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2C9096C-D94D-7C46-A5A3-F377E47104E1}" v="65" dt="2026-10-14T20:25:21.4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81"/>
  </p:normalViewPr>
  <p:slideViewPr>
    <p:cSldViewPr snapToGrid="0">
      <p:cViewPr>
        <p:scale>
          <a:sx n="110" d="100"/>
          <a:sy n="110" d="100"/>
        </p:scale>
        <p:origin x="632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kira M'Houmadi (2322832)" userId="be972f99-c1e0-49de-88f5-c8a2ad50764d" providerId="ADAL" clId="{72C9096C-D94D-7C46-A5A3-F377E47104E1}"/>
    <pc:docChg chg="undo redo custSel addSld delSld modSld">
      <pc:chgData name="Chakira M'Houmadi (2322832)" userId="be972f99-c1e0-49de-88f5-c8a2ad50764d" providerId="ADAL" clId="{72C9096C-D94D-7C46-A5A3-F377E47104E1}" dt="2026-10-15T08:36:57.898" v="3077" actId="2711"/>
      <pc:docMkLst>
        <pc:docMk/>
      </pc:docMkLst>
      <pc:sldChg chg="addSp delSp modSp mod setBg">
        <pc:chgData name="Chakira M'Houmadi (2322832)" userId="be972f99-c1e0-49de-88f5-c8a2ad50764d" providerId="ADAL" clId="{72C9096C-D94D-7C46-A5A3-F377E47104E1}" dt="2026-10-13T21:09:19.735" v="2397" actId="20577"/>
        <pc:sldMkLst>
          <pc:docMk/>
          <pc:sldMk cId="3659766051" sldId="256"/>
        </pc:sldMkLst>
        <pc:spChg chg="mod">
          <ac:chgData name="Chakira M'Houmadi (2322832)" userId="be972f99-c1e0-49de-88f5-c8a2ad50764d" providerId="ADAL" clId="{72C9096C-D94D-7C46-A5A3-F377E47104E1}" dt="2026-10-13T19:34:31.597" v="2305" actId="26606"/>
          <ac:spMkLst>
            <pc:docMk/>
            <pc:sldMk cId="3659766051" sldId="256"/>
            <ac:spMk id="2" creationId="{7E4D68B4-C8A8-CAC2-2C57-86DAA8BB180B}"/>
          </ac:spMkLst>
        </pc:spChg>
        <pc:spChg chg="mod">
          <ac:chgData name="Chakira M'Houmadi (2322832)" userId="be972f99-c1e0-49de-88f5-c8a2ad50764d" providerId="ADAL" clId="{72C9096C-D94D-7C46-A5A3-F377E47104E1}" dt="2026-10-13T21:09:19.735" v="2397" actId="20577"/>
          <ac:spMkLst>
            <pc:docMk/>
            <pc:sldMk cId="3659766051" sldId="256"/>
            <ac:spMk id="3" creationId="{CEAF0552-737C-B748-410A-B850E32E6562}"/>
          </ac:spMkLst>
        </pc:spChg>
        <pc:spChg chg="add del">
          <ac:chgData name="Chakira M'Houmadi (2322832)" userId="be972f99-c1e0-49de-88f5-c8a2ad50764d" providerId="ADAL" clId="{72C9096C-D94D-7C46-A5A3-F377E47104E1}" dt="2026-10-13T19:34:31.597" v="2305" actId="26606"/>
          <ac:spMkLst>
            <pc:docMk/>
            <pc:sldMk cId="3659766051" sldId="256"/>
            <ac:spMk id="5" creationId="{18873D23-2DCF-4B31-A009-95721C06E8E1}"/>
          </ac:spMkLst>
        </pc:spChg>
        <pc:spChg chg="add del">
          <ac:chgData name="Chakira M'Houmadi (2322832)" userId="be972f99-c1e0-49de-88f5-c8a2ad50764d" providerId="ADAL" clId="{72C9096C-D94D-7C46-A5A3-F377E47104E1}" dt="2026-10-13T19:34:31.597" v="2305" actId="26606"/>
          <ac:spMkLst>
            <pc:docMk/>
            <pc:sldMk cId="3659766051" sldId="256"/>
            <ac:spMk id="6" creationId="{C13EF075-D4EF-4929-ADBC-91B27DA19955}"/>
          </ac:spMkLst>
        </pc:spChg>
        <pc:spChg chg="add del">
          <ac:chgData name="Chakira M'Houmadi (2322832)" userId="be972f99-c1e0-49de-88f5-c8a2ad50764d" providerId="ADAL" clId="{72C9096C-D94D-7C46-A5A3-F377E47104E1}" dt="2026-10-06T23:18:46.137" v="1943" actId="26606"/>
          <ac:spMkLst>
            <pc:docMk/>
            <pc:sldMk cId="3659766051" sldId="256"/>
            <ac:spMk id="8" creationId="{18873D23-2DCF-4B31-A009-95721C06E8E1}"/>
          </ac:spMkLst>
        </pc:spChg>
        <pc:spChg chg="add del">
          <ac:chgData name="Chakira M'Houmadi (2322832)" userId="be972f99-c1e0-49de-88f5-c8a2ad50764d" providerId="ADAL" clId="{72C9096C-D94D-7C46-A5A3-F377E47104E1}" dt="2026-10-06T23:18:46.137" v="1943" actId="26606"/>
          <ac:spMkLst>
            <pc:docMk/>
            <pc:sldMk cId="3659766051" sldId="256"/>
            <ac:spMk id="10" creationId="{C13EF075-D4EF-4929-ADBC-91B27DA19955}"/>
          </ac:spMkLst>
        </pc:spChg>
        <pc:spChg chg="add">
          <ac:chgData name="Chakira M'Houmadi (2322832)" userId="be972f99-c1e0-49de-88f5-c8a2ad50764d" providerId="ADAL" clId="{72C9096C-D94D-7C46-A5A3-F377E47104E1}" dt="2026-10-13T19:34:31.597" v="2305" actId="26606"/>
          <ac:spMkLst>
            <pc:docMk/>
            <pc:sldMk cId="3659766051" sldId="256"/>
            <ac:spMk id="20" creationId="{228FB460-D3FF-4440-A020-05982A09E517}"/>
          </ac:spMkLst>
        </pc:spChg>
        <pc:spChg chg="add">
          <ac:chgData name="Chakira M'Houmadi (2322832)" userId="be972f99-c1e0-49de-88f5-c8a2ad50764d" providerId="ADAL" clId="{72C9096C-D94D-7C46-A5A3-F377E47104E1}" dt="2026-10-13T19:34:31.597" v="2305" actId="26606"/>
          <ac:spMkLst>
            <pc:docMk/>
            <pc:sldMk cId="3659766051" sldId="256"/>
            <ac:spMk id="21" creationId="{14847E93-7DC1-4D4B-8829-B19AA7137C50}"/>
          </ac:spMkLst>
        </pc:spChg>
        <pc:spChg chg="add">
          <ac:chgData name="Chakira M'Houmadi (2322832)" userId="be972f99-c1e0-49de-88f5-c8a2ad50764d" providerId="ADAL" clId="{72C9096C-D94D-7C46-A5A3-F377E47104E1}" dt="2026-10-13T19:34:31.597" v="2305" actId="26606"/>
          <ac:spMkLst>
            <pc:docMk/>
            <pc:sldMk cId="3659766051" sldId="256"/>
            <ac:spMk id="23" creationId="{1709F1D5-B0F1-4714-A239-E5B61C161915}"/>
          </ac:spMkLst>
        </pc:spChg>
        <pc:spChg chg="add">
          <ac:chgData name="Chakira M'Houmadi (2322832)" userId="be972f99-c1e0-49de-88f5-c8a2ad50764d" providerId="ADAL" clId="{72C9096C-D94D-7C46-A5A3-F377E47104E1}" dt="2026-10-13T19:34:31.597" v="2305" actId="26606"/>
          <ac:spMkLst>
            <pc:docMk/>
            <pc:sldMk cId="3659766051" sldId="256"/>
            <ac:spMk id="24" creationId="{5566D6E1-03A1-4D73-A4E0-35D74D568A04}"/>
          </ac:spMkLst>
        </pc:spChg>
        <pc:spChg chg="add del">
          <ac:chgData name="Chakira M'Houmadi (2322832)" userId="be972f99-c1e0-49de-88f5-c8a2ad50764d" providerId="ADAL" clId="{72C9096C-D94D-7C46-A5A3-F377E47104E1}" dt="2026-10-13T19:31:45.763" v="2304" actId="26606"/>
          <ac:spMkLst>
            <pc:docMk/>
            <pc:sldMk cId="3659766051" sldId="256"/>
            <ac:spMk id="25" creationId="{A3363022-C969-41E9-8EB2-E4C94908C1FA}"/>
          </ac:spMkLst>
        </pc:spChg>
        <pc:spChg chg="add">
          <ac:chgData name="Chakira M'Houmadi (2322832)" userId="be972f99-c1e0-49de-88f5-c8a2ad50764d" providerId="ADAL" clId="{72C9096C-D94D-7C46-A5A3-F377E47104E1}" dt="2026-10-13T19:34:31.597" v="2305" actId="26606"/>
          <ac:spMkLst>
            <pc:docMk/>
            <pc:sldMk cId="3659766051" sldId="256"/>
            <ac:spMk id="26" creationId="{9F835A99-04AC-494A-A572-AFE8413CC938}"/>
          </ac:spMkLst>
        </pc:spChg>
        <pc:spChg chg="add del">
          <ac:chgData name="Chakira M'Houmadi (2322832)" userId="be972f99-c1e0-49de-88f5-c8a2ad50764d" providerId="ADAL" clId="{72C9096C-D94D-7C46-A5A3-F377E47104E1}" dt="2026-10-13T19:31:45.763" v="2304" actId="26606"/>
          <ac:spMkLst>
            <pc:docMk/>
            <pc:sldMk cId="3659766051" sldId="256"/>
            <ac:spMk id="27" creationId="{8D1AD6B3-BE88-4CEB-BA17-790657CC4729}"/>
          </ac:spMkLst>
        </pc:spChg>
        <pc:spChg chg="add">
          <ac:chgData name="Chakira M'Houmadi (2322832)" userId="be972f99-c1e0-49de-88f5-c8a2ad50764d" providerId="ADAL" clId="{72C9096C-D94D-7C46-A5A3-F377E47104E1}" dt="2026-10-13T19:34:31.597" v="2305" actId="26606"/>
          <ac:spMkLst>
            <pc:docMk/>
            <pc:sldMk cId="3659766051" sldId="256"/>
            <ac:spMk id="33" creationId="{7B786209-1B0B-4CA9-9BDD-F7327066A84D}"/>
          </ac:spMkLst>
        </pc:spChg>
        <pc:spChg chg="add">
          <ac:chgData name="Chakira M'Houmadi (2322832)" userId="be972f99-c1e0-49de-88f5-c8a2ad50764d" providerId="ADAL" clId="{72C9096C-D94D-7C46-A5A3-F377E47104E1}" dt="2026-10-13T19:34:31.597" v="2305" actId="26606"/>
          <ac:spMkLst>
            <pc:docMk/>
            <pc:sldMk cId="3659766051" sldId="256"/>
            <ac:spMk id="35" creationId="{2D2964BB-484D-45AE-AD66-D407D0629652}"/>
          </ac:spMkLst>
        </pc:spChg>
        <pc:spChg chg="add">
          <ac:chgData name="Chakira M'Houmadi (2322832)" userId="be972f99-c1e0-49de-88f5-c8a2ad50764d" providerId="ADAL" clId="{72C9096C-D94D-7C46-A5A3-F377E47104E1}" dt="2026-10-13T19:34:31.597" v="2305" actId="26606"/>
          <ac:spMkLst>
            <pc:docMk/>
            <pc:sldMk cId="3659766051" sldId="256"/>
            <ac:spMk id="37" creationId="{6691AC69-A76E-4DAB-B565-468B6B87ACF3}"/>
          </ac:spMkLst>
        </pc:spChg>
        <pc:grpChg chg="add del">
          <ac:chgData name="Chakira M'Houmadi (2322832)" userId="be972f99-c1e0-49de-88f5-c8a2ad50764d" providerId="ADAL" clId="{72C9096C-D94D-7C46-A5A3-F377E47104E1}" dt="2026-10-13T19:34:31.597" v="2305" actId="26606"/>
          <ac:grpSpMkLst>
            <pc:docMk/>
            <pc:sldMk cId="3659766051" sldId="256"/>
            <ac:grpSpMk id="7" creationId="{DAA26DFA-AAB2-4973-9C17-16D587C7B198}"/>
          </ac:grpSpMkLst>
        </pc:grpChg>
        <pc:grpChg chg="add del">
          <ac:chgData name="Chakira M'Houmadi (2322832)" userId="be972f99-c1e0-49de-88f5-c8a2ad50764d" providerId="ADAL" clId="{72C9096C-D94D-7C46-A5A3-F377E47104E1}" dt="2026-10-06T23:18:46.137" v="1943" actId="26606"/>
          <ac:grpSpMkLst>
            <pc:docMk/>
            <pc:sldMk cId="3659766051" sldId="256"/>
            <ac:grpSpMk id="12" creationId="{DAA26DFA-AAB2-4973-9C17-16D587C7B198}"/>
          </ac:grpSpMkLst>
        </pc:grpChg>
        <pc:grpChg chg="add del">
          <ac:chgData name="Chakira M'Houmadi (2322832)" userId="be972f99-c1e0-49de-88f5-c8a2ad50764d" providerId="ADAL" clId="{72C9096C-D94D-7C46-A5A3-F377E47104E1}" dt="2026-10-13T19:31:45.763" v="2304" actId="26606"/>
          <ac:grpSpMkLst>
            <pc:docMk/>
            <pc:sldMk cId="3659766051" sldId="256"/>
            <ac:grpSpMk id="29" creationId="{89D1390B-7E13-4B4F-9CB2-391063412E54}"/>
          </ac:grpSpMkLst>
        </pc:grpChg>
        <pc:picChg chg="add del">
          <ac:chgData name="Chakira M'Houmadi (2322832)" userId="be972f99-c1e0-49de-88f5-c8a2ad50764d" providerId="ADAL" clId="{72C9096C-D94D-7C46-A5A3-F377E47104E1}" dt="2026-10-13T19:31:45.763" v="2304" actId="26606"/>
          <ac:picMkLst>
            <pc:docMk/>
            <pc:sldMk cId="3659766051" sldId="256"/>
            <ac:picMk id="22" creationId="{E76CAB42-2330-847E-32C7-6806DEAA93F6}"/>
          </ac:picMkLst>
        </pc:picChg>
      </pc:sldChg>
      <pc:sldChg chg="addSp delSp modSp mod setBg">
        <pc:chgData name="Chakira M'Houmadi (2322832)" userId="be972f99-c1e0-49de-88f5-c8a2ad50764d" providerId="ADAL" clId="{72C9096C-D94D-7C46-A5A3-F377E47104E1}" dt="2026-10-15T08:25:00.724" v="3065" actId="255"/>
        <pc:sldMkLst>
          <pc:docMk/>
          <pc:sldMk cId="250333902" sldId="257"/>
        </pc:sldMkLst>
        <pc:spChg chg="mod">
          <ac:chgData name="Chakira M'Houmadi (2322832)" userId="be972f99-c1e0-49de-88f5-c8a2ad50764d" providerId="ADAL" clId="{72C9096C-D94D-7C46-A5A3-F377E47104E1}" dt="2026-10-13T19:35:01.593" v="2306" actId="26606"/>
          <ac:spMkLst>
            <pc:docMk/>
            <pc:sldMk cId="250333902" sldId="257"/>
            <ac:spMk id="2" creationId="{CD3D611B-87AF-4AA5-02AC-08825005485F}"/>
          </ac:spMkLst>
        </pc:spChg>
        <pc:spChg chg="mod">
          <ac:chgData name="Chakira M'Houmadi (2322832)" userId="be972f99-c1e0-49de-88f5-c8a2ad50764d" providerId="ADAL" clId="{72C9096C-D94D-7C46-A5A3-F377E47104E1}" dt="2026-10-15T08:25:00.724" v="3065" actId="255"/>
          <ac:spMkLst>
            <pc:docMk/>
            <pc:sldMk cId="250333902" sldId="257"/>
            <ac:spMk id="3" creationId="{E60ED303-FEE6-438B-A9C9-5A3592EE4B41}"/>
          </ac:spMkLst>
        </pc:spChg>
        <pc:spChg chg="add del">
          <ac:chgData name="Chakira M'Houmadi (2322832)" userId="be972f99-c1e0-49de-88f5-c8a2ad50764d" providerId="ADAL" clId="{72C9096C-D94D-7C46-A5A3-F377E47104E1}" dt="2026-10-13T19:35:01.593" v="2306" actId="26606"/>
          <ac:spMkLst>
            <pc:docMk/>
            <pc:sldMk cId="250333902" sldId="257"/>
            <ac:spMk id="8" creationId="{18873D23-2DCF-4B31-A009-95721C06E8E1}"/>
          </ac:spMkLst>
        </pc:spChg>
        <pc:spChg chg="add del">
          <ac:chgData name="Chakira M'Houmadi (2322832)" userId="be972f99-c1e0-49de-88f5-c8a2ad50764d" providerId="ADAL" clId="{72C9096C-D94D-7C46-A5A3-F377E47104E1}" dt="2026-10-13T19:35:01.593" v="2306" actId="26606"/>
          <ac:spMkLst>
            <pc:docMk/>
            <pc:sldMk cId="250333902" sldId="257"/>
            <ac:spMk id="10" creationId="{C13EF075-D4EF-4929-ADBC-91B27DA19955}"/>
          </ac:spMkLst>
        </pc:spChg>
        <pc:spChg chg="add">
          <ac:chgData name="Chakira M'Houmadi (2322832)" userId="be972f99-c1e0-49de-88f5-c8a2ad50764d" providerId="ADAL" clId="{72C9096C-D94D-7C46-A5A3-F377E47104E1}" dt="2026-10-13T19:35:01.593" v="2306" actId="26606"/>
          <ac:spMkLst>
            <pc:docMk/>
            <pc:sldMk cId="250333902" sldId="257"/>
            <ac:spMk id="21" creationId="{1709F1D5-B0F1-4714-A239-E5B61C161915}"/>
          </ac:spMkLst>
        </pc:spChg>
        <pc:spChg chg="add">
          <ac:chgData name="Chakira M'Houmadi (2322832)" userId="be972f99-c1e0-49de-88f5-c8a2ad50764d" providerId="ADAL" clId="{72C9096C-D94D-7C46-A5A3-F377E47104E1}" dt="2026-10-13T19:35:01.593" v="2306" actId="26606"/>
          <ac:spMkLst>
            <pc:docMk/>
            <pc:sldMk cId="250333902" sldId="257"/>
            <ac:spMk id="23" creationId="{228FB460-D3FF-4440-A020-05982A09E517}"/>
          </ac:spMkLst>
        </pc:spChg>
        <pc:spChg chg="add">
          <ac:chgData name="Chakira M'Houmadi (2322832)" userId="be972f99-c1e0-49de-88f5-c8a2ad50764d" providerId="ADAL" clId="{72C9096C-D94D-7C46-A5A3-F377E47104E1}" dt="2026-10-13T19:35:01.593" v="2306" actId="26606"/>
          <ac:spMkLst>
            <pc:docMk/>
            <pc:sldMk cId="250333902" sldId="257"/>
            <ac:spMk id="25" creationId="{14847E93-7DC1-4D4B-8829-B19AA7137C50}"/>
          </ac:spMkLst>
        </pc:spChg>
        <pc:spChg chg="add">
          <ac:chgData name="Chakira M'Houmadi (2322832)" userId="be972f99-c1e0-49de-88f5-c8a2ad50764d" providerId="ADAL" clId="{72C9096C-D94D-7C46-A5A3-F377E47104E1}" dt="2026-10-13T19:35:01.593" v="2306" actId="26606"/>
          <ac:spMkLst>
            <pc:docMk/>
            <pc:sldMk cId="250333902" sldId="257"/>
            <ac:spMk id="27" creationId="{5566D6E1-03A1-4D73-A4E0-35D74D568A04}"/>
          </ac:spMkLst>
        </pc:spChg>
        <pc:spChg chg="add">
          <ac:chgData name="Chakira M'Houmadi (2322832)" userId="be972f99-c1e0-49de-88f5-c8a2ad50764d" providerId="ADAL" clId="{72C9096C-D94D-7C46-A5A3-F377E47104E1}" dt="2026-10-13T19:35:01.593" v="2306" actId="26606"/>
          <ac:spMkLst>
            <pc:docMk/>
            <pc:sldMk cId="250333902" sldId="257"/>
            <ac:spMk id="29" creationId="{9F835A99-04AC-494A-A572-AFE8413CC938}"/>
          </ac:spMkLst>
        </pc:spChg>
        <pc:spChg chg="add">
          <ac:chgData name="Chakira M'Houmadi (2322832)" userId="be972f99-c1e0-49de-88f5-c8a2ad50764d" providerId="ADAL" clId="{72C9096C-D94D-7C46-A5A3-F377E47104E1}" dt="2026-10-13T19:35:01.593" v="2306" actId="26606"/>
          <ac:spMkLst>
            <pc:docMk/>
            <pc:sldMk cId="250333902" sldId="257"/>
            <ac:spMk id="31" creationId="{7B786209-1B0B-4CA9-9BDD-F7327066A84D}"/>
          </ac:spMkLst>
        </pc:spChg>
        <pc:spChg chg="add">
          <ac:chgData name="Chakira M'Houmadi (2322832)" userId="be972f99-c1e0-49de-88f5-c8a2ad50764d" providerId="ADAL" clId="{72C9096C-D94D-7C46-A5A3-F377E47104E1}" dt="2026-10-13T19:35:01.593" v="2306" actId="26606"/>
          <ac:spMkLst>
            <pc:docMk/>
            <pc:sldMk cId="250333902" sldId="257"/>
            <ac:spMk id="33" creationId="{2D2964BB-484D-45AE-AD66-D407D0629652}"/>
          </ac:spMkLst>
        </pc:spChg>
        <pc:spChg chg="add">
          <ac:chgData name="Chakira M'Houmadi (2322832)" userId="be972f99-c1e0-49de-88f5-c8a2ad50764d" providerId="ADAL" clId="{72C9096C-D94D-7C46-A5A3-F377E47104E1}" dt="2026-10-13T19:35:01.593" v="2306" actId="26606"/>
          <ac:spMkLst>
            <pc:docMk/>
            <pc:sldMk cId="250333902" sldId="257"/>
            <ac:spMk id="35" creationId="{6691AC69-A76E-4DAB-B565-468B6B87ACF3}"/>
          </ac:spMkLst>
        </pc:spChg>
        <pc:grpChg chg="add del">
          <ac:chgData name="Chakira M'Houmadi (2322832)" userId="be972f99-c1e0-49de-88f5-c8a2ad50764d" providerId="ADAL" clId="{72C9096C-D94D-7C46-A5A3-F377E47104E1}" dt="2026-10-13T19:35:01.593" v="2306" actId="26606"/>
          <ac:grpSpMkLst>
            <pc:docMk/>
            <pc:sldMk cId="250333902" sldId="257"/>
            <ac:grpSpMk id="12" creationId="{DAA26DFA-AAB2-4973-9C17-16D587C7B198}"/>
          </ac:grpSpMkLst>
        </pc:grpChg>
      </pc:sldChg>
      <pc:sldChg chg="addSp delSp modSp new mod setBg">
        <pc:chgData name="Chakira M'Houmadi (2322832)" userId="be972f99-c1e0-49de-88f5-c8a2ad50764d" providerId="ADAL" clId="{72C9096C-D94D-7C46-A5A3-F377E47104E1}" dt="2026-10-14T21:06:21.635" v="3050" actId="5793"/>
        <pc:sldMkLst>
          <pc:docMk/>
          <pc:sldMk cId="951138515" sldId="258"/>
        </pc:sldMkLst>
        <pc:spChg chg="mod">
          <ac:chgData name="Chakira M'Houmadi (2322832)" userId="be972f99-c1e0-49de-88f5-c8a2ad50764d" providerId="ADAL" clId="{72C9096C-D94D-7C46-A5A3-F377E47104E1}" dt="2026-10-13T19:35:10.544" v="2307" actId="26606"/>
          <ac:spMkLst>
            <pc:docMk/>
            <pc:sldMk cId="951138515" sldId="258"/>
            <ac:spMk id="2" creationId="{6A7277B7-7B1A-3E02-4DF3-99CF843CF4EF}"/>
          </ac:spMkLst>
        </pc:spChg>
        <pc:spChg chg="mod">
          <ac:chgData name="Chakira M'Houmadi (2322832)" userId="be972f99-c1e0-49de-88f5-c8a2ad50764d" providerId="ADAL" clId="{72C9096C-D94D-7C46-A5A3-F377E47104E1}" dt="2026-10-14T21:06:21.635" v="3050" actId="5793"/>
          <ac:spMkLst>
            <pc:docMk/>
            <pc:sldMk cId="951138515" sldId="258"/>
            <ac:spMk id="3" creationId="{CDCB121E-D5E8-FF3A-9F98-D04BD415204B}"/>
          </ac:spMkLst>
        </pc:spChg>
        <pc:spChg chg="add del">
          <ac:chgData name="Chakira M'Houmadi (2322832)" userId="be972f99-c1e0-49de-88f5-c8a2ad50764d" providerId="ADAL" clId="{72C9096C-D94D-7C46-A5A3-F377E47104E1}" dt="2026-10-13T19:35:10.544" v="2307" actId="26606"/>
          <ac:spMkLst>
            <pc:docMk/>
            <pc:sldMk cId="951138515" sldId="258"/>
            <ac:spMk id="8" creationId="{18873D23-2DCF-4B31-A009-95721C06E8E1}"/>
          </ac:spMkLst>
        </pc:spChg>
        <pc:spChg chg="add del">
          <ac:chgData name="Chakira M'Houmadi (2322832)" userId="be972f99-c1e0-49de-88f5-c8a2ad50764d" providerId="ADAL" clId="{72C9096C-D94D-7C46-A5A3-F377E47104E1}" dt="2026-10-13T19:35:10.544" v="2307" actId="26606"/>
          <ac:spMkLst>
            <pc:docMk/>
            <pc:sldMk cId="951138515" sldId="258"/>
            <ac:spMk id="10" creationId="{C13EF075-D4EF-4929-ADBC-91B27DA19955}"/>
          </ac:spMkLst>
        </pc:spChg>
        <pc:spChg chg="add">
          <ac:chgData name="Chakira M'Houmadi (2322832)" userId="be972f99-c1e0-49de-88f5-c8a2ad50764d" providerId="ADAL" clId="{72C9096C-D94D-7C46-A5A3-F377E47104E1}" dt="2026-10-13T19:35:10.544" v="2307" actId="26606"/>
          <ac:spMkLst>
            <pc:docMk/>
            <pc:sldMk cId="951138515" sldId="258"/>
            <ac:spMk id="21" creationId="{1709F1D5-B0F1-4714-A239-E5B61C161915}"/>
          </ac:spMkLst>
        </pc:spChg>
        <pc:spChg chg="add">
          <ac:chgData name="Chakira M'Houmadi (2322832)" userId="be972f99-c1e0-49de-88f5-c8a2ad50764d" providerId="ADAL" clId="{72C9096C-D94D-7C46-A5A3-F377E47104E1}" dt="2026-10-13T19:35:10.544" v="2307" actId="26606"/>
          <ac:spMkLst>
            <pc:docMk/>
            <pc:sldMk cId="951138515" sldId="258"/>
            <ac:spMk id="23" creationId="{228FB460-D3FF-4440-A020-05982A09E517}"/>
          </ac:spMkLst>
        </pc:spChg>
        <pc:spChg chg="add">
          <ac:chgData name="Chakira M'Houmadi (2322832)" userId="be972f99-c1e0-49de-88f5-c8a2ad50764d" providerId="ADAL" clId="{72C9096C-D94D-7C46-A5A3-F377E47104E1}" dt="2026-10-13T19:35:10.544" v="2307" actId="26606"/>
          <ac:spMkLst>
            <pc:docMk/>
            <pc:sldMk cId="951138515" sldId="258"/>
            <ac:spMk id="25" creationId="{14847E93-7DC1-4D4B-8829-B19AA7137C50}"/>
          </ac:spMkLst>
        </pc:spChg>
        <pc:spChg chg="add">
          <ac:chgData name="Chakira M'Houmadi (2322832)" userId="be972f99-c1e0-49de-88f5-c8a2ad50764d" providerId="ADAL" clId="{72C9096C-D94D-7C46-A5A3-F377E47104E1}" dt="2026-10-13T19:35:10.544" v="2307" actId="26606"/>
          <ac:spMkLst>
            <pc:docMk/>
            <pc:sldMk cId="951138515" sldId="258"/>
            <ac:spMk id="27" creationId="{5566D6E1-03A1-4D73-A4E0-35D74D568A04}"/>
          </ac:spMkLst>
        </pc:spChg>
        <pc:spChg chg="add">
          <ac:chgData name="Chakira M'Houmadi (2322832)" userId="be972f99-c1e0-49de-88f5-c8a2ad50764d" providerId="ADAL" clId="{72C9096C-D94D-7C46-A5A3-F377E47104E1}" dt="2026-10-13T19:35:10.544" v="2307" actId="26606"/>
          <ac:spMkLst>
            <pc:docMk/>
            <pc:sldMk cId="951138515" sldId="258"/>
            <ac:spMk id="29" creationId="{9F835A99-04AC-494A-A572-AFE8413CC938}"/>
          </ac:spMkLst>
        </pc:spChg>
        <pc:spChg chg="add">
          <ac:chgData name="Chakira M'Houmadi (2322832)" userId="be972f99-c1e0-49de-88f5-c8a2ad50764d" providerId="ADAL" clId="{72C9096C-D94D-7C46-A5A3-F377E47104E1}" dt="2026-10-13T19:35:10.544" v="2307" actId="26606"/>
          <ac:spMkLst>
            <pc:docMk/>
            <pc:sldMk cId="951138515" sldId="258"/>
            <ac:spMk id="31" creationId="{7B786209-1B0B-4CA9-9BDD-F7327066A84D}"/>
          </ac:spMkLst>
        </pc:spChg>
        <pc:spChg chg="add">
          <ac:chgData name="Chakira M'Houmadi (2322832)" userId="be972f99-c1e0-49de-88f5-c8a2ad50764d" providerId="ADAL" clId="{72C9096C-D94D-7C46-A5A3-F377E47104E1}" dt="2026-10-13T19:35:10.544" v="2307" actId="26606"/>
          <ac:spMkLst>
            <pc:docMk/>
            <pc:sldMk cId="951138515" sldId="258"/>
            <ac:spMk id="33" creationId="{2D2964BB-484D-45AE-AD66-D407D0629652}"/>
          </ac:spMkLst>
        </pc:spChg>
        <pc:spChg chg="add">
          <ac:chgData name="Chakira M'Houmadi (2322832)" userId="be972f99-c1e0-49de-88f5-c8a2ad50764d" providerId="ADAL" clId="{72C9096C-D94D-7C46-A5A3-F377E47104E1}" dt="2026-10-13T19:35:10.544" v="2307" actId="26606"/>
          <ac:spMkLst>
            <pc:docMk/>
            <pc:sldMk cId="951138515" sldId="258"/>
            <ac:spMk id="35" creationId="{6691AC69-A76E-4DAB-B565-468B6B87ACF3}"/>
          </ac:spMkLst>
        </pc:spChg>
        <pc:grpChg chg="add del">
          <ac:chgData name="Chakira M'Houmadi (2322832)" userId="be972f99-c1e0-49de-88f5-c8a2ad50764d" providerId="ADAL" clId="{72C9096C-D94D-7C46-A5A3-F377E47104E1}" dt="2026-10-13T19:35:10.544" v="2307" actId="26606"/>
          <ac:grpSpMkLst>
            <pc:docMk/>
            <pc:sldMk cId="951138515" sldId="258"/>
            <ac:grpSpMk id="12" creationId="{DAA26DFA-AAB2-4973-9C17-16D587C7B198}"/>
          </ac:grpSpMkLst>
        </pc:grpChg>
      </pc:sldChg>
      <pc:sldChg chg="addSp delSp modSp new mod setBg">
        <pc:chgData name="Chakira M'Houmadi (2322832)" userId="be972f99-c1e0-49de-88f5-c8a2ad50764d" providerId="ADAL" clId="{72C9096C-D94D-7C46-A5A3-F377E47104E1}" dt="2026-10-15T08:36:57.898" v="3077" actId="2711"/>
        <pc:sldMkLst>
          <pc:docMk/>
          <pc:sldMk cId="1166332355" sldId="259"/>
        </pc:sldMkLst>
        <pc:spChg chg="mod">
          <ac:chgData name="Chakira M'Houmadi (2322832)" userId="be972f99-c1e0-49de-88f5-c8a2ad50764d" providerId="ADAL" clId="{72C9096C-D94D-7C46-A5A3-F377E47104E1}" dt="2026-10-13T19:35:20.891" v="2308" actId="26606"/>
          <ac:spMkLst>
            <pc:docMk/>
            <pc:sldMk cId="1166332355" sldId="259"/>
            <ac:spMk id="2" creationId="{33DEE541-DC2A-48ED-43E2-FEC977913197}"/>
          </ac:spMkLst>
        </pc:spChg>
        <pc:spChg chg="mod">
          <ac:chgData name="Chakira M'Houmadi (2322832)" userId="be972f99-c1e0-49de-88f5-c8a2ad50764d" providerId="ADAL" clId="{72C9096C-D94D-7C46-A5A3-F377E47104E1}" dt="2026-10-15T08:36:57.898" v="3077" actId="2711"/>
          <ac:spMkLst>
            <pc:docMk/>
            <pc:sldMk cId="1166332355" sldId="259"/>
            <ac:spMk id="3" creationId="{FBF0E067-BF5E-7EB3-30E1-E71609BD47F9}"/>
          </ac:spMkLst>
        </pc:spChg>
        <pc:spChg chg="add del">
          <ac:chgData name="Chakira M'Houmadi (2322832)" userId="be972f99-c1e0-49de-88f5-c8a2ad50764d" providerId="ADAL" clId="{72C9096C-D94D-7C46-A5A3-F377E47104E1}" dt="2026-10-13T19:35:20.891" v="2308" actId="26606"/>
          <ac:spMkLst>
            <pc:docMk/>
            <pc:sldMk cId="1166332355" sldId="259"/>
            <ac:spMk id="8" creationId="{18873D23-2DCF-4B31-A009-95721C06E8E1}"/>
          </ac:spMkLst>
        </pc:spChg>
        <pc:spChg chg="add del">
          <ac:chgData name="Chakira M'Houmadi (2322832)" userId="be972f99-c1e0-49de-88f5-c8a2ad50764d" providerId="ADAL" clId="{72C9096C-D94D-7C46-A5A3-F377E47104E1}" dt="2026-10-13T19:35:20.891" v="2308" actId="26606"/>
          <ac:spMkLst>
            <pc:docMk/>
            <pc:sldMk cId="1166332355" sldId="259"/>
            <ac:spMk id="10" creationId="{C13EF075-D4EF-4929-ADBC-91B27DA19955}"/>
          </ac:spMkLst>
        </pc:spChg>
        <pc:spChg chg="add">
          <ac:chgData name="Chakira M'Houmadi (2322832)" userId="be972f99-c1e0-49de-88f5-c8a2ad50764d" providerId="ADAL" clId="{72C9096C-D94D-7C46-A5A3-F377E47104E1}" dt="2026-10-13T19:35:20.891" v="2308" actId="26606"/>
          <ac:spMkLst>
            <pc:docMk/>
            <pc:sldMk cId="1166332355" sldId="259"/>
            <ac:spMk id="21" creationId="{1709F1D5-B0F1-4714-A239-E5B61C161915}"/>
          </ac:spMkLst>
        </pc:spChg>
        <pc:spChg chg="add">
          <ac:chgData name="Chakira M'Houmadi (2322832)" userId="be972f99-c1e0-49de-88f5-c8a2ad50764d" providerId="ADAL" clId="{72C9096C-D94D-7C46-A5A3-F377E47104E1}" dt="2026-10-13T19:35:20.891" v="2308" actId="26606"/>
          <ac:spMkLst>
            <pc:docMk/>
            <pc:sldMk cId="1166332355" sldId="259"/>
            <ac:spMk id="23" creationId="{228FB460-D3FF-4440-A020-05982A09E517}"/>
          </ac:spMkLst>
        </pc:spChg>
        <pc:spChg chg="add">
          <ac:chgData name="Chakira M'Houmadi (2322832)" userId="be972f99-c1e0-49de-88f5-c8a2ad50764d" providerId="ADAL" clId="{72C9096C-D94D-7C46-A5A3-F377E47104E1}" dt="2026-10-13T19:35:20.891" v="2308" actId="26606"/>
          <ac:spMkLst>
            <pc:docMk/>
            <pc:sldMk cId="1166332355" sldId="259"/>
            <ac:spMk id="25" creationId="{14847E93-7DC1-4D4B-8829-B19AA7137C50}"/>
          </ac:spMkLst>
        </pc:spChg>
        <pc:spChg chg="add">
          <ac:chgData name="Chakira M'Houmadi (2322832)" userId="be972f99-c1e0-49de-88f5-c8a2ad50764d" providerId="ADAL" clId="{72C9096C-D94D-7C46-A5A3-F377E47104E1}" dt="2026-10-13T19:35:20.891" v="2308" actId="26606"/>
          <ac:spMkLst>
            <pc:docMk/>
            <pc:sldMk cId="1166332355" sldId="259"/>
            <ac:spMk id="27" creationId="{5566D6E1-03A1-4D73-A4E0-35D74D568A04}"/>
          </ac:spMkLst>
        </pc:spChg>
        <pc:spChg chg="add">
          <ac:chgData name="Chakira M'Houmadi (2322832)" userId="be972f99-c1e0-49de-88f5-c8a2ad50764d" providerId="ADAL" clId="{72C9096C-D94D-7C46-A5A3-F377E47104E1}" dt="2026-10-13T19:35:20.891" v="2308" actId="26606"/>
          <ac:spMkLst>
            <pc:docMk/>
            <pc:sldMk cId="1166332355" sldId="259"/>
            <ac:spMk id="29" creationId="{9F835A99-04AC-494A-A572-AFE8413CC938}"/>
          </ac:spMkLst>
        </pc:spChg>
        <pc:spChg chg="add">
          <ac:chgData name="Chakira M'Houmadi (2322832)" userId="be972f99-c1e0-49de-88f5-c8a2ad50764d" providerId="ADAL" clId="{72C9096C-D94D-7C46-A5A3-F377E47104E1}" dt="2026-10-13T19:35:20.891" v="2308" actId="26606"/>
          <ac:spMkLst>
            <pc:docMk/>
            <pc:sldMk cId="1166332355" sldId="259"/>
            <ac:spMk id="31" creationId="{7B786209-1B0B-4CA9-9BDD-F7327066A84D}"/>
          </ac:spMkLst>
        </pc:spChg>
        <pc:spChg chg="add">
          <ac:chgData name="Chakira M'Houmadi (2322832)" userId="be972f99-c1e0-49de-88f5-c8a2ad50764d" providerId="ADAL" clId="{72C9096C-D94D-7C46-A5A3-F377E47104E1}" dt="2026-10-13T19:35:20.891" v="2308" actId="26606"/>
          <ac:spMkLst>
            <pc:docMk/>
            <pc:sldMk cId="1166332355" sldId="259"/>
            <ac:spMk id="33" creationId="{2D2964BB-484D-45AE-AD66-D407D0629652}"/>
          </ac:spMkLst>
        </pc:spChg>
        <pc:spChg chg="add">
          <ac:chgData name="Chakira M'Houmadi (2322832)" userId="be972f99-c1e0-49de-88f5-c8a2ad50764d" providerId="ADAL" clId="{72C9096C-D94D-7C46-A5A3-F377E47104E1}" dt="2026-10-13T19:35:20.891" v="2308" actId="26606"/>
          <ac:spMkLst>
            <pc:docMk/>
            <pc:sldMk cId="1166332355" sldId="259"/>
            <ac:spMk id="35" creationId="{6691AC69-A76E-4DAB-B565-468B6B87ACF3}"/>
          </ac:spMkLst>
        </pc:spChg>
        <pc:grpChg chg="add del">
          <ac:chgData name="Chakira M'Houmadi (2322832)" userId="be972f99-c1e0-49de-88f5-c8a2ad50764d" providerId="ADAL" clId="{72C9096C-D94D-7C46-A5A3-F377E47104E1}" dt="2026-10-13T19:35:20.891" v="2308" actId="26606"/>
          <ac:grpSpMkLst>
            <pc:docMk/>
            <pc:sldMk cId="1166332355" sldId="259"/>
            <ac:grpSpMk id="12" creationId="{DAA26DFA-AAB2-4973-9C17-16D587C7B198}"/>
          </ac:grpSpMkLst>
        </pc:grpChg>
      </pc:sldChg>
      <pc:sldChg chg="addSp delSp modSp new mod setBg">
        <pc:chgData name="Chakira M'Houmadi (2322832)" userId="be972f99-c1e0-49de-88f5-c8a2ad50764d" providerId="ADAL" clId="{72C9096C-D94D-7C46-A5A3-F377E47104E1}" dt="2026-10-15T08:31:50.777" v="3071" actId="255"/>
        <pc:sldMkLst>
          <pc:docMk/>
          <pc:sldMk cId="2354742715" sldId="260"/>
        </pc:sldMkLst>
        <pc:spChg chg="mod">
          <ac:chgData name="Chakira M'Houmadi (2322832)" userId="be972f99-c1e0-49de-88f5-c8a2ad50764d" providerId="ADAL" clId="{72C9096C-D94D-7C46-A5A3-F377E47104E1}" dt="2026-10-13T19:35:29.160" v="2309" actId="26606"/>
          <ac:spMkLst>
            <pc:docMk/>
            <pc:sldMk cId="2354742715" sldId="260"/>
            <ac:spMk id="2" creationId="{43422F1D-4CA3-0BB9-704F-6EC71530BE7F}"/>
          </ac:spMkLst>
        </pc:spChg>
        <pc:spChg chg="add del mod">
          <ac:chgData name="Chakira M'Houmadi (2322832)" userId="be972f99-c1e0-49de-88f5-c8a2ad50764d" providerId="ADAL" clId="{72C9096C-D94D-7C46-A5A3-F377E47104E1}" dt="2026-10-15T08:31:50.777" v="3071" actId="255"/>
          <ac:spMkLst>
            <pc:docMk/>
            <pc:sldMk cId="2354742715" sldId="260"/>
            <ac:spMk id="3" creationId="{3573A105-5786-C653-37EA-FA7D9B643977}"/>
          </ac:spMkLst>
        </pc:spChg>
        <pc:spChg chg="add mod">
          <ac:chgData name="Chakira M'Houmadi (2322832)" userId="be972f99-c1e0-49de-88f5-c8a2ad50764d" providerId="ADAL" clId="{72C9096C-D94D-7C46-A5A3-F377E47104E1}" dt="2026-10-06T00:11:15.921" v="522"/>
          <ac:spMkLst>
            <pc:docMk/>
            <pc:sldMk cId="2354742715" sldId="260"/>
            <ac:spMk id="5" creationId="{A90720A0-4D15-AC4F-4FBD-3B42E004575D}"/>
          </ac:spMkLst>
        </pc:spChg>
        <pc:spChg chg="add mod">
          <ac:chgData name="Chakira M'Houmadi (2322832)" userId="be972f99-c1e0-49de-88f5-c8a2ad50764d" providerId="ADAL" clId="{72C9096C-D94D-7C46-A5A3-F377E47104E1}" dt="2026-10-06T00:11:15.921" v="522"/>
          <ac:spMkLst>
            <pc:docMk/>
            <pc:sldMk cId="2354742715" sldId="260"/>
            <ac:spMk id="6" creationId="{79E61E74-A1EB-89FF-802C-43774A2E53C8}"/>
          </ac:spMkLst>
        </pc:spChg>
        <pc:spChg chg="add mod">
          <ac:chgData name="Chakira M'Houmadi (2322832)" userId="be972f99-c1e0-49de-88f5-c8a2ad50764d" providerId="ADAL" clId="{72C9096C-D94D-7C46-A5A3-F377E47104E1}" dt="2026-10-06T00:11:15.921" v="522"/>
          <ac:spMkLst>
            <pc:docMk/>
            <pc:sldMk cId="2354742715" sldId="260"/>
            <ac:spMk id="7" creationId="{8893383A-C88B-4ED3-635D-1731D3555025}"/>
          </ac:spMkLst>
        </pc:spChg>
        <pc:spChg chg="add mod">
          <ac:chgData name="Chakira M'Houmadi (2322832)" userId="be972f99-c1e0-49de-88f5-c8a2ad50764d" providerId="ADAL" clId="{72C9096C-D94D-7C46-A5A3-F377E47104E1}" dt="2026-10-06T00:11:15.921" v="522"/>
          <ac:spMkLst>
            <pc:docMk/>
            <pc:sldMk cId="2354742715" sldId="260"/>
            <ac:spMk id="8" creationId="{31071961-3B68-CE61-3646-D68256191D70}"/>
          </ac:spMkLst>
        </pc:spChg>
        <pc:spChg chg="add mod">
          <ac:chgData name="Chakira M'Houmadi (2322832)" userId="be972f99-c1e0-49de-88f5-c8a2ad50764d" providerId="ADAL" clId="{72C9096C-D94D-7C46-A5A3-F377E47104E1}" dt="2026-10-06T00:11:15.921" v="522"/>
          <ac:spMkLst>
            <pc:docMk/>
            <pc:sldMk cId="2354742715" sldId="260"/>
            <ac:spMk id="9" creationId="{2DAA9806-2D06-08C7-3916-6F6035EF10F0}"/>
          </ac:spMkLst>
        </pc:spChg>
        <pc:spChg chg="add mod">
          <ac:chgData name="Chakira M'Houmadi (2322832)" userId="be972f99-c1e0-49de-88f5-c8a2ad50764d" providerId="ADAL" clId="{72C9096C-D94D-7C46-A5A3-F377E47104E1}" dt="2026-10-06T00:11:15.921" v="522"/>
          <ac:spMkLst>
            <pc:docMk/>
            <pc:sldMk cId="2354742715" sldId="260"/>
            <ac:spMk id="10" creationId="{30B6F17C-E52E-F5BB-3EA0-061314FCFBBD}"/>
          </ac:spMkLst>
        </pc:spChg>
        <pc:spChg chg="add mod">
          <ac:chgData name="Chakira M'Houmadi (2322832)" userId="be972f99-c1e0-49de-88f5-c8a2ad50764d" providerId="ADAL" clId="{72C9096C-D94D-7C46-A5A3-F377E47104E1}" dt="2026-10-06T00:11:15.921" v="522"/>
          <ac:spMkLst>
            <pc:docMk/>
            <pc:sldMk cId="2354742715" sldId="260"/>
            <ac:spMk id="11" creationId="{3C1EEEA2-C5FF-DE5F-ABDF-56E84D17AFF0}"/>
          </ac:spMkLst>
        </pc:spChg>
        <pc:spChg chg="add mod">
          <ac:chgData name="Chakira M'Houmadi (2322832)" userId="be972f99-c1e0-49de-88f5-c8a2ad50764d" providerId="ADAL" clId="{72C9096C-D94D-7C46-A5A3-F377E47104E1}" dt="2026-10-06T00:11:15.921" v="522"/>
          <ac:spMkLst>
            <pc:docMk/>
            <pc:sldMk cId="2354742715" sldId="260"/>
            <ac:spMk id="12" creationId="{E9DFD5EE-E69E-AF6D-5C90-D247F56EBC97}"/>
          </ac:spMkLst>
        </pc:spChg>
        <pc:spChg chg="add mod">
          <ac:chgData name="Chakira M'Houmadi (2322832)" userId="be972f99-c1e0-49de-88f5-c8a2ad50764d" providerId="ADAL" clId="{72C9096C-D94D-7C46-A5A3-F377E47104E1}" dt="2026-10-06T00:11:15.921" v="522"/>
          <ac:spMkLst>
            <pc:docMk/>
            <pc:sldMk cId="2354742715" sldId="260"/>
            <ac:spMk id="13" creationId="{18A9B07C-F509-35BF-C4F0-09C6D4470322}"/>
          </ac:spMkLst>
        </pc:spChg>
        <pc:spChg chg="add mod">
          <ac:chgData name="Chakira M'Houmadi (2322832)" userId="be972f99-c1e0-49de-88f5-c8a2ad50764d" providerId="ADAL" clId="{72C9096C-D94D-7C46-A5A3-F377E47104E1}" dt="2026-10-06T00:11:15.921" v="522"/>
          <ac:spMkLst>
            <pc:docMk/>
            <pc:sldMk cId="2354742715" sldId="260"/>
            <ac:spMk id="14" creationId="{EB37CFD6-B2CB-1BCE-B71E-7C9F7E3BAF3C}"/>
          </ac:spMkLst>
        </pc:spChg>
        <pc:spChg chg="add mod">
          <ac:chgData name="Chakira M'Houmadi (2322832)" userId="be972f99-c1e0-49de-88f5-c8a2ad50764d" providerId="ADAL" clId="{72C9096C-D94D-7C46-A5A3-F377E47104E1}" dt="2026-10-06T00:11:15.921" v="522"/>
          <ac:spMkLst>
            <pc:docMk/>
            <pc:sldMk cId="2354742715" sldId="260"/>
            <ac:spMk id="15" creationId="{ECEF0D76-B201-E151-A831-DA933223F06C}"/>
          </ac:spMkLst>
        </pc:spChg>
        <pc:spChg chg="add mod">
          <ac:chgData name="Chakira M'Houmadi (2322832)" userId="be972f99-c1e0-49de-88f5-c8a2ad50764d" providerId="ADAL" clId="{72C9096C-D94D-7C46-A5A3-F377E47104E1}" dt="2026-10-06T00:11:15.921" v="522"/>
          <ac:spMkLst>
            <pc:docMk/>
            <pc:sldMk cId="2354742715" sldId="260"/>
            <ac:spMk id="16" creationId="{76C08562-4178-5B09-92E2-BF5A4464655E}"/>
          </ac:spMkLst>
        </pc:spChg>
        <pc:spChg chg="add mod">
          <ac:chgData name="Chakira M'Houmadi (2322832)" userId="be972f99-c1e0-49de-88f5-c8a2ad50764d" providerId="ADAL" clId="{72C9096C-D94D-7C46-A5A3-F377E47104E1}" dt="2026-10-06T00:11:15.921" v="522"/>
          <ac:spMkLst>
            <pc:docMk/>
            <pc:sldMk cId="2354742715" sldId="260"/>
            <ac:spMk id="17" creationId="{45B7578C-72C8-6183-C3CC-DE65FAB0D1DC}"/>
          </ac:spMkLst>
        </pc:spChg>
        <pc:spChg chg="add mod">
          <ac:chgData name="Chakira M'Houmadi (2322832)" userId="be972f99-c1e0-49de-88f5-c8a2ad50764d" providerId="ADAL" clId="{72C9096C-D94D-7C46-A5A3-F377E47104E1}" dt="2026-10-06T00:11:15.921" v="522"/>
          <ac:spMkLst>
            <pc:docMk/>
            <pc:sldMk cId="2354742715" sldId="260"/>
            <ac:spMk id="18" creationId="{EBCB2DE1-BF21-2648-47A2-02F4A3ED056E}"/>
          </ac:spMkLst>
        </pc:spChg>
        <pc:spChg chg="add mod">
          <ac:chgData name="Chakira M'Houmadi (2322832)" userId="be972f99-c1e0-49de-88f5-c8a2ad50764d" providerId="ADAL" clId="{72C9096C-D94D-7C46-A5A3-F377E47104E1}" dt="2026-10-06T00:11:15.921" v="522"/>
          <ac:spMkLst>
            <pc:docMk/>
            <pc:sldMk cId="2354742715" sldId="260"/>
            <ac:spMk id="19" creationId="{695A9DA6-026C-22DC-89D4-97B4B444F27E}"/>
          </ac:spMkLst>
        </pc:spChg>
        <pc:spChg chg="add mod">
          <ac:chgData name="Chakira M'Houmadi (2322832)" userId="be972f99-c1e0-49de-88f5-c8a2ad50764d" providerId="ADAL" clId="{72C9096C-D94D-7C46-A5A3-F377E47104E1}" dt="2026-10-06T00:11:25.090" v="524"/>
          <ac:spMkLst>
            <pc:docMk/>
            <pc:sldMk cId="2354742715" sldId="260"/>
            <ac:spMk id="21" creationId="{CC061986-BC49-22CA-8369-B44622BF56FF}"/>
          </ac:spMkLst>
        </pc:spChg>
        <pc:spChg chg="add mod">
          <ac:chgData name="Chakira M'Houmadi (2322832)" userId="be972f99-c1e0-49de-88f5-c8a2ad50764d" providerId="ADAL" clId="{72C9096C-D94D-7C46-A5A3-F377E47104E1}" dt="2026-10-06T00:11:25.090" v="524"/>
          <ac:spMkLst>
            <pc:docMk/>
            <pc:sldMk cId="2354742715" sldId="260"/>
            <ac:spMk id="22" creationId="{A89B82D5-D2F7-8016-8D3C-E47EAB4329C7}"/>
          </ac:spMkLst>
        </pc:spChg>
        <pc:spChg chg="add mod">
          <ac:chgData name="Chakira M'Houmadi (2322832)" userId="be972f99-c1e0-49de-88f5-c8a2ad50764d" providerId="ADAL" clId="{72C9096C-D94D-7C46-A5A3-F377E47104E1}" dt="2026-10-06T00:11:25.090" v="524"/>
          <ac:spMkLst>
            <pc:docMk/>
            <pc:sldMk cId="2354742715" sldId="260"/>
            <ac:spMk id="23" creationId="{43EE6061-BA8E-3EA1-E7DD-EC055D7EB170}"/>
          </ac:spMkLst>
        </pc:spChg>
        <pc:spChg chg="add mod">
          <ac:chgData name="Chakira M'Houmadi (2322832)" userId="be972f99-c1e0-49de-88f5-c8a2ad50764d" providerId="ADAL" clId="{72C9096C-D94D-7C46-A5A3-F377E47104E1}" dt="2026-10-06T00:11:25.090" v="524"/>
          <ac:spMkLst>
            <pc:docMk/>
            <pc:sldMk cId="2354742715" sldId="260"/>
            <ac:spMk id="24" creationId="{DBA61B1F-610E-A8A0-30BD-EE409332661E}"/>
          </ac:spMkLst>
        </pc:spChg>
        <pc:spChg chg="add mod">
          <ac:chgData name="Chakira M'Houmadi (2322832)" userId="be972f99-c1e0-49de-88f5-c8a2ad50764d" providerId="ADAL" clId="{72C9096C-D94D-7C46-A5A3-F377E47104E1}" dt="2026-10-06T00:11:25.090" v="524"/>
          <ac:spMkLst>
            <pc:docMk/>
            <pc:sldMk cId="2354742715" sldId="260"/>
            <ac:spMk id="25" creationId="{7A5FB4DF-9BA4-9769-CEBB-AE043D08A71E}"/>
          </ac:spMkLst>
        </pc:spChg>
        <pc:spChg chg="add mod">
          <ac:chgData name="Chakira M'Houmadi (2322832)" userId="be972f99-c1e0-49de-88f5-c8a2ad50764d" providerId="ADAL" clId="{72C9096C-D94D-7C46-A5A3-F377E47104E1}" dt="2026-10-06T00:11:25.090" v="524"/>
          <ac:spMkLst>
            <pc:docMk/>
            <pc:sldMk cId="2354742715" sldId="260"/>
            <ac:spMk id="26" creationId="{8BFBA5D7-06B9-479E-5220-4E239F3A747A}"/>
          </ac:spMkLst>
        </pc:spChg>
        <pc:spChg chg="add mod">
          <ac:chgData name="Chakira M'Houmadi (2322832)" userId="be972f99-c1e0-49de-88f5-c8a2ad50764d" providerId="ADAL" clId="{72C9096C-D94D-7C46-A5A3-F377E47104E1}" dt="2026-10-06T00:11:25.090" v="524"/>
          <ac:spMkLst>
            <pc:docMk/>
            <pc:sldMk cId="2354742715" sldId="260"/>
            <ac:spMk id="27" creationId="{B3FCC298-F66E-BDFF-CF16-48C11B46DA5D}"/>
          </ac:spMkLst>
        </pc:spChg>
        <pc:spChg chg="add mod">
          <ac:chgData name="Chakira M'Houmadi (2322832)" userId="be972f99-c1e0-49de-88f5-c8a2ad50764d" providerId="ADAL" clId="{72C9096C-D94D-7C46-A5A3-F377E47104E1}" dt="2026-10-06T00:11:25.090" v="524"/>
          <ac:spMkLst>
            <pc:docMk/>
            <pc:sldMk cId="2354742715" sldId="260"/>
            <ac:spMk id="28" creationId="{0626DB53-3DB5-8C1D-74B5-680ED2524104}"/>
          </ac:spMkLst>
        </pc:spChg>
        <pc:spChg chg="add mod">
          <ac:chgData name="Chakira M'Houmadi (2322832)" userId="be972f99-c1e0-49de-88f5-c8a2ad50764d" providerId="ADAL" clId="{72C9096C-D94D-7C46-A5A3-F377E47104E1}" dt="2026-10-06T00:11:25.090" v="524"/>
          <ac:spMkLst>
            <pc:docMk/>
            <pc:sldMk cId="2354742715" sldId="260"/>
            <ac:spMk id="29" creationId="{284EC816-B410-F317-5A61-99FE633DB0D1}"/>
          </ac:spMkLst>
        </pc:spChg>
        <pc:spChg chg="add mod">
          <ac:chgData name="Chakira M'Houmadi (2322832)" userId="be972f99-c1e0-49de-88f5-c8a2ad50764d" providerId="ADAL" clId="{72C9096C-D94D-7C46-A5A3-F377E47104E1}" dt="2026-10-06T00:11:25.090" v="524"/>
          <ac:spMkLst>
            <pc:docMk/>
            <pc:sldMk cId="2354742715" sldId="260"/>
            <ac:spMk id="30" creationId="{FCBCDCAC-E068-A625-A208-0E95CE74F174}"/>
          </ac:spMkLst>
        </pc:spChg>
        <pc:spChg chg="add mod">
          <ac:chgData name="Chakira M'Houmadi (2322832)" userId="be972f99-c1e0-49de-88f5-c8a2ad50764d" providerId="ADAL" clId="{72C9096C-D94D-7C46-A5A3-F377E47104E1}" dt="2026-10-06T00:11:25.090" v="524"/>
          <ac:spMkLst>
            <pc:docMk/>
            <pc:sldMk cId="2354742715" sldId="260"/>
            <ac:spMk id="31" creationId="{0BA76B9C-148D-9E66-CF0F-135E96380E03}"/>
          </ac:spMkLst>
        </pc:spChg>
        <pc:spChg chg="add mod">
          <ac:chgData name="Chakira M'Houmadi (2322832)" userId="be972f99-c1e0-49de-88f5-c8a2ad50764d" providerId="ADAL" clId="{72C9096C-D94D-7C46-A5A3-F377E47104E1}" dt="2026-10-06T00:11:25.090" v="524"/>
          <ac:spMkLst>
            <pc:docMk/>
            <pc:sldMk cId="2354742715" sldId="260"/>
            <ac:spMk id="32" creationId="{DB75C0BE-38F3-395D-3610-9F6105553FD3}"/>
          </ac:spMkLst>
        </pc:spChg>
        <pc:spChg chg="add mod">
          <ac:chgData name="Chakira M'Houmadi (2322832)" userId="be972f99-c1e0-49de-88f5-c8a2ad50764d" providerId="ADAL" clId="{72C9096C-D94D-7C46-A5A3-F377E47104E1}" dt="2026-10-06T00:11:25.090" v="524"/>
          <ac:spMkLst>
            <pc:docMk/>
            <pc:sldMk cId="2354742715" sldId="260"/>
            <ac:spMk id="33" creationId="{9993A95F-DCAF-E68B-D9B3-0384D46E1D2D}"/>
          </ac:spMkLst>
        </pc:spChg>
        <pc:spChg chg="add mod">
          <ac:chgData name="Chakira M'Houmadi (2322832)" userId="be972f99-c1e0-49de-88f5-c8a2ad50764d" providerId="ADAL" clId="{72C9096C-D94D-7C46-A5A3-F377E47104E1}" dt="2026-10-06T00:11:25.090" v="524"/>
          <ac:spMkLst>
            <pc:docMk/>
            <pc:sldMk cId="2354742715" sldId="260"/>
            <ac:spMk id="34" creationId="{09CF58D9-7D7A-AE8E-8CA7-9BB2FFB9DE5A}"/>
          </ac:spMkLst>
        </pc:spChg>
        <pc:spChg chg="add mod">
          <ac:chgData name="Chakira M'Houmadi (2322832)" userId="be972f99-c1e0-49de-88f5-c8a2ad50764d" providerId="ADAL" clId="{72C9096C-D94D-7C46-A5A3-F377E47104E1}" dt="2026-10-06T00:11:25.090" v="524"/>
          <ac:spMkLst>
            <pc:docMk/>
            <pc:sldMk cId="2354742715" sldId="260"/>
            <ac:spMk id="35" creationId="{670159E3-66C0-9897-F159-3D380C4A241F}"/>
          </ac:spMkLst>
        </pc:spChg>
        <pc:spChg chg="add del">
          <ac:chgData name="Chakira M'Houmadi (2322832)" userId="be972f99-c1e0-49de-88f5-c8a2ad50764d" providerId="ADAL" clId="{72C9096C-D94D-7C46-A5A3-F377E47104E1}" dt="2026-10-13T19:35:29.160" v="2309" actId="26606"/>
          <ac:spMkLst>
            <pc:docMk/>
            <pc:sldMk cId="2354742715" sldId="260"/>
            <ac:spMk id="36" creationId="{18873D23-2DCF-4B31-A009-95721C06E8E1}"/>
          </ac:spMkLst>
        </pc:spChg>
        <pc:spChg chg="add del">
          <ac:chgData name="Chakira M'Houmadi (2322832)" userId="be972f99-c1e0-49de-88f5-c8a2ad50764d" providerId="ADAL" clId="{72C9096C-D94D-7C46-A5A3-F377E47104E1}" dt="2026-10-13T19:35:29.160" v="2309" actId="26606"/>
          <ac:spMkLst>
            <pc:docMk/>
            <pc:sldMk cId="2354742715" sldId="260"/>
            <ac:spMk id="37" creationId="{C13EF075-D4EF-4929-ADBC-91B27DA19955}"/>
          </ac:spMkLst>
        </pc:spChg>
        <pc:spChg chg="add">
          <ac:chgData name="Chakira M'Houmadi (2322832)" userId="be972f99-c1e0-49de-88f5-c8a2ad50764d" providerId="ADAL" clId="{72C9096C-D94D-7C46-A5A3-F377E47104E1}" dt="2026-10-13T19:35:29.160" v="2309" actId="26606"/>
          <ac:spMkLst>
            <pc:docMk/>
            <pc:sldMk cId="2354742715" sldId="260"/>
            <ac:spMk id="47" creationId="{1709F1D5-B0F1-4714-A239-E5B61C161915}"/>
          </ac:spMkLst>
        </pc:spChg>
        <pc:spChg chg="add">
          <ac:chgData name="Chakira M'Houmadi (2322832)" userId="be972f99-c1e0-49de-88f5-c8a2ad50764d" providerId="ADAL" clId="{72C9096C-D94D-7C46-A5A3-F377E47104E1}" dt="2026-10-13T19:35:29.160" v="2309" actId="26606"/>
          <ac:spMkLst>
            <pc:docMk/>
            <pc:sldMk cId="2354742715" sldId="260"/>
            <ac:spMk id="49" creationId="{228FB460-D3FF-4440-A020-05982A09E517}"/>
          </ac:spMkLst>
        </pc:spChg>
        <pc:spChg chg="add">
          <ac:chgData name="Chakira M'Houmadi (2322832)" userId="be972f99-c1e0-49de-88f5-c8a2ad50764d" providerId="ADAL" clId="{72C9096C-D94D-7C46-A5A3-F377E47104E1}" dt="2026-10-13T19:35:29.160" v="2309" actId="26606"/>
          <ac:spMkLst>
            <pc:docMk/>
            <pc:sldMk cId="2354742715" sldId="260"/>
            <ac:spMk id="51" creationId="{14847E93-7DC1-4D4B-8829-B19AA7137C50}"/>
          </ac:spMkLst>
        </pc:spChg>
        <pc:spChg chg="add">
          <ac:chgData name="Chakira M'Houmadi (2322832)" userId="be972f99-c1e0-49de-88f5-c8a2ad50764d" providerId="ADAL" clId="{72C9096C-D94D-7C46-A5A3-F377E47104E1}" dt="2026-10-13T19:35:29.160" v="2309" actId="26606"/>
          <ac:spMkLst>
            <pc:docMk/>
            <pc:sldMk cId="2354742715" sldId="260"/>
            <ac:spMk id="53" creationId="{5566D6E1-03A1-4D73-A4E0-35D74D568A04}"/>
          </ac:spMkLst>
        </pc:spChg>
        <pc:spChg chg="add">
          <ac:chgData name="Chakira M'Houmadi (2322832)" userId="be972f99-c1e0-49de-88f5-c8a2ad50764d" providerId="ADAL" clId="{72C9096C-D94D-7C46-A5A3-F377E47104E1}" dt="2026-10-13T19:35:29.160" v="2309" actId="26606"/>
          <ac:spMkLst>
            <pc:docMk/>
            <pc:sldMk cId="2354742715" sldId="260"/>
            <ac:spMk id="55" creationId="{9F835A99-04AC-494A-A572-AFE8413CC938}"/>
          </ac:spMkLst>
        </pc:spChg>
        <pc:spChg chg="add">
          <ac:chgData name="Chakira M'Houmadi (2322832)" userId="be972f99-c1e0-49de-88f5-c8a2ad50764d" providerId="ADAL" clId="{72C9096C-D94D-7C46-A5A3-F377E47104E1}" dt="2026-10-13T19:35:29.160" v="2309" actId="26606"/>
          <ac:spMkLst>
            <pc:docMk/>
            <pc:sldMk cId="2354742715" sldId="260"/>
            <ac:spMk id="57" creationId="{7B786209-1B0B-4CA9-9BDD-F7327066A84D}"/>
          </ac:spMkLst>
        </pc:spChg>
        <pc:spChg chg="add">
          <ac:chgData name="Chakira M'Houmadi (2322832)" userId="be972f99-c1e0-49de-88f5-c8a2ad50764d" providerId="ADAL" clId="{72C9096C-D94D-7C46-A5A3-F377E47104E1}" dt="2026-10-13T19:35:29.160" v="2309" actId="26606"/>
          <ac:spMkLst>
            <pc:docMk/>
            <pc:sldMk cId="2354742715" sldId="260"/>
            <ac:spMk id="59" creationId="{2D2964BB-484D-45AE-AD66-D407D0629652}"/>
          </ac:spMkLst>
        </pc:spChg>
        <pc:spChg chg="add">
          <ac:chgData name="Chakira M'Houmadi (2322832)" userId="be972f99-c1e0-49de-88f5-c8a2ad50764d" providerId="ADAL" clId="{72C9096C-D94D-7C46-A5A3-F377E47104E1}" dt="2026-10-13T19:35:29.160" v="2309" actId="26606"/>
          <ac:spMkLst>
            <pc:docMk/>
            <pc:sldMk cId="2354742715" sldId="260"/>
            <ac:spMk id="61" creationId="{6691AC69-A76E-4DAB-B565-468B6B87ACF3}"/>
          </ac:spMkLst>
        </pc:spChg>
        <pc:grpChg chg="add del">
          <ac:chgData name="Chakira M'Houmadi (2322832)" userId="be972f99-c1e0-49de-88f5-c8a2ad50764d" providerId="ADAL" clId="{72C9096C-D94D-7C46-A5A3-F377E47104E1}" dt="2026-10-13T19:35:29.160" v="2309" actId="26606"/>
          <ac:grpSpMkLst>
            <pc:docMk/>
            <pc:sldMk cId="2354742715" sldId="260"/>
            <ac:grpSpMk id="38" creationId="{DAA26DFA-AAB2-4973-9C17-16D587C7B198}"/>
          </ac:grpSpMkLst>
        </pc:grpChg>
        <pc:graphicFrameChg chg="add mod">
          <ac:chgData name="Chakira M'Houmadi (2322832)" userId="be972f99-c1e0-49de-88f5-c8a2ad50764d" providerId="ADAL" clId="{72C9096C-D94D-7C46-A5A3-F377E47104E1}" dt="2026-10-06T00:11:15.921" v="522"/>
          <ac:graphicFrameMkLst>
            <pc:docMk/>
            <pc:sldMk cId="2354742715" sldId="260"/>
            <ac:graphicFrameMk id="4" creationId="{37889BA7-15C0-1B02-1F9B-AE70F20A8616}"/>
          </ac:graphicFrameMkLst>
        </pc:graphicFrameChg>
        <pc:graphicFrameChg chg="add mod">
          <ac:chgData name="Chakira M'Houmadi (2322832)" userId="be972f99-c1e0-49de-88f5-c8a2ad50764d" providerId="ADAL" clId="{72C9096C-D94D-7C46-A5A3-F377E47104E1}" dt="2026-10-06T00:11:25.090" v="524"/>
          <ac:graphicFrameMkLst>
            <pc:docMk/>
            <pc:sldMk cId="2354742715" sldId="260"/>
            <ac:graphicFrameMk id="20" creationId="{FAE204E6-929A-6B9F-31BE-007E3C60764F}"/>
          </ac:graphicFrameMkLst>
        </pc:graphicFrameChg>
        <pc:picChg chg="add mod">
          <ac:chgData name="Chakira M'Houmadi (2322832)" userId="be972f99-c1e0-49de-88f5-c8a2ad50764d" providerId="ADAL" clId="{72C9096C-D94D-7C46-A5A3-F377E47104E1}" dt="2026-10-06T00:11:15.921" v="522"/>
          <ac:picMkLst>
            <pc:docMk/>
            <pc:sldMk cId="2354742715" sldId="260"/>
            <ac:picMk id="1040" creationId="{3EC4DD9D-226E-83E9-F559-7B3AD3D75323}"/>
          </ac:picMkLst>
        </pc:picChg>
        <pc:picChg chg="add mod">
          <ac:chgData name="Chakira M'Houmadi (2322832)" userId="be972f99-c1e0-49de-88f5-c8a2ad50764d" providerId="ADAL" clId="{72C9096C-D94D-7C46-A5A3-F377E47104E1}" dt="2026-10-06T00:11:25.090" v="524"/>
          <ac:picMkLst>
            <pc:docMk/>
            <pc:sldMk cId="2354742715" sldId="260"/>
            <ac:picMk id="1056" creationId="{EDB00F17-036A-C820-3CBA-96B33F16D88F}"/>
          </ac:picMkLst>
        </pc:picChg>
      </pc:sldChg>
      <pc:sldChg chg="addSp delSp modSp new mod setBg">
        <pc:chgData name="Chakira M'Houmadi (2322832)" userId="be972f99-c1e0-49de-88f5-c8a2ad50764d" providerId="ADAL" clId="{72C9096C-D94D-7C46-A5A3-F377E47104E1}" dt="2026-10-13T21:15:03.875" v="2445" actId="14100"/>
        <pc:sldMkLst>
          <pc:docMk/>
          <pc:sldMk cId="3450890700" sldId="261"/>
        </pc:sldMkLst>
        <pc:spChg chg="mod">
          <ac:chgData name="Chakira M'Houmadi (2322832)" userId="be972f99-c1e0-49de-88f5-c8a2ad50764d" providerId="ADAL" clId="{72C9096C-D94D-7C46-A5A3-F377E47104E1}" dt="2026-10-13T19:35:39.910" v="2310" actId="26606"/>
          <ac:spMkLst>
            <pc:docMk/>
            <pc:sldMk cId="3450890700" sldId="261"/>
            <ac:spMk id="2" creationId="{8428742F-30DD-5204-4BE5-4B12F378CD2C}"/>
          </ac:spMkLst>
        </pc:spChg>
        <pc:spChg chg="mod">
          <ac:chgData name="Chakira M'Houmadi (2322832)" userId="be972f99-c1e0-49de-88f5-c8a2ad50764d" providerId="ADAL" clId="{72C9096C-D94D-7C46-A5A3-F377E47104E1}" dt="2026-10-13T21:15:03.875" v="2445" actId="14100"/>
          <ac:spMkLst>
            <pc:docMk/>
            <pc:sldMk cId="3450890700" sldId="261"/>
            <ac:spMk id="3" creationId="{E7BCF5E4-E6DA-A177-9DAE-98B46A1B1B2C}"/>
          </ac:spMkLst>
        </pc:spChg>
        <pc:spChg chg="add del">
          <ac:chgData name="Chakira M'Houmadi (2322832)" userId="be972f99-c1e0-49de-88f5-c8a2ad50764d" providerId="ADAL" clId="{72C9096C-D94D-7C46-A5A3-F377E47104E1}" dt="2026-10-13T19:35:39.910" v="2310" actId="26606"/>
          <ac:spMkLst>
            <pc:docMk/>
            <pc:sldMk cId="3450890700" sldId="261"/>
            <ac:spMk id="8" creationId="{18873D23-2DCF-4B31-A009-95721C06E8E1}"/>
          </ac:spMkLst>
        </pc:spChg>
        <pc:spChg chg="add del">
          <ac:chgData name="Chakira M'Houmadi (2322832)" userId="be972f99-c1e0-49de-88f5-c8a2ad50764d" providerId="ADAL" clId="{72C9096C-D94D-7C46-A5A3-F377E47104E1}" dt="2026-10-13T19:35:39.910" v="2310" actId="26606"/>
          <ac:spMkLst>
            <pc:docMk/>
            <pc:sldMk cId="3450890700" sldId="261"/>
            <ac:spMk id="10" creationId="{C13EF075-D4EF-4929-ADBC-91B27DA19955}"/>
          </ac:spMkLst>
        </pc:spChg>
        <pc:spChg chg="add">
          <ac:chgData name="Chakira M'Houmadi (2322832)" userId="be972f99-c1e0-49de-88f5-c8a2ad50764d" providerId="ADAL" clId="{72C9096C-D94D-7C46-A5A3-F377E47104E1}" dt="2026-10-13T19:35:39.910" v="2310" actId="26606"/>
          <ac:spMkLst>
            <pc:docMk/>
            <pc:sldMk cId="3450890700" sldId="261"/>
            <ac:spMk id="21" creationId="{1709F1D5-B0F1-4714-A239-E5B61C161915}"/>
          </ac:spMkLst>
        </pc:spChg>
        <pc:spChg chg="add">
          <ac:chgData name="Chakira M'Houmadi (2322832)" userId="be972f99-c1e0-49de-88f5-c8a2ad50764d" providerId="ADAL" clId="{72C9096C-D94D-7C46-A5A3-F377E47104E1}" dt="2026-10-13T19:35:39.910" v="2310" actId="26606"/>
          <ac:spMkLst>
            <pc:docMk/>
            <pc:sldMk cId="3450890700" sldId="261"/>
            <ac:spMk id="23" creationId="{228FB460-D3FF-4440-A020-05982A09E517}"/>
          </ac:spMkLst>
        </pc:spChg>
        <pc:spChg chg="add">
          <ac:chgData name="Chakira M'Houmadi (2322832)" userId="be972f99-c1e0-49de-88f5-c8a2ad50764d" providerId="ADAL" clId="{72C9096C-D94D-7C46-A5A3-F377E47104E1}" dt="2026-10-13T19:35:39.910" v="2310" actId="26606"/>
          <ac:spMkLst>
            <pc:docMk/>
            <pc:sldMk cId="3450890700" sldId="261"/>
            <ac:spMk id="25" creationId="{14847E93-7DC1-4D4B-8829-B19AA7137C50}"/>
          </ac:spMkLst>
        </pc:spChg>
        <pc:spChg chg="add">
          <ac:chgData name="Chakira M'Houmadi (2322832)" userId="be972f99-c1e0-49de-88f5-c8a2ad50764d" providerId="ADAL" clId="{72C9096C-D94D-7C46-A5A3-F377E47104E1}" dt="2026-10-13T19:35:39.910" v="2310" actId="26606"/>
          <ac:spMkLst>
            <pc:docMk/>
            <pc:sldMk cId="3450890700" sldId="261"/>
            <ac:spMk id="27" creationId="{5566D6E1-03A1-4D73-A4E0-35D74D568A04}"/>
          </ac:spMkLst>
        </pc:spChg>
        <pc:spChg chg="add">
          <ac:chgData name="Chakira M'Houmadi (2322832)" userId="be972f99-c1e0-49de-88f5-c8a2ad50764d" providerId="ADAL" clId="{72C9096C-D94D-7C46-A5A3-F377E47104E1}" dt="2026-10-13T19:35:39.910" v="2310" actId="26606"/>
          <ac:spMkLst>
            <pc:docMk/>
            <pc:sldMk cId="3450890700" sldId="261"/>
            <ac:spMk id="29" creationId="{9F835A99-04AC-494A-A572-AFE8413CC938}"/>
          </ac:spMkLst>
        </pc:spChg>
        <pc:spChg chg="add">
          <ac:chgData name="Chakira M'Houmadi (2322832)" userId="be972f99-c1e0-49de-88f5-c8a2ad50764d" providerId="ADAL" clId="{72C9096C-D94D-7C46-A5A3-F377E47104E1}" dt="2026-10-13T19:35:39.910" v="2310" actId="26606"/>
          <ac:spMkLst>
            <pc:docMk/>
            <pc:sldMk cId="3450890700" sldId="261"/>
            <ac:spMk id="31" creationId="{7B786209-1B0B-4CA9-9BDD-F7327066A84D}"/>
          </ac:spMkLst>
        </pc:spChg>
        <pc:spChg chg="add">
          <ac:chgData name="Chakira M'Houmadi (2322832)" userId="be972f99-c1e0-49de-88f5-c8a2ad50764d" providerId="ADAL" clId="{72C9096C-D94D-7C46-A5A3-F377E47104E1}" dt="2026-10-13T19:35:39.910" v="2310" actId="26606"/>
          <ac:spMkLst>
            <pc:docMk/>
            <pc:sldMk cId="3450890700" sldId="261"/>
            <ac:spMk id="33" creationId="{2D2964BB-484D-45AE-AD66-D407D0629652}"/>
          </ac:spMkLst>
        </pc:spChg>
        <pc:spChg chg="add">
          <ac:chgData name="Chakira M'Houmadi (2322832)" userId="be972f99-c1e0-49de-88f5-c8a2ad50764d" providerId="ADAL" clId="{72C9096C-D94D-7C46-A5A3-F377E47104E1}" dt="2026-10-13T19:35:39.910" v="2310" actId="26606"/>
          <ac:spMkLst>
            <pc:docMk/>
            <pc:sldMk cId="3450890700" sldId="261"/>
            <ac:spMk id="35" creationId="{6691AC69-A76E-4DAB-B565-468B6B87ACF3}"/>
          </ac:spMkLst>
        </pc:spChg>
        <pc:grpChg chg="add del">
          <ac:chgData name="Chakira M'Houmadi (2322832)" userId="be972f99-c1e0-49de-88f5-c8a2ad50764d" providerId="ADAL" clId="{72C9096C-D94D-7C46-A5A3-F377E47104E1}" dt="2026-10-13T19:35:39.910" v="2310" actId="26606"/>
          <ac:grpSpMkLst>
            <pc:docMk/>
            <pc:sldMk cId="3450890700" sldId="261"/>
            <ac:grpSpMk id="12" creationId="{DAA26DFA-AAB2-4973-9C17-16D587C7B198}"/>
          </ac:grpSpMkLst>
        </pc:grpChg>
      </pc:sldChg>
      <pc:sldChg chg="addSp delSp modSp new mod setBg">
        <pc:chgData name="Chakira M'Houmadi (2322832)" userId="be972f99-c1e0-49de-88f5-c8a2ad50764d" providerId="ADAL" clId="{72C9096C-D94D-7C46-A5A3-F377E47104E1}" dt="2026-10-13T19:54:19.893" v="2339" actId="20577"/>
        <pc:sldMkLst>
          <pc:docMk/>
          <pc:sldMk cId="2781197042" sldId="262"/>
        </pc:sldMkLst>
        <pc:spChg chg="mod">
          <ac:chgData name="Chakira M'Houmadi (2322832)" userId="be972f99-c1e0-49de-88f5-c8a2ad50764d" providerId="ADAL" clId="{72C9096C-D94D-7C46-A5A3-F377E47104E1}" dt="2026-10-13T19:35:52.192" v="2311" actId="26606"/>
          <ac:spMkLst>
            <pc:docMk/>
            <pc:sldMk cId="2781197042" sldId="262"/>
            <ac:spMk id="2" creationId="{4B4C30F9-2FF1-BB8D-7487-E85C6DCFD7A7}"/>
          </ac:spMkLst>
        </pc:spChg>
        <pc:spChg chg="mod">
          <ac:chgData name="Chakira M'Houmadi (2322832)" userId="be972f99-c1e0-49de-88f5-c8a2ad50764d" providerId="ADAL" clId="{72C9096C-D94D-7C46-A5A3-F377E47104E1}" dt="2026-10-13T19:54:19.893" v="2339" actId="20577"/>
          <ac:spMkLst>
            <pc:docMk/>
            <pc:sldMk cId="2781197042" sldId="262"/>
            <ac:spMk id="3" creationId="{AF931E6A-998C-933E-59F5-49E4170CE6B3}"/>
          </ac:spMkLst>
        </pc:spChg>
        <pc:spChg chg="add del">
          <ac:chgData name="Chakira M'Houmadi (2322832)" userId="be972f99-c1e0-49de-88f5-c8a2ad50764d" providerId="ADAL" clId="{72C9096C-D94D-7C46-A5A3-F377E47104E1}" dt="2026-10-13T19:35:52.192" v="2311" actId="26606"/>
          <ac:spMkLst>
            <pc:docMk/>
            <pc:sldMk cId="2781197042" sldId="262"/>
            <ac:spMk id="22" creationId="{18873D23-2DCF-4B31-A009-95721C06E8E1}"/>
          </ac:spMkLst>
        </pc:spChg>
        <pc:spChg chg="add del">
          <ac:chgData name="Chakira M'Houmadi (2322832)" userId="be972f99-c1e0-49de-88f5-c8a2ad50764d" providerId="ADAL" clId="{72C9096C-D94D-7C46-A5A3-F377E47104E1}" dt="2026-10-13T19:35:52.192" v="2311" actId="26606"/>
          <ac:spMkLst>
            <pc:docMk/>
            <pc:sldMk cId="2781197042" sldId="262"/>
            <ac:spMk id="23" creationId="{C13EF075-D4EF-4929-ADBC-91B27DA19955}"/>
          </ac:spMkLst>
        </pc:spChg>
        <pc:spChg chg="add">
          <ac:chgData name="Chakira M'Houmadi (2322832)" userId="be972f99-c1e0-49de-88f5-c8a2ad50764d" providerId="ADAL" clId="{72C9096C-D94D-7C46-A5A3-F377E47104E1}" dt="2026-10-13T19:35:52.192" v="2311" actId="26606"/>
          <ac:spMkLst>
            <pc:docMk/>
            <pc:sldMk cId="2781197042" sldId="262"/>
            <ac:spMk id="33" creationId="{1709F1D5-B0F1-4714-A239-E5B61C161915}"/>
          </ac:spMkLst>
        </pc:spChg>
        <pc:spChg chg="add">
          <ac:chgData name="Chakira M'Houmadi (2322832)" userId="be972f99-c1e0-49de-88f5-c8a2ad50764d" providerId="ADAL" clId="{72C9096C-D94D-7C46-A5A3-F377E47104E1}" dt="2026-10-13T19:35:52.192" v="2311" actId="26606"/>
          <ac:spMkLst>
            <pc:docMk/>
            <pc:sldMk cId="2781197042" sldId="262"/>
            <ac:spMk id="35" creationId="{228FB460-D3FF-4440-A020-05982A09E517}"/>
          </ac:spMkLst>
        </pc:spChg>
        <pc:spChg chg="add">
          <ac:chgData name="Chakira M'Houmadi (2322832)" userId="be972f99-c1e0-49de-88f5-c8a2ad50764d" providerId="ADAL" clId="{72C9096C-D94D-7C46-A5A3-F377E47104E1}" dt="2026-10-13T19:35:52.192" v="2311" actId="26606"/>
          <ac:spMkLst>
            <pc:docMk/>
            <pc:sldMk cId="2781197042" sldId="262"/>
            <ac:spMk id="37" creationId="{14847E93-7DC1-4D4B-8829-B19AA7137C50}"/>
          </ac:spMkLst>
        </pc:spChg>
        <pc:spChg chg="add">
          <ac:chgData name="Chakira M'Houmadi (2322832)" userId="be972f99-c1e0-49de-88f5-c8a2ad50764d" providerId="ADAL" clId="{72C9096C-D94D-7C46-A5A3-F377E47104E1}" dt="2026-10-13T19:35:52.192" v="2311" actId="26606"/>
          <ac:spMkLst>
            <pc:docMk/>
            <pc:sldMk cId="2781197042" sldId="262"/>
            <ac:spMk id="39" creationId="{5566D6E1-03A1-4D73-A4E0-35D74D568A04}"/>
          </ac:spMkLst>
        </pc:spChg>
        <pc:spChg chg="add">
          <ac:chgData name="Chakira M'Houmadi (2322832)" userId="be972f99-c1e0-49de-88f5-c8a2ad50764d" providerId="ADAL" clId="{72C9096C-D94D-7C46-A5A3-F377E47104E1}" dt="2026-10-13T19:35:52.192" v="2311" actId="26606"/>
          <ac:spMkLst>
            <pc:docMk/>
            <pc:sldMk cId="2781197042" sldId="262"/>
            <ac:spMk id="41" creationId="{9F835A99-04AC-494A-A572-AFE8413CC938}"/>
          </ac:spMkLst>
        </pc:spChg>
        <pc:spChg chg="add">
          <ac:chgData name="Chakira M'Houmadi (2322832)" userId="be972f99-c1e0-49de-88f5-c8a2ad50764d" providerId="ADAL" clId="{72C9096C-D94D-7C46-A5A3-F377E47104E1}" dt="2026-10-13T19:35:52.192" v="2311" actId="26606"/>
          <ac:spMkLst>
            <pc:docMk/>
            <pc:sldMk cId="2781197042" sldId="262"/>
            <ac:spMk id="43" creationId="{7B786209-1B0B-4CA9-9BDD-F7327066A84D}"/>
          </ac:spMkLst>
        </pc:spChg>
        <pc:spChg chg="add">
          <ac:chgData name="Chakira M'Houmadi (2322832)" userId="be972f99-c1e0-49de-88f5-c8a2ad50764d" providerId="ADAL" clId="{72C9096C-D94D-7C46-A5A3-F377E47104E1}" dt="2026-10-13T19:35:52.192" v="2311" actId="26606"/>
          <ac:spMkLst>
            <pc:docMk/>
            <pc:sldMk cId="2781197042" sldId="262"/>
            <ac:spMk id="45" creationId="{2D2964BB-484D-45AE-AD66-D407D0629652}"/>
          </ac:spMkLst>
        </pc:spChg>
        <pc:spChg chg="add">
          <ac:chgData name="Chakira M'Houmadi (2322832)" userId="be972f99-c1e0-49de-88f5-c8a2ad50764d" providerId="ADAL" clId="{72C9096C-D94D-7C46-A5A3-F377E47104E1}" dt="2026-10-13T19:35:52.192" v="2311" actId="26606"/>
          <ac:spMkLst>
            <pc:docMk/>
            <pc:sldMk cId="2781197042" sldId="262"/>
            <ac:spMk id="47" creationId="{6691AC69-A76E-4DAB-B565-468B6B87ACF3}"/>
          </ac:spMkLst>
        </pc:spChg>
        <pc:grpChg chg="add del">
          <ac:chgData name="Chakira M'Houmadi (2322832)" userId="be972f99-c1e0-49de-88f5-c8a2ad50764d" providerId="ADAL" clId="{72C9096C-D94D-7C46-A5A3-F377E47104E1}" dt="2026-10-13T19:35:52.192" v="2311" actId="26606"/>
          <ac:grpSpMkLst>
            <pc:docMk/>
            <pc:sldMk cId="2781197042" sldId="262"/>
            <ac:grpSpMk id="24" creationId="{DAA26DFA-AAB2-4973-9C17-16D587C7B198}"/>
          </ac:grpSpMkLst>
        </pc:grpChg>
        <pc:graphicFrameChg chg="add mod">
          <ac:chgData name="Chakira M'Houmadi (2322832)" userId="be972f99-c1e0-49de-88f5-c8a2ad50764d" providerId="ADAL" clId="{72C9096C-D94D-7C46-A5A3-F377E47104E1}" dt="2026-10-06T21:27:32.850" v="1447"/>
          <ac:graphicFrameMkLst>
            <pc:docMk/>
            <pc:sldMk cId="2781197042" sldId="262"/>
            <ac:graphicFrameMk id="4" creationId="{52EC2F08-1CAF-2F37-B933-5703511B47E9}"/>
          </ac:graphicFrameMkLst>
        </pc:graphicFrameChg>
        <pc:graphicFrameChg chg="add mod">
          <ac:chgData name="Chakira M'Houmadi (2322832)" userId="be972f99-c1e0-49de-88f5-c8a2ad50764d" providerId="ADAL" clId="{72C9096C-D94D-7C46-A5A3-F377E47104E1}" dt="2026-10-06T21:27:32.850" v="1447"/>
          <ac:graphicFrameMkLst>
            <pc:docMk/>
            <pc:sldMk cId="2781197042" sldId="262"/>
            <ac:graphicFrameMk id="5" creationId="{716D0E74-F58B-F0D6-8153-8423AAC459ED}"/>
          </ac:graphicFrameMkLst>
        </pc:graphicFrameChg>
        <pc:graphicFrameChg chg="add mod">
          <ac:chgData name="Chakira M'Houmadi (2322832)" userId="be972f99-c1e0-49de-88f5-c8a2ad50764d" providerId="ADAL" clId="{72C9096C-D94D-7C46-A5A3-F377E47104E1}" dt="2026-10-06T21:27:46.194" v="1449"/>
          <ac:graphicFrameMkLst>
            <pc:docMk/>
            <pc:sldMk cId="2781197042" sldId="262"/>
            <ac:graphicFrameMk id="6" creationId="{23B44221-7976-66BE-5C97-AF170199272B}"/>
          </ac:graphicFrameMkLst>
        </pc:graphicFrameChg>
        <pc:graphicFrameChg chg="add mod">
          <ac:chgData name="Chakira M'Houmadi (2322832)" userId="be972f99-c1e0-49de-88f5-c8a2ad50764d" providerId="ADAL" clId="{72C9096C-D94D-7C46-A5A3-F377E47104E1}" dt="2026-10-06T21:27:46.194" v="1449"/>
          <ac:graphicFrameMkLst>
            <pc:docMk/>
            <pc:sldMk cId="2781197042" sldId="262"/>
            <ac:graphicFrameMk id="7" creationId="{C3FC6DFA-7F8E-2136-2538-E1AAECED7B84}"/>
          </ac:graphicFrameMkLst>
        </pc:graphicFrameChg>
        <pc:graphicFrameChg chg="add mod">
          <ac:chgData name="Chakira M'Houmadi (2322832)" userId="be972f99-c1e0-49de-88f5-c8a2ad50764d" providerId="ADAL" clId="{72C9096C-D94D-7C46-A5A3-F377E47104E1}" dt="2026-10-06T21:27:56.903" v="1451"/>
          <ac:graphicFrameMkLst>
            <pc:docMk/>
            <pc:sldMk cId="2781197042" sldId="262"/>
            <ac:graphicFrameMk id="8" creationId="{FB85268A-7979-9A1C-BFEF-5DA2D93F113A}"/>
          </ac:graphicFrameMkLst>
        </pc:graphicFrameChg>
        <pc:graphicFrameChg chg="add mod">
          <ac:chgData name="Chakira M'Houmadi (2322832)" userId="be972f99-c1e0-49de-88f5-c8a2ad50764d" providerId="ADAL" clId="{72C9096C-D94D-7C46-A5A3-F377E47104E1}" dt="2026-10-06T21:27:56.903" v="1451"/>
          <ac:graphicFrameMkLst>
            <pc:docMk/>
            <pc:sldMk cId="2781197042" sldId="262"/>
            <ac:graphicFrameMk id="9" creationId="{14FF3A64-82D8-E269-03A9-D56B9A990AAF}"/>
          </ac:graphicFrameMkLst>
        </pc:graphicFrameChg>
        <pc:graphicFrameChg chg="add mod">
          <ac:chgData name="Chakira M'Houmadi (2322832)" userId="be972f99-c1e0-49de-88f5-c8a2ad50764d" providerId="ADAL" clId="{72C9096C-D94D-7C46-A5A3-F377E47104E1}" dt="2026-10-06T21:28:32.107" v="1454"/>
          <ac:graphicFrameMkLst>
            <pc:docMk/>
            <pc:sldMk cId="2781197042" sldId="262"/>
            <ac:graphicFrameMk id="10" creationId="{2E6AEB52-D035-2EC3-2859-FFC54F6C7362}"/>
          </ac:graphicFrameMkLst>
        </pc:graphicFrameChg>
        <pc:graphicFrameChg chg="add mod">
          <ac:chgData name="Chakira M'Houmadi (2322832)" userId="be972f99-c1e0-49de-88f5-c8a2ad50764d" providerId="ADAL" clId="{72C9096C-D94D-7C46-A5A3-F377E47104E1}" dt="2026-10-06T21:28:32.107" v="1454"/>
          <ac:graphicFrameMkLst>
            <pc:docMk/>
            <pc:sldMk cId="2781197042" sldId="262"/>
            <ac:graphicFrameMk id="11" creationId="{D44D5D0B-04DA-3D54-5811-32B81C24E757}"/>
          </ac:graphicFrameMkLst>
        </pc:graphicFrameChg>
        <pc:graphicFrameChg chg="add mod">
          <ac:chgData name="Chakira M'Houmadi (2322832)" userId="be972f99-c1e0-49de-88f5-c8a2ad50764d" providerId="ADAL" clId="{72C9096C-D94D-7C46-A5A3-F377E47104E1}" dt="2026-10-06T21:28:54.555" v="1457"/>
          <ac:graphicFrameMkLst>
            <pc:docMk/>
            <pc:sldMk cId="2781197042" sldId="262"/>
            <ac:graphicFrameMk id="12" creationId="{AF0CFD2B-EDB6-CF9A-B76E-C243F28BA125}"/>
          </ac:graphicFrameMkLst>
        </pc:graphicFrameChg>
        <pc:graphicFrameChg chg="add mod">
          <ac:chgData name="Chakira M'Houmadi (2322832)" userId="be972f99-c1e0-49de-88f5-c8a2ad50764d" providerId="ADAL" clId="{72C9096C-D94D-7C46-A5A3-F377E47104E1}" dt="2026-10-06T21:28:54.555" v="1457"/>
          <ac:graphicFrameMkLst>
            <pc:docMk/>
            <pc:sldMk cId="2781197042" sldId="262"/>
            <ac:graphicFrameMk id="13" creationId="{75E5BA93-54D6-E50E-ED50-E9DF56B6D87B}"/>
          </ac:graphicFrameMkLst>
        </pc:graphicFrameChg>
        <pc:graphicFrameChg chg="add mod">
          <ac:chgData name="Chakira M'Houmadi (2322832)" userId="be972f99-c1e0-49de-88f5-c8a2ad50764d" providerId="ADAL" clId="{72C9096C-D94D-7C46-A5A3-F377E47104E1}" dt="2026-10-06T21:29:13.949" v="1459"/>
          <ac:graphicFrameMkLst>
            <pc:docMk/>
            <pc:sldMk cId="2781197042" sldId="262"/>
            <ac:graphicFrameMk id="14" creationId="{BDB6F6A1-4067-9598-4DFF-57036560B862}"/>
          </ac:graphicFrameMkLst>
        </pc:graphicFrameChg>
        <pc:graphicFrameChg chg="add mod">
          <ac:chgData name="Chakira M'Houmadi (2322832)" userId="be972f99-c1e0-49de-88f5-c8a2ad50764d" providerId="ADAL" clId="{72C9096C-D94D-7C46-A5A3-F377E47104E1}" dt="2026-10-06T21:29:13.949" v="1459"/>
          <ac:graphicFrameMkLst>
            <pc:docMk/>
            <pc:sldMk cId="2781197042" sldId="262"/>
            <ac:graphicFrameMk id="15" creationId="{5AAF43EB-597A-17A9-C77B-BF84F9DF0130}"/>
          </ac:graphicFrameMkLst>
        </pc:graphicFrameChg>
        <pc:graphicFrameChg chg="add mod">
          <ac:chgData name="Chakira M'Houmadi (2322832)" userId="be972f99-c1e0-49de-88f5-c8a2ad50764d" providerId="ADAL" clId="{72C9096C-D94D-7C46-A5A3-F377E47104E1}" dt="2026-10-06T21:29:28.877" v="1463"/>
          <ac:graphicFrameMkLst>
            <pc:docMk/>
            <pc:sldMk cId="2781197042" sldId="262"/>
            <ac:graphicFrameMk id="16" creationId="{C9378D79-1435-ACD0-DDA0-6D43814BE5DE}"/>
          </ac:graphicFrameMkLst>
        </pc:graphicFrameChg>
        <pc:graphicFrameChg chg="add mod">
          <ac:chgData name="Chakira M'Houmadi (2322832)" userId="be972f99-c1e0-49de-88f5-c8a2ad50764d" providerId="ADAL" clId="{72C9096C-D94D-7C46-A5A3-F377E47104E1}" dt="2026-10-06T21:29:28.877" v="1463"/>
          <ac:graphicFrameMkLst>
            <pc:docMk/>
            <pc:sldMk cId="2781197042" sldId="262"/>
            <ac:graphicFrameMk id="17" creationId="{E5A4D8E0-C98F-C532-20F0-2DDF7C560149}"/>
          </ac:graphicFrameMkLst>
        </pc:graphicFrameChg>
        <pc:graphicFrameChg chg="add mod">
          <ac:chgData name="Chakira M'Houmadi (2322832)" userId="be972f99-c1e0-49de-88f5-c8a2ad50764d" providerId="ADAL" clId="{72C9096C-D94D-7C46-A5A3-F377E47104E1}" dt="2026-10-06T21:42:52.280" v="1466"/>
          <ac:graphicFrameMkLst>
            <pc:docMk/>
            <pc:sldMk cId="2781197042" sldId="262"/>
            <ac:graphicFrameMk id="18" creationId="{38C8F0A9-E43F-E924-765F-07593CDE881A}"/>
          </ac:graphicFrameMkLst>
        </pc:graphicFrameChg>
        <pc:graphicFrameChg chg="add mod">
          <ac:chgData name="Chakira M'Houmadi (2322832)" userId="be972f99-c1e0-49de-88f5-c8a2ad50764d" providerId="ADAL" clId="{72C9096C-D94D-7C46-A5A3-F377E47104E1}" dt="2026-10-06T21:42:52.280" v="1466"/>
          <ac:graphicFrameMkLst>
            <pc:docMk/>
            <pc:sldMk cId="2781197042" sldId="262"/>
            <ac:graphicFrameMk id="19" creationId="{D55D20E2-4C03-0F4A-09F4-9F97FB5FDA7C}"/>
          </ac:graphicFrameMkLst>
        </pc:graphicFrameChg>
        <pc:graphicFrameChg chg="add mod">
          <ac:chgData name="Chakira M'Houmadi (2322832)" userId="be972f99-c1e0-49de-88f5-c8a2ad50764d" providerId="ADAL" clId="{72C9096C-D94D-7C46-A5A3-F377E47104E1}" dt="2026-10-06T21:43:29.701" v="1480"/>
          <ac:graphicFrameMkLst>
            <pc:docMk/>
            <pc:sldMk cId="2781197042" sldId="262"/>
            <ac:graphicFrameMk id="20" creationId="{6854DEEC-6F81-7632-9142-183A76916C21}"/>
          </ac:graphicFrameMkLst>
        </pc:graphicFrameChg>
        <pc:graphicFrameChg chg="add mod">
          <ac:chgData name="Chakira M'Houmadi (2322832)" userId="be972f99-c1e0-49de-88f5-c8a2ad50764d" providerId="ADAL" clId="{72C9096C-D94D-7C46-A5A3-F377E47104E1}" dt="2026-10-06T21:43:29.701" v="1480"/>
          <ac:graphicFrameMkLst>
            <pc:docMk/>
            <pc:sldMk cId="2781197042" sldId="262"/>
            <ac:graphicFrameMk id="21" creationId="{3E05878D-CF84-D018-9276-2D6A84CBFB2A}"/>
          </ac:graphicFrameMkLst>
        </pc:graphicFrameChg>
      </pc:sldChg>
      <pc:sldChg chg="addSp delSp modSp new mod setBg">
        <pc:chgData name="Chakira M'Houmadi (2322832)" userId="be972f99-c1e0-49de-88f5-c8a2ad50764d" providerId="ADAL" clId="{72C9096C-D94D-7C46-A5A3-F377E47104E1}" dt="2026-10-13T19:36:07.805" v="2312" actId="26606"/>
        <pc:sldMkLst>
          <pc:docMk/>
          <pc:sldMk cId="4090228476" sldId="263"/>
        </pc:sldMkLst>
        <pc:spChg chg="mod">
          <ac:chgData name="Chakira M'Houmadi (2322832)" userId="be972f99-c1e0-49de-88f5-c8a2ad50764d" providerId="ADAL" clId="{72C9096C-D94D-7C46-A5A3-F377E47104E1}" dt="2026-10-13T19:36:07.805" v="2312" actId="26606"/>
          <ac:spMkLst>
            <pc:docMk/>
            <pc:sldMk cId="4090228476" sldId="263"/>
            <ac:spMk id="2" creationId="{7171534B-9592-1F6F-D8D6-8E65CF6F8EEB}"/>
          </ac:spMkLst>
        </pc:spChg>
        <pc:spChg chg="mod">
          <ac:chgData name="Chakira M'Houmadi (2322832)" userId="be972f99-c1e0-49de-88f5-c8a2ad50764d" providerId="ADAL" clId="{72C9096C-D94D-7C46-A5A3-F377E47104E1}" dt="2026-10-13T19:36:07.805" v="2312" actId="26606"/>
          <ac:spMkLst>
            <pc:docMk/>
            <pc:sldMk cId="4090228476" sldId="263"/>
            <ac:spMk id="3" creationId="{0AD08A87-A6BF-1B6F-88BD-68B8D2ED8004}"/>
          </ac:spMkLst>
        </pc:spChg>
        <pc:spChg chg="add del">
          <ac:chgData name="Chakira M'Houmadi (2322832)" userId="be972f99-c1e0-49de-88f5-c8a2ad50764d" providerId="ADAL" clId="{72C9096C-D94D-7C46-A5A3-F377E47104E1}" dt="2026-10-13T19:36:07.805" v="2312" actId="26606"/>
          <ac:spMkLst>
            <pc:docMk/>
            <pc:sldMk cId="4090228476" sldId="263"/>
            <ac:spMk id="8" creationId="{18873D23-2DCF-4B31-A009-95721C06E8E1}"/>
          </ac:spMkLst>
        </pc:spChg>
        <pc:spChg chg="add del">
          <ac:chgData name="Chakira M'Houmadi (2322832)" userId="be972f99-c1e0-49de-88f5-c8a2ad50764d" providerId="ADAL" clId="{72C9096C-D94D-7C46-A5A3-F377E47104E1}" dt="2026-10-13T19:36:07.805" v="2312" actId="26606"/>
          <ac:spMkLst>
            <pc:docMk/>
            <pc:sldMk cId="4090228476" sldId="263"/>
            <ac:spMk id="10" creationId="{C13EF075-D4EF-4929-ADBC-91B27DA19955}"/>
          </ac:spMkLst>
        </pc:spChg>
        <pc:spChg chg="add">
          <ac:chgData name="Chakira M'Houmadi (2322832)" userId="be972f99-c1e0-49de-88f5-c8a2ad50764d" providerId="ADAL" clId="{72C9096C-D94D-7C46-A5A3-F377E47104E1}" dt="2026-10-13T19:36:07.805" v="2312" actId="26606"/>
          <ac:spMkLst>
            <pc:docMk/>
            <pc:sldMk cId="4090228476" sldId="263"/>
            <ac:spMk id="21" creationId="{1709F1D5-B0F1-4714-A239-E5B61C161915}"/>
          </ac:spMkLst>
        </pc:spChg>
        <pc:spChg chg="add">
          <ac:chgData name="Chakira M'Houmadi (2322832)" userId="be972f99-c1e0-49de-88f5-c8a2ad50764d" providerId="ADAL" clId="{72C9096C-D94D-7C46-A5A3-F377E47104E1}" dt="2026-10-13T19:36:07.805" v="2312" actId="26606"/>
          <ac:spMkLst>
            <pc:docMk/>
            <pc:sldMk cId="4090228476" sldId="263"/>
            <ac:spMk id="23" creationId="{228FB460-D3FF-4440-A020-05982A09E517}"/>
          </ac:spMkLst>
        </pc:spChg>
        <pc:spChg chg="add">
          <ac:chgData name="Chakira M'Houmadi (2322832)" userId="be972f99-c1e0-49de-88f5-c8a2ad50764d" providerId="ADAL" clId="{72C9096C-D94D-7C46-A5A3-F377E47104E1}" dt="2026-10-13T19:36:07.805" v="2312" actId="26606"/>
          <ac:spMkLst>
            <pc:docMk/>
            <pc:sldMk cId="4090228476" sldId="263"/>
            <ac:spMk id="25" creationId="{14847E93-7DC1-4D4B-8829-B19AA7137C50}"/>
          </ac:spMkLst>
        </pc:spChg>
        <pc:spChg chg="add">
          <ac:chgData name="Chakira M'Houmadi (2322832)" userId="be972f99-c1e0-49de-88f5-c8a2ad50764d" providerId="ADAL" clId="{72C9096C-D94D-7C46-A5A3-F377E47104E1}" dt="2026-10-13T19:36:07.805" v="2312" actId="26606"/>
          <ac:spMkLst>
            <pc:docMk/>
            <pc:sldMk cId="4090228476" sldId="263"/>
            <ac:spMk id="27" creationId="{5566D6E1-03A1-4D73-A4E0-35D74D568A04}"/>
          </ac:spMkLst>
        </pc:spChg>
        <pc:spChg chg="add">
          <ac:chgData name="Chakira M'Houmadi (2322832)" userId="be972f99-c1e0-49de-88f5-c8a2ad50764d" providerId="ADAL" clId="{72C9096C-D94D-7C46-A5A3-F377E47104E1}" dt="2026-10-13T19:36:07.805" v="2312" actId="26606"/>
          <ac:spMkLst>
            <pc:docMk/>
            <pc:sldMk cId="4090228476" sldId="263"/>
            <ac:spMk id="29" creationId="{9F835A99-04AC-494A-A572-AFE8413CC938}"/>
          </ac:spMkLst>
        </pc:spChg>
        <pc:spChg chg="add">
          <ac:chgData name="Chakira M'Houmadi (2322832)" userId="be972f99-c1e0-49de-88f5-c8a2ad50764d" providerId="ADAL" clId="{72C9096C-D94D-7C46-A5A3-F377E47104E1}" dt="2026-10-13T19:36:07.805" v="2312" actId="26606"/>
          <ac:spMkLst>
            <pc:docMk/>
            <pc:sldMk cId="4090228476" sldId="263"/>
            <ac:spMk id="31" creationId="{7B786209-1B0B-4CA9-9BDD-F7327066A84D}"/>
          </ac:spMkLst>
        </pc:spChg>
        <pc:spChg chg="add">
          <ac:chgData name="Chakira M'Houmadi (2322832)" userId="be972f99-c1e0-49de-88f5-c8a2ad50764d" providerId="ADAL" clId="{72C9096C-D94D-7C46-A5A3-F377E47104E1}" dt="2026-10-13T19:36:07.805" v="2312" actId="26606"/>
          <ac:spMkLst>
            <pc:docMk/>
            <pc:sldMk cId="4090228476" sldId="263"/>
            <ac:spMk id="33" creationId="{2D2964BB-484D-45AE-AD66-D407D0629652}"/>
          </ac:spMkLst>
        </pc:spChg>
        <pc:spChg chg="add">
          <ac:chgData name="Chakira M'Houmadi (2322832)" userId="be972f99-c1e0-49de-88f5-c8a2ad50764d" providerId="ADAL" clId="{72C9096C-D94D-7C46-A5A3-F377E47104E1}" dt="2026-10-13T19:36:07.805" v="2312" actId="26606"/>
          <ac:spMkLst>
            <pc:docMk/>
            <pc:sldMk cId="4090228476" sldId="263"/>
            <ac:spMk id="35" creationId="{6691AC69-A76E-4DAB-B565-468B6B87ACF3}"/>
          </ac:spMkLst>
        </pc:spChg>
        <pc:grpChg chg="add del">
          <ac:chgData name="Chakira M'Houmadi (2322832)" userId="be972f99-c1e0-49de-88f5-c8a2ad50764d" providerId="ADAL" clId="{72C9096C-D94D-7C46-A5A3-F377E47104E1}" dt="2026-10-13T19:36:07.805" v="2312" actId="26606"/>
          <ac:grpSpMkLst>
            <pc:docMk/>
            <pc:sldMk cId="4090228476" sldId="263"/>
            <ac:grpSpMk id="12" creationId="{DAA26DFA-AAB2-4973-9C17-16D587C7B198}"/>
          </ac:grpSpMkLst>
        </pc:grpChg>
      </pc:sldChg>
      <pc:sldChg chg="addSp delSp modSp new mod setBg">
        <pc:chgData name="Chakira M'Houmadi (2322832)" userId="be972f99-c1e0-49de-88f5-c8a2ad50764d" providerId="ADAL" clId="{72C9096C-D94D-7C46-A5A3-F377E47104E1}" dt="2026-10-13T20:09:36.630" v="2364" actId="20577"/>
        <pc:sldMkLst>
          <pc:docMk/>
          <pc:sldMk cId="1033157652" sldId="264"/>
        </pc:sldMkLst>
        <pc:spChg chg="mod">
          <ac:chgData name="Chakira M'Houmadi (2322832)" userId="be972f99-c1e0-49de-88f5-c8a2ad50764d" providerId="ADAL" clId="{72C9096C-D94D-7C46-A5A3-F377E47104E1}" dt="2026-10-13T19:36:22.674" v="2313" actId="26606"/>
          <ac:spMkLst>
            <pc:docMk/>
            <pc:sldMk cId="1033157652" sldId="264"/>
            <ac:spMk id="2" creationId="{40F18A54-AB06-4D44-53B6-FC02C04F20E8}"/>
          </ac:spMkLst>
        </pc:spChg>
        <pc:spChg chg="mod">
          <ac:chgData name="Chakira M'Houmadi (2322832)" userId="be972f99-c1e0-49de-88f5-c8a2ad50764d" providerId="ADAL" clId="{72C9096C-D94D-7C46-A5A3-F377E47104E1}" dt="2026-10-13T20:09:36.630" v="2364" actId="20577"/>
          <ac:spMkLst>
            <pc:docMk/>
            <pc:sldMk cId="1033157652" sldId="264"/>
            <ac:spMk id="3" creationId="{FEB04132-05C2-41D7-40AC-91B33638EBE9}"/>
          </ac:spMkLst>
        </pc:spChg>
        <pc:spChg chg="add del">
          <ac:chgData name="Chakira M'Houmadi (2322832)" userId="be972f99-c1e0-49de-88f5-c8a2ad50764d" providerId="ADAL" clId="{72C9096C-D94D-7C46-A5A3-F377E47104E1}" dt="2026-10-13T19:36:22.674" v="2313" actId="26606"/>
          <ac:spMkLst>
            <pc:docMk/>
            <pc:sldMk cId="1033157652" sldId="264"/>
            <ac:spMk id="8" creationId="{18873D23-2DCF-4B31-A009-95721C06E8E1}"/>
          </ac:spMkLst>
        </pc:spChg>
        <pc:spChg chg="add del">
          <ac:chgData name="Chakira M'Houmadi (2322832)" userId="be972f99-c1e0-49de-88f5-c8a2ad50764d" providerId="ADAL" clId="{72C9096C-D94D-7C46-A5A3-F377E47104E1}" dt="2026-10-13T19:36:22.674" v="2313" actId="26606"/>
          <ac:spMkLst>
            <pc:docMk/>
            <pc:sldMk cId="1033157652" sldId="264"/>
            <ac:spMk id="10" creationId="{C13EF075-D4EF-4929-ADBC-91B27DA19955}"/>
          </ac:spMkLst>
        </pc:spChg>
        <pc:spChg chg="add">
          <ac:chgData name="Chakira M'Houmadi (2322832)" userId="be972f99-c1e0-49de-88f5-c8a2ad50764d" providerId="ADAL" clId="{72C9096C-D94D-7C46-A5A3-F377E47104E1}" dt="2026-10-13T19:36:22.674" v="2313" actId="26606"/>
          <ac:spMkLst>
            <pc:docMk/>
            <pc:sldMk cId="1033157652" sldId="264"/>
            <ac:spMk id="21" creationId="{1709F1D5-B0F1-4714-A239-E5B61C161915}"/>
          </ac:spMkLst>
        </pc:spChg>
        <pc:spChg chg="add">
          <ac:chgData name="Chakira M'Houmadi (2322832)" userId="be972f99-c1e0-49de-88f5-c8a2ad50764d" providerId="ADAL" clId="{72C9096C-D94D-7C46-A5A3-F377E47104E1}" dt="2026-10-13T19:36:22.674" v="2313" actId="26606"/>
          <ac:spMkLst>
            <pc:docMk/>
            <pc:sldMk cId="1033157652" sldId="264"/>
            <ac:spMk id="23" creationId="{228FB460-D3FF-4440-A020-05982A09E517}"/>
          </ac:spMkLst>
        </pc:spChg>
        <pc:spChg chg="add">
          <ac:chgData name="Chakira M'Houmadi (2322832)" userId="be972f99-c1e0-49de-88f5-c8a2ad50764d" providerId="ADAL" clId="{72C9096C-D94D-7C46-A5A3-F377E47104E1}" dt="2026-10-13T19:36:22.674" v="2313" actId="26606"/>
          <ac:spMkLst>
            <pc:docMk/>
            <pc:sldMk cId="1033157652" sldId="264"/>
            <ac:spMk id="25" creationId="{14847E93-7DC1-4D4B-8829-B19AA7137C50}"/>
          </ac:spMkLst>
        </pc:spChg>
        <pc:spChg chg="add">
          <ac:chgData name="Chakira M'Houmadi (2322832)" userId="be972f99-c1e0-49de-88f5-c8a2ad50764d" providerId="ADAL" clId="{72C9096C-D94D-7C46-A5A3-F377E47104E1}" dt="2026-10-13T19:36:22.674" v="2313" actId="26606"/>
          <ac:spMkLst>
            <pc:docMk/>
            <pc:sldMk cId="1033157652" sldId="264"/>
            <ac:spMk id="27" creationId="{5566D6E1-03A1-4D73-A4E0-35D74D568A04}"/>
          </ac:spMkLst>
        </pc:spChg>
        <pc:spChg chg="add">
          <ac:chgData name="Chakira M'Houmadi (2322832)" userId="be972f99-c1e0-49de-88f5-c8a2ad50764d" providerId="ADAL" clId="{72C9096C-D94D-7C46-A5A3-F377E47104E1}" dt="2026-10-13T19:36:22.674" v="2313" actId="26606"/>
          <ac:spMkLst>
            <pc:docMk/>
            <pc:sldMk cId="1033157652" sldId="264"/>
            <ac:spMk id="29" creationId="{9F835A99-04AC-494A-A572-AFE8413CC938}"/>
          </ac:spMkLst>
        </pc:spChg>
        <pc:spChg chg="add">
          <ac:chgData name="Chakira M'Houmadi (2322832)" userId="be972f99-c1e0-49de-88f5-c8a2ad50764d" providerId="ADAL" clId="{72C9096C-D94D-7C46-A5A3-F377E47104E1}" dt="2026-10-13T19:36:22.674" v="2313" actId="26606"/>
          <ac:spMkLst>
            <pc:docMk/>
            <pc:sldMk cId="1033157652" sldId="264"/>
            <ac:spMk id="31" creationId="{7B786209-1B0B-4CA9-9BDD-F7327066A84D}"/>
          </ac:spMkLst>
        </pc:spChg>
        <pc:spChg chg="add">
          <ac:chgData name="Chakira M'Houmadi (2322832)" userId="be972f99-c1e0-49de-88f5-c8a2ad50764d" providerId="ADAL" clId="{72C9096C-D94D-7C46-A5A3-F377E47104E1}" dt="2026-10-13T19:36:22.674" v="2313" actId="26606"/>
          <ac:spMkLst>
            <pc:docMk/>
            <pc:sldMk cId="1033157652" sldId="264"/>
            <ac:spMk id="33" creationId="{2D2964BB-484D-45AE-AD66-D407D0629652}"/>
          </ac:spMkLst>
        </pc:spChg>
        <pc:spChg chg="add">
          <ac:chgData name="Chakira M'Houmadi (2322832)" userId="be972f99-c1e0-49de-88f5-c8a2ad50764d" providerId="ADAL" clId="{72C9096C-D94D-7C46-A5A3-F377E47104E1}" dt="2026-10-13T19:36:22.674" v="2313" actId="26606"/>
          <ac:spMkLst>
            <pc:docMk/>
            <pc:sldMk cId="1033157652" sldId="264"/>
            <ac:spMk id="35" creationId="{6691AC69-A76E-4DAB-B565-468B6B87ACF3}"/>
          </ac:spMkLst>
        </pc:spChg>
        <pc:grpChg chg="add del">
          <ac:chgData name="Chakira M'Houmadi (2322832)" userId="be972f99-c1e0-49de-88f5-c8a2ad50764d" providerId="ADAL" clId="{72C9096C-D94D-7C46-A5A3-F377E47104E1}" dt="2026-10-13T19:36:22.674" v="2313" actId="26606"/>
          <ac:grpSpMkLst>
            <pc:docMk/>
            <pc:sldMk cId="1033157652" sldId="264"/>
            <ac:grpSpMk id="12" creationId="{DAA26DFA-AAB2-4973-9C17-16D587C7B198}"/>
          </ac:grpSpMkLst>
        </pc:grpChg>
      </pc:sldChg>
      <pc:sldChg chg="addSp delSp modSp new mod setBg">
        <pc:chgData name="Chakira M'Houmadi (2322832)" userId="be972f99-c1e0-49de-88f5-c8a2ad50764d" providerId="ADAL" clId="{72C9096C-D94D-7C46-A5A3-F377E47104E1}" dt="2026-10-14T09:28:26.218" v="2648" actId="12"/>
        <pc:sldMkLst>
          <pc:docMk/>
          <pc:sldMk cId="793748594" sldId="265"/>
        </pc:sldMkLst>
        <pc:spChg chg="mod">
          <ac:chgData name="Chakira M'Houmadi (2322832)" userId="be972f99-c1e0-49de-88f5-c8a2ad50764d" providerId="ADAL" clId="{72C9096C-D94D-7C46-A5A3-F377E47104E1}" dt="2026-10-13T19:36:35.056" v="2314" actId="26606"/>
          <ac:spMkLst>
            <pc:docMk/>
            <pc:sldMk cId="793748594" sldId="265"/>
            <ac:spMk id="2" creationId="{E0ACF0E5-C135-0F0B-4C14-F31C475FBB56}"/>
          </ac:spMkLst>
        </pc:spChg>
        <pc:spChg chg="mod">
          <ac:chgData name="Chakira M'Houmadi (2322832)" userId="be972f99-c1e0-49de-88f5-c8a2ad50764d" providerId="ADAL" clId="{72C9096C-D94D-7C46-A5A3-F377E47104E1}" dt="2026-10-14T09:28:26.218" v="2648" actId="12"/>
          <ac:spMkLst>
            <pc:docMk/>
            <pc:sldMk cId="793748594" sldId="265"/>
            <ac:spMk id="3" creationId="{4A716C13-1A24-12C9-0EAA-05FF8CEA8970}"/>
          </ac:spMkLst>
        </pc:spChg>
        <pc:spChg chg="add del">
          <ac:chgData name="Chakira M'Houmadi (2322832)" userId="be972f99-c1e0-49de-88f5-c8a2ad50764d" providerId="ADAL" clId="{72C9096C-D94D-7C46-A5A3-F377E47104E1}" dt="2026-10-13T19:36:35.056" v="2314" actId="26606"/>
          <ac:spMkLst>
            <pc:docMk/>
            <pc:sldMk cId="793748594" sldId="265"/>
            <ac:spMk id="8" creationId="{18873D23-2DCF-4B31-A009-95721C06E8E1}"/>
          </ac:spMkLst>
        </pc:spChg>
        <pc:spChg chg="add del">
          <ac:chgData name="Chakira M'Houmadi (2322832)" userId="be972f99-c1e0-49de-88f5-c8a2ad50764d" providerId="ADAL" clId="{72C9096C-D94D-7C46-A5A3-F377E47104E1}" dt="2026-10-13T19:36:35.056" v="2314" actId="26606"/>
          <ac:spMkLst>
            <pc:docMk/>
            <pc:sldMk cId="793748594" sldId="265"/>
            <ac:spMk id="10" creationId="{C13EF075-D4EF-4929-ADBC-91B27DA19955}"/>
          </ac:spMkLst>
        </pc:spChg>
        <pc:spChg chg="add">
          <ac:chgData name="Chakira M'Houmadi (2322832)" userId="be972f99-c1e0-49de-88f5-c8a2ad50764d" providerId="ADAL" clId="{72C9096C-D94D-7C46-A5A3-F377E47104E1}" dt="2026-10-13T19:36:35.056" v="2314" actId="26606"/>
          <ac:spMkLst>
            <pc:docMk/>
            <pc:sldMk cId="793748594" sldId="265"/>
            <ac:spMk id="21" creationId="{1709F1D5-B0F1-4714-A239-E5B61C161915}"/>
          </ac:spMkLst>
        </pc:spChg>
        <pc:spChg chg="add">
          <ac:chgData name="Chakira M'Houmadi (2322832)" userId="be972f99-c1e0-49de-88f5-c8a2ad50764d" providerId="ADAL" clId="{72C9096C-D94D-7C46-A5A3-F377E47104E1}" dt="2026-10-13T19:36:35.056" v="2314" actId="26606"/>
          <ac:spMkLst>
            <pc:docMk/>
            <pc:sldMk cId="793748594" sldId="265"/>
            <ac:spMk id="23" creationId="{228FB460-D3FF-4440-A020-05982A09E517}"/>
          </ac:spMkLst>
        </pc:spChg>
        <pc:spChg chg="add">
          <ac:chgData name="Chakira M'Houmadi (2322832)" userId="be972f99-c1e0-49de-88f5-c8a2ad50764d" providerId="ADAL" clId="{72C9096C-D94D-7C46-A5A3-F377E47104E1}" dt="2026-10-13T19:36:35.056" v="2314" actId="26606"/>
          <ac:spMkLst>
            <pc:docMk/>
            <pc:sldMk cId="793748594" sldId="265"/>
            <ac:spMk id="25" creationId="{14847E93-7DC1-4D4B-8829-B19AA7137C50}"/>
          </ac:spMkLst>
        </pc:spChg>
        <pc:spChg chg="add">
          <ac:chgData name="Chakira M'Houmadi (2322832)" userId="be972f99-c1e0-49de-88f5-c8a2ad50764d" providerId="ADAL" clId="{72C9096C-D94D-7C46-A5A3-F377E47104E1}" dt="2026-10-13T19:36:35.056" v="2314" actId="26606"/>
          <ac:spMkLst>
            <pc:docMk/>
            <pc:sldMk cId="793748594" sldId="265"/>
            <ac:spMk id="27" creationId="{5566D6E1-03A1-4D73-A4E0-35D74D568A04}"/>
          </ac:spMkLst>
        </pc:spChg>
        <pc:spChg chg="add">
          <ac:chgData name="Chakira M'Houmadi (2322832)" userId="be972f99-c1e0-49de-88f5-c8a2ad50764d" providerId="ADAL" clId="{72C9096C-D94D-7C46-A5A3-F377E47104E1}" dt="2026-10-13T19:36:35.056" v="2314" actId="26606"/>
          <ac:spMkLst>
            <pc:docMk/>
            <pc:sldMk cId="793748594" sldId="265"/>
            <ac:spMk id="29" creationId="{9F835A99-04AC-494A-A572-AFE8413CC938}"/>
          </ac:spMkLst>
        </pc:spChg>
        <pc:spChg chg="add">
          <ac:chgData name="Chakira M'Houmadi (2322832)" userId="be972f99-c1e0-49de-88f5-c8a2ad50764d" providerId="ADAL" clId="{72C9096C-D94D-7C46-A5A3-F377E47104E1}" dt="2026-10-13T19:36:35.056" v="2314" actId="26606"/>
          <ac:spMkLst>
            <pc:docMk/>
            <pc:sldMk cId="793748594" sldId="265"/>
            <ac:spMk id="31" creationId="{7B786209-1B0B-4CA9-9BDD-F7327066A84D}"/>
          </ac:spMkLst>
        </pc:spChg>
        <pc:spChg chg="add">
          <ac:chgData name="Chakira M'Houmadi (2322832)" userId="be972f99-c1e0-49de-88f5-c8a2ad50764d" providerId="ADAL" clId="{72C9096C-D94D-7C46-A5A3-F377E47104E1}" dt="2026-10-13T19:36:35.056" v="2314" actId="26606"/>
          <ac:spMkLst>
            <pc:docMk/>
            <pc:sldMk cId="793748594" sldId="265"/>
            <ac:spMk id="33" creationId="{2D2964BB-484D-45AE-AD66-D407D0629652}"/>
          </ac:spMkLst>
        </pc:spChg>
        <pc:spChg chg="add">
          <ac:chgData name="Chakira M'Houmadi (2322832)" userId="be972f99-c1e0-49de-88f5-c8a2ad50764d" providerId="ADAL" clId="{72C9096C-D94D-7C46-A5A3-F377E47104E1}" dt="2026-10-13T19:36:35.056" v="2314" actId="26606"/>
          <ac:spMkLst>
            <pc:docMk/>
            <pc:sldMk cId="793748594" sldId="265"/>
            <ac:spMk id="35" creationId="{6691AC69-A76E-4DAB-B565-468B6B87ACF3}"/>
          </ac:spMkLst>
        </pc:spChg>
        <pc:grpChg chg="add del">
          <ac:chgData name="Chakira M'Houmadi (2322832)" userId="be972f99-c1e0-49de-88f5-c8a2ad50764d" providerId="ADAL" clId="{72C9096C-D94D-7C46-A5A3-F377E47104E1}" dt="2026-10-13T19:36:35.056" v="2314" actId="26606"/>
          <ac:grpSpMkLst>
            <pc:docMk/>
            <pc:sldMk cId="793748594" sldId="265"/>
            <ac:grpSpMk id="12" creationId="{DAA26DFA-AAB2-4973-9C17-16D587C7B198}"/>
          </ac:grpSpMkLst>
        </pc:grpChg>
      </pc:sldChg>
      <pc:sldChg chg="addSp delSp modSp new mod setBg">
        <pc:chgData name="Chakira M'Houmadi (2322832)" userId="be972f99-c1e0-49de-88f5-c8a2ad50764d" providerId="ADAL" clId="{72C9096C-D94D-7C46-A5A3-F377E47104E1}" dt="2026-10-13T19:38:42.300" v="2322" actId="26606"/>
        <pc:sldMkLst>
          <pc:docMk/>
          <pc:sldMk cId="3359068892" sldId="266"/>
        </pc:sldMkLst>
        <pc:spChg chg="mod">
          <ac:chgData name="Chakira M'Houmadi (2322832)" userId="be972f99-c1e0-49de-88f5-c8a2ad50764d" providerId="ADAL" clId="{72C9096C-D94D-7C46-A5A3-F377E47104E1}" dt="2026-10-13T19:38:42.300" v="2322" actId="26606"/>
          <ac:spMkLst>
            <pc:docMk/>
            <pc:sldMk cId="3359068892" sldId="266"/>
            <ac:spMk id="2" creationId="{7BA896C5-5606-D5E7-DAA3-3A7E67753088}"/>
          </ac:spMkLst>
        </pc:spChg>
        <pc:spChg chg="mod">
          <ac:chgData name="Chakira M'Houmadi (2322832)" userId="be972f99-c1e0-49de-88f5-c8a2ad50764d" providerId="ADAL" clId="{72C9096C-D94D-7C46-A5A3-F377E47104E1}" dt="2026-10-13T19:38:42.300" v="2322" actId="26606"/>
          <ac:spMkLst>
            <pc:docMk/>
            <pc:sldMk cId="3359068892" sldId="266"/>
            <ac:spMk id="3" creationId="{A75AEABE-7AB4-F68F-B78E-FFDA92A904C7}"/>
          </ac:spMkLst>
        </pc:spChg>
        <pc:spChg chg="add del mod">
          <ac:chgData name="Chakira M'Houmadi (2322832)" userId="be972f99-c1e0-49de-88f5-c8a2ad50764d" providerId="ADAL" clId="{72C9096C-D94D-7C46-A5A3-F377E47104E1}" dt="2026-10-13T15:50:41.804" v="2222"/>
          <ac:spMkLst>
            <pc:docMk/>
            <pc:sldMk cId="3359068892" sldId="266"/>
            <ac:spMk id="4" creationId="{D711DAD3-42EE-F17D-2C9A-EE82FA4B03A6}"/>
          </ac:spMkLst>
        </pc:spChg>
        <pc:spChg chg="add del">
          <ac:chgData name="Chakira M'Houmadi (2322832)" userId="be972f99-c1e0-49de-88f5-c8a2ad50764d" providerId="ADAL" clId="{72C9096C-D94D-7C46-A5A3-F377E47104E1}" dt="2026-10-13T19:36:51.635" v="2315" actId="26606"/>
          <ac:spMkLst>
            <pc:docMk/>
            <pc:sldMk cId="3359068892" sldId="266"/>
            <ac:spMk id="8" creationId="{18873D23-2DCF-4B31-A009-95721C06E8E1}"/>
          </ac:spMkLst>
        </pc:spChg>
        <pc:spChg chg="add del">
          <ac:chgData name="Chakira M'Houmadi (2322832)" userId="be972f99-c1e0-49de-88f5-c8a2ad50764d" providerId="ADAL" clId="{72C9096C-D94D-7C46-A5A3-F377E47104E1}" dt="2026-10-13T19:36:51.635" v="2315" actId="26606"/>
          <ac:spMkLst>
            <pc:docMk/>
            <pc:sldMk cId="3359068892" sldId="266"/>
            <ac:spMk id="10" creationId="{C13EF075-D4EF-4929-ADBC-91B27DA19955}"/>
          </ac:spMkLst>
        </pc:spChg>
        <pc:spChg chg="add del">
          <ac:chgData name="Chakira M'Houmadi (2322832)" userId="be972f99-c1e0-49de-88f5-c8a2ad50764d" providerId="ADAL" clId="{72C9096C-D94D-7C46-A5A3-F377E47104E1}" dt="2026-10-13T19:38:42.300" v="2322" actId="26606"/>
          <ac:spMkLst>
            <pc:docMk/>
            <pc:sldMk cId="3359068892" sldId="266"/>
            <ac:spMk id="21" creationId="{1709F1D5-B0F1-4714-A239-E5B61C161915}"/>
          </ac:spMkLst>
        </pc:spChg>
        <pc:spChg chg="add del">
          <ac:chgData name="Chakira M'Houmadi (2322832)" userId="be972f99-c1e0-49de-88f5-c8a2ad50764d" providerId="ADAL" clId="{72C9096C-D94D-7C46-A5A3-F377E47104E1}" dt="2026-10-13T19:38:42.300" v="2322" actId="26606"/>
          <ac:spMkLst>
            <pc:docMk/>
            <pc:sldMk cId="3359068892" sldId="266"/>
            <ac:spMk id="23" creationId="{228FB460-D3FF-4440-A020-05982A09E517}"/>
          </ac:spMkLst>
        </pc:spChg>
        <pc:spChg chg="add del">
          <ac:chgData name="Chakira M'Houmadi (2322832)" userId="be972f99-c1e0-49de-88f5-c8a2ad50764d" providerId="ADAL" clId="{72C9096C-D94D-7C46-A5A3-F377E47104E1}" dt="2026-10-13T19:38:42.300" v="2322" actId="26606"/>
          <ac:spMkLst>
            <pc:docMk/>
            <pc:sldMk cId="3359068892" sldId="266"/>
            <ac:spMk id="25" creationId="{14847E93-7DC1-4D4B-8829-B19AA7137C50}"/>
          </ac:spMkLst>
        </pc:spChg>
        <pc:spChg chg="add del">
          <ac:chgData name="Chakira M'Houmadi (2322832)" userId="be972f99-c1e0-49de-88f5-c8a2ad50764d" providerId="ADAL" clId="{72C9096C-D94D-7C46-A5A3-F377E47104E1}" dt="2026-10-13T19:38:42.300" v="2322" actId="26606"/>
          <ac:spMkLst>
            <pc:docMk/>
            <pc:sldMk cId="3359068892" sldId="266"/>
            <ac:spMk id="27" creationId="{5566D6E1-03A1-4D73-A4E0-35D74D568A04}"/>
          </ac:spMkLst>
        </pc:spChg>
        <pc:spChg chg="add del">
          <ac:chgData name="Chakira M'Houmadi (2322832)" userId="be972f99-c1e0-49de-88f5-c8a2ad50764d" providerId="ADAL" clId="{72C9096C-D94D-7C46-A5A3-F377E47104E1}" dt="2026-10-13T19:38:42.300" v="2322" actId="26606"/>
          <ac:spMkLst>
            <pc:docMk/>
            <pc:sldMk cId="3359068892" sldId="266"/>
            <ac:spMk id="29" creationId="{9F835A99-04AC-494A-A572-AFE8413CC938}"/>
          </ac:spMkLst>
        </pc:spChg>
        <pc:spChg chg="add del">
          <ac:chgData name="Chakira M'Houmadi (2322832)" userId="be972f99-c1e0-49de-88f5-c8a2ad50764d" providerId="ADAL" clId="{72C9096C-D94D-7C46-A5A3-F377E47104E1}" dt="2026-10-13T19:38:42.300" v="2322" actId="26606"/>
          <ac:spMkLst>
            <pc:docMk/>
            <pc:sldMk cId="3359068892" sldId="266"/>
            <ac:spMk id="31" creationId="{7B786209-1B0B-4CA9-9BDD-F7327066A84D}"/>
          </ac:spMkLst>
        </pc:spChg>
        <pc:spChg chg="add del">
          <ac:chgData name="Chakira M'Houmadi (2322832)" userId="be972f99-c1e0-49de-88f5-c8a2ad50764d" providerId="ADAL" clId="{72C9096C-D94D-7C46-A5A3-F377E47104E1}" dt="2026-10-13T19:38:42.300" v="2322" actId="26606"/>
          <ac:spMkLst>
            <pc:docMk/>
            <pc:sldMk cId="3359068892" sldId="266"/>
            <ac:spMk id="33" creationId="{2D2964BB-484D-45AE-AD66-D407D0629652}"/>
          </ac:spMkLst>
        </pc:spChg>
        <pc:spChg chg="add del">
          <ac:chgData name="Chakira M'Houmadi (2322832)" userId="be972f99-c1e0-49de-88f5-c8a2ad50764d" providerId="ADAL" clId="{72C9096C-D94D-7C46-A5A3-F377E47104E1}" dt="2026-10-13T19:38:42.300" v="2322" actId="26606"/>
          <ac:spMkLst>
            <pc:docMk/>
            <pc:sldMk cId="3359068892" sldId="266"/>
            <ac:spMk id="35" creationId="{6691AC69-A76E-4DAB-B565-468B6B87ACF3}"/>
          </ac:spMkLst>
        </pc:spChg>
        <pc:spChg chg="add del">
          <ac:chgData name="Chakira M'Houmadi (2322832)" userId="be972f99-c1e0-49de-88f5-c8a2ad50764d" providerId="ADAL" clId="{72C9096C-D94D-7C46-A5A3-F377E47104E1}" dt="2026-10-13T19:38:42.300" v="2322" actId="26606"/>
          <ac:spMkLst>
            <pc:docMk/>
            <pc:sldMk cId="3359068892" sldId="266"/>
            <ac:spMk id="42" creationId="{CB6E2F43-29E9-49D9-91FC-E5FEFAAA70DE}"/>
          </ac:spMkLst>
        </pc:spChg>
        <pc:spChg chg="add del">
          <ac:chgData name="Chakira M'Houmadi (2322832)" userId="be972f99-c1e0-49de-88f5-c8a2ad50764d" providerId="ADAL" clId="{72C9096C-D94D-7C46-A5A3-F377E47104E1}" dt="2026-10-13T19:38:42.300" v="2322" actId="26606"/>
          <ac:spMkLst>
            <pc:docMk/>
            <pc:sldMk cId="3359068892" sldId="266"/>
            <ac:spMk id="44" creationId="{3BA62E19-CD42-4C09-B825-844B4943D49D}"/>
          </ac:spMkLst>
        </pc:spChg>
        <pc:spChg chg="add del">
          <ac:chgData name="Chakira M'Houmadi (2322832)" userId="be972f99-c1e0-49de-88f5-c8a2ad50764d" providerId="ADAL" clId="{72C9096C-D94D-7C46-A5A3-F377E47104E1}" dt="2026-10-13T19:38:42.300" v="2322" actId="26606"/>
          <ac:spMkLst>
            <pc:docMk/>
            <pc:sldMk cId="3359068892" sldId="266"/>
            <ac:spMk id="46" creationId="{8E63CC27-1C86-4653-8866-79C24C5C51FB}"/>
          </ac:spMkLst>
        </pc:spChg>
        <pc:grpChg chg="add del">
          <ac:chgData name="Chakira M'Houmadi (2322832)" userId="be972f99-c1e0-49de-88f5-c8a2ad50764d" providerId="ADAL" clId="{72C9096C-D94D-7C46-A5A3-F377E47104E1}" dt="2026-10-13T19:36:51.635" v="2315" actId="26606"/>
          <ac:grpSpMkLst>
            <pc:docMk/>
            <pc:sldMk cId="3359068892" sldId="266"/>
            <ac:grpSpMk id="12" creationId="{DAA26DFA-AAB2-4973-9C17-16D587C7B198}"/>
          </ac:grpSpMkLst>
        </pc:grpChg>
        <pc:picChg chg="add del">
          <ac:chgData name="Chakira M'Houmadi (2322832)" userId="be972f99-c1e0-49de-88f5-c8a2ad50764d" providerId="ADAL" clId="{72C9096C-D94D-7C46-A5A3-F377E47104E1}" dt="2026-10-13T19:38:42.300" v="2322" actId="26606"/>
          <ac:picMkLst>
            <pc:docMk/>
            <pc:sldMk cId="3359068892" sldId="266"/>
            <ac:picMk id="39" creationId="{4FA61816-1229-0A4D-C39C-5D6224D8DC27}"/>
          </ac:picMkLst>
        </pc:picChg>
      </pc:sldChg>
      <pc:sldChg chg="addSp delSp modSp new mod setBg">
        <pc:chgData name="Chakira M'Houmadi (2322832)" userId="be972f99-c1e0-49de-88f5-c8a2ad50764d" providerId="ADAL" clId="{72C9096C-D94D-7C46-A5A3-F377E47104E1}" dt="2026-10-15T08:01:19.610" v="3056" actId="27636"/>
        <pc:sldMkLst>
          <pc:docMk/>
          <pc:sldMk cId="1589820626" sldId="267"/>
        </pc:sldMkLst>
        <pc:spChg chg="mod">
          <ac:chgData name="Chakira M'Houmadi (2322832)" userId="be972f99-c1e0-49de-88f5-c8a2ad50764d" providerId="ADAL" clId="{72C9096C-D94D-7C46-A5A3-F377E47104E1}" dt="2026-10-13T19:38:59.756" v="2327" actId="20577"/>
          <ac:spMkLst>
            <pc:docMk/>
            <pc:sldMk cId="1589820626" sldId="267"/>
            <ac:spMk id="2" creationId="{AE0319A7-0C7F-7E49-E1DC-563DDE6290C0}"/>
          </ac:spMkLst>
        </pc:spChg>
        <pc:spChg chg="mod">
          <ac:chgData name="Chakira M'Houmadi (2322832)" userId="be972f99-c1e0-49de-88f5-c8a2ad50764d" providerId="ADAL" clId="{72C9096C-D94D-7C46-A5A3-F377E47104E1}" dt="2026-10-15T08:01:19.610" v="3056" actId="27636"/>
          <ac:spMkLst>
            <pc:docMk/>
            <pc:sldMk cId="1589820626" sldId="267"/>
            <ac:spMk id="3" creationId="{89E5A414-368D-E2C3-6F7F-BD7CDAA8159E}"/>
          </ac:spMkLst>
        </pc:spChg>
        <pc:spChg chg="add del mod">
          <ac:chgData name="Chakira M'Houmadi (2322832)" userId="be972f99-c1e0-49de-88f5-c8a2ad50764d" providerId="ADAL" clId="{72C9096C-D94D-7C46-A5A3-F377E47104E1}" dt="2026-10-13T19:38:58.210" v="2326" actId="767"/>
          <ac:spMkLst>
            <pc:docMk/>
            <pc:sldMk cId="1589820626" sldId="267"/>
            <ac:spMk id="4" creationId="{DE33FDA4-65F6-4DAB-F854-9B74478246FE}"/>
          </ac:spMkLst>
        </pc:spChg>
        <pc:spChg chg="add del">
          <ac:chgData name="Chakira M'Houmadi (2322832)" userId="be972f99-c1e0-49de-88f5-c8a2ad50764d" providerId="ADAL" clId="{72C9096C-D94D-7C46-A5A3-F377E47104E1}" dt="2026-10-13T19:37:25.693" v="2316" actId="26606"/>
          <ac:spMkLst>
            <pc:docMk/>
            <pc:sldMk cId="1589820626" sldId="267"/>
            <ac:spMk id="8" creationId="{18873D23-2DCF-4B31-A009-95721C06E8E1}"/>
          </ac:spMkLst>
        </pc:spChg>
        <pc:spChg chg="add del">
          <ac:chgData name="Chakira M'Houmadi (2322832)" userId="be972f99-c1e0-49de-88f5-c8a2ad50764d" providerId="ADAL" clId="{72C9096C-D94D-7C46-A5A3-F377E47104E1}" dt="2026-10-13T19:37:25.693" v="2316" actId="26606"/>
          <ac:spMkLst>
            <pc:docMk/>
            <pc:sldMk cId="1589820626" sldId="267"/>
            <ac:spMk id="10" creationId="{C13EF075-D4EF-4929-ADBC-91B27DA19955}"/>
          </ac:spMkLst>
        </pc:spChg>
        <pc:spChg chg="add">
          <ac:chgData name="Chakira M'Houmadi (2322832)" userId="be972f99-c1e0-49de-88f5-c8a2ad50764d" providerId="ADAL" clId="{72C9096C-D94D-7C46-A5A3-F377E47104E1}" dt="2026-10-13T19:37:25.693" v="2316" actId="26606"/>
          <ac:spMkLst>
            <pc:docMk/>
            <pc:sldMk cId="1589820626" sldId="267"/>
            <ac:spMk id="21" creationId="{1709F1D5-B0F1-4714-A239-E5B61C161915}"/>
          </ac:spMkLst>
        </pc:spChg>
        <pc:spChg chg="add">
          <ac:chgData name="Chakira M'Houmadi (2322832)" userId="be972f99-c1e0-49de-88f5-c8a2ad50764d" providerId="ADAL" clId="{72C9096C-D94D-7C46-A5A3-F377E47104E1}" dt="2026-10-13T19:37:25.693" v="2316" actId="26606"/>
          <ac:spMkLst>
            <pc:docMk/>
            <pc:sldMk cId="1589820626" sldId="267"/>
            <ac:spMk id="23" creationId="{228FB460-D3FF-4440-A020-05982A09E517}"/>
          </ac:spMkLst>
        </pc:spChg>
        <pc:spChg chg="add">
          <ac:chgData name="Chakira M'Houmadi (2322832)" userId="be972f99-c1e0-49de-88f5-c8a2ad50764d" providerId="ADAL" clId="{72C9096C-D94D-7C46-A5A3-F377E47104E1}" dt="2026-10-13T19:37:25.693" v="2316" actId="26606"/>
          <ac:spMkLst>
            <pc:docMk/>
            <pc:sldMk cId="1589820626" sldId="267"/>
            <ac:spMk id="25" creationId="{14847E93-7DC1-4D4B-8829-B19AA7137C50}"/>
          </ac:spMkLst>
        </pc:spChg>
        <pc:spChg chg="add">
          <ac:chgData name="Chakira M'Houmadi (2322832)" userId="be972f99-c1e0-49de-88f5-c8a2ad50764d" providerId="ADAL" clId="{72C9096C-D94D-7C46-A5A3-F377E47104E1}" dt="2026-10-13T19:37:25.693" v="2316" actId="26606"/>
          <ac:spMkLst>
            <pc:docMk/>
            <pc:sldMk cId="1589820626" sldId="267"/>
            <ac:spMk id="27" creationId="{5566D6E1-03A1-4D73-A4E0-35D74D568A04}"/>
          </ac:spMkLst>
        </pc:spChg>
        <pc:spChg chg="add">
          <ac:chgData name="Chakira M'Houmadi (2322832)" userId="be972f99-c1e0-49de-88f5-c8a2ad50764d" providerId="ADAL" clId="{72C9096C-D94D-7C46-A5A3-F377E47104E1}" dt="2026-10-13T19:37:25.693" v="2316" actId="26606"/>
          <ac:spMkLst>
            <pc:docMk/>
            <pc:sldMk cId="1589820626" sldId="267"/>
            <ac:spMk id="29" creationId="{9F835A99-04AC-494A-A572-AFE8413CC938}"/>
          </ac:spMkLst>
        </pc:spChg>
        <pc:spChg chg="add">
          <ac:chgData name="Chakira M'Houmadi (2322832)" userId="be972f99-c1e0-49de-88f5-c8a2ad50764d" providerId="ADAL" clId="{72C9096C-D94D-7C46-A5A3-F377E47104E1}" dt="2026-10-13T19:37:25.693" v="2316" actId="26606"/>
          <ac:spMkLst>
            <pc:docMk/>
            <pc:sldMk cId="1589820626" sldId="267"/>
            <ac:spMk id="31" creationId="{7B786209-1B0B-4CA9-9BDD-F7327066A84D}"/>
          </ac:spMkLst>
        </pc:spChg>
        <pc:spChg chg="add">
          <ac:chgData name="Chakira M'Houmadi (2322832)" userId="be972f99-c1e0-49de-88f5-c8a2ad50764d" providerId="ADAL" clId="{72C9096C-D94D-7C46-A5A3-F377E47104E1}" dt="2026-10-13T19:37:25.693" v="2316" actId="26606"/>
          <ac:spMkLst>
            <pc:docMk/>
            <pc:sldMk cId="1589820626" sldId="267"/>
            <ac:spMk id="33" creationId="{2D2964BB-484D-45AE-AD66-D407D0629652}"/>
          </ac:spMkLst>
        </pc:spChg>
        <pc:spChg chg="add">
          <ac:chgData name="Chakira M'Houmadi (2322832)" userId="be972f99-c1e0-49de-88f5-c8a2ad50764d" providerId="ADAL" clId="{72C9096C-D94D-7C46-A5A3-F377E47104E1}" dt="2026-10-13T19:37:25.693" v="2316" actId="26606"/>
          <ac:spMkLst>
            <pc:docMk/>
            <pc:sldMk cId="1589820626" sldId="267"/>
            <ac:spMk id="35" creationId="{6691AC69-A76E-4DAB-B565-468B6B87ACF3}"/>
          </ac:spMkLst>
        </pc:spChg>
        <pc:grpChg chg="add del">
          <ac:chgData name="Chakira M'Houmadi (2322832)" userId="be972f99-c1e0-49de-88f5-c8a2ad50764d" providerId="ADAL" clId="{72C9096C-D94D-7C46-A5A3-F377E47104E1}" dt="2026-10-13T19:37:25.693" v="2316" actId="26606"/>
          <ac:grpSpMkLst>
            <pc:docMk/>
            <pc:sldMk cId="1589820626" sldId="267"/>
            <ac:grpSpMk id="12" creationId="{DAA26DFA-AAB2-4973-9C17-16D587C7B198}"/>
          </ac:grpSpMkLst>
        </pc:grpChg>
      </pc:sldChg>
      <pc:sldChg chg="addSp delSp modSp new mod setBg">
        <pc:chgData name="Chakira M'Houmadi (2322832)" userId="be972f99-c1e0-49de-88f5-c8a2ad50764d" providerId="ADAL" clId="{72C9096C-D94D-7C46-A5A3-F377E47104E1}" dt="2026-10-15T08:01:50.690" v="3061" actId="27636"/>
        <pc:sldMkLst>
          <pc:docMk/>
          <pc:sldMk cId="3628102194" sldId="268"/>
        </pc:sldMkLst>
        <pc:spChg chg="mod">
          <ac:chgData name="Chakira M'Houmadi (2322832)" userId="be972f99-c1e0-49de-88f5-c8a2ad50764d" providerId="ADAL" clId="{72C9096C-D94D-7C46-A5A3-F377E47104E1}" dt="2026-10-14T20:09:37.846" v="2924" actId="20577"/>
          <ac:spMkLst>
            <pc:docMk/>
            <pc:sldMk cId="3628102194" sldId="268"/>
            <ac:spMk id="2" creationId="{6DE17AA5-BBE0-10FD-49A5-65BD0F5679CF}"/>
          </ac:spMkLst>
        </pc:spChg>
        <pc:spChg chg="mod">
          <ac:chgData name="Chakira M'Houmadi (2322832)" userId="be972f99-c1e0-49de-88f5-c8a2ad50764d" providerId="ADAL" clId="{72C9096C-D94D-7C46-A5A3-F377E47104E1}" dt="2026-10-15T08:01:50.690" v="3061" actId="27636"/>
          <ac:spMkLst>
            <pc:docMk/>
            <pc:sldMk cId="3628102194" sldId="268"/>
            <ac:spMk id="3" creationId="{3C5C50A1-9309-3F4E-8D41-36991E884FC5}"/>
          </ac:spMkLst>
        </pc:spChg>
        <pc:spChg chg="add del mod">
          <ac:chgData name="Chakira M'Houmadi (2322832)" userId="be972f99-c1e0-49de-88f5-c8a2ad50764d" providerId="ADAL" clId="{72C9096C-D94D-7C46-A5A3-F377E47104E1}" dt="2026-10-14T19:52:44.894" v="2774" actId="767"/>
          <ac:spMkLst>
            <pc:docMk/>
            <pc:sldMk cId="3628102194" sldId="268"/>
            <ac:spMk id="4" creationId="{5529B4AD-B197-905C-8858-DD1112675905}"/>
          </ac:spMkLst>
        </pc:spChg>
        <pc:spChg chg="add del mod">
          <ac:chgData name="Chakira M'Houmadi (2322832)" userId="be972f99-c1e0-49de-88f5-c8a2ad50764d" providerId="ADAL" clId="{72C9096C-D94D-7C46-A5A3-F377E47104E1}" dt="2026-10-14T19:52:44.045" v="2773" actId="767"/>
          <ac:spMkLst>
            <pc:docMk/>
            <pc:sldMk cId="3628102194" sldId="268"/>
            <ac:spMk id="5" creationId="{161DABC0-3E6D-29D9-0ACA-3E3A4A9D19F9}"/>
          </ac:spMkLst>
        </pc:spChg>
        <pc:spChg chg="add del mod">
          <ac:chgData name="Chakira M'Houmadi (2322832)" userId="be972f99-c1e0-49de-88f5-c8a2ad50764d" providerId="ADAL" clId="{72C9096C-D94D-7C46-A5A3-F377E47104E1}" dt="2026-10-14T19:52:40.964" v="2769" actId="767"/>
          <ac:spMkLst>
            <pc:docMk/>
            <pc:sldMk cId="3628102194" sldId="268"/>
            <ac:spMk id="6" creationId="{61CB2BF4-0774-6B75-B1E9-AEBACF9D8A62}"/>
          </ac:spMkLst>
        </pc:spChg>
        <pc:spChg chg="add del mod">
          <ac:chgData name="Chakira M'Houmadi (2322832)" userId="be972f99-c1e0-49de-88f5-c8a2ad50764d" providerId="ADAL" clId="{72C9096C-D94D-7C46-A5A3-F377E47104E1}" dt="2026-10-14T19:52:39.476" v="2767" actId="767"/>
          <ac:spMkLst>
            <pc:docMk/>
            <pc:sldMk cId="3628102194" sldId="268"/>
            <ac:spMk id="7" creationId="{AEB5E16C-54FA-6A39-37DA-DB1DC960423F}"/>
          </ac:spMkLst>
        </pc:spChg>
        <pc:spChg chg="add del">
          <ac:chgData name="Chakira M'Houmadi (2322832)" userId="be972f99-c1e0-49de-88f5-c8a2ad50764d" providerId="ADAL" clId="{72C9096C-D94D-7C46-A5A3-F377E47104E1}" dt="2026-10-13T19:42:11.484" v="2328" actId="26606"/>
          <ac:spMkLst>
            <pc:docMk/>
            <pc:sldMk cId="3628102194" sldId="268"/>
            <ac:spMk id="8" creationId="{18873D23-2DCF-4B31-A009-95721C06E8E1}"/>
          </ac:spMkLst>
        </pc:spChg>
        <pc:spChg chg="add mod">
          <ac:chgData name="Chakira M'Houmadi (2322832)" userId="be972f99-c1e0-49de-88f5-c8a2ad50764d" providerId="ADAL" clId="{72C9096C-D94D-7C46-A5A3-F377E47104E1}" dt="2026-10-14T19:52:37.064" v="2764" actId="767"/>
          <ac:spMkLst>
            <pc:docMk/>
            <pc:sldMk cId="3628102194" sldId="268"/>
            <ac:spMk id="9" creationId="{C3E92BD2-EDFC-F182-319C-D86414A0CBC1}"/>
          </ac:spMkLst>
        </pc:spChg>
        <pc:spChg chg="add del">
          <ac:chgData name="Chakira M'Houmadi (2322832)" userId="be972f99-c1e0-49de-88f5-c8a2ad50764d" providerId="ADAL" clId="{72C9096C-D94D-7C46-A5A3-F377E47104E1}" dt="2026-10-13T19:42:11.484" v="2328" actId="26606"/>
          <ac:spMkLst>
            <pc:docMk/>
            <pc:sldMk cId="3628102194" sldId="268"/>
            <ac:spMk id="10" creationId="{C13EF075-D4EF-4929-ADBC-91B27DA19955}"/>
          </ac:spMkLst>
        </pc:spChg>
        <pc:spChg chg="add mod">
          <ac:chgData name="Chakira M'Houmadi (2322832)" userId="be972f99-c1e0-49de-88f5-c8a2ad50764d" providerId="ADAL" clId="{72C9096C-D94D-7C46-A5A3-F377E47104E1}" dt="2026-10-14T20:02:40.248" v="2888" actId="767"/>
          <ac:spMkLst>
            <pc:docMk/>
            <pc:sldMk cId="3628102194" sldId="268"/>
            <ac:spMk id="11" creationId="{8357539F-4170-7E7F-D817-2255B40425D4}"/>
          </ac:spMkLst>
        </pc:spChg>
        <pc:spChg chg="add del mod">
          <ac:chgData name="Chakira M'Houmadi (2322832)" userId="be972f99-c1e0-49de-88f5-c8a2ad50764d" providerId="ADAL" clId="{72C9096C-D94D-7C46-A5A3-F377E47104E1}" dt="2026-10-14T20:04:17.107" v="2899" actId="767"/>
          <ac:spMkLst>
            <pc:docMk/>
            <pc:sldMk cId="3628102194" sldId="268"/>
            <ac:spMk id="17" creationId="{11FB289D-E6C3-C963-7F72-7ADCEC004824}"/>
          </ac:spMkLst>
        </pc:spChg>
        <pc:spChg chg="add del mod">
          <ac:chgData name="Chakira M'Houmadi (2322832)" userId="be972f99-c1e0-49de-88f5-c8a2ad50764d" providerId="ADAL" clId="{72C9096C-D94D-7C46-A5A3-F377E47104E1}" dt="2026-10-14T20:09:50.877" v="2926"/>
          <ac:spMkLst>
            <pc:docMk/>
            <pc:sldMk cId="3628102194" sldId="268"/>
            <ac:spMk id="18" creationId="{AF6F7D05-B633-F18C-1073-472816FC6D35}"/>
          </ac:spMkLst>
        </pc:spChg>
        <pc:spChg chg="add">
          <ac:chgData name="Chakira M'Houmadi (2322832)" userId="be972f99-c1e0-49de-88f5-c8a2ad50764d" providerId="ADAL" clId="{72C9096C-D94D-7C46-A5A3-F377E47104E1}" dt="2026-10-13T19:42:11.484" v="2328" actId="26606"/>
          <ac:spMkLst>
            <pc:docMk/>
            <pc:sldMk cId="3628102194" sldId="268"/>
            <ac:spMk id="21" creationId="{1709F1D5-B0F1-4714-A239-E5B61C161915}"/>
          </ac:spMkLst>
        </pc:spChg>
        <pc:spChg chg="add">
          <ac:chgData name="Chakira M'Houmadi (2322832)" userId="be972f99-c1e0-49de-88f5-c8a2ad50764d" providerId="ADAL" clId="{72C9096C-D94D-7C46-A5A3-F377E47104E1}" dt="2026-10-13T19:42:11.484" v="2328" actId="26606"/>
          <ac:spMkLst>
            <pc:docMk/>
            <pc:sldMk cId="3628102194" sldId="268"/>
            <ac:spMk id="23" creationId="{228FB460-D3FF-4440-A020-05982A09E517}"/>
          </ac:spMkLst>
        </pc:spChg>
        <pc:spChg chg="add">
          <ac:chgData name="Chakira M'Houmadi (2322832)" userId="be972f99-c1e0-49de-88f5-c8a2ad50764d" providerId="ADAL" clId="{72C9096C-D94D-7C46-A5A3-F377E47104E1}" dt="2026-10-13T19:42:11.484" v="2328" actId="26606"/>
          <ac:spMkLst>
            <pc:docMk/>
            <pc:sldMk cId="3628102194" sldId="268"/>
            <ac:spMk id="25" creationId="{14847E93-7DC1-4D4B-8829-B19AA7137C50}"/>
          </ac:spMkLst>
        </pc:spChg>
        <pc:spChg chg="add">
          <ac:chgData name="Chakira M'Houmadi (2322832)" userId="be972f99-c1e0-49de-88f5-c8a2ad50764d" providerId="ADAL" clId="{72C9096C-D94D-7C46-A5A3-F377E47104E1}" dt="2026-10-13T19:42:11.484" v="2328" actId="26606"/>
          <ac:spMkLst>
            <pc:docMk/>
            <pc:sldMk cId="3628102194" sldId="268"/>
            <ac:spMk id="27" creationId="{5566D6E1-03A1-4D73-A4E0-35D74D568A04}"/>
          </ac:spMkLst>
        </pc:spChg>
        <pc:spChg chg="add">
          <ac:chgData name="Chakira M'Houmadi (2322832)" userId="be972f99-c1e0-49de-88f5-c8a2ad50764d" providerId="ADAL" clId="{72C9096C-D94D-7C46-A5A3-F377E47104E1}" dt="2026-10-13T19:42:11.484" v="2328" actId="26606"/>
          <ac:spMkLst>
            <pc:docMk/>
            <pc:sldMk cId="3628102194" sldId="268"/>
            <ac:spMk id="29" creationId="{9F835A99-04AC-494A-A572-AFE8413CC938}"/>
          </ac:spMkLst>
        </pc:spChg>
        <pc:spChg chg="add">
          <ac:chgData name="Chakira M'Houmadi (2322832)" userId="be972f99-c1e0-49de-88f5-c8a2ad50764d" providerId="ADAL" clId="{72C9096C-D94D-7C46-A5A3-F377E47104E1}" dt="2026-10-13T19:42:11.484" v="2328" actId="26606"/>
          <ac:spMkLst>
            <pc:docMk/>
            <pc:sldMk cId="3628102194" sldId="268"/>
            <ac:spMk id="31" creationId="{7B786209-1B0B-4CA9-9BDD-F7327066A84D}"/>
          </ac:spMkLst>
        </pc:spChg>
        <pc:spChg chg="add">
          <ac:chgData name="Chakira M'Houmadi (2322832)" userId="be972f99-c1e0-49de-88f5-c8a2ad50764d" providerId="ADAL" clId="{72C9096C-D94D-7C46-A5A3-F377E47104E1}" dt="2026-10-13T19:42:11.484" v="2328" actId="26606"/>
          <ac:spMkLst>
            <pc:docMk/>
            <pc:sldMk cId="3628102194" sldId="268"/>
            <ac:spMk id="33" creationId="{2D2964BB-484D-45AE-AD66-D407D0629652}"/>
          </ac:spMkLst>
        </pc:spChg>
        <pc:spChg chg="add">
          <ac:chgData name="Chakira M'Houmadi (2322832)" userId="be972f99-c1e0-49de-88f5-c8a2ad50764d" providerId="ADAL" clId="{72C9096C-D94D-7C46-A5A3-F377E47104E1}" dt="2026-10-13T19:42:11.484" v="2328" actId="26606"/>
          <ac:spMkLst>
            <pc:docMk/>
            <pc:sldMk cId="3628102194" sldId="268"/>
            <ac:spMk id="35" creationId="{6691AC69-A76E-4DAB-B565-468B6B87ACF3}"/>
          </ac:spMkLst>
        </pc:spChg>
        <pc:grpChg chg="add del">
          <ac:chgData name="Chakira M'Houmadi (2322832)" userId="be972f99-c1e0-49de-88f5-c8a2ad50764d" providerId="ADAL" clId="{72C9096C-D94D-7C46-A5A3-F377E47104E1}" dt="2026-10-13T19:42:11.484" v="2328" actId="26606"/>
          <ac:grpSpMkLst>
            <pc:docMk/>
            <pc:sldMk cId="3628102194" sldId="268"/>
            <ac:grpSpMk id="12" creationId="{DAA26DFA-AAB2-4973-9C17-16D587C7B198}"/>
          </ac:grpSpMkLst>
        </pc:grpChg>
      </pc:sldChg>
      <pc:sldChg chg="addSp modSp new mod setBg">
        <pc:chgData name="Chakira M'Houmadi (2322832)" userId="be972f99-c1e0-49de-88f5-c8a2ad50764d" providerId="ADAL" clId="{72C9096C-D94D-7C46-A5A3-F377E47104E1}" dt="2026-10-15T08:02:12.383" v="3062" actId="20577"/>
        <pc:sldMkLst>
          <pc:docMk/>
          <pc:sldMk cId="708065409" sldId="269"/>
        </pc:sldMkLst>
        <pc:spChg chg="mod">
          <ac:chgData name="Chakira M'Houmadi (2322832)" userId="be972f99-c1e0-49de-88f5-c8a2ad50764d" providerId="ADAL" clId="{72C9096C-D94D-7C46-A5A3-F377E47104E1}" dt="2026-10-14T20:13:30.553" v="2943" actId="26606"/>
          <ac:spMkLst>
            <pc:docMk/>
            <pc:sldMk cId="708065409" sldId="269"/>
            <ac:spMk id="2" creationId="{B559EA87-2C28-31E5-9BBE-5E66F82B7AD1}"/>
          </ac:spMkLst>
        </pc:spChg>
        <pc:spChg chg="mod">
          <ac:chgData name="Chakira M'Houmadi (2322832)" userId="be972f99-c1e0-49de-88f5-c8a2ad50764d" providerId="ADAL" clId="{72C9096C-D94D-7C46-A5A3-F377E47104E1}" dt="2026-10-15T08:02:12.383" v="3062" actId="20577"/>
          <ac:spMkLst>
            <pc:docMk/>
            <pc:sldMk cId="708065409" sldId="269"/>
            <ac:spMk id="3" creationId="{E873BFAA-C3AC-DAEC-C312-8E41207384EB}"/>
          </ac:spMkLst>
        </pc:spChg>
        <pc:spChg chg="add">
          <ac:chgData name="Chakira M'Houmadi (2322832)" userId="be972f99-c1e0-49de-88f5-c8a2ad50764d" providerId="ADAL" clId="{72C9096C-D94D-7C46-A5A3-F377E47104E1}" dt="2026-10-14T20:13:30.553" v="2943" actId="26606"/>
          <ac:spMkLst>
            <pc:docMk/>
            <pc:sldMk cId="708065409" sldId="269"/>
            <ac:spMk id="8" creationId="{1709F1D5-B0F1-4714-A239-E5B61C161915}"/>
          </ac:spMkLst>
        </pc:spChg>
        <pc:spChg chg="add">
          <ac:chgData name="Chakira M'Houmadi (2322832)" userId="be972f99-c1e0-49de-88f5-c8a2ad50764d" providerId="ADAL" clId="{72C9096C-D94D-7C46-A5A3-F377E47104E1}" dt="2026-10-14T20:13:30.553" v="2943" actId="26606"/>
          <ac:spMkLst>
            <pc:docMk/>
            <pc:sldMk cId="708065409" sldId="269"/>
            <ac:spMk id="10" creationId="{228FB460-D3FF-4440-A020-05982A09E517}"/>
          </ac:spMkLst>
        </pc:spChg>
        <pc:spChg chg="add">
          <ac:chgData name="Chakira M'Houmadi (2322832)" userId="be972f99-c1e0-49de-88f5-c8a2ad50764d" providerId="ADAL" clId="{72C9096C-D94D-7C46-A5A3-F377E47104E1}" dt="2026-10-14T20:13:30.553" v="2943" actId="26606"/>
          <ac:spMkLst>
            <pc:docMk/>
            <pc:sldMk cId="708065409" sldId="269"/>
            <ac:spMk id="12" creationId="{14847E93-7DC1-4D4B-8829-B19AA7137C50}"/>
          </ac:spMkLst>
        </pc:spChg>
        <pc:spChg chg="add">
          <ac:chgData name="Chakira M'Houmadi (2322832)" userId="be972f99-c1e0-49de-88f5-c8a2ad50764d" providerId="ADAL" clId="{72C9096C-D94D-7C46-A5A3-F377E47104E1}" dt="2026-10-14T20:13:30.553" v="2943" actId="26606"/>
          <ac:spMkLst>
            <pc:docMk/>
            <pc:sldMk cId="708065409" sldId="269"/>
            <ac:spMk id="14" creationId="{5566D6E1-03A1-4D73-A4E0-35D74D568A04}"/>
          </ac:spMkLst>
        </pc:spChg>
        <pc:spChg chg="add">
          <ac:chgData name="Chakira M'Houmadi (2322832)" userId="be972f99-c1e0-49de-88f5-c8a2ad50764d" providerId="ADAL" clId="{72C9096C-D94D-7C46-A5A3-F377E47104E1}" dt="2026-10-14T20:13:30.553" v="2943" actId="26606"/>
          <ac:spMkLst>
            <pc:docMk/>
            <pc:sldMk cId="708065409" sldId="269"/>
            <ac:spMk id="16" creationId="{9F835A99-04AC-494A-A572-AFE8413CC938}"/>
          </ac:spMkLst>
        </pc:spChg>
        <pc:spChg chg="add">
          <ac:chgData name="Chakira M'Houmadi (2322832)" userId="be972f99-c1e0-49de-88f5-c8a2ad50764d" providerId="ADAL" clId="{72C9096C-D94D-7C46-A5A3-F377E47104E1}" dt="2026-10-14T20:13:30.553" v="2943" actId="26606"/>
          <ac:spMkLst>
            <pc:docMk/>
            <pc:sldMk cId="708065409" sldId="269"/>
            <ac:spMk id="18" creationId="{7B786209-1B0B-4CA9-9BDD-F7327066A84D}"/>
          </ac:spMkLst>
        </pc:spChg>
        <pc:spChg chg="add">
          <ac:chgData name="Chakira M'Houmadi (2322832)" userId="be972f99-c1e0-49de-88f5-c8a2ad50764d" providerId="ADAL" clId="{72C9096C-D94D-7C46-A5A3-F377E47104E1}" dt="2026-10-14T20:13:30.553" v="2943" actId="26606"/>
          <ac:spMkLst>
            <pc:docMk/>
            <pc:sldMk cId="708065409" sldId="269"/>
            <ac:spMk id="20" creationId="{2D2964BB-484D-45AE-AD66-D407D0629652}"/>
          </ac:spMkLst>
        </pc:spChg>
        <pc:spChg chg="add">
          <ac:chgData name="Chakira M'Houmadi (2322832)" userId="be972f99-c1e0-49de-88f5-c8a2ad50764d" providerId="ADAL" clId="{72C9096C-D94D-7C46-A5A3-F377E47104E1}" dt="2026-10-14T20:13:30.553" v="2943" actId="26606"/>
          <ac:spMkLst>
            <pc:docMk/>
            <pc:sldMk cId="708065409" sldId="269"/>
            <ac:spMk id="22" creationId="{6691AC69-A76E-4DAB-B565-468B6B87ACF3}"/>
          </ac:spMkLst>
        </pc:spChg>
      </pc:sldChg>
      <pc:sldChg chg="addSp delSp modSp new add del mod setBg">
        <pc:chgData name="Chakira M'Houmadi (2322832)" userId="be972f99-c1e0-49de-88f5-c8a2ad50764d" providerId="ADAL" clId="{72C9096C-D94D-7C46-A5A3-F377E47104E1}" dt="2026-10-14T20:02:38.426" v="2887" actId="2696"/>
        <pc:sldMkLst>
          <pc:docMk/>
          <pc:sldMk cId="4194432928" sldId="269"/>
        </pc:sldMkLst>
        <pc:spChg chg="mod">
          <ac:chgData name="Chakira M'Houmadi (2322832)" userId="be972f99-c1e0-49de-88f5-c8a2ad50764d" providerId="ADAL" clId="{72C9096C-D94D-7C46-A5A3-F377E47104E1}" dt="2026-10-13T23:00:44.054" v="2582" actId="20577"/>
          <ac:spMkLst>
            <pc:docMk/>
            <pc:sldMk cId="4194432928" sldId="269"/>
            <ac:spMk id="2" creationId="{CE23BC06-DE79-8CB0-732A-095C01498099}"/>
          </ac:spMkLst>
        </pc:spChg>
        <pc:spChg chg="mod">
          <ac:chgData name="Chakira M'Houmadi (2322832)" userId="be972f99-c1e0-49de-88f5-c8a2ad50764d" providerId="ADAL" clId="{72C9096C-D94D-7C46-A5A3-F377E47104E1}" dt="2026-10-14T19:37:30.757" v="2697"/>
          <ac:spMkLst>
            <pc:docMk/>
            <pc:sldMk cId="4194432928" sldId="269"/>
            <ac:spMk id="3" creationId="{855DD2A4-4FCE-BBA0-65C4-BBE30B701B7F}"/>
          </ac:spMkLst>
        </pc:spChg>
        <pc:spChg chg="add del">
          <ac:chgData name="Chakira M'Houmadi (2322832)" userId="be972f99-c1e0-49de-88f5-c8a2ad50764d" providerId="ADAL" clId="{72C9096C-D94D-7C46-A5A3-F377E47104E1}" dt="2026-10-13T19:42:21.359" v="2329" actId="26606"/>
          <ac:spMkLst>
            <pc:docMk/>
            <pc:sldMk cId="4194432928" sldId="269"/>
            <ac:spMk id="8" creationId="{18873D23-2DCF-4B31-A009-95721C06E8E1}"/>
          </ac:spMkLst>
        </pc:spChg>
        <pc:spChg chg="add del">
          <ac:chgData name="Chakira M'Houmadi (2322832)" userId="be972f99-c1e0-49de-88f5-c8a2ad50764d" providerId="ADAL" clId="{72C9096C-D94D-7C46-A5A3-F377E47104E1}" dt="2026-10-13T19:42:21.359" v="2329" actId="26606"/>
          <ac:spMkLst>
            <pc:docMk/>
            <pc:sldMk cId="4194432928" sldId="269"/>
            <ac:spMk id="10" creationId="{C13EF075-D4EF-4929-ADBC-91B27DA19955}"/>
          </ac:spMkLst>
        </pc:spChg>
        <pc:spChg chg="add">
          <ac:chgData name="Chakira M'Houmadi (2322832)" userId="be972f99-c1e0-49de-88f5-c8a2ad50764d" providerId="ADAL" clId="{72C9096C-D94D-7C46-A5A3-F377E47104E1}" dt="2026-10-13T19:42:21.359" v="2329" actId="26606"/>
          <ac:spMkLst>
            <pc:docMk/>
            <pc:sldMk cId="4194432928" sldId="269"/>
            <ac:spMk id="21" creationId="{1709F1D5-B0F1-4714-A239-E5B61C161915}"/>
          </ac:spMkLst>
        </pc:spChg>
        <pc:spChg chg="add">
          <ac:chgData name="Chakira M'Houmadi (2322832)" userId="be972f99-c1e0-49de-88f5-c8a2ad50764d" providerId="ADAL" clId="{72C9096C-D94D-7C46-A5A3-F377E47104E1}" dt="2026-10-13T19:42:21.359" v="2329" actId="26606"/>
          <ac:spMkLst>
            <pc:docMk/>
            <pc:sldMk cId="4194432928" sldId="269"/>
            <ac:spMk id="23" creationId="{228FB460-D3FF-4440-A020-05982A09E517}"/>
          </ac:spMkLst>
        </pc:spChg>
        <pc:spChg chg="add">
          <ac:chgData name="Chakira M'Houmadi (2322832)" userId="be972f99-c1e0-49de-88f5-c8a2ad50764d" providerId="ADAL" clId="{72C9096C-D94D-7C46-A5A3-F377E47104E1}" dt="2026-10-13T19:42:21.359" v="2329" actId="26606"/>
          <ac:spMkLst>
            <pc:docMk/>
            <pc:sldMk cId="4194432928" sldId="269"/>
            <ac:spMk id="25" creationId="{14847E93-7DC1-4D4B-8829-B19AA7137C50}"/>
          </ac:spMkLst>
        </pc:spChg>
        <pc:spChg chg="add">
          <ac:chgData name="Chakira M'Houmadi (2322832)" userId="be972f99-c1e0-49de-88f5-c8a2ad50764d" providerId="ADAL" clId="{72C9096C-D94D-7C46-A5A3-F377E47104E1}" dt="2026-10-13T19:42:21.359" v="2329" actId="26606"/>
          <ac:spMkLst>
            <pc:docMk/>
            <pc:sldMk cId="4194432928" sldId="269"/>
            <ac:spMk id="27" creationId="{5566D6E1-03A1-4D73-A4E0-35D74D568A04}"/>
          </ac:spMkLst>
        </pc:spChg>
        <pc:spChg chg="add">
          <ac:chgData name="Chakira M'Houmadi (2322832)" userId="be972f99-c1e0-49de-88f5-c8a2ad50764d" providerId="ADAL" clId="{72C9096C-D94D-7C46-A5A3-F377E47104E1}" dt="2026-10-13T19:42:21.359" v="2329" actId="26606"/>
          <ac:spMkLst>
            <pc:docMk/>
            <pc:sldMk cId="4194432928" sldId="269"/>
            <ac:spMk id="29" creationId="{9F835A99-04AC-494A-A572-AFE8413CC938}"/>
          </ac:spMkLst>
        </pc:spChg>
        <pc:spChg chg="add">
          <ac:chgData name="Chakira M'Houmadi (2322832)" userId="be972f99-c1e0-49de-88f5-c8a2ad50764d" providerId="ADAL" clId="{72C9096C-D94D-7C46-A5A3-F377E47104E1}" dt="2026-10-13T19:42:21.359" v="2329" actId="26606"/>
          <ac:spMkLst>
            <pc:docMk/>
            <pc:sldMk cId="4194432928" sldId="269"/>
            <ac:spMk id="31" creationId="{7B786209-1B0B-4CA9-9BDD-F7327066A84D}"/>
          </ac:spMkLst>
        </pc:spChg>
        <pc:spChg chg="add">
          <ac:chgData name="Chakira M'Houmadi (2322832)" userId="be972f99-c1e0-49de-88f5-c8a2ad50764d" providerId="ADAL" clId="{72C9096C-D94D-7C46-A5A3-F377E47104E1}" dt="2026-10-13T19:42:21.359" v="2329" actId="26606"/>
          <ac:spMkLst>
            <pc:docMk/>
            <pc:sldMk cId="4194432928" sldId="269"/>
            <ac:spMk id="33" creationId="{2D2964BB-484D-45AE-AD66-D407D0629652}"/>
          </ac:spMkLst>
        </pc:spChg>
        <pc:spChg chg="add">
          <ac:chgData name="Chakira M'Houmadi (2322832)" userId="be972f99-c1e0-49de-88f5-c8a2ad50764d" providerId="ADAL" clId="{72C9096C-D94D-7C46-A5A3-F377E47104E1}" dt="2026-10-13T19:42:21.359" v="2329" actId="26606"/>
          <ac:spMkLst>
            <pc:docMk/>
            <pc:sldMk cId="4194432928" sldId="269"/>
            <ac:spMk id="35" creationId="{6691AC69-A76E-4DAB-B565-468B6B87ACF3}"/>
          </ac:spMkLst>
        </pc:spChg>
        <pc:grpChg chg="add del">
          <ac:chgData name="Chakira M'Houmadi (2322832)" userId="be972f99-c1e0-49de-88f5-c8a2ad50764d" providerId="ADAL" clId="{72C9096C-D94D-7C46-A5A3-F377E47104E1}" dt="2026-10-13T19:42:21.359" v="2329" actId="26606"/>
          <ac:grpSpMkLst>
            <pc:docMk/>
            <pc:sldMk cId="4194432928" sldId="269"/>
            <ac:grpSpMk id="12" creationId="{DAA26DFA-AAB2-4973-9C17-16D587C7B198}"/>
          </ac:grpSpMkLst>
        </pc:gr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089C1C-7CEA-1E4C-B336-E09DD62E646F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439DC0-D2F6-1C48-B74B-BEF3160E4F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03191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439DC0-D2F6-1C48-B74B-BEF3160E4F5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78439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439DC0-D2F6-1C48-B74B-BEF3160E4F5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74286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FCB11-BD3A-4FD2-871F-3856080E59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83E8F1-C0A4-0497-551C-8CF77465B7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BEE208-DABD-3564-ACE8-D46123110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89249-3725-A34C-82FA-4CBA243648ED}" type="datetimeFigureOut">
              <a:rPr lang="en-US" smtClean="0"/>
              <a:t>10/5/26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2E21BD-C141-E856-21A5-4D5AACB6E6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E0D01C-B4EC-5DB3-4ABF-3AF49093D2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C0FED-71DE-3C4B-B015-E22030574C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7872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5DF53-0B03-726F-6B8C-7F93E51AB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4DB862-D522-B7AA-32AD-7F167B8551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0C7117-1E9F-8E9A-AD9E-EE36866528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89249-3725-A34C-82FA-4CBA243648ED}" type="datetimeFigureOut">
              <a:rPr lang="en-US" smtClean="0"/>
              <a:t>10/5/26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EB5744-1E89-45BD-FF79-24B6C871C3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DE819C-1DB9-BEA7-3EAE-52C9D46F27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C0FED-71DE-3C4B-B015-E22030574C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2894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B089B2-7A76-DCD5-61C1-8DFCD45D2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15917F-8645-16C0-2BB0-DC773DAC22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F38646-B276-51E2-A191-AB2890D9C1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89249-3725-A34C-82FA-4CBA243648ED}" type="datetimeFigureOut">
              <a:rPr lang="en-US" smtClean="0"/>
              <a:t>10/5/26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9FA3CF-2F5F-004B-5B46-DDFA6CC39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D07CA7-07A3-68E6-BB8C-1F8973FE96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C0FED-71DE-3C4B-B015-E22030574C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4640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49900-35E6-E70B-C736-57B75AE190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E8E7C-06A2-2272-AD86-C37BBB332A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8CE4DB-B82C-291D-95B0-2C0652F847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51ABFF-AF8E-671B-9244-9EFCD79A79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89249-3725-A34C-82FA-4CBA243648ED}" type="datetimeFigureOut">
              <a:rPr lang="en-US" smtClean="0"/>
              <a:t>10/5/26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ED6250-171C-05A9-D636-DB69123068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98FE59-279A-B028-5510-F51C515CD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C0FED-71DE-3C4B-B015-E22030574C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95841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786D6-9AB6-7506-03C1-BC3B28D0FE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2AE84B-D94C-121C-7772-86A4598FDA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BEEFFB-EDA9-696F-B04C-88E1C3A801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33D561-B11C-3B8D-0DEE-1F743D093C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E1386C4-1F24-9B5A-2073-D77FD449E8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EAC2E2E-48EC-3A88-BE2D-B350AC0129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89249-3725-A34C-82FA-4CBA243648ED}" type="datetimeFigureOut">
              <a:rPr lang="en-US" smtClean="0"/>
              <a:t>10/5/26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CA9738-C4F1-1AAE-BED2-D3AA5957F6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CE25448-6C55-BA54-3F2A-CAC3CC92BB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C0FED-71DE-3C4B-B015-E22030574C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65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632A74-D850-4356-029E-6459521C34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A853B4-C82F-6878-DE32-040BBD4053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89249-3725-A34C-82FA-4CBA243648ED}" type="datetimeFigureOut">
              <a:rPr lang="en-US" smtClean="0"/>
              <a:t>10/5/26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A1648D4-7D74-31E5-2580-B80EBAC46D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A47A59-5EAD-FC52-C724-2752CFF6D6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C0FED-71DE-3C4B-B015-E22030574C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029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613DF02-5A5B-B0D7-39B8-1D0A0D41BA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89249-3725-A34C-82FA-4CBA243648ED}" type="datetimeFigureOut">
              <a:rPr lang="en-US" smtClean="0"/>
              <a:t>10/5/26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170F277-0048-A686-4FB1-34B6DCAB2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10C2AD-2E92-B366-F2FD-8493C474DE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C0FED-71DE-3C4B-B015-E22030574C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5838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B3E0B-C4BB-4C60-09EE-D17A74E759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CE9188-6565-BEA2-684A-1808DD88F1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1E3B17-7FE8-B4B6-9F04-64B3F20008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DF5419-0C91-C6B6-C936-257D1484C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89249-3725-A34C-82FA-4CBA243648ED}" type="datetimeFigureOut">
              <a:rPr lang="en-US" smtClean="0"/>
              <a:t>10/5/26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5C808B-9C74-7697-8169-A074D54F57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F1D7AF-1466-01F7-2B91-E933BA1196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C0FED-71DE-3C4B-B015-E22030574C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4966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DDCBF6-DB71-F966-1BA3-F0420517AB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FDFD32C-3596-259C-E2E1-1BE0A5A985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926AB8-262E-7D43-B48B-7566785F6C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FA3A47-289B-74B9-FA50-7B20F07133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89249-3725-A34C-82FA-4CBA243648ED}" type="datetimeFigureOut">
              <a:rPr lang="en-US" smtClean="0"/>
              <a:t>10/5/26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AFA488-90CE-E5DE-572C-FF5C70B100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209AAB-3219-F322-4CB2-1EA76A8E16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C0FED-71DE-3C4B-B015-E22030574C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3336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97A8F-9C97-3355-3C93-6F12DDB20D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357905-521B-F206-4078-3168077120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F101BD-86EB-CFD1-90B4-5E54FB7B12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89249-3725-A34C-82FA-4CBA243648ED}" type="datetimeFigureOut">
              <a:rPr lang="en-US" smtClean="0"/>
              <a:t>10/5/26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1FBAB8-9728-0B6C-CCD2-2A5B890D25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102D38-1AFC-9229-D359-AA4B935D34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C0FED-71DE-3C4B-B015-E22030574C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7136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BB86C5-C160-6263-882B-9E829B652C2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D2E58B-EA76-D806-FFD0-672B0B6964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9550FF-6F20-0689-1D06-146217ACFB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89249-3725-A34C-82FA-4CBA243648ED}" type="datetimeFigureOut">
              <a:rPr lang="en-US" smtClean="0"/>
              <a:t>10/5/26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E59064-90EF-BAE1-992D-B9629EA68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A14F8B-303F-A0B8-D7A6-7F88D5057C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C0FED-71DE-3C4B-B015-E22030574C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7460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E24C140-53AE-9878-2DC6-B718B67A5C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4F1FF7-D029-01D6-AFAE-1EC029CAEF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A90CDB-254A-55D7-9EE0-BFD542858A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FD89249-3725-A34C-82FA-4CBA243648ED}" type="datetimeFigureOut">
              <a:rPr lang="en-US" smtClean="0"/>
              <a:t>10/5/26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ADC5E7-E424-50A7-CB43-E87EBA9DD5E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B004D4-112D-E0A9-FB21-F3A278CD1C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5EC0FED-71DE-3C4B-B015-E22030574C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48174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136/bmjopen-2016-013384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ongtermplan.nhs.uk/" TargetMode="External"/><Relationship Id="rId2" Type="http://schemas.openxmlformats.org/officeDocument/2006/relationships/hyperlink" Target="https://doi.org/10.1136/bmjopen-2016-015203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england.nhs.uk/personalisedcare/social-prescribing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sdgs.un.org/2030agenda" TargetMode="External"/><Relationship Id="rId2" Type="http://schemas.openxmlformats.org/officeDocument/2006/relationships/hyperlink" Target="https://doi.org/10.1177/109019817400200403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ho.int/about/governance/constituti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: Rounded Corners 24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4D68B4-C8A8-CAC2-2C57-86DAA8BB1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6826" y="1112969"/>
            <a:ext cx="3937298" cy="416601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br>
              <a:rPr lang="en-US" sz="37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7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Health, Wellbeing and Sustainable Development in UK Health and Social Care</a:t>
            </a:r>
            <a:br>
              <a:rPr lang="en-US" sz="3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7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7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1" name="Freeform: Shape 26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8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" name="Freeform: Shape 30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AF0552-737C-B748-410A-B850E32E65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820880"/>
            <a:ext cx="5257799" cy="48893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800" b="1" dirty="0"/>
              <a:t>Name: </a:t>
            </a:r>
            <a:r>
              <a:rPr lang="en-US" sz="2800" dirty="0"/>
              <a:t>CHAKIRA M’HOUMADI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800" b="1" dirty="0"/>
              <a:t>Student Number:</a:t>
            </a:r>
            <a:r>
              <a:rPr lang="en-US" sz="2800" dirty="0"/>
              <a:t> 2322832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800" b="1" dirty="0"/>
              <a:t>Lecturer:</a:t>
            </a:r>
            <a:r>
              <a:rPr lang="en-US" sz="2800" dirty="0"/>
              <a:t> </a:t>
            </a:r>
            <a:r>
              <a:rPr lang="en-US" sz="2800" dirty="0">
                <a:effectLst/>
              </a:rPr>
              <a:t>Olufemi </a:t>
            </a:r>
            <a:r>
              <a:rPr lang="en-US" sz="2800" dirty="0" err="1">
                <a:effectLst/>
              </a:rPr>
              <a:t>Oluranti</a:t>
            </a:r>
            <a:r>
              <a:rPr lang="en-US" sz="2800" dirty="0">
                <a:effectLst/>
              </a:rPr>
              <a:t> </a:t>
            </a:r>
            <a:endParaRPr lang="en-US" sz="280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800" b="1" dirty="0">
                <a:effectLst/>
              </a:rPr>
              <a:t>Component:</a:t>
            </a:r>
            <a:r>
              <a:rPr lang="en-US" sz="2800" dirty="0">
                <a:effectLst/>
              </a:rPr>
              <a:t> 1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800" b="1" dirty="0"/>
              <a:t>Module:</a:t>
            </a:r>
            <a:r>
              <a:rPr lang="en-US" sz="2800" dirty="0"/>
              <a:t> </a:t>
            </a:r>
            <a:r>
              <a:rPr lang="en-US" sz="2800" dirty="0">
                <a:effectLst/>
              </a:rPr>
              <a:t>BMHP6030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/>
          </a:p>
          <a:p>
            <a:pPr algn="l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97660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3D611B-87AF-4AA5-02AC-0882500548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                              </a:t>
            </a:r>
            <a:br>
              <a:rPr lang="en-GB" b="1">
                <a:solidFill>
                  <a:srgbClr val="FFFFFF"/>
                </a:solidFill>
              </a:rPr>
            </a:br>
            <a:r>
              <a:rPr lang="en-GB" b="1">
                <a:solidFill>
                  <a:srgbClr val="FFFFFF"/>
                </a:solidFill>
              </a:rPr>
              <a:t>                                                            Key Concepts</a:t>
            </a:r>
            <a:br>
              <a:rPr lang="en-GB" b="1">
                <a:solidFill>
                  <a:srgbClr val="FFFFFF"/>
                </a:solidFill>
              </a:rPr>
            </a:br>
            <a:br>
              <a:rPr lang="en-GB" b="1">
                <a:solidFill>
                  <a:srgbClr val="FFFFFF"/>
                </a:solidFill>
              </a:rPr>
            </a:br>
            <a:br>
              <a:rPr lang="en-GB" b="1">
                <a:solidFill>
                  <a:srgbClr val="FFFFFF"/>
                </a:solidFill>
              </a:rPr>
            </a:br>
            <a:r>
              <a:rPr lang="en-GB" b="1">
                <a:solidFill>
                  <a:srgbClr val="FFFFFF"/>
                </a:solidFill>
              </a:rPr>
              <a:t>                                            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0ED303-FEE6-438B-A9C9-5A3592EE4B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Health: Physical, Mental and Social wellbeing.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Wellbeing: Quality of life and feeling connected to others.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Sustainable Development: Meeting present needs without compromising future generations</a:t>
            </a:r>
            <a:r>
              <a:rPr lang="en-GB" sz="2000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Integrated care: Different services working together to support the whole person.</a:t>
            </a:r>
          </a:p>
          <a:p>
            <a:pPr marL="0" indent="0">
              <a:buNone/>
            </a:pPr>
            <a:r>
              <a:rPr lang="en-GB" sz="2000" dirty="0"/>
              <a:t>    WHO (1948); WHO (1986); United Nations (2015).</a:t>
            </a:r>
          </a:p>
          <a:p>
            <a:pPr marL="0" indent="0">
              <a:buNone/>
            </a:pPr>
            <a:endParaRPr lang="en-GB" sz="2000" b="1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3339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7277B7-7B1A-3E02-4DF3-99CF843CF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                                                               </a:t>
            </a:r>
            <a:r>
              <a:rPr lang="en-GB">
                <a:solidFill>
                  <a:srgbClr val="FFFFFF"/>
                </a:solidFill>
              </a:rPr>
              <a:t>Theories of health and wellbeing</a:t>
            </a:r>
            <a:br>
              <a:rPr lang="en-GB" b="1">
                <a:solidFill>
                  <a:srgbClr val="FFFFFF"/>
                </a:solidFill>
              </a:rPr>
            </a:br>
            <a:endParaRPr lang="en-US">
              <a:solidFill>
                <a:srgbClr val="FFFFFF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CB121E-D5E8-FF3A-9F98-D04BD41520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Biopsychosocial model: Health is affected by the body, mind and social conditions.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Ecological model: Family, community and environment affect health.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Holistic approach: Care should consider the whole person.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Critical point: Poverty and living conditions can limit people's wellbeing.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Engel (1977); Dahlgren and Whitehead (1991);           WHO (1986).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US" sz="2000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11385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DEE541-DC2A-48ED-43E2-FEC977913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                                                </a:t>
            </a:r>
            <a:br>
              <a:rPr lang="en-GB" b="1">
                <a:solidFill>
                  <a:srgbClr val="FFFFFF"/>
                </a:solidFill>
              </a:rPr>
            </a:br>
            <a:r>
              <a:rPr lang="en-GB">
                <a:solidFill>
                  <a:srgbClr val="FFFFFF"/>
                </a:solidFill>
              </a:rPr>
              <a:t>Sustainable Development Goals</a:t>
            </a:r>
            <a:endParaRPr lang="en-US" b="1">
              <a:solidFill>
                <a:srgbClr val="FFFFFF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F0E067-BF5E-7EB3-30E1-E71609BD47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endParaRPr lang="en-GB" sz="2200" b="1" dirty="0"/>
          </a:p>
          <a:p>
            <a:pPr marL="0" indent="0">
              <a:buNone/>
            </a:pPr>
            <a:endParaRPr lang="en-GB" sz="22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SDG 3 : Good health and wellbeing.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SDG 10: Reducing Inequalities.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SDG 11: Sustainable Cities and Communities.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Community activities can improve social connection and support healthier lives.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Services must be accessible to everyone.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United Nations (2015).</a:t>
            </a:r>
          </a:p>
          <a:p>
            <a:pPr marL="0" indent="0">
              <a:buNone/>
            </a:pPr>
            <a:endParaRPr lang="en-US" sz="2200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63323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: Rounded Corners 48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422F1D-4CA3-0BB9-704F-6EC71530BE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US" sz="3700">
                <a:solidFill>
                  <a:srgbClr val="FFFFFF"/>
                </a:solidFill>
              </a:rPr>
              <a:t>                                                  </a:t>
            </a:r>
            <a:br>
              <a:rPr lang="en-US" sz="3700">
                <a:solidFill>
                  <a:srgbClr val="FFFFFF"/>
                </a:solidFill>
              </a:rPr>
            </a:br>
            <a:br>
              <a:rPr lang="en-US" sz="3700">
                <a:solidFill>
                  <a:srgbClr val="FFFFFF"/>
                </a:solidFill>
              </a:rPr>
            </a:br>
            <a:r>
              <a:rPr lang="en-US" sz="3700">
                <a:solidFill>
                  <a:srgbClr val="FFFFFF"/>
                </a:solidFill>
              </a:rPr>
              <a:t>                                       </a:t>
            </a:r>
            <a:r>
              <a:rPr lang="en-GB" sz="3700">
                <a:solidFill>
                  <a:srgbClr val="FFFFFF"/>
                </a:solidFill>
              </a:rPr>
              <a:t>UK Acts and policies supporting wellbeing</a:t>
            </a:r>
            <a:br>
              <a:rPr lang="en-GB" sz="3700" b="1">
                <a:solidFill>
                  <a:srgbClr val="FFFFFF"/>
                </a:solidFill>
              </a:rPr>
            </a:br>
            <a:br>
              <a:rPr lang="en-US" sz="3700">
                <a:solidFill>
                  <a:srgbClr val="FFFFFF"/>
                </a:solidFill>
              </a:rPr>
            </a:br>
            <a:endParaRPr lang="en-US" sz="3700">
              <a:solidFill>
                <a:srgbClr val="FFFFFF"/>
              </a:solidFill>
            </a:endParaRPr>
          </a:p>
        </p:txBody>
      </p:sp>
      <p:sp>
        <p:nvSpPr>
          <p:cNvPr id="51" name="Freeform: Shape 50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73A105-5786-C653-37EA-FA7D9B6439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000" dirty="0"/>
              <a:t>Care Act 2014 </a:t>
            </a:r>
            <a:br>
              <a:rPr lang="en-GB" sz="2000" dirty="0"/>
            </a:br>
            <a:r>
              <a:rPr lang="en-GB" sz="2000" dirty="0"/>
              <a:t>Requires local authorities in England to promote the well-being of individuals.</a:t>
            </a:r>
          </a:p>
          <a:p>
            <a:r>
              <a:rPr lang="en-GB" sz="2000" dirty="0"/>
              <a:t>Equality Act 2010</a:t>
            </a:r>
          </a:p>
          <a:p>
            <a:r>
              <a:rPr lang="en-GB" sz="2000" dirty="0"/>
              <a:t>Protects people from discrimination and supports equality.</a:t>
            </a:r>
          </a:p>
          <a:p>
            <a:r>
              <a:rPr lang="en-GB" sz="2000" dirty="0"/>
              <a:t>Health and Care Act 2022</a:t>
            </a:r>
          </a:p>
          <a:p>
            <a:r>
              <a:rPr lang="en-GB" sz="2000" dirty="0"/>
              <a:t> Supports cooperation between health and care organisations in England.</a:t>
            </a:r>
          </a:p>
          <a:p>
            <a:r>
              <a:rPr lang="en-GB" sz="2000" dirty="0"/>
              <a:t>NHS Long Term Plan (2019)</a:t>
            </a:r>
          </a:p>
          <a:p>
            <a:r>
              <a:rPr lang="en-GB" sz="2000" dirty="0"/>
              <a:t>Promotes prevention and personalised care.</a:t>
            </a:r>
          </a:p>
          <a:p>
            <a:r>
              <a:rPr lang="en-GB" sz="2000" dirty="0"/>
              <a:t>Critical point: Laws and policies support wellbeing, but funding and access barriers can limit their impact.</a:t>
            </a:r>
          </a:p>
          <a:p>
            <a:pPr marL="0" indent="0">
              <a:buNone/>
            </a:pPr>
            <a:endParaRPr lang="en-US" sz="1800" dirty="0"/>
          </a:p>
        </p:txBody>
      </p:sp>
      <p:sp>
        <p:nvSpPr>
          <p:cNvPr id="57" name="Freeform: Shape 56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9" name="Freeform: Shape 58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1" name="Freeform: Shape 60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47427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28742F-30DD-5204-4BE5-4B12F378CD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                                                          </a:t>
            </a:r>
            <a:br>
              <a:rPr lang="en-GB" b="1">
                <a:solidFill>
                  <a:srgbClr val="FFFFFF"/>
                </a:solidFill>
              </a:rPr>
            </a:br>
            <a:r>
              <a:rPr lang="en-GB">
                <a:solidFill>
                  <a:srgbClr val="FFFFFF"/>
                </a:solidFill>
              </a:rPr>
              <a:t>Case study: Social prescribing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CF5E4-E6DA-A177-9DAE-98B46A1B1B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706057"/>
            <a:ext cx="5257799" cy="5129592"/>
          </a:xfrm>
        </p:spPr>
        <p:txBody>
          <a:bodyPr anchor="t">
            <a:normAutofit fontScale="25000" lnSpcReduction="20000"/>
          </a:bodyPr>
          <a:lstStyle/>
          <a:p>
            <a:endParaRPr lang="en-GB" sz="1800" b="1" dirty="0"/>
          </a:p>
          <a:p>
            <a:endParaRPr lang="en-GB" sz="1800" b="1" dirty="0"/>
          </a:p>
          <a:p>
            <a:endParaRPr lang="en-GB" sz="1800" b="1" dirty="0"/>
          </a:p>
          <a:p>
            <a:endParaRPr lang="en-GB" sz="1800" b="1" dirty="0"/>
          </a:p>
          <a:p>
            <a:r>
              <a:rPr lang="en-GB" sz="8000" dirty="0"/>
              <a:t>Aim: Improve wellbeing by connecting people with community activities, such as walking groups and social clubs.</a:t>
            </a:r>
          </a:p>
          <a:p>
            <a:r>
              <a:rPr lang="en-GB" sz="8000" dirty="0"/>
              <a:t>Health Belief Model (HBM): Link workers explain the benefits and help people overcome barriers, such as loneliness, low confidence, or transport problems.</a:t>
            </a:r>
          </a:p>
          <a:p>
            <a:r>
              <a:rPr lang="en-GB" sz="8000" dirty="0"/>
              <a:t>Success: In one evaluation, 72.6% of 2,250 people reported feeling less lonely after support (NHS evidence brief).</a:t>
            </a:r>
          </a:p>
          <a:p>
            <a:r>
              <a:rPr lang="en-GB" sz="8000" dirty="0"/>
              <a:t>Challenges: Some people cannot access local activities, and the evidence does not prove that social prescribing alone caused the improvement.</a:t>
            </a:r>
          </a:p>
          <a:p>
            <a:r>
              <a:rPr lang="en-GB" sz="8000" dirty="0"/>
              <a:t>Sustainable development: Uses community services to support wellbeing and reduce social isolation.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endParaRPr lang="en-US" sz="1800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08907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: Rounded Corners 34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4C30F9-2FF1-BB8D-7487-E85C6DCFD7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                               </a:t>
            </a:r>
            <a:br>
              <a:rPr lang="en-GB" b="1">
                <a:solidFill>
                  <a:srgbClr val="FFFFFF"/>
                </a:solidFill>
              </a:rPr>
            </a:br>
            <a:r>
              <a:rPr lang="en-GB">
                <a:solidFill>
                  <a:srgbClr val="FFFFFF"/>
                </a:solidFill>
              </a:rPr>
              <a:t>Health Belief Mode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931E6A-998C-933E-59F5-49E4170CE6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Susceptibility: Do I think I am at risk?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Severity: Do I understand the possible impact?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Benefits: Will the activity help me?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Barriers: What might stop me?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Self-efficacy: Do I feel confident to participate?</a:t>
            </a:r>
          </a:p>
          <a:p>
            <a:r>
              <a:rPr lang="en-GB" sz="2000" dirty="0"/>
              <a:t>Critical point: Motivation matters, but poverty, disability and transport also affect participation.</a:t>
            </a:r>
          </a:p>
          <a:p>
            <a:pPr marL="0" indent="0">
              <a:buNone/>
            </a:pPr>
            <a:r>
              <a:rPr lang="en-GB" sz="2000" dirty="0"/>
              <a:t>   Rosenstock (1974); </a:t>
            </a:r>
            <a:r>
              <a:rPr lang="en-GB" sz="2000" dirty="0" err="1"/>
              <a:t>Janz</a:t>
            </a:r>
            <a:r>
              <a:rPr lang="en-GB" sz="2000" dirty="0"/>
              <a:t> and Becker (1984).</a:t>
            </a:r>
          </a:p>
          <a:p>
            <a:pPr marL="0" indent="0">
              <a:buNone/>
            </a:pPr>
            <a:endParaRPr lang="en-GB" sz="2000" dirty="0"/>
          </a:p>
          <a:p>
            <a:pPr>
              <a:buFont typeface="Arial" panose="020B0604020202020204" pitchFamily="34" charset="0"/>
              <a:buChar char="•"/>
            </a:pPr>
            <a:endParaRPr lang="en-GB" sz="2000" dirty="0"/>
          </a:p>
          <a:p>
            <a:pPr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>
              <a:buFont typeface="Arial" panose="020B0604020202020204" pitchFamily="34" charset="0"/>
              <a:buChar char="•"/>
            </a:pPr>
            <a:endParaRPr lang="en-GB" sz="2000" dirty="0"/>
          </a:p>
          <a:p>
            <a:endParaRPr lang="en-US" sz="2000" dirty="0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11970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71534B-9592-1F6F-D8D6-8E65CF6F8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      </a:t>
            </a:r>
            <a:r>
              <a:rPr lang="en-GB" b="1">
                <a:solidFill>
                  <a:srgbClr val="FFFFFF"/>
                </a:solidFill>
              </a:rPr>
              <a:t>Benefits and challenges</a:t>
            </a:r>
            <a:br>
              <a:rPr lang="en-GB" b="1">
                <a:solidFill>
                  <a:srgbClr val="FFFFFF"/>
                </a:solidFill>
              </a:rPr>
            </a:br>
            <a:br>
              <a:rPr lang="en-GB" b="1">
                <a:solidFill>
                  <a:srgbClr val="FFFFFF"/>
                </a:solidFill>
              </a:rPr>
            </a:br>
            <a:endParaRPr lang="en-US">
              <a:solidFill>
                <a:srgbClr val="FFFFFF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D08A87-A6BF-1B6F-88BD-68B8D2ED80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endParaRPr lang="en-GB" sz="2000" b="1" dirty="0"/>
          </a:p>
          <a:p>
            <a:r>
              <a:rPr lang="en-GB" sz="2000" dirty="0"/>
              <a:t>Potential benefits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Improved social connections.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Less loneliness.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Opportunities for physical activity.</a:t>
            </a:r>
          </a:p>
          <a:p>
            <a:r>
              <a:rPr lang="en-GB" sz="2000" dirty="0"/>
              <a:t>Challenges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Limited local resources.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Unequal access to activities.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Difficulty measuring long-term outcomes.</a:t>
            </a:r>
          </a:p>
          <a:p>
            <a:r>
              <a:rPr lang="en-GB" sz="2000" dirty="0"/>
              <a:t>Critical point: Social prescribing has potential, but its impact depends on the support available.</a:t>
            </a:r>
          </a:p>
          <a:p>
            <a:pPr marL="0" indent="0">
              <a:buNone/>
            </a:pPr>
            <a:endParaRPr lang="en-GB" sz="2000" b="1" dirty="0"/>
          </a:p>
          <a:p>
            <a:pPr marL="0" indent="0">
              <a:buNone/>
            </a:pPr>
            <a:endParaRPr lang="en-US" sz="2000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02284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F18A54-AB06-4D44-53B6-FC02C04F20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         </a:t>
            </a:r>
            <a:r>
              <a:rPr lang="en-GB">
                <a:solidFill>
                  <a:srgbClr val="FFFFFF"/>
                </a:solidFill>
              </a:rPr>
              <a:t>Health inequalities</a:t>
            </a:r>
            <a:br>
              <a:rPr lang="en-GB" b="1">
                <a:solidFill>
                  <a:srgbClr val="FFFFFF"/>
                </a:solidFill>
              </a:rPr>
            </a:br>
            <a:endParaRPr lang="en-US">
              <a:solidFill>
                <a:srgbClr val="FFFFFF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B04132-05C2-41D7-40AC-91B33638EB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Poverty and transport costs.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Disability and inaccessible venues.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Language and cultural barriers.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Loneliness and low confidence.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Fewer community services in some areas.</a:t>
            </a:r>
          </a:p>
          <a:p>
            <a:r>
              <a:rPr lang="en-GB" sz="2000" dirty="0"/>
              <a:t>Impact: People who need support most may find it hardest to access.</a:t>
            </a:r>
          </a:p>
          <a:p>
            <a:r>
              <a:rPr lang="en-GB" sz="2000" dirty="0"/>
              <a:t>Solution: Provide inclusive, affordable and accessible services.</a:t>
            </a:r>
          </a:p>
          <a:p>
            <a:pPr marL="0" indent="0">
              <a:buNone/>
            </a:pPr>
            <a:r>
              <a:rPr lang="en-GB" sz="2000" dirty="0"/>
              <a:t>    Marmot et al. (2020).</a:t>
            </a:r>
          </a:p>
          <a:p>
            <a:pPr marL="0" indent="0">
              <a:buNone/>
            </a:pPr>
            <a:endParaRPr lang="en-US" sz="2000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31576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ACF0E5-C135-0F0B-4C14-F31C475FBB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 sz="3700" b="1">
                <a:solidFill>
                  <a:srgbClr val="FFFFFF"/>
                </a:solidFill>
              </a:rPr>
              <a:t>                                                         </a:t>
            </a:r>
            <a:r>
              <a:rPr lang="en-GB" sz="3700">
                <a:solidFill>
                  <a:srgbClr val="FFFFFF"/>
                </a:solidFill>
              </a:rPr>
              <a:t>Recommendations   </a:t>
            </a:r>
            <a:br>
              <a:rPr lang="en-GB" sz="3700">
                <a:solidFill>
                  <a:srgbClr val="FFFFFF"/>
                </a:solidFill>
              </a:rPr>
            </a:br>
            <a:br>
              <a:rPr lang="en-GB" sz="3700">
                <a:solidFill>
                  <a:srgbClr val="FFFFFF"/>
                </a:solidFill>
              </a:rPr>
            </a:br>
            <a:br>
              <a:rPr lang="en-GB" sz="3700">
                <a:solidFill>
                  <a:srgbClr val="FFFFFF"/>
                </a:solidFill>
              </a:rPr>
            </a:br>
            <a:br>
              <a:rPr lang="en-GB" sz="3700">
                <a:solidFill>
                  <a:srgbClr val="FFFFFF"/>
                </a:solidFill>
              </a:rPr>
            </a:br>
            <a:endParaRPr lang="en-US" sz="3700">
              <a:solidFill>
                <a:srgbClr val="FFFFFF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716C13-1A24-12C9-0EAA-05FF8CEA89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2000" b="1" dirty="0"/>
          </a:p>
          <a:p>
            <a:r>
              <a:rPr lang="en-GB" sz="2000" dirty="0"/>
              <a:t>Involve local communities in planning.</a:t>
            </a:r>
          </a:p>
          <a:p>
            <a:r>
              <a:rPr lang="en-GB" sz="2000" dirty="0"/>
              <a:t>Provide affordable and accessible activities.</a:t>
            </a:r>
          </a:p>
          <a:p>
            <a:r>
              <a:rPr lang="en-GB" sz="2000" dirty="0"/>
              <a:t>Offer culturally appropriate information.</a:t>
            </a:r>
          </a:p>
          <a:p>
            <a:r>
              <a:rPr lang="en-GB" sz="2000" dirty="0"/>
              <a:t>Improve cooperation between the NHS, councils and community groups.</a:t>
            </a:r>
          </a:p>
          <a:p>
            <a:r>
              <a:rPr lang="en-GB" sz="2000" dirty="0"/>
              <a:t>Measure outcomes and check whether different groups benefit equally.</a:t>
            </a:r>
          </a:p>
          <a:p>
            <a:r>
              <a:rPr lang="en-GB" sz="2000" dirty="0"/>
              <a:t>Aim: Improve wellbeing, reduce inequalities and support sustainable care.</a:t>
            </a:r>
          </a:p>
          <a:p>
            <a:pPr marL="0" indent="0">
              <a:buNone/>
            </a:pPr>
            <a:r>
              <a:rPr lang="en-GB" sz="2000" dirty="0"/>
              <a:t> WHO (2014); Marmot et al. (2020).</a:t>
            </a:r>
          </a:p>
          <a:p>
            <a:pPr marL="0" indent="0">
              <a:buNone/>
            </a:pPr>
            <a:endParaRPr lang="en-GB" sz="2000" b="1" dirty="0"/>
          </a:p>
          <a:p>
            <a:pPr marL="0" indent="0">
              <a:buNone/>
            </a:pPr>
            <a:endParaRPr lang="en-US" sz="2000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37485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896C5-5606-D5E7-DAA3-3A7E67753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         </a:t>
            </a:r>
            <a:r>
              <a:rPr lang="en-GB">
                <a:solidFill>
                  <a:srgbClr val="FFFFFF"/>
                </a:solidFill>
              </a:rPr>
              <a:t>Conclusion</a:t>
            </a:r>
            <a:r>
              <a:rPr lang="en-US">
                <a:solidFill>
                  <a:srgbClr val="FFFFFF"/>
                </a:solidFill>
              </a:rPr>
              <a:t>                                 </a:t>
            </a: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5AEABE-7AB4-F68F-B78E-FFDA92A904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Health includes physical, mental and social wellbeing.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Social prescribing connects people with community support.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It may improve social connection and quality of life.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Inequalities can prevent people from benefiting.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Joined-up, person-centred services are important for sustainable care.</a:t>
            </a:r>
          </a:p>
          <a:p>
            <a:r>
              <a:rPr lang="en-GB" sz="1800" dirty="0"/>
              <a:t>Final message: Health and community services must work together to support everyone's wellbeing.</a:t>
            </a:r>
          </a:p>
          <a:p>
            <a:r>
              <a:rPr lang="en-GB" sz="1800" dirty="0"/>
              <a:t>Engel (1977); United Nations (2015); Marmot et al. (2020).</a:t>
            </a:r>
          </a:p>
          <a:p>
            <a:pPr marL="0" indent="0">
              <a:buNone/>
            </a:pPr>
            <a:endParaRPr lang="en-US" sz="180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90688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0319A7-0C7F-7E49-E1DC-563DDE6290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                                                         </a:t>
            </a:r>
            <a:r>
              <a:rPr lang="en-US" b="1" dirty="0">
                <a:solidFill>
                  <a:srgbClr val="FFFFFF"/>
                </a:solidFill>
              </a:rPr>
              <a:t>References </a:t>
            </a: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5A414-368D-E2C3-6F7F-BD7CDAA815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79"/>
            <a:ext cx="5257799" cy="552204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1050" dirty="0"/>
          </a:p>
          <a:p>
            <a:pPr marL="0" indent="0">
              <a:buNone/>
            </a:pPr>
            <a:r>
              <a:rPr lang="en-GB" sz="1800" dirty="0" err="1"/>
              <a:t>Bickerdike</a:t>
            </a:r>
            <a:r>
              <a:rPr lang="en-GB" sz="1800" dirty="0"/>
              <a:t>, L., Booth, A., Wilson, P.M., Farley, K. and Wright, K. (2017) ‘Social prescribing: less rhetoric and more reality. A systematic review of the evidence’, BMJ Open, 7(4), e013384. Available at: </a:t>
            </a:r>
            <a:r>
              <a:rPr lang="en-GB" sz="1800" dirty="0">
                <a:hlinkClick r:id="rId2"/>
              </a:rPr>
              <a:t>https://doi.org/10.1136/bmjopen-2016-013384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 Brundtland, G.H. (ed.) (1987) Our common future. Oxford: Oxford University Press.</a:t>
            </a:r>
          </a:p>
          <a:p>
            <a:pPr marL="0" indent="0">
              <a:buNone/>
            </a:pPr>
            <a:r>
              <a:rPr lang="en-GB" sz="1800" dirty="0"/>
              <a:t>Dahlgren, G. and Whitehead, M. (1991) Policies and strategies to promote social equity in health. Stockholm: Institute for Futures Studies.</a:t>
            </a:r>
          </a:p>
          <a:p>
            <a:pPr marL="0" indent="0">
              <a:buNone/>
            </a:pPr>
            <a:r>
              <a:rPr lang="en-GB" sz="1800" dirty="0"/>
              <a:t>Department of Health (2010) Healthy lives, healthy people: our strategy for public health in England. London: Department of Health.</a:t>
            </a:r>
          </a:p>
          <a:p>
            <a:pPr marL="0" indent="0">
              <a:buNone/>
            </a:pPr>
            <a:r>
              <a:rPr lang="en-GB" sz="1800" dirty="0"/>
              <a:t> Grant, C., Goodenough, T., Harvey, I. and Hine, C. (2000) ‘A randomised controlled trial and economic evaluation of a referrals facilitator between primary care and the voluntary sector’, BMJ, 320, pp. 419–423.</a:t>
            </a:r>
          </a:p>
          <a:p>
            <a:pPr marL="0" indent="0">
              <a:buNone/>
            </a:pPr>
            <a:endParaRPr lang="en-US" sz="1300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33FDA4-65F6-4DAB-F854-9B74478246FE}"/>
              </a:ext>
            </a:extLst>
          </p:cNvPr>
          <p:cNvSpPr txBox="1"/>
          <p:nvPr/>
        </p:nvSpPr>
        <p:spPr>
          <a:xfrm>
            <a:off x="4201610" y="349555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98206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E17AA5-BBE0-10FD-49A5-65BD0F567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             References                                                        </a:t>
            </a: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5C50A1-9309-3F4E-8D41-36991E884F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r>
              <a:rPr lang="en-GB" sz="1800" dirty="0"/>
              <a:t>  </a:t>
            </a:r>
          </a:p>
          <a:p>
            <a:pPr marL="0" indent="0">
              <a:buNone/>
            </a:pPr>
            <a:r>
              <a:rPr lang="en-GB" sz="1800" dirty="0"/>
              <a:t> Marmot, M. et al. (2010) Fair society, healthy lives: the Marmot Review. London: The Marmot Review.</a:t>
            </a:r>
          </a:p>
          <a:p>
            <a:pPr marL="0" indent="0">
              <a:buNone/>
            </a:pPr>
            <a:r>
              <a:rPr lang="en-GB" sz="1800" dirty="0"/>
              <a:t> Marmot, M. et al. (2020) Health equity in England: the Marmot Review 10 years on. London: Institute of Health Equity.</a:t>
            </a:r>
          </a:p>
          <a:p>
            <a:pPr marL="0" indent="0">
              <a:buNone/>
            </a:pPr>
            <a:r>
              <a:rPr lang="en-GB" sz="1800" dirty="0"/>
              <a:t> Moffatt, S. et al. (2017) ‘Link Worker social prescribing to improve health and well-being for people with long-term conditions: qualitative study of service user perceptions’, BMJ Open, 7, e015203. Available at: </a:t>
            </a:r>
            <a:r>
              <a:rPr lang="en-GB" sz="1800" dirty="0">
                <a:hlinkClick r:id="rId2"/>
              </a:rPr>
              <a:t>https://doi.org/10.1136/bmjopen-2016-015203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 NHS England (2019) The NHS long term plan. Available at: </a:t>
            </a:r>
            <a:r>
              <a:rPr lang="en-GB" sz="1800" dirty="0">
                <a:hlinkClick r:id="rId3"/>
              </a:rPr>
              <a:t>https://www.longtermplan.nhs.uk/</a:t>
            </a:r>
            <a:r>
              <a:rPr lang="en-GB" sz="1800" dirty="0"/>
              <a:t> (Accessed: 13 October 2026).</a:t>
            </a:r>
          </a:p>
          <a:p>
            <a:pPr marL="0" indent="0">
              <a:buNone/>
            </a:pPr>
            <a:r>
              <a:rPr lang="en-GB" sz="1800" dirty="0"/>
              <a:t> NHS England (n.d.) Social prescribing. Available at: </a:t>
            </a:r>
            <a:r>
              <a:rPr lang="en-GB" sz="1800" dirty="0">
                <a:hlinkClick r:id="rId4"/>
              </a:rPr>
              <a:t>https://www.england.nhs.uk/personalisedcare/social-prescribing/</a:t>
            </a:r>
            <a:r>
              <a:rPr lang="en-GB" sz="1800" dirty="0"/>
              <a:t> (Accessed: 13 October 2026).</a:t>
            </a:r>
          </a:p>
          <a:p>
            <a:pPr marL="0" indent="0">
              <a:buNone/>
            </a:pPr>
            <a:endParaRPr lang="en-GB" sz="1100" b="1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357539F-4170-7E7F-D817-2255B40425D4}"/>
              </a:ext>
            </a:extLst>
          </p:cNvPr>
          <p:cNvSpPr txBox="1"/>
          <p:nvPr/>
        </p:nvSpPr>
        <p:spPr>
          <a:xfrm>
            <a:off x="3646025" y="347240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81021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59EA87-2C28-31E5-9BBE-5E66F82B7A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References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73BFAA-C3AC-DAEC-C312-8E41207384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79"/>
            <a:ext cx="5257799" cy="5437875"/>
          </a:xfrm>
        </p:spPr>
        <p:txBody>
          <a:bodyPr anchor="t">
            <a:normAutofit fontScale="32500" lnSpcReduction="20000"/>
          </a:bodyPr>
          <a:lstStyle/>
          <a:p>
            <a:pPr marL="0" indent="0">
              <a:buNone/>
            </a:pPr>
            <a:endParaRPr lang="en-US" sz="1300" dirty="0"/>
          </a:p>
          <a:p>
            <a:pPr marL="0" indent="0">
              <a:buNone/>
            </a:pPr>
            <a:r>
              <a:rPr lang="en-GB" sz="4900" dirty="0" err="1">
                <a:latin typeface="Arial" panose="020B0604020202020204" pitchFamily="34" charset="0"/>
                <a:cs typeface="Arial" panose="020B0604020202020204" pitchFamily="34" charset="0"/>
              </a:rPr>
              <a:t>Polley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, M. et al. (2017) A review of the evidence assessing impact of social prescribing on healthcare demand and cost implications. London: University of Westminster.</a:t>
            </a:r>
          </a:p>
          <a:p>
            <a:pPr marL="0" indent="0">
              <a:buNone/>
            </a:pP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 Rosenstock, I.M. (1974) ‘Historical origins of the Health Belief Model’, Health Education Monographs, 2(4), pp. 328–335. Available at: 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https://doi.org/10.1177/109019817400200403</a:t>
            </a:r>
            <a:endParaRPr lang="en-GB" sz="4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 South, J. et al. (2008) People-centred public health. Bristol: The Policy Press.</a:t>
            </a:r>
          </a:p>
          <a:p>
            <a:pPr marL="0" indent="0">
              <a:buNone/>
            </a:pP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United Nations (2015) Transforming our world: the 2030 Agenda for Sustainable Development. Available at: 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https://sdgs.un.org/2030agenda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 (Accessed: 13 October 2026).</a:t>
            </a:r>
          </a:p>
          <a:p>
            <a:pPr marL="0" indent="0">
              <a:buNone/>
            </a:pP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 World Health Organization (1948) Constitution of the World Health Organization. Available at: 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https://www.who.int/about/governance/constitution/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 (Accessed: 13 October 2026).</a:t>
            </a:r>
          </a:p>
          <a:p>
            <a:pPr marL="0" indent="0">
              <a:buNone/>
            </a:pP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(1986) Ottawa Charter for Health Promotion. Geneva: World Health Organization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80654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13572</TotalTime>
  <Words>1315</Words>
  <Application>Microsoft Macintosh PowerPoint</Application>
  <PresentationFormat>Widescreen</PresentationFormat>
  <Paragraphs>130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Aptos Display</vt:lpstr>
      <vt:lpstr>Arial</vt:lpstr>
      <vt:lpstr>Office Theme</vt:lpstr>
      <vt:lpstr> Health, Wellbeing and Sustainable Development in UK Health and Social Care  </vt:lpstr>
      <vt:lpstr>                                                                                           Key Concepts                                               </vt:lpstr>
      <vt:lpstr>                                                               Theories of health and wellbeing </vt:lpstr>
      <vt:lpstr>                                                 Sustainable Development Goals</vt:lpstr>
      <vt:lpstr>                                                                                           UK Acts and policies supporting wellbeing  </vt:lpstr>
      <vt:lpstr>                                                           Case study: Social prescribing</vt:lpstr>
      <vt:lpstr>                                Health Belief Mode</vt:lpstr>
      <vt:lpstr>      Benefits and challenges  </vt:lpstr>
      <vt:lpstr>         Health inequalities </vt:lpstr>
      <vt:lpstr>                                                         Recommendations       </vt:lpstr>
      <vt:lpstr>         Conclusion                                 </vt:lpstr>
      <vt:lpstr>                                                         References </vt:lpstr>
      <vt:lpstr>             References                                                       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Health, Wellbeing and Sustainable Development in Health and Social Care (Critical examination of their integration and impact on service delivery)   </dc:title>
  <dc:creator>Chakira M'Houmadi (2322832)</dc:creator>
  <cp:lastModifiedBy>Chakira M'Houmadi (2322832)</cp:lastModifiedBy>
  <cp:revision>1</cp:revision>
  <dcterms:created xsi:type="dcterms:W3CDTF">2026-10-05T22:24:28Z</dcterms:created>
  <dcterms:modified xsi:type="dcterms:W3CDTF">2026-10-15T08:37:07Z</dcterms:modified>
</cp:coreProperties>
</file>