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7"/>
  </p:normalViewPr>
  <p:slideViewPr>
    <p:cSldViewPr snapToGrid="0" snapToObjects="1">
      <p:cViewPr varScale="1">
        <p:scale>
          <a:sx n="104" d="100"/>
          <a:sy n="104" d="100"/>
        </p:scale>
        <p:origin x="89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877B6D-F7D2-4248-BA2F-006605302CDB}" type="datetimeFigureOut">
              <a:rPr lang="en-RO" smtClean="0"/>
              <a:t>07.11.2021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1E47FA-5D4C-C147-99CA-E7D7DB20B48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84947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E47FA-5D4C-C147-99CA-E7D7DB20B480}" type="slidenum">
              <a:rPr lang="en-RO" smtClean="0"/>
              <a:t>6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51809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965577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556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443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55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234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964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280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560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788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156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425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11/7/21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417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sdaq.com/articles/amazons-drive-towards-sustainable-transportation-2021-08-31?amp&amp;fbclid=IwAR31-PWBG_CKE6De_K0MhfplAs3VQ3K8qr4vCo9TH1tmSjDLHalxG-YbVNw" TargetMode="External"/><Relationship Id="rId2" Type="http://schemas.openxmlformats.org/officeDocument/2006/relationships/hyperlink" Target="https://www.thisismoney.co.uk/money/cars/article-5513215/amp/BMW-plans-use-discarded-plastic-oceans-new-cars.html?fbclid=IwAR2XchpY_0_KFQRzKHn1CD_U8Db71w-pnYl-rV0RrTZn3gjAV3JWeruXSGE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D4ED7-5D56-B245-875A-28C3E2409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63976" y="228604"/>
            <a:ext cx="8328004" cy="2989296"/>
          </a:xfrm>
        </p:spPr>
        <p:txBody>
          <a:bodyPr>
            <a:normAutofit/>
          </a:bodyPr>
          <a:lstStyle/>
          <a:p>
            <a:r>
              <a:rPr lang="en-RO" dirty="0"/>
              <a:t>Poster presentation</a:t>
            </a:r>
            <a:br>
              <a:rPr lang="en-RO" dirty="0"/>
            </a:br>
            <a:br>
              <a:rPr lang="en-RO" dirty="0"/>
            </a:br>
            <a:br>
              <a:rPr lang="en-RO" dirty="0"/>
            </a:br>
            <a:r>
              <a:rPr lang="en-US" dirty="0"/>
              <a:t>sustainability</a:t>
            </a:r>
            <a:r>
              <a:rPr lang="en-RO" dirty="0"/>
              <a:t> transportation</a:t>
            </a:r>
            <a:br>
              <a:rPr lang="en-RO" dirty="0"/>
            </a:br>
            <a:r>
              <a:rPr lang="en-RO" dirty="0"/>
              <a:t> </a:t>
            </a:r>
            <a:br>
              <a:rPr lang="en-RO" dirty="0"/>
            </a:br>
            <a:r>
              <a:rPr lang="en-RO" dirty="0"/>
              <a:t>amazon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DD6174-16DF-B544-81AA-3C3CF672AB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0779" y="4113213"/>
            <a:ext cx="6125372" cy="1655762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Mocanu</a:t>
            </a:r>
            <a:r>
              <a:rPr lang="en-GB" dirty="0"/>
              <a:t> </a:t>
            </a:r>
            <a:r>
              <a:rPr lang="en-GB" dirty="0" err="1"/>
              <a:t>Andreea</a:t>
            </a:r>
            <a:r>
              <a:rPr lang="en-GB" dirty="0"/>
              <a:t>-Raluca</a:t>
            </a:r>
            <a:br>
              <a:rPr lang="en-GB" dirty="0"/>
            </a:br>
            <a:r>
              <a:rPr lang="en-GB" dirty="0"/>
              <a:t>1919375</a:t>
            </a:r>
            <a:br>
              <a:rPr lang="en-GB" dirty="0"/>
            </a:br>
            <a:r>
              <a:rPr lang="en-GB" dirty="0"/>
              <a:t>University Of Wales Trinity Saint David</a:t>
            </a:r>
            <a:br>
              <a:rPr lang="en-GB"/>
            </a:br>
            <a:r>
              <a:rPr lang="en-GB"/>
              <a:t>Component One</a:t>
            </a:r>
            <a:endParaRPr lang="en-RO" dirty="0"/>
          </a:p>
        </p:txBody>
      </p:sp>
      <p:pic>
        <p:nvPicPr>
          <p:cNvPr id="4" name="Picture 3" descr="Blue arrows background">
            <a:extLst>
              <a:ext uri="{FF2B5EF4-FFF2-40B4-BE49-F238E27FC236}">
                <a16:creationId xmlns:a16="http://schemas.microsoft.com/office/drawing/2014/main" id="{61F7AA6C-93D4-4894-BE9F-2E82FCB1B0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02" r="32356"/>
          <a:stretch/>
        </p:blipFill>
        <p:spPr>
          <a:xfrm>
            <a:off x="20" y="24394"/>
            <a:ext cx="3863955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3465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352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399D5-059A-7749-8B10-83E57545D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365762"/>
            <a:ext cx="3884962" cy="1780027"/>
          </a:xfrm>
        </p:spPr>
        <p:txBody>
          <a:bodyPr vert="horz" lIns="0" tIns="0" rIns="0" bIns="0" rtlCol="0" anchor="b" anchorCtr="0">
            <a:normAutofit fontScale="90000"/>
          </a:bodyPr>
          <a:lstStyle/>
          <a:p>
            <a:pPr algn="ctr"/>
            <a:r>
              <a:rPr lang="en-GB" b="1" dirty="0"/>
              <a:t> 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		</a:t>
            </a:r>
            <a:br>
              <a:rPr lang="en-GB" b="1" dirty="0"/>
            </a:br>
            <a:r>
              <a:rPr lang="en-GB" b="1" dirty="0"/>
              <a:t>SUSTAINABLE TRANSPORTATION</a:t>
            </a: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9E7031-16D1-024A-BF84-A89E197956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988" y="2759076"/>
            <a:ext cx="3884962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 dirty="0"/>
              <a:t>     </a:t>
            </a:r>
          </a:p>
          <a:p>
            <a:r>
              <a:rPr lang="en-US" dirty="0"/>
              <a:t>      Amazon has announced that they plan to implement 100,000 electric vehicles designed and programmed by themselves by the end of 2030.</a:t>
            </a:r>
          </a:p>
        </p:txBody>
      </p:sp>
      <p:pic>
        <p:nvPicPr>
          <p:cNvPr id="1026" name="Picture 2" descr="Amazon will order 100,000 electric delivery vans from EV startup Rivian,  Jeff Bezos says - The Verge">
            <a:extLst>
              <a:ext uri="{FF2B5EF4-FFF2-40B4-BE49-F238E27FC236}">
                <a16:creationId xmlns:a16="http://schemas.microsoft.com/office/drawing/2014/main" id="{8D5CBC73-1D5A-EF4F-8B96-CC111811C1D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99" r="28627"/>
          <a:stretch/>
        </p:blipFill>
        <p:spPr bwMode="auto">
          <a:xfrm>
            <a:off x="4979987" y="540033"/>
            <a:ext cx="6671025" cy="577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218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35CA6-DB0F-B941-996E-455DFB056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br>
              <a:rPr lang="en-US" sz="1500"/>
            </a:br>
            <a:r>
              <a:rPr lang="en-US" sz="1500"/>
              <a:t>What are the chances of succeeding in this decision? </a:t>
            </a:r>
            <a:br>
              <a:rPr lang="en-US" sz="1500"/>
            </a:br>
            <a:endParaRPr lang="en-US" sz="150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7F23B-919E-E645-89CC-3BEAFBB62B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988" y="2759076"/>
            <a:ext cx="3884962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600"/>
              <a:t>In 2019, Amazon has already ordered several items and components from Rivian which is a company that created this car especially for them. </a:t>
            </a:r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600"/>
              <a:t>In February 2021, these vehicles have already taken to the streets of Los Angeles, which shows that this is no longer a wish and already something that has been realized. </a:t>
            </a:r>
            <a:br>
              <a:rPr lang="en-US" sz="1600"/>
            </a:br>
            <a:endParaRPr lang="en-US" sz="160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2050" name="Picture 2" descr="Amazon unveils Rivian-built electric delivery van | Autocar">
            <a:extLst>
              <a:ext uri="{FF2B5EF4-FFF2-40B4-BE49-F238E27FC236}">
                <a16:creationId xmlns:a16="http://schemas.microsoft.com/office/drawing/2014/main" id="{C077594B-2DE9-5842-9F82-3F9E631A32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37200" y="1402472"/>
            <a:ext cx="6113812" cy="40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40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96202-29AB-BF4B-959A-6B903E9AC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11236"/>
            <a:ext cx="4426782" cy="1292662"/>
          </a:xfrm>
        </p:spPr>
        <p:txBody>
          <a:bodyPr vert="horz" lIns="0" tIns="0" rIns="0" bIns="0" rtlCol="0" anchor="t" anchorCtr="0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200"/>
            </a:br>
            <a:r>
              <a:rPr lang="en-US" sz="2200"/>
              <a:t>Is it really the best solution to help the planet?</a:t>
            </a:r>
          </a:p>
        </p:txBody>
      </p:sp>
      <p:pic>
        <p:nvPicPr>
          <p:cNvPr id="3074" name="Picture 2" descr="BMW plans to use discarded plastic from the oceans in its new cars | This  is Money">
            <a:extLst>
              <a:ext uri="{FF2B5EF4-FFF2-40B4-BE49-F238E27FC236}">
                <a16:creationId xmlns:a16="http://schemas.microsoft.com/office/drawing/2014/main" id="{DC6343BF-45BB-584B-AE75-D5A289A3BB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4" r="3" b="3"/>
          <a:stretch/>
        </p:blipFill>
        <p:spPr bwMode="auto">
          <a:xfrm>
            <a:off x="1079499" y="2843213"/>
            <a:ext cx="4457701" cy="292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A41AD-9F88-DC4B-9ADA-BD6E55F87E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0" y="987423"/>
            <a:ext cx="5555012" cy="4781552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700"/>
              <a:t>If we take as an example another brand that has tried something similar, we can look at a company called BMW. BMW managed to shut down a full electric car called the i3, this car was made in order to be a GREEN car, a car that really protects the planet. </a:t>
            </a:r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700"/>
              <a:t>This car is 90% recyclable. In order to create this car, BMW made a carbon factory in Moses Lake because the process of creating carbon fiber uses a lot of energy, and BMW created this hydroelectric plant to support its point of view. </a:t>
            </a:r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700"/>
              <a:t>Furthermore, all these components are sent to another factory that uses only wind energy to be assembled. This proves a complete GREEN production cycle.</a:t>
            </a:r>
          </a:p>
        </p:txBody>
      </p:sp>
    </p:spTree>
    <p:extLst>
      <p:ext uri="{BB962C8B-B14F-4D97-AF65-F5344CB8AC3E}">
        <p14:creationId xmlns:p14="http://schemas.microsoft.com/office/powerpoint/2010/main" val="184859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58A2E-8B7B-114D-AD7A-97433436E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1291604" flipH="1">
            <a:off x="-607218" y="11748"/>
            <a:ext cx="191453" cy="371275"/>
          </a:xfrm>
        </p:spPr>
        <p:txBody>
          <a:bodyPr vert="horz" lIns="0" tIns="0" rIns="0" bIns="0" rtlCol="0" anchor="b" anchorCtr="0">
            <a:normAutofit fontScale="90000"/>
          </a:bodyPr>
          <a:lstStyle/>
          <a:p>
            <a:pPr algn="ctr"/>
            <a:endParaRPr lang="en-US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60BABE-AEFE-EF4C-9CC2-C2384D4D42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988" y="394771"/>
            <a:ext cx="3884962" cy="5374205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Returning to the subject, Amazon does not use any of these steps, which are indeed the most appropriate solution to do good to the planet. </a:t>
            </a:r>
          </a:p>
          <a:p>
            <a:pPr>
              <a:lnSpc>
                <a:spcPct val="115000"/>
              </a:lnSpc>
            </a:pPr>
            <a:endParaRPr lang="en-US" sz="1700" dirty="0"/>
          </a:p>
          <a:p>
            <a:pPr>
              <a:lnSpc>
                <a:spcPct val="115000"/>
              </a:lnSpc>
            </a:pPr>
            <a:endParaRPr lang="en-US" sz="1700" dirty="0"/>
          </a:p>
          <a:p>
            <a:pPr marL="34290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However, their idea of using electric vehicles and implementing energy that can be reused is indeed a good solution in protecting the planet.</a:t>
            </a:r>
          </a:p>
          <a:p>
            <a:pPr>
              <a:lnSpc>
                <a:spcPct val="115000"/>
              </a:lnSpc>
            </a:pPr>
            <a:endParaRPr lang="en-US" sz="1700" dirty="0"/>
          </a:p>
          <a:p>
            <a:pPr>
              <a:lnSpc>
                <a:spcPct val="115000"/>
              </a:lnSpc>
            </a:pPr>
            <a:endParaRPr lang="en-US" sz="1700" dirty="0"/>
          </a:p>
          <a:p>
            <a:pPr>
              <a:lnSpc>
                <a:spcPct val="115000"/>
              </a:lnSpc>
            </a:pPr>
            <a:endParaRPr lang="en-US" sz="1700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098" name="Picture 2" descr="electric vehicles advantages latest electric car green India">
            <a:extLst>
              <a:ext uri="{FF2B5EF4-FFF2-40B4-BE49-F238E27FC236}">
                <a16:creationId xmlns:a16="http://schemas.microsoft.com/office/drawing/2014/main" id="{943323B1-850B-1D47-A214-20A03EFF613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37200" y="1287838"/>
            <a:ext cx="6113812" cy="42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243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5" name="Rectangle 70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F8604-8456-1B4D-A417-48A1421A5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33"/>
            <a:ext cx="4426782" cy="1331604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cONCLUSION</a:t>
            </a:r>
          </a:p>
        </p:txBody>
      </p:sp>
      <p:cxnSp>
        <p:nvCxnSpPr>
          <p:cNvPr id="5126" name="Straight Connector 7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989DD6-A8CC-A446-96CF-2C5DE02872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0000" y="2759076"/>
            <a:ext cx="4460874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    In conclusion, Amazon is on the right track in terms of sustainability, but there are certainly possibilities for improvement.</a:t>
            </a:r>
          </a:p>
          <a:p>
            <a:r>
              <a:rPr lang="en-US"/>
              <a:t> </a:t>
            </a:r>
          </a:p>
          <a:p>
            <a:endParaRPr lang="en-US"/>
          </a:p>
        </p:txBody>
      </p:sp>
      <p:pic>
        <p:nvPicPr>
          <p:cNvPr id="5122" name="Picture 2" descr="Moore&amp;#39;s Law Meets The Electric Vehicle | by Michael Grossman | Medium">
            <a:extLst>
              <a:ext uri="{FF2B5EF4-FFF2-40B4-BE49-F238E27FC236}">
                <a16:creationId xmlns:a16="http://schemas.microsoft.com/office/drawing/2014/main" id="{E666E408-971C-114E-937C-9F0C67AF5D6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4800" y="1760187"/>
            <a:ext cx="4996212" cy="333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101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35BF8-3477-43B7-9B97-4A7B85F79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365" y="955230"/>
            <a:ext cx="10418029" cy="4813745"/>
          </a:xfrm>
        </p:spPr>
        <p:txBody>
          <a:bodyPr/>
          <a:lstStyle/>
          <a:p>
            <a:r>
              <a:rPr lang="en-GB" dirty="0"/>
              <a:t>Bibliography/References</a:t>
            </a:r>
            <a:br>
              <a:rPr lang="en-GB" dirty="0"/>
            </a:br>
            <a:br>
              <a:rPr lang="en-GB" dirty="0"/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Ray M. (2018) BMW plans to use discarded plastic from the world’s oceans in the new cars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https://www.thisismoney.co.uk/money/cars/article-5513215/amp/BMW-plans-use-discarded-plastic-oceans-new-cars.html?fbclid=IwAR2XchpY_0_KFQRzKHn1CD_U8Db71w-pnYl-rV0RrTZn3gjAV3JWeruXSGE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24/10/2021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Prableen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B. (2021) Amazon’s Drive Towards Sustainable Transportation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https://www.nasdaq.com/articles/amazons-drive-towards-sustainable-transportation-2021-08-31?amp&amp;fbclid=IwAR31-PWBG_CKE6De_K0MhfplAs3VQ3K8qr4vCo9TH1tmSjDLHalxG-YbVNw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24/10/2021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048352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DarkSeedLeftStep">
      <a:dk1>
        <a:srgbClr val="000000"/>
      </a:dk1>
      <a:lt1>
        <a:srgbClr val="FFFFFF"/>
      </a:lt1>
      <a:dk2>
        <a:srgbClr val="1B2F2F"/>
      </a:dk2>
      <a:lt2>
        <a:srgbClr val="F2F3F0"/>
      </a:lt2>
      <a:accent1>
        <a:srgbClr val="5F30E8"/>
      </a:accent1>
      <a:accent2>
        <a:srgbClr val="1A38D5"/>
      </a:accent2>
      <a:accent3>
        <a:srgbClr val="2996E7"/>
      </a:accent3>
      <a:accent4>
        <a:srgbClr val="15BFC0"/>
      </a:accent4>
      <a:accent5>
        <a:srgbClr val="23C583"/>
      </a:accent5>
      <a:accent6>
        <a:srgbClr val="16C634"/>
      </a:accent6>
      <a:hlink>
        <a:srgbClr val="349C83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462</Words>
  <Application>Microsoft Macintosh PowerPoint</Application>
  <PresentationFormat>Widescreen</PresentationFormat>
  <Paragraphs>22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Avenir Next LT Pro Light</vt:lpstr>
      <vt:lpstr>Calibri</vt:lpstr>
      <vt:lpstr>Rockwell Nova Light</vt:lpstr>
      <vt:lpstr>Wingdings</vt:lpstr>
      <vt:lpstr>LeafVTI</vt:lpstr>
      <vt:lpstr>Poster presentation   sustainability transportation   amazon</vt:lpstr>
      <vt:lpstr>          SUSTAINABLE TRANSPORTATION   </vt:lpstr>
      <vt:lpstr> What are the chances of succeeding in this decision?  </vt:lpstr>
      <vt:lpstr> Is it really the best solution to help the planet?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presentation   suinstability transportation   amazon</dc:title>
  <dc:creator>Andreea Raluca Mocanu (1919375)</dc:creator>
  <cp:lastModifiedBy>Andreea Raluca Mocanu (1919375)</cp:lastModifiedBy>
  <cp:revision>5</cp:revision>
  <dcterms:created xsi:type="dcterms:W3CDTF">2021-10-27T16:26:29Z</dcterms:created>
  <dcterms:modified xsi:type="dcterms:W3CDTF">2021-11-07T02:57:28Z</dcterms:modified>
</cp:coreProperties>
</file>