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37"/>
  </p:notesMasterIdLst>
  <p:sldIdLst>
    <p:sldId id="256" r:id="rId2"/>
    <p:sldId id="265" r:id="rId3"/>
    <p:sldId id="266" r:id="rId4"/>
    <p:sldId id="259" r:id="rId5"/>
    <p:sldId id="257" r:id="rId6"/>
    <p:sldId id="282" r:id="rId7"/>
    <p:sldId id="283" r:id="rId8"/>
    <p:sldId id="284" r:id="rId9"/>
    <p:sldId id="261" r:id="rId10"/>
    <p:sldId id="263" r:id="rId11"/>
    <p:sldId id="262" r:id="rId12"/>
    <p:sldId id="264" r:id="rId13"/>
    <p:sldId id="268" r:id="rId14"/>
    <p:sldId id="314" r:id="rId15"/>
    <p:sldId id="273" r:id="rId16"/>
    <p:sldId id="269" r:id="rId17"/>
    <p:sldId id="313" r:id="rId18"/>
    <p:sldId id="270" r:id="rId19"/>
    <p:sldId id="315" r:id="rId20"/>
    <p:sldId id="271" r:id="rId21"/>
    <p:sldId id="272" r:id="rId22"/>
    <p:sldId id="274" r:id="rId23"/>
    <p:sldId id="275" r:id="rId24"/>
    <p:sldId id="276" r:id="rId25"/>
    <p:sldId id="277" r:id="rId26"/>
    <p:sldId id="300" r:id="rId27"/>
    <p:sldId id="317" r:id="rId28"/>
    <p:sldId id="318" r:id="rId29"/>
    <p:sldId id="319" r:id="rId30"/>
    <p:sldId id="320" r:id="rId31"/>
    <p:sldId id="310" r:id="rId32"/>
    <p:sldId id="322" r:id="rId33"/>
    <p:sldId id="311" r:id="rId34"/>
    <p:sldId id="312" r:id="rId35"/>
    <p:sldId id="31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F34110F8-F180-4A34-842C-4525F9FFCED5}"/>
    <pc:docChg chg="custSel addSld delSld modSld sldOrd">
      <pc:chgData name="Zita Draper" userId="b063123c-f51f-481b-b99c-f574606c9ace" providerId="ADAL" clId="{F34110F8-F180-4A34-842C-4525F9FFCED5}" dt="2024-02-13T10:35:58.610" v="12022" actId="20577"/>
      <pc:docMkLst>
        <pc:docMk/>
      </pc:docMkLst>
      <pc:sldChg chg="modSp mod">
        <pc:chgData name="Zita Draper" userId="b063123c-f51f-481b-b99c-f574606c9ace" providerId="ADAL" clId="{F34110F8-F180-4A34-842C-4525F9FFCED5}" dt="2024-02-04T14:14:02.224" v="33" actId="20577"/>
        <pc:sldMkLst>
          <pc:docMk/>
          <pc:sldMk cId="3999759403" sldId="256"/>
        </pc:sldMkLst>
        <pc:spChg chg="mod">
          <ac:chgData name="Zita Draper" userId="b063123c-f51f-481b-b99c-f574606c9ace" providerId="ADAL" clId="{F34110F8-F180-4A34-842C-4525F9FFCED5}" dt="2024-02-04T14:14:02.224" v="33" actId="20577"/>
          <ac:spMkLst>
            <pc:docMk/>
            <pc:sldMk cId="3999759403" sldId="256"/>
            <ac:spMk id="2" creationId="{77978661-0F23-1F49-D57E-F0C451948821}"/>
          </ac:spMkLst>
        </pc:spChg>
      </pc:sldChg>
      <pc:sldChg chg="addSp modSp mod ord">
        <pc:chgData name="Zita Draper" userId="b063123c-f51f-481b-b99c-f574606c9ace" providerId="ADAL" clId="{F34110F8-F180-4A34-842C-4525F9FFCED5}" dt="2024-02-05T15:02:02.038" v="5900" actId="1076"/>
        <pc:sldMkLst>
          <pc:docMk/>
          <pc:sldMk cId="2208946592" sldId="257"/>
        </pc:sldMkLst>
        <pc:picChg chg="add mod">
          <ac:chgData name="Zita Draper" userId="b063123c-f51f-481b-b99c-f574606c9ace" providerId="ADAL" clId="{F34110F8-F180-4A34-842C-4525F9FFCED5}" dt="2024-02-05T15:02:02.038" v="5900" actId="1076"/>
          <ac:picMkLst>
            <pc:docMk/>
            <pc:sldMk cId="2208946592" sldId="257"/>
            <ac:picMk id="5" creationId="{F40DB0F1-A5F8-C839-0C9D-6C6340C7B4B8}"/>
          </ac:picMkLst>
        </pc:picChg>
      </pc:sldChg>
      <pc:sldChg chg="del ord">
        <pc:chgData name="Zita Draper" userId="b063123c-f51f-481b-b99c-f574606c9ace" providerId="ADAL" clId="{F34110F8-F180-4A34-842C-4525F9FFCED5}" dt="2024-02-04T15:11:52.944" v="2217" actId="2696"/>
        <pc:sldMkLst>
          <pc:docMk/>
          <pc:sldMk cId="665519790" sldId="258"/>
        </pc:sldMkLst>
      </pc:sldChg>
      <pc:sldChg chg="addSp modSp mod ord">
        <pc:chgData name="Zita Draper" userId="b063123c-f51f-481b-b99c-f574606c9ace" providerId="ADAL" clId="{F34110F8-F180-4A34-842C-4525F9FFCED5}" dt="2024-02-05T15:01:25.243" v="5896" actId="1076"/>
        <pc:sldMkLst>
          <pc:docMk/>
          <pc:sldMk cId="4039709569" sldId="259"/>
        </pc:sldMkLst>
        <pc:spChg chg="mod">
          <ac:chgData name="Zita Draper" userId="b063123c-f51f-481b-b99c-f574606c9ace" providerId="ADAL" clId="{F34110F8-F180-4A34-842C-4525F9FFCED5}" dt="2024-02-04T14:39:31.383" v="810" actId="20577"/>
          <ac:spMkLst>
            <pc:docMk/>
            <pc:sldMk cId="4039709569" sldId="259"/>
            <ac:spMk id="3" creationId="{047C087B-F04D-A806-C326-935DBFFDB05B}"/>
          </ac:spMkLst>
        </pc:spChg>
        <pc:picChg chg="add mod">
          <ac:chgData name="Zita Draper" userId="b063123c-f51f-481b-b99c-f574606c9ace" providerId="ADAL" clId="{F34110F8-F180-4A34-842C-4525F9FFCED5}" dt="2024-02-05T15:01:25.243" v="5896" actId="1076"/>
          <ac:picMkLst>
            <pc:docMk/>
            <pc:sldMk cId="4039709569" sldId="259"/>
            <ac:picMk id="5" creationId="{993843C6-DBE8-E7A0-0D9F-CB4F15235BF0}"/>
          </ac:picMkLst>
        </pc:picChg>
      </pc:sldChg>
      <pc:sldChg chg="del">
        <pc:chgData name="Zita Draper" userId="b063123c-f51f-481b-b99c-f574606c9ace" providerId="ADAL" clId="{F34110F8-F180-4A34-842C-4525F9FFCED5}" dt="2024-02-04T14:15:17.831" v="101" actId="2696"/>
        <pc:sldMkLst>
          <pc:docMk/>
          <pc:sldMk cId="1025243831" sldId="260"/>
        </pc:sldMkLst>
      </pc:sldChg>
      <pc:sldChg chg="modSp mod">
        <pc:chgData name="Zita Draper" userId="b063123c-f51f-481b-b99c-f574606c9ace" providerId="ADAL" clId="{F34110F8-F180-4A34-842C-4525F9FFCED5}" dt="2024-02-04T16:17:50.326" v="3138" actId="20577"/>
        <pc:sldMkLst>
          <pc:docMk/>
          <pc:sldMk cId="3494761617" sldId="261"/>
        </pc:sldMkLst>
        <pc:spChg chg="mod">
          <ac:chgData name="Zita Draper" userId="b063123c-f51f-481b-b99c-f574606c9ace" providerId="ADAL" clId="{F34110F8-F180-4A34-842C-4525F9FFCED5}" dt="2024-02-04T16:17:50.326" v="3138" actId="20577"/>
          <ac:spMkLst>
            <pc:docMk/>
            <pc:sldMk cId="3494761617" sldId="261"/>
            <ac:spMk id="3" creationId="{047C087B-F04D-A806-C326-935DBFFDB05B}"/>
          </ac:spMkLst>
        </pc:spChg>
      </pc:sldChg>
      <pc:sldChg chg="modSp mod">
        <pc:chgData name="Zita Draper" userId="b063123c-f51f-481b-b99c-f574606c9ace" providerId="ADAL" clId="{F34110F8-F180-4A34-842C-4525F9FFCED5}" dt="2024-02-04T15:00:38.549" v="2216" actId="948"/>
        <pc:sldMkLst>
          <pc:docMk/>
          <pc:sldMk cId="1031343335" sldId="262"/>
        </pc:sldMkLst>
        <pc:spChg chg="mod">
          <ac:chgData name="Zita Draper" userId="b063123c-f51f-481b-b99c-f574606c9ace" providerId="ADAL" clId="{F34110F8-F180-4A34-842C-4525F9FFCED5}" dt="2024-02-04T15:00:38.549" v="2216" actId="948"/>
          <ac:spMkLst>
            <pc:docMk/>
            <pc:sldMk cId="1031343335" sldId="262"/>
            <ac:spMk id="3" creationId="{047C087B-F04D-A806-C326-935DBFFDB05B}"/>
          </ac:spMkLst>
        </pc:spChg>
      </pc:sldChg>
      <pc:sldChg chg="modSp mod ord">
        <pc:chgData name="Zita Draper" userId="b063123c-f51f-481b-b99c-f574606c9ace" providerId="ADAL" clId="{F34110F8-F180-4A34-842C-4525F9FFCED5}" dt="2024-02-04T16:17:22.680" v="3038"/>
        <pc:sldMkLst>
          <pc:docMk/>
          <pc:sldMk cId="2817579636" sldId="263"/>
        </pc:sldMkLst>
        <pc:spChg chg="mod">
          <ac:chgData name="Zita Draper" userId="b063123c-f51f-481b-b99c-f574606c9ace" providerId="ADAL" clId="{F34110F8-F180-4A34-842C-4525F9FFCED5}" dt="2024-02-04T16:17:22.680" v="3038"/>
          <ac:spMkLst>
            <pc:docMk/>
            <pc:sldMk cId="2817579636" sldId="263"/>
            <ac:spMk id="3" creationId="{047C087B-F04D-A806-C326-935DBFFDB05B}"/>
          </ac:spMkLst>
        </pc:spChg>
      </pc:sldChg>
      <pc:sldChg chg="modSp mod">
        <pc:chgData name="Zita Draper" userId="b063123c-f51f-481b-b99c-f574606c9ace" providerId="ADAL" clId="{F34110F8-F180-4A34-842C-4525F9FFCED5}" dt="2024-02-04T16:21:40.580" v="3534" actId="404"/>
        <pc:sldMkLst>
          <pc:docMk/>
          <pc:sldMk cId="363663365" sldId="264"/>
        </pc:sldMkLst>
        <pc:spChg chg="mod">
          <ac:chgData name="Zita Draper" userId="b063123c-f51f-481b-b99c-f574606c9ace" providerId="ADAL" clId="{F34110F8-F180-4A34-842C-4525F9FFCED5}" dt="2024-02-04T16:21:40.580" v="3534" actId="404"/>
          <ac:spMkLst>
            <pc:docMk/>
            <pc:sldMk cId="363663365" sldId="264"/>
            <ac:spMk id="3" creationId="{047C087B-F04D-A806-C326-935DBFFDB05B}"/>
          </ac:spMkLst>
        </pc:spChg>
      </pc:sldChg>
      <pc:sldChg chg="addSp modSp new mod setBg">
        <pc:chgData name="Zita Draper" userId="b063123c-f51f-481b-b99c-f574606c9ace" providerId="ADAL" clId="{F34110F8-F180-4A34-842C-4525F9FFCED5}" dt="2024-02-04T14:21:04.231" v="252" actId="1076"/>
        <pc:sldMkLst>
          <pc:docMk/>
          <pc:sldMk cId="2221228468" sldId="265"/>
        </pc:sldMkLst>
        <pc:spChg chg="mod">
          <ac:chgData name="Zita Draper" userId="b063123c-f51f-481b-b99c-f574606c9ace" providerId="ADAL" clId="{F34110F8-F180-4A34-842C-4525F9FFCED5}" dt="2024-02-04T14:14:18.001" v="50" actId="122"/>
          <ac:spMkLst>
            <pc:docMk/>
            <pc:sldMk cId="2221228468" sldId="265"/>
            <ac:spMk id="2" creationId="{FE4DDC16-9D1D-5D55-C0BC-08C3588D1EE7}"/>
          </ac:spMkLst>
        </pc:spChg>
        <pc:spChg chg="mod">
          <ac:chgData name="Zita Draper" userId="b063123c-f51f-481b-b99c-f574606c9ace" providerId="ADAL" clId="{F34110F8-F180-4A34-842C-4525F9FFCED5}" dt="2024-02-04T14:19:02.136" v="248" actId="27636"/>
          <ac:spMkLst>
            <pc:docMk/>
            <pc:sldMk cId="2221228468" sldId="265"/>
            <ac:spMk id="3" creationId="{DAF6AD48-690B-DC67-8002-C02CCD3E8BD4}"/>
          </ac:spMkLst>
        </pc:spChg>
        <pc:picChg chg="add mod">
          <ac:chgData name="Zita Draper" userId="b063123c-f51f-481b-b99c-f574606c9ace" providerId="ADAL" clId="{F34110F8-F180-4A34-842C-4525F9FFCED5}" dt="2024-02-04T14:21:04.231" v="252" actId="1076"/>
          <ac:picMkLst>
            <pc:docMk/>
            <pc:sldMk cId="2221228468" sldId="265"/>
            <ac:picMk id="5" creationId="{B29C74D2-5CFF-7C68-D787-8093703EF3CC}"/>
          </ac:picMkLst>
        </pc:picChg>
      </pc:sldChg>
      <pc:sldChg chg="addSp modSp new mod setBg">
        <pc:chgData name="Zita Draper" userId="b063123c-f51f-481b-b99c-f574606c9ace" providerId="ADAL" clId="{F34110F8-F180-4A34-842C-4525F9FFCED5}" dt="2024-02-04T14:31:31.195" v="643" actId="208"/>
        <pc:sldMkLst>
          <pc:docMk/>
          <pc:sldMk cId="1231895500" sldId="266"/>
        </pc:sldMkLst>
        <pc:spChg chg="mod">
          <ac:chgData name="Zita Draper" userId="b063123c-f51f-481b-b99c-f574606c9ace" providerId="ADAL" clId="{F34110F8-F180-4A34-842C-4525F9FFCED5}" dt="2024-02-04T14:14:43.955" v="100" actId="122"/>
          <ac:spMkLst>
            <pc:docMk/>
            <pc:sldMk cId="1231895500" sldId="266"/>
            <ac:spMk id="2" creationId="{1A998B3F-7D70-6772-666B-FDD12C00BF01}"/>
          </ac:spMkLst>
        </pc:spChg>
        <pc:spChg chg="mod">
          <ac:chgData name="Zita Draper" userId="b063123c-f51f-481b-b99c-f574606c9ace" providerId="ADAL" clId="{F34110F8-F180-4A34-842C-4525F9FFCED5}" dt="2024-02-04T14:31:03.218" v="639" actId="20577"/>
          <ac:spMkLst>
            <pc:docMk/>
            <pc:sldMk cId="1231895500" sldId="266"/>
            <ac:spMk id="3" creationId="{5E8E63CF-9A3E-4C11-D001-588068AFBB4B}"/>
          </ac:spMkLst>
        </pc:spChg>
        <pc:picChg chg="add mod">
          <ac:chgData name="Zita Draper" userId="b063123c-f51f-481b-b99c-f574606c9ace" providerId="ADAL" clId="{F34110F8-F180-4A34-842C-4525F9FFCED5}" dt="2024-02-04T14:31:31.195" v="643" actId="208"/>
          <ac:picMkLst>
            <pc:docMk/>
            <pc:sldMk cId="1231895500" sldId="266"/>
            <ac:picMk id="5" creationId="{BBD35405-3A56-4B81-C4E5-3FB8E5A14369}"/>
          </ac:picMkLst>
        </pc:picChg>
      </pc:sldChg>
      <pc:sldChg chg="add del setBg">
        <pc:chgData name="Zita Draper" userId="b063123c-f51f-481b-b99c-f574606c9ace" providerId="ADAL" clId="{F34110F8-F180-4A34-842C-4525F9FFCED5}" dt="2024-02-04T17:15:52.296" v="3574"/>
        <pc:sldMkLst>
          <pc:docMk/>
          <pc:sldMk cId="336065529" sldId="267"/>
        </pc:sldMkLst>
      </pc:sldChg>
      <pc:sldChg chg="modSp add del mod ord modNotesTx">
        <pc:chgData name="Zita Draper" userId="b063123c-f51f-481b-b99c-f574606c9ace" providerId="ADAL" clId="{F34110F8-F180-4A34-842C-4525F9FFCED5}" dt="2024-02-04T17:15:30.423" v="3537" actId="2696"/>
        <pc:sldMkLst>
          <pc:docMk/>
          <pc:sldMk cId="1907712088" sldId="267"/>
        </pc:sldMkLst>
        <pc:spChg chg="mod">
          <ac:chgData name="Zita Draper" userId="b063123c-f51f-481b-b99c-f574606c9ace" providerId="ADAL" clId="{F34110F8-F180-4A34-842C-4525F9FFCED5}" dt="2024-02-04T15:12:02.551" v="2243" actId="20577"/>
          <ac:spMkLst>
            <pc:docMk/>
            <pc:sldMk cId="1907712088" sldId="267"/>
            <ac:spMk id="2" creationId="{0A215005-1E3B-A89D-E7A2-55442BF42948}"/>
          </ac:spMkLst>
        </pc:spChg>
        <pc:spChg chg="mod">
          <ac:chgData name="Zita Draper" userId="b063123c-f51f-481b-b99c-f574606c9ace" providerId="ADAL" clId="{F34110F8-F180-4A34-842C-4525F9FFCED5}" dt="2024-02-04T15:13:24.327" v="2422" actId="20577"/>
          <ac:spMkLst>
            <pc:docMk/>
            <pc:sldMk cId="1907712088" sldId="267"/>
            <ac:spMk id="3" creationId="{047C087B-F04D-A806-C326-935DBFFDB05B}"/>
          </ac:spMkLst>
        </pc:spChg>
      </pc:sldChg>
      <pc:sldChg chg="modSp add mod">
        <pc:chgData name="Zita Draper" userId="b063123c-f51f-481b-b99c-f574606c9ace" providerId="ADAL" clId="{F34110F8-F180-4A34-842C-4525F9FFCED5}" dt="2024-02-04T17:28:44.749" v="4870" actId="27636"/>
        <pc:sldMkLst>
          <pc:docMk/>
          <pc:sldMk cId="3128087149" sldId="268"/>
        </pc:sldMkLst>
        <pc:spChg chg="mod">
          <ac:chgData name="Zita Draper" userId="b063123c-f51f-481b-b99c-f574606c9ace" providerId="ADAL" clId="{F34110F8-F180-4A34-842C-4525F9FFCED5}" dt="2024-02-04T17:27:14.863" v="4603" actId="20577"/>
          <ac:spMkLst>
            <pc:docMk/>
            <pc:sldMk cId="3128087149" sldId="268"/>
            <ac:spMk id="2" creationId="{0A215005-1E3B-A89D-E7A2-55442BF42948}"/>
          </ac:spMkLst>
        </pc:spChg>
        <pc:spChg chg="mod">
          <ac:chgData name="Zita Draper" userId="b063123c-f51f-481b-b99c-f574606c9ace" providerId="ADAL" clId="{F34110F8-F180-4A34-842C-4525F9FFCED5}" dt="2024-02-04T17:28:44.749" v="4870" actId="27636"/>
          <ac:spMkLst>
            <pc:docMk/>
            <pc:sldMk cId="3128087149" sldId="268"/>
            <ac:spMk id="3" creationId="{047C087B-F04D-A806-C326-935DBFFDB05B}"/>
          </ac:spMkLst>
        </pc:spChg>
      </pc:sldChg>
      <pc:sldChg chg="modSp add mod">
        <pc:chgData name="Zita Draper" userId="b063123c-f51f-481b-b99c-f574606c9ace" providerId="ADAL" clId="{F34110F8-F180-4A34-842C-4525F9FFCED5}" dt="2024-02-04T17:26:20.811" v="4571" actId="20577"/>
        <pc:sldMkLst>
          <pc:docMk/>
          <pc:sldMk cId="2403369883" sldId="269"/>
        </pc:sldMkLst>
        <pc:spChg chg="mod">
          <ac:chgData name="Zita Draper" userId="b063123c-f51f-481b-b99c-f574606c9ace" providerId="ADAL" clId="{F34110F8-F180-4A34-842C-4525F9FFCED5}" dt="2024-02-04T17:22:39.385" v="4025" actId="20577"/>
          <ac:spMkLst>
            <pc:docMk/>
            <pc:sldMk cId="2403369883" sldId="269"/>
            <ac:spMk id="2" creationId="{0A215005-1E3B-A89D-E7A2-55442BF42948}"/>
          </ac:spMkLst>
        </pc:spChg>
        <pc:spChg chg="mod">
          <ac:chgData name="Zita Draper" userId="b063123c-f51f-481b-b99c-f574606c9ace" providerId="ADAL" clId="{F34110F8-F180-4A34-842C-4525F9FFCED5}" dt="2024-02-04T17:26:20.811" v="4571" actId="20577"/>
          <ac:spMkLst>
            <pc:docMk/>
            <pc:sldMk cId="2403369883" sldId="269"/>
            <ac:spMk id="3" creationId="{047C087B-F04D-A806-C326-935DBFFDB05B}"/>
          </ac:spMkLst>
        </pc:spChg>
      </pc:sldChg>
      <pc:sldChg chg="addSp delSp modSp add mod">
        <pc:chgData name="Zita Draper" userId="b063123c-f51f-481b-b99c-f574606c9ace" providerId="ADAL" clId="{F34110F8-F180-4A34-842C-4525F9FFCED5}" dt="2024-02-04T17:21:58.615" v="3997" actId="20577"/>
        <pc:sldMkLst>
          <pc:docMk/>
          <pc:sldMk cId="2011256086" sldId="270"/>
        </pc:sldMkLst>
        <pc:spChg chg="mod">
          <ac:chgData name="Zita Draper" userId="b063123c-f51f-481b-b99c-f574606c9ace" providerId="ADAL" clId="{F34110F8-F180-4A34-842C-4525F9FFCED5}" dt="2024-02-04T17:15:44.610" v="3571" actId="20577"/>
          <ac:spMkLst>
            <pc:docMk/>
            <pc:sldMk cId="2011256086" sldId="270"/>
            <ac:spMk id="2" creationId="{0A215005-1E3B-A89D-E7A2-55442BF42948}"/>
          </ac:spMkLst>
        </pc:spChg>
        <pc:spChg chg="del">
          <ac:chgData name="Zita Draper" userId="b063123c-f51f-481b-b99c-f574606c9ace" providerId="ADAL" clId="{F34110F8-F180-4A34-842C-4525F9FFCED5}" dt="2024-02-04T17:15:47.680" v="3572" actId="478"/>
          <ac:spMkLst>
            <pc:docMk/>
            <pc:sldMk cId="2011256086" sldId="270"/>
            <ac:spMk id="3" creationId="{047C087B-F04D-A806-C326-935DBFFDB05B}"/>
          </ac:spMkLst>
        </pc:spChg>
        <pc:spChg chg="add mod">
          <ac:chgData name="Zita Draper" userId="b063123c-f51f-481b-b99c-f574606c9ace" providerId="ADAL" clId="{F34110F8-F180-4A34-842C-4525F9FFCED5}" dt="2024-02-04T17:16:12.769" v="3578" actId="14100"/>
          <ac:spMkLst>
            <pc:docMk/>
            <pc:sldMk cId="2011256086" sldId="270"/>
            <ac:spMk id="5" creationId="{F9CCFE0E-9D72-5898-7D9D-121A2CADFDF7}"/>
          </ac:spMkLst>
        </pc:spChg>
        <pc:spChg chg="add del">
          <ac:chgData name="Zita Draper" userId="b063123c-f51f-481b-b99c-f574606c9ace" providerId="ADAL" clId="{F34110F8-F180-4A34-842C-4525F9FFCED5}" dt="2024-02-04T17:16:38.377" v="3580" actId="478"/>
          <ac:spMkLst>
            <pc:docMk/>
            <pc:sldMk cId="2011256086" sldId="270"/>
            <ac:spMk id="6" creationId="{15B6C28B-5CCE-CE95-1D9E-236556219328}"/>
          </ac:spMkLst>
        </pc:spChg>
        <pc:spChg chg="add del">
          <ac:chgData name="Zita Draper" userId="b063123c-f51f-481b-b99c-f574606c9ace" providerId="ADAL" clId="{F34110F8-F180-4A34-842C-4525F9FFCED5}" dt="2024-02-04T17:16:55.960" v="3582" actId="478"/>
          <ac:spMkLst>
            <pc:docMk/>
            <pc:sldMk cId="2011256086" sldId="270"/>
            <ac:spMk id="7" creationId="{8447B08E-B9E8-B93D-5C1B-61062C81CB4C}"/>
          </ac:spMkLst>
        </pc:spChg>
        <pc:spChg chg="add mod">
          <ac:chgData name="Zita Draper" userId="b063123c-f51f-481b-b99c-f574606c9ace" providerId="ADAL" clId="{F34110F8-F180-4A34-842C-4525F9FFCED5}" dt="2024-02-04T17:18:47.977" v="3588" actId="207"/>
          <ac:spMkLst>
            <pc:docMk/>
            <pc:sldMk cId="2011256086" sldId="270"/>
            <ac:spMk id="10" creationId="{23E1EF9A-E765-2CCF-01D0-06A20035274F}"/>
          </ac:spMkLst>
        </pc:spChg>
        <pc:spChg chg="add mod">
          <ac:chgData name="Zita Draper" userId="b063123c-f51f-481b-b99c-f574606c9ace" providerId="ADAL" clId="{F34110F8-F180-4A34-842C-4525F9FFCED5}" dt="2024-02-04T17:21:58.615" v="3997" actId="20577"/>
          <ac:spMkLst>
            <pc:docMk/>
            <pc:sldMk cId="2011256086" sldId="270"/>
            <ac:spMk id="11" creationId="{D680A713-1A97-1146-1F8E-25EBD8891F6B}"/>
          </ac:spMkLst>
        </pc:spChg>
        <pc:picChg chg="add del">
          <ac:chgData name="Zita Draper" userId="b063123c-f51f-481b-b99c-f574606c9ace" providerId="ADAL" clId="{F34110F8-F180-4A34-842C-4525F9FFCED5}" dt="2024-02-04T17:16:00.546" v="3576" actId="478"/>
          <ac:picMkLst>
            <pc:docMk/>
            <pc:sldMk cId="2011256086" sldId="270"/>
            <ac:picMk id="4" creationId="{91F8CC87-8D07-6F96-FD33-4ABD01EF49D4}"/>
          </ac:picMkLst>
        </pc:picChg>
        <pc:picChg chg="add mod">
          <ac:chgData name="Zita Draper" userId="b063123c-f51f-481b-b99c-f574606c9ace" providerId="ADAL" clId="{F34110F8-F180-4A34-842C-4525F9FFCED5}" dt="2024-02-04T17:18:22.635" v="3585" actId="1076"/>
          <ac:picMkLst>
            <pc:docMk/>
            <pc:sldMk cId="2011256086" sldId="270"/>
            <ac:picMk id="9" creationId="{F671DF95-53DF-83CD-3DF1-BAC5C2433D32}"/>
          </ac:picMkLst>
        </pc:picChg>
      </pc:sldChg>
      <pc:sldChg chg="addSp delSp modSp add mod setBg setFolMasterObjs modClrScheme chgLayout">
        <pc:chgData name="Zita Draper" userId="b063123c-f51f-481b-b99c-f574606c9ace" providerId="ADAL" clId="{F34110F8-F180-4A34-842C-4525F9FFCED5}" dt="2024-02-04T17:46:14.178" v="5490" actId="115"/>
        <pc:sldMkLst>
          <pc:docMk/>
          <pc:sldMk cId="603419882" sldId="271"/>
        </pc:sldMkLst>
        <pc:spChg chg="del mod ord">
          <ac:chgData name="Zita Draper" userId="b063123c-f51f-481b-b99c-f574606c9ace" providerId="ADAL" clId="{F34110F8-F180-4A34-842C-4525F9FFCED5}" dt="2024-02-04T15:33:12.647" v="2666" actId="700"/>
          <ac:spMkLst>
            <pc:docMk/>
            <pc:sldMk cId="603419882" sldId="271"/>
            <ac:spMk id="2" creationId="{0A215005-1E3B-A89D-E7A2-55442BF42948}"/>
          </ac:spMkLst>
        </pc:spChg>
        <pc:spChg chg="del mod ord">
          <ac:chgData name="Zita Draper" userId="b063123c-f51f-481b-b99c-f574606c9ace" providerId="ADAL" clId="{F34110F8-F180-4A34-842C-4525F9FFCED5}" dt="2024-02-04T15:33:12.647" v="2666" actId="700"/>
          <ac:spMkLst>
            <pc:docMk/>
            <pc:sldMk cId="603419882" sldId="271"/>
            <ac:spMk id="3" creationId="{047C087B-F04D-A806-C326-935DBFFDB05B}"/>
          </ac:spMkLst>
        </pc:spChg>
        <pc:spChg chg="add mod ord">
          <ac:chgData name="Zita Draper" userId="b063123c-f51f-481b-b99c-f574606c9ace" providerId="ADAL" clId="{F34110F8-F180-4A34-842C-4525F9FFCED5}" dt="2024-02-04T17:46:14.178" v="5490" actId="115"/>
          <ac:spMkLst>
            <pc:docMk/>
            <pc:sldMk cId="603419882" sldId="271"/>
            <ac:spMk id="4" creationId="{7E411B83-80F4-6B2E-8BCA-D30B94DE7277}"/>
          </ac:spMkLst>
        </pc:spChg>
        <pc:spChg chg="add del mod ord">
          <ac:chgData name="Zita Draper" userId="b063123c-f51f-481b-b99c-f574606c9ace" providerId="ADAL" clId="{F34110F8-F180-4A34-842C-4525F9FFCED5}" dt="2024-02-04T15:33:33.844" v="2688" actId="478"/>
          <ac:spMkLst>
            <pc:docMk/>
            <pc:sldMk cId="603419882" sldId="271"/>
            <ac:spMk id="5" creationId="{8E36512A-35FD-6566-AFD6-3CD841E2FD40}"/>
          </ac:spMkLst>
        </pc:spChg>
        <pc:spChg chg="add">
          <ac:chgData name="Zita Draper" userId="b063123c-f51f-481b-b99c-f574606c9ace" providerId="ADAL" clId="{F34110F8-F180-4A34-842C-4525F9FFCED5}" dt="2024-02-04T15:34:13.323" v="2690" actId="26606"/>
          <ac:spMkLst>
            <pc:docMk/>
            <pc:sldMk cId="603419882" sldId="271"/>
            <ac:spMk id="12" creationId="{E2748806-3AF5-4078-830A-C1F26BF1B200}"/>
          </ac:spMkLst>
        </pc:spChg>
        <pc:spChg chg="add">
          <ac:chgData name="Zita Draper" userId="b063123c-f51f-481b-b99c-f574606c9ace" providerId="ADAL" clId="{F34110F8-F180-4A34-842C-4525F9FFCED5}" dt="2024-02-04T15:34:13.323" v="2690" actId="26606"/>
          <ac:spMkLst>
            <pc:docMk/>
            <pc:sldMk cId="603419882" sldId="271"/>
            <ac:spMk id="14" creationId="{BF991FCB-5132-414C-B377-526F56121B69}"/>
          </ac:spMkLst>
        </pc:spChg>
        <pc:spChg chg="add">
          <ac:chgData name="Zita Draper" userId="b063123c-f51f-481b-b99c-f574606c9ace" providerId="ADAL" clId="{F34110F8-F180-4A34-842C-4525F9FFCED5}" dt="2024-02-04T15:34:13.323" v="2690" actId="26606"/>
          <ac:spMkLst>
            <pc:docMk/>
            <pc:sldMk cId="603419882" sldId="271"/>
            <ac:spMk id="16" creationId="{F23DAFF7-4C98-4E0E-8986-198D54B6C1F0}"/>
          </ac:spMkLst>
        </pc:spChg>
        <pc:picChg chg="add mod">
          <ac:chgData name="Zita Draper" userId="b063123c-f51f-481b-b99c-f574606c9ace" providerId="ADAL" clId="{F34110F8-F180-4A34-842C-4525F9FFCED5}" dt="2024-02-04T15:34:13.323" v="2690" actId="26606"/>
          <ac:picMkLst>
            <pc:docMk/>
            <pc:sldMk cId="603419882" sldId="271"/>
            <ac:picMk id="7" creationId="{604A7BE3-B2E9-2670-9526-0E833AD469B9}"/>
          </ac:picMkLst>
        </pc:picChg>
      </pc:sldChg>
      <pc:sldChg chg="modSp add mod">
        <pc:chgData name="Zita Draper" userId="b063123c-f51f-481b-b99c-f574606c9ace" providerId="ADAL" clId="{F34110F8-F180-4A34-842C-4525F9FFCED5}" dt="2024-02-06T09:27:20.654" v="11080" actId="20577"/>
        <pc:sldMkLst>
          <pc:docMk/>
          <pc:sldMk cId="2267227756" sldId="272"/>
        </pc:sldMkLst>
        <pc:spChg chg="mod">
          <ac:chgData name="Zita Draper" userId="b063123c-f51f-481b-b99c-f574606c9ace" providerId="ADAL" clId="{F34110F8-F180-4A34-842C-4525F9FFCED5}" dt="2024-02-05T13:48:15.799" v="5889" actId="313"/>
          <ac:spMkLst>
            <pc:docMk/>
            <pc:sldMk cId="2267227756" sldId="272"/>
            <ac:spMk id="2" creationId="{0A215005-1E3B-A89D-E7A2-55442BF42948}"/>
          </ac:spMkLst>
        </pc:spChg>
        <pc:spChg chg="mod">
          <ac:chgData name="Zita Draper" userId="b063123c-f51f-481b-b99c-f574606c9ace" providerId="ADAL" clId="{F34110F8-F180-4A34-842C-4525F9FFCED5}" dt="2024-02-06T09:27:20.654" v="11080" actId="20577"/>
          <ac:spMkLst>
            <pc:docMk/>
            <pc:sldMk cId="2267227756" sldId="272"/>
            <ac:spMk id="3" creationId="{047C087B-F04D-A806-C326-935DBFFDB05B}"/>
          </ac:spMkLst>
        </pc:spChg>
      </pc:sldChg>
      <pc:sldChg chg="modSp add mod ord">
        <pc:chgData name="Zita Draper" userId="b063123c-f51f-481b-b99c-f574606c9ace" providerId="ADAL" clId="{F34110F8-F180-4A34-842C-4525F9FFCED5}" dt="2024-02-04T17:35:02.686" v="5444" actId="20577"/>
        <pc:sldMkLst>
          <pc:docMk/>
          <pc:sldMk cId="2501775270" sldId="273"/>
        </pc:sldMkLst>
        <pc:spChg chg="mod">
          <ac:chgData name="Zita Draper" userId="b063123c-f51f-481b-b99c-f574606c9ace" providerId="ADAL" clId="{F34110F8-F180-4A34-842C-4525F9FFCED5}" dt="2024-02-04T17:32:02.324" v="5183" actId="20577"/>
          <ac:spMkLst>
            <pc:docMk/>
            <pc:sldMk cId="2501775270" sldId="273"/>
            <ac:spMk id="2" creationId="{0A215005-1E3B-A89D-E7A2-55442BF42948}"/>
          </ac:spMkLst>
        </pc:spChg>
        <pc:spChg chg="mod">
          <ac:chgData name="Zita Draper" userId="b063123c-f51f-481b-b99c-f574606c9ace" providerId="ADAL" clId="{F34110F8-F180-4A34-842C-4525F9FFCED5}" dt="2024-02-04T17:35:02.686" v="5444" actId="20577"/>
          <ac:spMkLst>
            <pc:docMk/>
            <pc:sldMk cId="2501775270" sldId="273"/>
            <ac:spMk id="3" creationId="{047C087B-F04D-A806-C326-935DBFFDB05B}"/>
          </ac:spMkLst>
        </pc:spChg>
      </pc:sldChg>
      <pc:sldChg chg="modSp add mod">
        <pc:chgData name="Zita Draper" userId="b063123c-f51f-481b-b99c-f574606c9ace" providerId="ADAL" clId="{F34110F8-F180-4A34-842C-4525F9FFCED5}" dt="2024-02-05T15:22:13.195" v="6662" actId="20577"/>
        <pc:sldMkLst>
          <pc:docMk/>
          <pc:sldMk cId="1438739708" sldId="274"/>
        </pc:sldMkLst>
        <pc:spChg chg="mod">
          <ac:chgData name="Zita Draper" userId="b063123c-f51f-481b-b99c-f574606c9ace" providerId="ADAL" clId="{F34110F8-F180-4A34-842C-4525F9FFCED5}" dt="2024-02-04T17:47:12.907" v="5709" actId="20577"/>
          <ac:spMkLst>
            <pc:docMk/>
            <pc:sldMk cId="1438739708" sldId="274"/>
            <ac:spMk id="2" creationId="{0A215005-1E3B-A89D-E7A2-55442BF42948}"/>
          </ac:spMkLst>
        </pc:spChg>
        <pc:spChg chg="mod">
          <ac:chgData name="Zita Draper" userId="b063123c-f51f-481b-b99c-f574606c9ace" providerId="ADAL" clId="{F34110F8-F180-4A34-842C-4525F9FFCED5}" dt="2024-02-05T15:22:13.195" v="6662" actId="20577"/>
          <ac:spMkLst>
            <pc:docMk/>
            <pc:sldMk cId="1438739708" sldId="274"/>
            <ac:spMk id="3" creationId="{047C087B-F04D-A806-C326-935DBFFDB05B}"/>
          </ac:spMkLst>
        </pc:spChg>
      </pc:sldChg>
      <pc:sldChg chg="modSp add mod modNotesTx">
        <pc:chgData name="Zita Draper" userId="b063123c-f51f-481b-b99c-f574606c9ace" providerId="ADAL" clId="{F34110F8-F180-4A34-842C-4525F9FFCED5}" dt="2024-02-13T10:35:58.610" v="12022" actId="20577"/>
        <pc:sldMkLst>
          <pc:docMk/>
          <pc:sldMk cId="2236680321" sldId="275"/>
        </pc:sldMkLst>
        <pc:spChg chg="mod">
          <ac:chgData name="Zita Draper" userId="b063123c-f51f-481b-b99c-f574606c9ace" providerId="ADAL" clId="{F34110F8-F180-4A34-842C-4525F9FFCED5}" dt="2024-02-05T15:03:35.872" v="5962" actId="20577"/>
          <ac:spMkLst>
            <pc:docMk/>
            <pc:sldMk cId="2236680321" sldId="275"/>
            <ac:spMk id="2" creationId="{0A215005-1E3B-A89D-E7A2-55442BF42948}"/>
          </ac:spMkLst>
        </pc:spChg>
        <pc:spChg chg="mod">
          <ac:chgData name="Zita Draper" userId="b063123c-f51f-481b-b99c-f574606c9ace" providerId="ADAL" clId="{F34110F8-F180-4A34-842C-4525F9FFCED5}" dt="2024-02-13T10:35:58.610" v="12022" actId="20577"/>
          <ac:spMkLst>
            <pc:docMk/>
            <pc:sldMk cId="2236680321" sldId="275"/>
            <ac:spMk id="3" creationId="{047C087B-F04D-A806-C326-935DBFFDB05B}"/>
          </ac:spMkLst>
        </pc:spChg>
      </pc:sldChg>
      <pc:sldChg chg="modSp add mod modNotesTx">
        <pc:chgData name="Zita Draper" userId="b063123c-f51f-481b-b99c-f574606c9ace" providerId="ADAL" clId="{F34110F8-F180-4A34-842C-4525F9FFCED5}" dt="2024-02-05T19:20:14.587" v="10089" actId="20577"/>
        <pc:sldMkLst>
          <pc:docMk/>
          <pc:sldMk cId="1336541887" sldId="276"/>
        </pc:sldMkLst>
        <pc:spChg chg="mod">
          <ac:chgData name="Zita Draper" userId="b063123c-f51f-481b-b99c-f574606c9ace" providerId="ADAL" clId="{F34110F8-F180-4A34-842C-4525F9FFCED5}" dt="2024-02-05T15:03:46.682" v="5985" actId="20577"/>
          <ac:spMkLst>
            <pc:docMk/>
            <pc:sldMk cId="1336541887" sldId="276"/>
            <ac:spMk id="2" creationId="{0A215005-1E3B-A89D-E7A2-55442BF42948}"/>
          </ac:spMkLst>
        </pc:spChg>
        <pc:spChg chg="mod">
          <ac:chgData name="Zita Draper" userId="b063123c-f51f-481b-b99c-f574606c9ace" providerId="ADAL" clId="{F34110F8-F180-4A34-842C-4525F9FFCED5}" dt="2024-02-05T16:00:18.447" v="9159" actId="20577"/>
          <ac:spMkLst>
            <pc:docMk/>
            <pc:sldMk cId="1336541887" sldId="276"/>
            <ac:spMk id="3" creationId="{047C087B-F04D-A806-C326-935DBFFDB05B}"/>
          </ac:spMkLst>
        </pc:spChg>
      </pc:sldChg>
      <pc:sldChg chg="modSp add mod">
        <pc:chgData name="Zita Draper" userId="b063123c-f51f-481b-b99c-f574606c9ace" providerId="ADAL" clId="{F34110F8-F180-4A34-842C-4525F9FFCED5}" dt="2024-02-13T08:16:05.023" v="11876" actId="313"/>
        <pc:sldMkLst>
          <pc:docMk/>
          <pc:sldMk cId="563534039" sldId="277"/>
        </pc:sldMkLst>
        <pc:spChg chg="mod">
          <ac:chgData name="Zita Draper" userId="b063123c-f51f-481b-b99c-f574606c9ace" providerId="ADAL" clId="{F34110F8-F180-4A34-842C-4525F9FFCED5}" dt="2024-02-05T15:03:54.501" v="6004" actId="20577"/>
          <ac:spMkLst>
            <pc:docMk/>
            <pc:sldMk cId="563534039" sldId="277"/>
            <ac:spMk id="2" creationId="{0A215005-1E3B-A89D-E7A2-55442BF42948}"/>
          </ac:spMkLst>
        </pc:spChg>
        <pc:spChg chg="mod">
          <ac:chgData name="Zita Draper" userId="b063123c-f51f-481b-b99c-f574606c9ace" providerId="ADAL" clId="{F34110F8-F180-4A34-842C-4525F9FFCED5}" dt="2024-02-13T08:16:05.023" v="11876" actId="313"/>
          <ac:spMkLst>
            <pc:docMk/>
            <pc:sldMk cId="563534039" sldId="277"/>
            <ac:spMk id="3" creationId="{047C087B-F04D-A806-C326-935DBFFDB05B}"/>
          </ac:spMkLst>
        </pc:spChg>
      </pc:sldChg>
      <pc:sldChg chg="modSp add del mod">
        <pc:chgData name="Zita Draper" userId="b063123c-f51f-481b-b99c-f574606c9ace" providerId="ADAL" clId="{F34110F8-F180-4A34-842C-4525F9FFCED5}" dt="2024-02-05T15:03:14.828" v="5919" actId="2696"/>
        <pc:sldMkLst>
          <pc:docMk/>
          <pc:sldMk cId="844825834" sldId="278"/>
        </pc:sldMkLst>
        <pc:spChg chg="mod">
          <ac:chgData name="Zita Draper" userId="b063123c-f51f-481b-b99c-f574606c9ace" providerId="ADAL" clId="{F34110F8-F180-4A34-842C-4525F9FFCED5}" dt="2024-02-04T15:34:56.628" v="2741" actId="20577"/>
          <ac:spMkLst>
            <pc:docMk/>
            <pc:sldMk cId="844825834" sldId="278"/>
            <ac:spMk id="2" creationId="{0A215005-1E3B-A89D-E7A2-55442BF42948}"/>
          </ac:spMkLst>
        </pc:spChg>
      </pc:sldChg>
      <pc:sldChg chg="modSp add del mod">
        <pc:chgData name="Zita Draper" userId="b063123c-f51f-481b-b99c-f574606c9ace" providerId="ADAL" clId="{F34110F8-F180-4A34-842C-4525F9FFCED5}" dt="2024-02-05T15:03:15.182" v="5920" actId="2696"/>
        <pc:sldMkLst>
          <pc:docMk/>
          <pc:sldMk cId="1767876393" sldId="279"/>
        </pc:sldMkLst>
        <pc:spChg chg="mod">
          <ac:chgData name="Zita Draper" userId="b063123c-f51f-481b-b99c-f574606c9ace" providerId="ADAL" clId="{F34110F8-F180-4A34-842C-4525F9FFCED5}" dt="2024-02-04T15:34:59.907" v="2747" actId="20577"/>
          <ac:spMkLst>
            <pc:docMk/>
            <pc:sldMk cId="1767876393" sldId="279"/>
            <ac:spMk id="2" creationId="{0A215005-1E3B-A89D-E7A2-55442BF42948}"/>
          </ac:spMkLst>
        </pc:spChg>
      </pc:sldChg>
      <pc:sldChg chg="modSp add del mod">
        <pc:chgData name="Zita Draper" userId="b063123c-f51f-481b-b99c-f574606c9ace" providerId="ADAL" clId="{F34110F8-F180-4A34-842C-4525F9FFCED5}" dt="2024-02-05T15:03:15.604" v="5921" actId="2696"/>
        <pc:sldMkLst>
          <pc:docMk/>
          <pc:sldMk cId="2091668575" sldId="280"/>
        </pc:sldMkLst>
        <pc:spChg chg="mod">
          <ac:chgData name="Zita Draper" userId="b063123c-f51f-481b-b99c-f574606c9ace" providerId="ADAL" clId="{F34110F8-F180-4A34-842C-4525F9FFCED5}" dt="2024-02-04T15:35:03.319" v="2753" actId="20577"/>
          <ac:spMkLst>
            <pc:docMk/>
            <pc:sldMk cId="2091668575" sldId="280"/>
            <ac:spMk id="2" creationId="{0A215005-1E3B-A89D-E7A2-55442BF42948}"/>
          </ac:spMkLst>
        </pc:spChg>
      </pc:sldChg>
      <pc:sldChg chg="modSp add del mod">
        <pc:chgData name="Zita Draper" userId="b063123c-f51f-481b-b99c-f574606c9ace" providerId="ADAL" clId="{F34110F8-F180-4A34-842C-4525F9FFCED5}" dt="2024-02-05T15:03:16.101" v="5922" actId="2696"/>
        <pc:sldMkLst>
          <pc:docMk/>
          <pc:sldMk cId="2649598931" sldId="281"/>
        </pc:sldMkLst>
        <pc:spChg chg="mod">
          <ac:chgData name="Zita Draper" userId="b063123c-f51f-481b-b99c-f574606c9ace" providerId="ADAL" clId="{F34110F8-F180-4A34-842C-4525F9FFCED5}" dt="2024-02-04T15:35:07.110" v="2759" actId="20577"/>
          <ac:spMkLst>
            <pc:docMk/>
            <pc:sldMk cId="2649598931" sldId="281"/>
            <ac:spMk id="2" creationId="{0A215005-1E3B-A89D-E7A2-55442BF42948}"/>
          </ac:spMkLst>
        </pc:spChg>
      </pc:sldChg>
      <pc:sldChg chg="new del">
        <pc:chgData name="Zita Draper" userId="b063123c-f51f-481b-b99c-f574606c9ace" providerId="ADAL" clId="{F34110F8-F180-4A34-842C-4525F9FFCED5}" dt="2024-02-04T14:17:41.318" v="121" actId="2696"/>
        <pc:sldMkLst>
          <pc:docMk/>
          <pc:sldMk cId="1481003538" sldId="282"/>
        </pc:sldMkLst>
      </pc:sldChg>
      <pc:sldChg chg="modSp add mod modNotesTx">
        <pc:chgData name="Zita Draper" userId="b063123c-f51f-481b-b99c-f574606c9ace" providerId="ADAL" clId="{F34110F8-F180-4A34-842C-4525F9FFCED5}" dt="2024-02-04T14:50:47.559" v="1738" actId="404"/>
        <pc:sldMkLst>
          <pc:docMk/>
          <pc:sldMk cId="1646815619" sldId="282"/>
        </pc:sldMkLst>
        <pc:spChg chg="mod">
          <ac:chgData name="Zita Draper" userId="b063123c-f51f-481b-b99c-f574606c9ace" providerId="ADAL" clId="{F34110F8-F180-4A34-842C-4525F9FFCED5}" dt="2024-02-04T14:50:47.559" v="1738" actId="404"/>
          <ac:spMkLst>
            <pc:docMk/>
            <pc:sldMk cId="1646815619" sldId="282"/>
            <ac:spMk id="3" creationId="{047C087B-F04D-A806-C326-935DBFFDB05B}"/>
          </ac:spMkLst>
        </pc:spChg>
      </pc:sldChg>
      <pc:sldChg chg="modSp add mod">
        <pc:chgData name="Zita Draper" userId="b063123c-f51f-481b-b99c-f574606c9ace" providerId="ADAL" clId="{F34110F8-F180-4A34-842C-4525F9FFCED5}" dt="2024-02-04T14:50:42.525" v="1735" actId="404"/>
        <pc:sldMkLst>
          <pc:docMk/>
          <pc:sldMk cId="3231542845" sldId="283"/>
        </pc:sldMkLst>
        <pc:spChg chg="mod">
          <ac:chgData name="Zita Draper" userId="b063123c-f51f-481b-b99c-f574606c9ace" providerId="ADAL" clId="{F34110F8-F180-4A34-842C-4525F9FFCED5}" dt="2024-02-04T14:50:42.525" v="1735" actId="404"/>
          <ac:spMkLst>
            <pc:docMk/>
            <pc:sldMk cId="3231542845" sldId="283"/>
            <ac:spMk id="3" creationId="{047C087B-F04D-A806-C326-935DBFFDB05B}"/>
          </ac:spMkLst>
        </pc:spChg>
      </pc:sldChg>
      <pc:sldChg chg="modSp add mod">
        <pc:chgData name="Zita Draper" userId="b063123c-f51f-481b-b99c-f574606c9ace" providerId="ADAL" clId="{F34110F8-F180-4A34-842C-4525F9FFCED5}" dt="2024-02-04T14:50:36.548" v="1733" actId="404"/>
        <pc:sldMkLst>
          <pc:docMk/>
          <pc:sldMk cId="4139262093" sldId="284"/>
        </pc:sldMkLst>
        <pc:spChg chg="mod">
          <ac:chgData name="Zita Draper" userId="b063123c-f51f-481b-b99c-f574606c9ace" providerId="ADAL" clId="{F34110F8-F180-4A34-842C-4525F9FFCED5}" dt="2024-02-04T14:50:36.548" v="1733" actId="404"/>
          <ac:spMkLst>
            <pc:docMk/>
            <pc:sldMk cId="4139262093" sldId="284"/>
            <ac:spMk id="3" creationId="{047C087B-F04D-A806-C326-935DBFFDB05B}"/>
          </ac:spMkLst>
        </pc:spChg>
      </pc:sldChg>
      <pc:sldChg chg="add del">
        <pc:chgData name="Zita Draper" userId="b063123c-f51f-481b-b99c-f574606c9ace" providerId="ADAL" clId="{F34110F8-F180-4A34-842C-4525F9FFCED5}" dt="2024-02-05T15:03:16.801" v="5923" actId="2696"/>
        <pc:sldMkLst>
          <pc:docMk/>
          <pc:sldMk cId="2875619407" sldId="285"/>
        </pc:sldMkLst>
      </pc:sldChg>
      <pc:sldChg chg="add del">
        <pc:chgData name="Zita Draper" userId="b063123c-f51f-481b-b99c-f574606c9ace" providerId="ADAL" clId="{F34110F8-F180-4A34-842C-4525F9FFCED5}" dt="2024-02-05T15:03:17.490" v="5924" actId="2696"/>
        <pc:sldMkLst>
          <pc:docMk/>
          <pc:sldMk cId="281270655" sldId="286"/>
        </pc:sldMkLst>
      </pc:sldChg>
      <pc:sldChg chg="add del">
        <pc:chgData name="Zita Draper" userId="b063123c-f51f-481b-b99c-f574606c9ace" providerId="ADAL" clId="{F34110F8-F180-4A34-842C-4525F9FFCED5}" dt="2024-02-05T15:03:18.150" v="5925" actId="2696"/>
        <pc:sldMkLst>
          <pc:docMk/>
          <pc:sldMk cId="646425850" sldId="287"/>
        </pc:sldMkLst>
      </pc:sldChg>
      <pc:sldChg chg="add del">
        <pc:chgData name="Zita Draper" userId="b063123c-f51f-481b-b99c-f574606c9ace" providerId="ADAL" clId="{F34110F8-F180-4A34-842C-4525F9FFCED5}" dt="2024-02-05T15:03:03.911" v="5909" actId="2696"/>
        <pc:sldMkLst>
          <pc:docMk/>
          <pc:sldMk cId="2304617747" sldId="288"/>
        </pc:sldMkLst>
      </pc:sldChg>
      <pc:sldChg chg="add del">
        <pc:chgData name="Zita Draper" userId="b063123c-f51f-481b-b99c-f574606c9ace" providerId="ADAL" clId="{F34110F8-F180-4A34-842C-4525F9FFCED5}" dt="2024-02-05T15:03:04.186" v="5910" actId="2696"/>
        <pc:sldMkLst>
          <pc:docMk/>
          <pc:sldMk cId="4065068847" sldId="289"/>
        </pc:sldMkLst>
      </pc:sldChg>
      <pc:sldChg chg="add del">
        <pc:chgData name="Zita Draper" userId="b063123c-f51f-481b-b99c-f574606c9ace" providerId="ADAL" clId="{F34110F8-F180-4A34-842C-4525F9FFCED5}" dt="2024-02-05T15:03:04.427" v="5911" actId="2696"/>
        <pc:sldMkLst>
          <pc:docMk/>
          <pc:sldMk cId="2798034039" sldId="290"/>
        </pc:sldMkLst>
      </pc:sldChg>
      <pc:sldChg chg="add del">
        <pc:chgData name="Zita Draper" userId="b063123c-f51f-481b-b99c-f574606c9ace" providerId="ADAL" clId="{F34110F8-F180-4A34-842C-4525F9FFCED5}" dt="2024-02-05T15:03:04.704" v="5912" actId="2696"/>
        <pc:sldMkLst>
          <pc:docMk/>
          <pc:sldMk cId="2898752359" sldId="291"/>
        </pc:sldMkLst>
      </pc:sldChg>
      <pc:sldChg chg="add del">
        <pc:chgData name="Zita Draper" userId="b063123c-f51f-481b-b99c-f574606c9ace" providerId="ADAL" clId="{F34110F8-F180-4A34-842C-4525F9FFCED5}" dt="2024-02-05T15:03:05.067" v="5913" actId="2696"/>
        <pc:sldMkLst>
          <pc:docMk/>
          <pc:sldMk cId="3158540539" sldId="292"/>
        </pc:sldMkLst>
      </pc:sldChg>
      <pc:sldChg chg="add del">
        <pc:chgData name="Zita Draper" userId="b063123c-f51f-481b-b99c-f574606c9ace" providerId="ADAL" clId="{F34110F8-F180-4A34-842C-4525F9FFCED5}" dt="2024-02-05T15:03:05.624" v="5914" actId="2696"/>
        <pc:sldMkLst>
          <pc:docMk/>
          <pc:sldMk cId="3642217534" sldId="293"/>
        </pc:sldMkLst>
      </pc:sldChg>
      <pc:sldChg chg="add del">
        <pc:chgData name="Zita Draper" userId="b063123c-f51f-481b-b99c-f574606c9ace" providerId="ADAL" clId="{F34110F8-F180-4A34-842C-4525F9FFCED5}" dt="2024-02-05T15:03:06.073" v="5915" actId="2696"/>
        <pc:sldMkLst>
          <pc:docMk/>
          <pc:sldMk cId="2009146462" sldId="294"/>
        </pc:sldMkLst>
      </pc:sldChg>
      <pc:sldChg chg="add del">
        <pc:chgData name="Zita Draper" userId="b063123c-f51f-481b-b99c-f574606c9ace" providerId="ADAL" clId="{F34110F8-F180-4A34-842C-4525F9FFCED5}" dt="2024-02-05T15:03:06.537" v="5916" actId="2696"/>
        <pc:sldMkLst>
          <pc:docMk/>
          <pc:sldMk cId="4093912578" sldId="295"/>
        </pc:sldMkLst>
      </pc:sldChg>
      <pc:sldChg chg="add del">
        <pc:chgData name="Zita Draper" userId="b063123c-f51f-481b-b99c-f574606c9ace" providerId="ADAL" clId="{F34110F8-F180-4A34-842C-4525F9FFCED5}" dt="2024-02-05T15:03:07.251" v="5917" actId="2696"/>
        <pc:sldMkLst>
          <pc:docMk/>
          <pc:sldMk cId="2722989567" sldId="296"/>
        </pc:sldMkLst>
      </pc:sldChg>
      <pc:sldChg chg="add del">
        <pc:chgData name="Zita Draper" userId="b063123c-f51f-481b-b99c-f574606c9ace" providerId="ADAL" clId="{F34110F8-F180-4A34-842C-4525F9FFCED5}" dt="2024-02-05T15:03:08.164" v="5918" actId="2696"/>
        <pc:sldMkLst>
          <pc:docMk/>
          <pc:sldMk cId="2775289976" sldId="297"/>
        </pc:sldMkLst>
      </pc:sldChg>
      <pc:sldChg chg="add del">
        <pc:chgData name="Zita Draper" userId="b063123c-f51f-481b-b99c-f574606c9ace" providerId="ADAL" clId="{F34110F8-F180-4A34-842C-4525F9FFCED5}" dt="2024-02-05T15:03:19.287" v="5926" actId="2696"/>
        <pc:sldMkLst>
          <pc:docMk/>
          <pc:sldMk cId="2432642580" sldId="298"/>
        </pc:sldMkLst>
      </pc:sldChg>
      <pc:sldChg chg="add del">
        <pc:chgData name="Zita Draper" userId="b063123c-f51f-481b-b99c-f574606c9ace" providerId="ADAL" clId="{F34110F8-F180-4A34-842C-4525F9FFCED5}" dt="2024-02-05T15:03:20.066" v="5927" actId="2696"/>
        <pc:sldMkLst>
          <pc:docMk/>
          <pc:sldMk cId="67883087" sldId="299"/>
        </pc:sldMkLst>
      </pc:sldChg>
      <pc:sldChg chg="add del setBg">
        <pc:chgData name="Zita Draper" userId="b063123c-f51f-481b-b99c-f574606c9ace" providerId="ADAL" clId="{F34110F8-F180-4A34-842C-4525F9FFCED5}" dt="2024-02-05T15:31:33.875" v="7274" actId="2696"/>
        <pc:sldMkLst>
          <pc:docMk/>
          <pc:sldMk cId="3586466416" sldId="299"/>
        </pc:sldMkLst>
      </pc:sldChg>
      <pc:sldChg chg="modSp add mod modNotesTx">
        <pc:chgData name="Zita Draper" userId="b063123c-f51f-481b-b99c-f574606c9ace" providerId="ADAL" clId="{F34110F8-F180-4A34-842C-4525F9FFCED5}" dt="2024-02-05T19:30:43.770" v="11057" actId="20577"/>
        <pc:sldMkLst>
          <pc:docMk/>
          <pc:sldMk cId="2953390105" sldId="300"/>
        </pc:sldMkLst>
        <pc:spChg chg="mod">
          <ac:chgData name="Zita Draper" userId="b063123c-f51f-481b-b99c-f574606c9ace" providerId="ADAL" clId="{F34110F8-F180-4A34-842C-4525F9FFCED5}" dt="2024-02-05T15:04:03.277" v="6023" actId="20577"/>
          <ac:spMkLst>
            <pc:docMk/>
            <pc:sldMk cId="2953390105" sldId="300"/>
            <ac:spMk id="2" creationId="{0A215005-1E3B-A89D-E7A2-55442BF42948}"/>
          </ac:spMkLst>
        </pc:spChg>
        <pc:spChg chg="mod">
          <ac:chgData name="Zita Draper" userId="b063123c-f51f-481b-b99c-f574606c9ace" providerId="ADAL" clId="{F34110F8-F180-4A34-842C-4525F9FFCED5}" dt="2024-02-05T19:28:43.369" v="10789" actId="20577"/>
          <ac:spMkLst>
            <pc:docMk/>
            <pc:sldMk cId="2953390105" sldId="300"/>
            <ac:spMk id="3" creationId="{047C087B-F04D-A806-C326-935DBFFDB05B}"/>
          </ac:spMkLst>
        </pc:spChg>
      </pc:sldChg>
      <pc:sldChg chg="modSp add del mod">
        <pc:chgData name="Zita Draper" userId="b063123c-f51f-481b-b99c-f574606c9ace" providerId="ADAL" clId="{F34110F8-F180-4A34-842C-4525F9FFCED5}" dt="2024-02-05T19:30:54.252" v="11058" actId="2696"/>
        <pc:sldMkLst>
          <pc:docMk/>
          <pc:sldMk cId="4133277395" sldId="301"/>
        </pc:sldMkLst>
        <pc:spChg chg="mod">
          <ac:chgData name="Zita Draper" userId="b063123c-f51f-481b-b99c-f574606c9ace" providerId="ADAL" clId="{F34110F8-F180-4A34-842C-4525F9FFCED5}" dt="2024-02-05T15:04:11.659" v="6042" actId="20577"/>
          <ac:spMkLst>
            <pc:docMk/>
            <pc:sldMk cId="4133277395" sldId="301"/>
            <ac:spMk id="2" creationId="{0A215005-1E3B-A89D-E7A2-55442BF42948}"/>
          </ac:spMkLst>
        </pc:spChg>
      </pc:sldChg>
      <pc:sldChg chg="add del">
        <pc:chgData name="Zita Draper" userId="b063123c-f51f-481b-b99c-f574606c9ace" providerId="ADAL" clId="{F34110F8-F180-4A34-842C-4525F9FFCED5}" dt="2024-02-05T15:02:55.189" v="5902" actId="2696"/>
        <pc:sldMkLst>
          <pc:docMk/>
          <pc:sldMk cId="1037278615" sldId="302"/>
        </pc:sldMkLst>
      </pc:sldChg>
      <pc:sldChg chg="add del">
        <pc:chgData name="Zita Draper" userId="b063123c-f51f-481b-b99c-f574606c9ace" providerId="ADAL" clId="{F34110F8-F180-4A34-842C-4525F9FFCED5}" dt="2024-02-05T15:02:55.471" v="5903" actId="2696"/>
        <pc:sldMkLst>
          <pc:docMk/>
          <pc:sldMk cId="4045490250" sldId="303"/>
        </pc:sldMkLst>
      </pc:sldChg>
      <pc:sldChg chg="add del">
        <pc:chgData name="Zita Draper" userId="b063123c-f51f-481b-b99c-f574606c9ace" providerId="ADAL" clId="{F34110F8-F180-4A34-842C-4525F9FFCED5}" dt="2024-02-05T15:02:55.837" v="5904" actId="2696"/>
        <pc:sldMkLst>
          <pc:docMk/>
          <pc:sldMk cId="205101582" sldId="304"/>
        </pc:sldMkLst>
      </pc:sldChg>
      <pc:sldChg chg="add del">
        <pc:chgData name="Zita Draper" userId="b063123c-f51f-481b-b99c-f574606c9ace" providerId="ADAL" clId="{F34110F8-F180-4A34-842C-4525F9FFCED5}" dt="2024-02-05T15:02:56.252" v="5905" actId="2696"/>
        <pc:sldMkLst>
          <pc:docMk/>
          <pc:sldMk cId="2535896408" sldId="305"/>
        </pc:sldMkLst>
      </pc:sldChg>
      <pc:sldChg chg="add del">
        <pc:chgData name="Zita Draper" userId="b063123c-f51f-481b-b99c-f574606c9ace" providerId="ADAL" clId="{F34110F8-F180-4A34-842C-4525F9FFCED5}" dt="2024-02-05T15:02:56.826" v="5906" actId="2696"/>
        <pc:sldMkLst>
          <pc:docMk/>
          <pc:sldMk cId="1138246262" sldId="306"/>
        </pc:sldMkLst>
      </pc:sldChg>
      <pc:sldChg chg="add del">
        <pc:chgData name="Zita Draper" userId="b063123c-f51f-481b-b99c-f574606c9ace" providerId="ADAL" clId="{F34110F8-F180-4A34-842C-4525F9FFCED5}" dt="2024-02-05T15:02:57.420" v="5907" actId="2696"/>
        <pc:sldMkLst>
          <pc:docMk/>
          <pc:sldMk cId="1858437626" sldId="307"/>
        </pc:sldMkLst>
      </pc:sldChg>
      <pc:sldChg chg="add del">
        <pc:chgData name="Zita Draper" userId="b063123c-f51f-481b-b99c-f574606c9ace" providerId="ADAL" clId="{F34110F8-F180-4A34-842C-4525F9FFCED5}" dt="2024-02-05T15:02:57.949" v="5908" actId="2696"/>
        <pc:sldMkLst>
          <pc:docMk/>
          <pc:sldMk cId="2175501166" sldId="308"/>
        </pc:sldMkLst>
      </pc:sldChg>
      <pc:sldChg chg="add del">
        <pc:chgData name="Zita Draper" userId="b063123c-f51f-481b-b99c-f574606c9ace" providerId="ADAL" clId="{F34110F8-F180-4A34-842C-4525F9FFCED5}" dt="2024-02-05T15:02:51.936" v="5901" actId="2696"/>
        <pc:sldMkLst>
          <pc:docMk/>
          <pc:sldMk cId="3910459158" sldId="309"/>
        </pc:sldMkLst>
      </pc:sldChg>
      <pc:sldChg chg="addSp delSp modSp add mod setBg setFolMasterObjs modClrScheme addAnim chgLayout">
        <pc:chgData name="Zita Draper" userId="b063123c-f51f-481b-b99c-f574606c9ace" providerId="ADAL" clId="{F34110F8-F180-4A34-842C-4525F9FFCED5}" dt="2024-02-05T15:49:14.174" v="8532" actId="207"/>
        <pc:sldMkLst>
          <pc:docMk/>
          <pc:sldMk cId="2750648195" sldId="310"/>
        </pc:sldMkLst>
        <pc:spChg chg="mod ord">
          <ac:chgData name="Zita Draper" userId="b063123c-f51f-481b-b99c-f574606c9ace" providerId="ADAL" clId="{F34110F8-F180-4A34-842C-4525F9FFCED5}" dt="2024-02-05T15:49:14.174" v="8532" actId="207"/>
          <ac:spMkLst>
            <pc:docMk/>
            <pc:sldMk cId="2750648195" sldId="310"/>
            <ac:spMk id="2" creationId="{0A215005-1E3B-A89D-E7A2-55442BF42948}"/>
          </ac:spMkLst>
        </pc:spChg>
        <pc:spChg chg="del mod ord">
          <ac:chgData name="Zita Draper" userId="b063123c-f51f-481b-b99c-f574606c9ace" providerId="ADAL" clId="{F34110F8-F180-4A34-842C-4525F9FFCED5}" dt="2024-02-05T15:48:44.526" v="8461" actId="700"/>
          <ac:spMkLst>
            <pc:docMk/>
            <pc:sldMk cId="2750648195" sldId="310"/>
            <ac:spMk id="3" creationId="{047C087B-F04D-A806-C326-935DBFFDB05B}"/>
          </ac:spMkLst>
        </pc:spChg>
        <pc:spChg chg="add mod ord">
          <ac:chgData name="Zita Draper" userId="b063123c-f51f-481b-b99c-f574606c9ace" providerId="ADAL" clId="{F34110F8-F180-4A34-842C-4525F9FFCED5}" dt="2024-02-05T15:49:10.501" v="8531" actId="207"/>
          <ac:spMkLst>
            <pc:docMk/>
            <pc:sldMk cId="2750648195" sldId="310"/>
            <ac:spMk id="4" creationId="{31613222-5530-40D4-C84B-446278621903}"/>
          </ac:spMkLst>
        </pc:spChg>
        <pc:spChg chg="add">
          <ac:chgData name="Zita Draper" userId="b063123c-f51f-481b-b99c-f574606c9ace" providerId="ADAL" clId="{F34110F8-F180-4A34-842C-4525F9FFCED5}" dt="2024-02-05T15:48:55.594" v="8485" actId="26606"/>
          <ac:spMkLst>
            <pc:docMk/>
            <pc:sldMk cId="2750648195" sldId="310"/>
            <ac:spMk id="10" creationId="{E2748806-3AF5-4078-830A-C1F26BF1B200}"/>
          </ac:spMkLst>
        </pc:spChg>
        <pc:spChg chg="add">
          <ac:chgData name="Zita Draper" userId="b063123c-f51f-481b-b99c-f574606c9ace" providerId="ADAL" clId="{F34110F8-F180-4A34-842C-4525F9FFCED5}" dt="2024-02-05T15:48:55.594" v="8485" actId="26606"/>
          <ac:spMkLst>
            <pc:docMk/>
            <pc:sldMk cId="2750648195" sldId="310"/>
            <ac:spMk id="12" creationId="{BF991FCB-5132-414C-B377-526F56121B69}"/>
          </ac:spMkLst>
        </pc:spChg>
        <pc:spChg chg="add">
          <ac:chgData name="Zita Draper" userId="b063123c-f51f-481b-b99c-f574606c9ace" providerId="ADAL" clId="{F34110F8-F180-4A34-842C-4525F9FFCED5}" dt="2024-02-05T15:48:55.594" v="8485" actId="26606"/>
          <ac:spMkLst>
            <pc:docMk/>
            <pc:sldMk cId="2750648195" sldId="310"/>
            <ac:spMk id="14" creationId="{F23DAFF7-4C98-4E0E-8986-198D54B6C1F0}"/>
          </ac:spMkLst>
        </pc:spChg>
        <pc:picChg chg="add mod">
          <ac:chgData name="Zita Draper" userId="b063123c-f51f-481b-b99c-f574606c9ace" providerId="ADAL" clId="{F34110F8-F180-4A34-842C-4525F9FFCED5}" dt="2024-02-05T15:48:56.870" v="8487" actId="27614"/>
          <ac:picMkLst>
            <pc:docMk/>
            <pc:sldMk cId="2750648195" sldId="310"/>
            <ac:picMk id="6" creationId="{69CFF680-18ED-4449-5175-CAC548ACF5DB}"/>
          </ac:picMkLst>
        </pc:picChg>
      </pc:sldChg>
      <pc:sldChg chg="addSp modSp add mod setBg setFolMasterObjs">
        <pc:chgData name="Zita Draper" userId="b063123c-f51f-481b-b99c-f574606c9ace" providerId="ADAL" clId="{F34110F8-F180-4A34-842C-4525F9FFCED5}" dt="2024-02-05T15:10:04.646" v="6278" actId="27614"/>
        <pc:sldMkLst>
          <pc:docMk/>
          <pc:sldMk cId="826822618" sldId="311"/>
        </pc:sldMkLst>
        <pc:spChg chg="mod">
          <ac:chgData name="Zita Draper" userId="b063123c-f51f-481b-b99c-f574606c9ace" providerId="ADAL" clId="{F34110F8-F180-4A34-842C-4525F9FFCED5}" dt="2024-02-05T15:10:03.180" v="6277" actId="26606"/>
          <ac:spMkLst>
            <pc:docMk/>
            <pc:sldMk cId="826822618" sldId="311"/>
            <ac:spMk id="2" creationId="{0A215005-1E3B-A89D-E7A2-55442BF42948}"/>
          </ac:spMkLst>
        </pc:spChg>
        <pc:spChg chg="mod">
          <ac:chgData name="Zita Draper" userId="b063123c-f51f-481b-b99c-f574606c9ace" providerId="ADAL" clId="{F34110F8-F180-4A34-842C-4525F9FFCED5}" dt="2024-02-05T15:10:03.180" v="6277" actId="26606"/>
          <ac:spMkLst>
            <pc:docMk/>
            <pc:sldMk cId="826822618" sldId="311"/>
            <ac:spMk id="3" creationId="{047C087B-F04D-A806-C326-935DBFFDB05B}"/>
          </ac:spMkLst>
        </pc:spChg>
        <pc:spChg chg="add">
          <ac:chgData name="Zita Draper" userId="b063123c-f51f-481b-b99c-f574606c9ace" providerId="ADAL" clId="{F34110F8-F180-4A34-842C-4525F9FFCED5}" dt="2024-02-05T15:10:03.180" v="6277" actId="26606"/>
          <ac:spMkLst>
            <pc:docMk/>
            <pc:sldMk cId="826822618" sldId="311"/>
            <ac:spMk id="9" creationId="{8651CFA9-6065-4243-AC48-858E359780B1}"/>
          </ac:spMkLst>
        </pc:spChg>
        <pc:spChg chg="add">
          <ac:chgData name="Zita Draper" userId="b063123c-f51f-481b-b99c-f574606c9ace" providerId="ADAL" clId="{F34110F8-F180-4A34-842C-4525F9FFCED5}" dt="2024-02-05T15:10:03.180" v="6277" actId="26606"/>
          <ac:spMkLst>
            <pc:docMk/>
            <pc:sldMk cId="826822618" sldId="311"/>
            <ac:spMk id="11" creationId="{E8B2F707-EF35-4955-8439-F76145F3CD7E}"/>
          </ac:spMkLst>
        </pc:spChg>
        <pc:spChg chg="add">
          <ac:chgData name="Zita Draper" userId="b063123c-f51f-481b-b99c-f574606c9ace" providerId="ADAL" clId="{F34110F8-F180-4A34-842C-4525F9FFCED5}" dt="2024-02-05T15:10:03.180" v="6277" actId="26606"/>
          <ac:spMkLst>
            <pc:docMk/>
            <pc:sldMk cId="826822618" sldId="311"/>
            <ac:spMk id="13" creationId="{A905C581-3E86-4ADD-9EDD-5FA87B461238}"/>
          </ac:spMkLst>
        </pc:spChg>
        <pc:picChg chg="add mod">
          <ac:chgData name="Zita Draper" userId="b063123c-f51f-481b-b99c-f574606c9ace" providerId="ADAL" clId="{F34110F8-F180-4A34-842C-4525F9FFCED5}" dt="2024-02-05T15:10:04.646" v="6278" actId="27614"/>
          <ac:picMkLst>
            <pc:docMk/>
            <pc:sldMk cId="826822618" sldId="311"/>
            <ac:picMk id="5" creationId="{C9E527C5-8724-8173-A0AC-81FBA94F505D}"/>
          </ac:picMkLst>
        </pc:picChg>
      </pc:sldChg>
      <pc:sldChg chg="addSp modSp add mod setBg setFolMasterObjs">
        <pc:chgData name="Zita Draper" userId="b063123c-f51f-481b-b99c-f574606c9ace" providerId="ADAL" clId="{F34110F8-F180-4A34-842C-4525F9FFCED5}" dt="2024-02-05T15:09:53.096" v="6276" actId="1076"/>
        <pc:sldMkLst>
          <pc:docMk/>
          <pc:sldMk cId="1761072753" sldId="312"/>
        </pc:sldMkLst>
        <pc:spChg chg="mod">
          <ac:chgData name="Zita Draper" userId="b063123c-f51f-481b-b99c-f574606c9ace" providerId="ADAL" clId="{F34110F8-F180-4A34-842C-4525F9FFCED5}" dt="2024-02-05T15:09:44.991" v="6271" actId="403"/>
          <ac:spMkLst>
            <pc:docMk/>
            <pc:sldMk cId="1761072753" sldId="312"/>
            <ac:spMk id="2" creationId="{0A215005-1E3B-A89D-E7A2-55442BF42948}"/>
          </ac:spMkLst>
        </pc:spChg>
        <pc:spChg chg="mod">
          <ac:chgData name="Zita Draper" userId="b063123c-f51f-481b-b99c-f574606c9ace" providerId="ADAL" clId="{F34110F8-F180-4A34-842C-4525F9FFCED5}" dt="2024-02-05T15:09:53.096" v="6276" actId="1076"/>
          <ac:spMkLst>
            <pc:docMk/>
            <pc:sldMk cId="1761072753" sldId="312"/>
            <ac:spMk id="3" creationId="{047C087B-F04D-A806-C326-935DBFFDB05B}"/>
          </ac:spMkLst>
        </pc:spChg>
        <pc:spChg chg="add">
          <ac:chgData name="Zita Draper" userId="b063123c-f51f-481b-b99c-f574606c9ace" providerId="ADAL" clId="{F34110F8-F180-4A34-842C-4525F9FFCED5}" dt="2024-02-05T15:09:39.063" v="6264" actId="26606"/>
          <ac:spMkLst>
            <pc:docMk/>
            <pc:sldMk cId="1761072753" sldId="312"/>
            <ac:spMk id="9" creationId="{8651CFA9-6065-4243-AC48-858E359780B1}"/>
          </ac:spMkLst>
        </pc:spChg>
        <pc:spChg chg="add">
          <ac:chgData name="Zita Draper" userId="b063123c-f51f-481b-b99c-f574606c9ace" providerId="ADAL" clId="{F34110F8-F180-4A34-842C-4525F9FFCED5}" dt="2024-02-05T15:09:39.063" v="6264" actId="26606"/>
          <ac:spMkLst>
            <pc:docMk/>
            <pc:sldMk cId="1761072753" sldId="312"/>
            <ac:spMk id="11" creationId="{E8B2F707-EF35-4955-8439-F76145F3CD7E}"/>
          </ac:spMkLst>
        </pc:spChg>
        <pc:spChg chg="add">
          <ac:chgData name="Zita Draper" userId="b063123c-f51f-481b-b99c-f574606c9ace" providerId="ADAL" clId="{F34110F8-F180-4A34-842C-4525F9FFCED5}" dt="2024-02-05T15:09:39.063" v="6264" actId="26606"/>
          <ac:spMkLst>
            <pc:docMk/>
            <pc:sldMk cId="1761072753" sldId="312"/>
            <ac:spMk id="13" creationId="{A905C581-3E86-4ADD-9EDD-5FA87B461238}"/>
          </ac:spMkLst>
        </pc:spChg>
        <pc:grpChg chg="add">
          <ac:chgData name="Zita Draper" userId="b063123c-f51f-481b-b99c-f574606c9ace" providerId="ADAL" clId="{F34110F8-F180-4A34-842C-4525F9FFCED5}" dt="2024-02-05T15:09:39.063" v="6264" actId="26606"/>
          <ac:grpSpMkLst>
            <pc:docMk/>
            <pc:sldMk cId="1761072753" sldId="312"/>
            <ac:grpSpMk id="15" creationId="{A4672714-67D2-40D0-B961-A7438FE9C9AA}"/>
          </ac:grpSpMkLst>
        </pc:grpChg>
        <pc:picChg chg="add">
          <ac:chgData name="Zita Draper" userId="b063123c-f51f-481b-b99c-f574606c9ace" providerId="ADAL" clId="{F34110F8-F180-4A34-842C-4525F9FFCED5}" dt="2024-02-05T15:09:39.063" v="6264" actId="26606"/>
          <ac:picMkLst>
            <pc:docMk/>
            <pc:sldMk cId="1761072753" sldId="312"/>
            <ac:picMk id="5" creationId="{4661F362-557A-F240-3F39-8531D51308E5}"/>
          </ac:picMkLst>
        </pc:picChg>
      </pc:sldChg>
      <pc:sldChg chg="addSp delSp modSp new mod setBg modClrScheme chgLayout">
        <pc:chgData name="Zita Draper" userId="b063123c-f51f-481b-b99c-f574606c9ace" providerId="ADAL" clId="{F34110F8-F180-4A34-842C-4525F9FFCED5}" dt="2024-02-04T17:25:15.447" v="4452" actId="1076"/>
        <pc:sldMkLst>
          <pc:docMk/>
          <pc:sldMk cId="3672999493" sldId="313"/>
        </pc:sldMkLst>
        <pc:spChg chg="del mod ord">
          <ac:chgData name="Zita Draper" userId="b063123c-f51f-481b-b99c-f574606c9ace" providerId="ADAL" clId="{F34110F8-F180-4A34-842C-4525F9FFCED5}" dt="2024-02-04T17:24:31.754" v="4378" actId="700"/>
          <ac:spMkLst>
            <pc:docMk/>
            <pc:sldMk cId="3672999493" sldId="313"/>
            <ac:spMk id="2" creationId="{8757D6BB-EF22-2A9E-190E-BBB7297BD77F}"/>
          </ac:spMkLst>
        </pc:spChg>
        <pc:spChg chg="del mod ord">
          <ac:chgData name="Zita Draper" userId="b063123c-f51f-481b-b99c-f574606c9ace" providerId="ADAL" clId="{F34110F8-F180-4A34-842C-4525F9FFCED5}" dt="2024-02-04T17:24:31.754" v="4378" actId="700"/>
          <ac:spMkLst>
            <pc:docMk/>
            <pc:sldMk cId="3672999493" sldId="313"/>
            <ac:spMk id="3" creationId="{9FF6C2A0-1F6F-79AD-B360-1E20381A6D6A}"/>
          </ac:spMkLst>
        </pc:spChg>
        <pc:spChg chg="add mod ord">
          <ac:chgData name="Zita Draper" userId="b063123c-f51f-481b-b99c-f574606c9ace" providerId="ADAL" clId="{F34110F8-F180-4A34-842C-4525F9FFCED5}" dt="2024-02-04T17:25:15.447" v="4452" actId="1076"/>
          <ac:spMkLst>
            <pc:docMk/>
            <pc:sldMk cId="3672999493" sldId="313"/>
            <ac:spMk id="4" creationId="{82BD81F3-DD5F-235F-72A2-2A52AD2655BC}"/>
          </ac:spMkLst>
        </pc:spChg>
        <pc:spChg chg="add del mod ord">
          <ac:chgData name="Zita Draper" userId="b063123c-f51f-481b-b99c-f574606c9ace" providerId="ADAL" clId="{F34110F8-F180-4A34-842C-4525F9FFCED5}" dt="2024-02-04T17:24:51.110" v="4440" actId="478"/>
          <ac:spMkLst>
            <pc:docMk/>
            <pc:sldMk cId="3672999493" sldId="313"/>
            <ac:spMk id="5" creationId="{1958BD0C-C236-3792-41E4-C0BC0EE81541}"/>
          </ac:spMkLst>
        </pc:spChg>
      </pc:sldChg>
      <pc:sldChg chg="modSp new mod setBg">
        <pc:chgData name="Zita Draper" userId="b063123c-f51f-481b-b99c-f574606c9ace" providerId="ADAL" clId="{F34110F8-F180-4A34-842C-4525F9FFCED5}" dt="2024-02-04T17:31:13.231" v="5146" actId="20577"/>
        <pc:sldMkLst>
          <pc:docMk/>
          <pc:sldMk cId="2687837099" sldId="314"/>
        </pc:sldMkLst>
        <pc:spChg chg="mod">
          <ac:chgData name="Zita Draper" userId="b063123c-f51f-481b-b99c-f574606c9ace" providerId="ADAL" clId="{F34110F8-F180-4A34-842C-4525F9FFCED5}" dt="2024-02-04T17:29:35.415" v="4901" actId="122"/>
          <ac:spMkLst>
            <pc:docMk/>
            <pc:sldMk cId="2687837099" sldId="314"/>
            <ac:spMk id="2" creationId="{30FEC62A-6FF4-8434-02DA-232B5DC013A6}"/>
          </ac:spMkLst>
        </pc:spChg>
        <pc:spChg chg="mod">
          <ac:chgData name="Zita Draper" userId="b063123c-f51f-481b-b99c-f574606c9ace" providerId="ADAL" clId="{F34110F8-F180-4A34-842C-4525F9FFCED5}" dt="2024-02-04T17:31:13.231" v="5146" actId="20577"/>
          <ac:spMkLst>
            <pc:docMk/>
            <pc:sldMk cId="2687837099" sldId="314"/>
            <ac:spMk id="3" creationId="{FFBD9422-F80E-7484-F98B-098F418E8D27}"/>
          </ac:spMkLst>
        </pc:spChg>
      </pc:sldChg>
      <pc:sldChg chg="modSp new mod setBg">
        <pc:chgData name="Zita Draper" userId="b063123c-f51f-481b-b99c-f574606c9ace" providerId="ADAL" clId="{F34110F8-F180-4A34-842C-4525F9FFCED5}" dt="2024-02-05T13:45:52.920" v="5887" actId="20577"/>
        <pc:sldMkLst>
          <pc:docMk/>
          <pc:sldMk cId="1569259998" sldId="315"/>
        </pc:sldMkLst>
        <pc:spChg chg="mod">
          <ac:chgData name="Zita Draper" userId="b063123c-f51f-481b-b99c-f574606c9ace" providerId="ADAL" clId="{F34110F8-F180-4A34-842C-4525F9FFCED5}" dt="2024-02-04T17:35:40.758" v="5462" actId="122"/>
          <ac:spMkLst>
            <pc:docMk/>
            <pc:sldMk cId="1569259998" sldId="315"/>
            <ac:spMk id="2" creationId="{EDE329A7-034E-01FD-E370-B5766BA3F766}"/>
          </ac:spMkLst>
        </pc:spChg>
        <pc:spChg chg="mod">
          <ac:chgData name="Zita Draper" userId="b063123c-f51f-481b-b99c-f574606c9ace" providerId="ADAL" clId="{F34110F8-F180-4A34-842C-4525F9FFCED5}" dt="2024-02-05T13:45:52.920" v="5887" actId="20577"/>
          <ac:spMkLst>
            <pc:docMk/>
            <pc:sldMk cId="1569259998" sldId="315"/>
            <ac:spMk id="3" creationId="{687355D3-9EE1-2C8D-A591-1D05A16808B4}"/>
          </ac:spMkLst>
        </pc:spChg>
      </pc:sldChg>
      <pc:sldChg chg="new del">
        <pc:chgData name="Zita Draper" userId="b063123c-f51f-481b-b99c-f574606c9ace" providerId="ADAL" clId="{F34110F8-F180-4A34-842C-4525F9FFCED5}" dt="2024-02-04T17:35:05.642" v="5445" actId="2696"/>
        <pc:sldMkLst>
          <pc:docMk/>
          <pc:sldMk cId="2177422768" sldId="315"/>
        </pc:sldMkLst>
      </pc:sldChg>
      <pc:sldChg chg="new del">
        <pc:chgData name="Zita Draper" userId="b063123c-f51f-481b-b99c-f574606c9ace" providerId="ADAL" clId="{F34110F8-F180-4A34-842C-4525F9FFCED5}" dt="2024-02-04T17:31:43.667" v="5148" actId="2696"/>
        <pc:sldMkLst>
          <pc:docMk/>
          <pc:sldMk cId="2678087673" sldId="315"/>
        </pc:sldMkLst>
      </pc:sldChg>
      <pc:sldChg chg="addSp delSp modSp new mod setBg modClrScheme chgLayout">
        <pc:chgData name="Zita Draper" userId="b063123c-f51f-481b-b99c-f574606c9ace" providerId="ADAL" clId="{F34110F8-F180-4A34-842C-4525F9FFCED5}" dt="2024-02-05T15:06:57.466" v="6089" actId="1076"/>
        <pc:sldMkLst>
          <pc:docMk/>
          <pc:sldMk cId="3490937581" sldId="316"/>
        </pc:sldMkLst>
        <pc:spChg chg="del mod ord">
          <ac:chgData name="Zita Draper" userId="b063123c-f51f-481b-b99c-f574606c9ace" providerId="ADAL" clId="{F34110F8-F180-4A34-842C-4525F9FFCED5}" dt="2024-02-05T15:04:36.509" v="6046" actId="700"/>
          <ac:spMkLst>
            <pc:docMk/>
            <pc:sldMk cId="3490937581" sldId="316"/>
            <ac:spMk id="2" creationId="{1C72B882-B0B6-73FD-F196-63FD85804016}"/>
          </ac:spMkLst>
        </pc:spChg>
        <pc:spChg chg="del mod ord">
          <ac:chgData name="Zita Draper" userId="b063123c-f51f-481b-b99c-f574606c9ace" providerId="ADAL" clId="{F34110F8-F180-4A34-842C-4525F9FFCED5}" dt="2024-02-05T15:04:36.509" v="6046" actId="700"/>
          <ac:spMkLst>
            <pc:docMk/>
            <pc:sldMk cId="3490937581" sldId="316"/>
            <ac:spMk id="3" creationId="{71447D24-5467-1E8B-4E1B-4E997A62B4CB}"/>
          </ac:spMkLst>
        </pc:spChg>
        <pc:spChg chg="add mod ord">
          <ac:chgData name="Zita Draper" userId="b063123c-f51f-481b-b99c-f574606c9ace" providerId="ADAL" clId="{F34110F8-F180-4A34-842C-4525F9FFCED5}" dt="2024-02-05T15:05:22.349" v="6085" actId="115"/>
          <ac:spMkLst>
            <pc:docMk/>
            <pc:sldMk cId="3490937581" sldId="316"/>
            <ac:spMk id="4" creationId="{86975834-362C-6238-4C9F-923A3F259DEB}"/>
          </ac:spMkLst>
        </pc:spChg>
        <pc:spChg chg="add mod ord">
          <ac:chgData name="Zita Draper" userId="b063123c-f51f-481b-b99c-f574606c9ace" providerId="ADAL" clId="{F34110F8-F180-4A34-842C-4525F9FFCED5}" dt="2024-02-05T15:04:58.736" v="6074" actId="207"/>
          <ac:spMkLst>
            <pc:docMk/>
            <pc:sldMk cId="3490937581" sldId="316"/>
            <ac:spMk id="5" creationId="{FE44C3DC-93A2-372A-3F03-1C5599D3AD1E}"/>
          </ac:spMkLst>
        </pc:spChg>
        <pc:picChg chg="add mod">
          <ac:chgData name="Zita Draper" userId="b063123c-f51f-481b-b99c-f574606c9ace" providerId="ADAL" clId="{F34110F8-F180-4A34-842C-4525F9FFCED5}" dt="2024-02-05T15:06:57.466" v="6089" actId="1076"/>
          <ac:picMkLst>
            <pc:docMk/>
            <pc:sldMk cId="3490937581" sldId="316"/>
            <ac:picMk id="7" creationId="{EBB984A4-9239-26D1-FF2C-4A203334D89F}"/>
          </ac:picMkLst>
        </pc:picChg>
      </pc:sldChg>
      <pc:sldChg chg="modSp add mod">
        <pc:chgData name="Zita Draper" userId="b063123c-f51f-481b-b99c-f574606c9ace" providerId="ADAL" clId="{F34110F8-F180-4A34-842C-4525F9FFCED5}" dt="2024-02-05T15:51:58.743" v="8734" actId="20577"/>
        <pc:sldMkLst>
          <pc:docMk/>
          <pc:sldMk cId="3103410772" sldId="317"/>
        </pc:sldMkLst>
        <pc:spChg chg="mod">
          <ac:chgData name="Zita Draper" userId="b063123c-f51f-481b-b99c-f574606c9ace" providerId="ADAL" clId="{F34110F8-F180-4A34-842C-4525F9FFCED5}" dt="2024-02-05T15:51:58.743" v="8734" actId="20577"/>
          <ac:spMkLst>
            <pc:docMk/>
            <pc:sldMk cId="3103410772" sldId="317"/>
            <ac:spMk id="3" creationId="{047C087B-F04D-A806-C326-935DBFFDB05B}"/>
          </ac:spMkLst>
        </pc:spChg>
      </pc:sldChg>
      <pc:sldChg chg="modSp add mod">
        <pc:chgData name="Zita Draper" userId="b063123c-f51f-481b-b99c-f574606c9ace" providerId="ADAL" clId="{F34110F8-F180-4A34-842C-4525F9FFCED5}" dt="2024-02-05T15:40:42.290" v="7982" actId="14100"/>
        <pc:sldMkLst>
          <pc:docMk/>
          <pc:sldMk cId="2357324661" sldId="318"/>
        </pc:sldMkLst>
        <pc:spChg chg="mod">
          <ac:chgData name="Zita Draper" userId="b063123c-f51f-481b-b99c-f574606c9ace" providerId="ADAL" clId="{F34110F8-F180-4A34-842C-4525F9FFCED5}" dt="2024-02-05T15:40:42.290" v="7982" actId="14100"/>
          <ac:spMkLst>
            <pc:docMk/>
            <pc:sldMk cId="2357324661" sldId="318"/>
            <ac:spMk id="3" creationId="{047C087B-F04D-A806-C326-935DBFFDB05B}"/>
          </ac:spMkLst>
        </pc:spChg>
      </pc:sldChg>
      <pc:sldChg chg="modSp add mod">
        <pc:chgData name="Zita Draper" userId="b063123c-f51f-481b-b99c-f574606c9ace" providerId="ADAL" clId="{F34110F8-F180-4A34-842C-4525F9FFCED5}" dt="2024-02-05T15:44:23.814" v="8316" actId="948"/>
        <pc:sldMkLst>
          <pc:docMk/>
          <pc:sldMk cId="2688517692" sldId="319"/>
        </pc:sldMkLst>
        <pc:spChg chg="mod">
          <ac:chgData name="Zita Draper" userId="b063123c-f51f-481b-b99c-f574606c9ace" providerId="ADAL" clId="{F34110F8-F180-4A34-842C-4525F9FFCED5}" dt="2024-02-05T15:44:23.814" v="8316" actId="948"/>
          <ac:spMkLst>
            <pc:docMk/>
            <pc:sldMk cId="2688517692" sldId="319"/>
            <ac:spMk id="3" creationId="{047C087B-F04D-A806-C326-935DBFFDB05B}"/>
          </ac:spMkLst>
        </pc:spChg>
      </pc:sldChg>
      <pc:sldChg chg="modSp add mod modNotesTx">
        <pc:chgData name="Zita Draper" userId="b063123c-f51f-481b-b99c-f574606c9ace" providerId="ADAL" clId="{F34110F8-F180-4A34-842C-4525F9FFCED5}" dt="2024-02-13T08:10:33.485" v="11874" actId="20577"/>
        <pc:sldMkLst>
          <pc:docMk/>
          <pc:sldMk cId="2230032945" sldId="320"/>
        </pc:sldMkLst>
        <pc:spChg chg="mod">
          <ac:chgData name="Zita Draper" userId="b063123c-f51f-481b-b99c-f574606c9ace" providerId="ADAL" clId="{F34110F8-F180-4A34-842C-4525F9FFCED5}" dt="2024-02-05T15:50:09.519" v="8629" actId="20577"/>
          <ac:spMkLst>
            <pc:docMk/>
            <pc:sldMk cId="2230032945" sldId="320"/>
            <ac:spMk id="3" creationId="{047C087B-F04D-A806-C326-935DBFFDB05B}"/>
          </ac:spMkLst>
        </pc:spChg>
      </pc:sldChg>
      <pc:sldChg chg="add del">
        <pc:chgData name="Zita Draper" userId="b063123c-f51f-481b-b99c-f574606c9ace" providerId="ADAL" clId="{F34110F8-F180-4A34-842C-4525F9FFCED5}" dt="2024-02-05T15:50:37.830" v="8630" actId="2696"/>
        <pc:sldMkLst>
          <pc:docMk/>
          <pc:sldMk cId="2529002552" sldId="321"/>
        </pc:sldMkLst>
      </pc:sldChg>
      <pc:sldChg chg="addSp delSp modSp new mod ord setBg modClrScheme chgLayout">
        <pc:chgData name="Zita Draper" userId="b063123c-f51f-481b-b99c-f574606c9ace" providerId="ADAL" clId="{F34110F8-F180-4A34-842C-4525F9FFCED5}" dt="2024-02-05T15:48:41.447" v="8460"/>
        <pc:sldMkLst>
          <pc:docMk/>
          <pc:sldMk cId="729061650" sldId="322"/>
        </pc:sldMkLst>
        <pc:spChg chg="del mod ord">
          <ac:chgData name="Zita Draper" userId="b063123c-f51f-481b-b99c-f574606c9ace" providerId="ADAL" clId="{F34110F8-F180-4A34-842C-4525F9FFCED5}" dt="2024-02-05T15:20:05.038" v="6372" actId="700"/>
          <ac:spMkLst>
            <pc:docMk/>
            <pc:sldMk cId="729061650" sldId="322"/>
            <ac:spMk id="2" creationId="{97FC4977-BCC2-98EB-7ABE-0D5EC3D97EE6}"/>
          </ac:spMkLst>
        </pc:spChg>
        <pc:spChg chg="del mod ord">
          <ac:chgData name="Zita Draper" userId="b063123c-f51f-481b-b99c-f574606c9ace" providerId="ADAL" clId="{F34110F8-F180-4A34-842C-4525F9FFCED5}" dt="2024-02-05T15:20:05.038" v="6372" actId="700"/>
          <ac:spMkLst>
            <pc:docMk/>
            <pc:sldMk cId="729061650" sldId="322"/>
            <ac:spMk id="3" creationId="{B0888C5D-A23C-97CB-5FD5-FDBA7B507181}"/>
          </ac:spMkLst>
        </pc:spChg>
        <pc:spChg chg="add mod ord">
          <ac:chgData name="Zita Draper" userId="b063123c-f51f-481b-b99c-f574606c9ace" providerId="ADAL" clId="{F34110F8-F180-4A34-842C-4525F9FFCED5}" dt="2024-02-05T15:20:47.984" v="6473" actId="1076"/>
          <ac:spMkLst>
            <pc:docMk/>
            <pc:sldMk cId="729061650" sldId="322"/>
            <ac:spMk id="4" creationId="{EB1CBBD6-FCD2-3921-925B-40C56DB92084}"/>
          </ac:spMkLst>
        </pc:spChg>
        <pc:spChg chg="add del mod ord">
          <ac:chgData name="Zita Draper" userId="b063123c-f51f-481b-b99c-f574606c9ace" providerId="ADAL" clId="{F34110F8-F180-4A34-842C-4525F9FFCED5}" dt="2024-02-05T15:20:38.227" v="6467" actId="478"/>
          <ac:spMkLst>
            <pc:docMk/>
            <pc:sldMk cId="729061650" sldId="322"/>
            <ac:spMk id="5" creationId="{4892E355-3941-FB43-99FA-4F554D047511}"/>
          </ac:spMkLst>
        </pc:spChg>
      </pc:sldChg>
      <pc:sldChg chg="add del setBg">
        <pc:chgData name="Zita Draper" userId="b063123c-f51f-481b-b99c-f574606c9ace" providerId="ADAL" clId="{F34110F8-F180-4A34-842C-4525F9FFCED5}" dt="2024-02-05T15:31:30.905" v="7273" actId="2696"/>
        <pc:sldMkLst>
          <pc:docMk/>
          <pc:sldMk cId="2240891431" sldId="32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7C660-9018-4F90-B25A-1CB27957EEFB}"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D596F-ACAC-4F50-B3AB-4A190314BFAC}" type="slidenum">
              <a:rPr lang="en-GB" smtClean="0"/>
              <a:t>‹#›</a:t>
            </a:fld>
            <a:endParaRPr lang="en-GB"/>
          </a:p>
        </p:txBody>
      </p:sp>
    </p:spTree>
    <p:extLst>
      <p:ext uri="{BB962C8B-B14F-4D97-AF65-F5344CB8AC3E}">
        <p14:creationId xmlns:p14="http://schemas.microsoft.com/office/powerpoint/2010/main" val="1455632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 case – The proper role of equity in commercial transactions is a topical question. </a:t>
            </a:r>
          </a:p>
        </p:txBody>
      </p:sp>
      <p:sp>
        <p:nvSpPr>
          <p:cNvPr id="4" name="Slide Number Placeholder 3"/>
          <p:cNvSpPr>
            <a:spLocks noGrp="1"/>
          </p:cNvSpPr>
          <p:nvPr>
            <p:ph type="sldNum" sz="quarter" idx="5"/>
          </p:nvPr>
        </p:nvSpPr>
        <p:spPr/>
        <p:txBody>
          <a:bodyPr/>
          <a:lstStyle/>
          <a:p>
            <a:fld id="{085D596F-ACAC-4F50-B3AB-4A190314BFAC}" type="slidenum">
              <a:rPr lang="en-GB" smtClean="0"/>
              <a:t>6</a:t>
            </a:fld>
            <a:endParaRPr lang="en-GB"/>
          </a:p>
        </p:txBody>
      </p:sp>
    </p:spTree>
    <p:extLst>
      <p:ext uri="{BB962C8B-B14F-4D97-AF65-F5344CB8AC3E}">
        <p14:creationId xmlns:p14="http://schemas.microsoft.com/office/powerpoint/2010/main" val="1082660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Breach Fiduciary relationship – putting the person back in the same position not absolute – if called for because of public policy – courts must do what is practically just but cannot 100% put the individual back in the same position they were in before the contract. (O’Sullivan v Management Agency and Music LTD [1985] </a:t>
            </a:r>
          </a:p>
          <a:p>
            <a:endParaRPr lang="en-GB"/>
          </a:p>
          <a:p>
            <a:r>
              <a:rPr lang="en-GB" err="1"/>
              <a:t>Shalson</a:t>
            </a:r>
            <a:r>
              <a:rPr lang="en-GB"/>
              <a:t> v Russo – contract for misrepresentation – beneficial title passes back to the representee so that the individual can trace through the product. This is the same for Mistake. </a:t>
            </a:r>
          </a:p>
        </p:txBody>
      </p:sp>
      <p:sp>
        <p:nvSpPr>
          <p:cNvPr id="4" name="Slide Number Placeholder 3"/>
          <p:cNvSpPr>
            <a:spLocks noGrp="1"/>
          </p:cNvSpPr>
          <p:nvPr>
            <p:ph type="sldNum" sz="quarter" idx="5"/>
          </p:nvPr>
        </p:nvSpPr>
        <p:spPr/>
        <p:txBody>
          <a:bodyPr/>
          <a:lstStyle/>
          <a:p>
            <a:fld id="{085D596F-ACAC-4F50-B3AB-4A190314BFAC}" type="slidenum">
              <a:rPr lang="en-GB" smtClean="0"/>
              <a:t>23</a:t>
            </a:fld>
            <a:endParaRPr lang="en-GB"/>
          </a:p>
        </p:txBody>
      </p:sp>
    </p:spTree>
    <p:extLst>
      <p:ext uri="{BB962C8B-B14F-4D97-AF65-F5344CB8AC3E}">
        <p14:creationId xmlns:p14="http://schemas.microsoft.com/office/powerpoint/2010/main" val="3343387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Mistake – Contract - Mistake of the Facts and legal consequences – then recission could happen (Bell v Lever Bros LTD 1932] </a:t>
            </a:r>
          </a:p>
          <a:p>
            <a:endParaRPr lang="en-GB"/>
          </a:p>
          <a:p>
            <a:r>
              <a:rPr lang="en-GB"/>
              <a:t>                Unilateral (Non contractual) – Serious mistake. </a:t>
            </a:r>
          </a:p>
          <a:p>
            <a:r>
              <a:rPr lang="en-GB"/>
              <a:t>                Small mistake to elements such as the consequences no ground for recission. </a:t>
            </a:r>
          </a:p>
          <a:p>
            <a:endParaRPr lang="en-GB"/>
          </a:p>
        </p:txBody>
      </p:sp>
      <p:sp>
        <p:nvSpPr>
          <p:cNvPr id="4" name="Slide Number Placeholder 3"/>
          <p:cNvSpPr>
            <a:spLocks noGrp="1"/>
          </p:cNvSpPr>
          <p:nvPr>
            <p:ph type="sldNum" sz="quarter" idx="5"/>
          </p:nvPr>
        </p:nvSpPr>
        <p:spPr/>
        <p:txBody>
          <a:bodyPr/>
          <a:lstStyle/>
          <a:p>
            <a:fld id="{085D596F-ACAC-4F50-B3AB-4A190314BFAC}" type="slidenum">
              <a:rPr lang="en-GB" smtClean="0"/>
              <a:t>24</a:t>
            </a:fld>
            <a:endParaRPr lang="en-GB"/>
          </a:p>
        </p:txBody>
      </p:sp>
    </p:spTree>
    <p:extLst>
      <p:ext uri="{BB962C8B-B14F-4D97-AF65-F5344CB8AC3E}">
        <p14:creationId xmlns:p14="http://schemas.microsoft.com/office/powerpoint/2010/main" val="2171824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Daughter registered own of a property owned by the mother. The daughter took money out on the house and the mother wanted to </a:t>
            </a:r>
            <a:r>
              <a:rPr lang="en-GB" err="1"/>
              <a:t>recinder</a:t>
            </a:r>
            <a:r>
              <a:rPr lang="en-GB"/>
              <a:t> the daughters, the courts said no because the undue influence came after. </a:t>
            </a:r>
          </a:p>
        </p:txBody>
      </p:sp>
      <p:sp>
        <p:nvSpPr>
          <p:cNvPr id="4" name="Slide Number Placeholder 3"/>
          <p:cNvSpPr>
            <a:spLocks noGrp="1"/>
          </p:cNvSpPr>
          <p:nvPr>
            <p:ph type="sldNum" sz="quarter" idx="5"/>
          </p:nvPr>
        </p:nvSpPr>
        <p:spPr/>
        <p:txBody>
          <a:bodyPr/>
          <a:lstStyle/>
          <a:p>
            <a:fld id="{085D596F-ACAC-4F50-B3AB-4A190314BFAC}" type="slidenum">
              <a:rPr lang="en-GB" smtClean="0"/>
              <a:t>26</a:t>
            </a:fld>
            <a:endParaRPr lang="en-GB"/>
          </a:p>
        </p:txBody>
      </p:sp>
    </p:spTree>
    <p:extLst>
      <p:ext uri="{BB962C8B-B14F-4D97-AF65-F5344CB8AC3E}">
        <p14:creationId xmlns:p14="http://schemas.microsoft.com/office/powerpoint/2010/main" val="1200511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Rectification – Not understand arrangements – Bhatt v Bhatt </a:t>
            </a:r>
          </a:p>
          <a:p>
            <a:endParaRPr lang="en-GB"/>
          </a:p>
          <a:p>
            <a:r>
              <a:rPr lang="en-GB"/>
              <a:t>- RBC Trustees CI LTD v Stubbs [2017] – 1. Evidence of the trustees subjective intention. </a:t>
            </a:r>
          </a:p>
          <a:p>
            <a:r>
              <a:rPr lang="en-GB"/>
              <a:t>                                                                 2. Flaw in the document. </a:t>
            </a:r>
          </a:p>
          <a:p>
            <a:r>
              <a:rPr lang="en-GB"/>
              <a:t>                                                                 3. Specific intention to achieve something different from what had been done. </a:t>
            </a:r>
          </a:p>
          <a:p>
            <a:r>
              <a:rPr lang="en-GB"/>
              <a:t>                                                                 4. an issues capable of being contested. </a:t>
            </a:r>
          </a:p>
          <a:p>
            <a:endParaRPr lang="en-GB"/>
          </a:p>
          <a:p>
            <a:r>
              <a:rPr lang="en-GB"/>
              <a:t>Rectification – if the will is recorded wrong (Testators intention) or due to an error rectification can take place – under the AJA Act 1982. (Marley v Rawlings [2014]  - one party signed by mistake the other parties will. </a:t>
            </a:r>
          </a:p>
          <a:p>
            <a:endParaRPr lang="en-GB"/>
          </a:p>
          <a:p>
            <a:r>
              <a:rPr lang="en-GB" err="1"/>
              <a:t>Lawie</a:t>
            </a:r>
            <a:r>
              <a:rPr lang="en-GB"/>
              <a:t> v </a:t>
            </a:r>
            <a:r>
              <a:rPr lang="en-GB" err="1"/>
              <a:t>Lawie</a:t>
            </a:r>
            <a:r>
              <a:rPr lang="en-GB"/>
              <a:t> [2012] </a:t>
            </a:r>
          </a:p>
          <a:p>
            <a:r>
              <a:rPr lang="en-GB"/>
              <a:t>  </a:t>
            </a:r>
          </a:p>
        </p:txBody>
      </p:sp>
      <p:sp>
        <p:nvSpPr>
          <p:cNvPr id="4" name="Slide Number Placeholder 3"/>
          <p:cNvSpPr>
            <a:spLocks noGrp="1"/>
          </p:cNvSpPr>
          <p:nvPr>
            <p:ph type="sldNum" sz="quarter" idx="5"/>
          </p:nvPr>
        </p:nvSpPr>
        <p:spPr/>
        <p:txBody>
          <a:bodyPr/>
          <a:lstStyle/>
          <a:p>
            <a:fld id="{085D596F-ACAC-4F50-B3AB-4A190314BFAC}" type="slidenum">
              <a:rPr lang="en-GB" smtClean="0"/>
              <a:t>30</a:t>
            </a:fld>
            <a:endParaRPr lang="en-GB"/>
          </a:p>
        </p:txBody>
      </p:sp>
    </p:spTree>
    <p:extLst>
      <p:ext uri="{BB962C8B-B14F-4D97-AF65-F5344CB8AC3E}">
        <p14:creationId xmlns:p14="http://schemas.microsoft.com/office/powerpoint/2010/main" val="2896129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2/13/2024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92285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2/13/2024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4756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2/13/2024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68541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2/13/2024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67414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2/13/2024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82513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2/13/2024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07817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2/13/2024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3777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2/13/2024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2955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2/13/2024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79729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2/13/2024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17120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2/13/2024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60105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2/13/2024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139134818"/>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51" r:id="rId3"/>
    <p:sldLayoutId id="2147483752" r:id="rId4"/>
    <p:sldLayoutId id="2147483753" r:id="rId5"/>
    <p:sldLayoutId id="2147483754" r:id="rId6"/>
    <p:sldLayoutId id="2147483755" r:id="rId7"/>
    <p:sldLayoutId id="2147483759" r:id="rId8"/>
    <p:sldLayoutId id="2147483756" r:id="rId9"/>
    <p:sldLayoutId id="2147483757" r:id="rId10"/>
    <p:sldLayoutId id="214748375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The colorful explosion of powder on a black background">
            <a:extLst>
              <a:ext uri="{FF2B5EF4-FFF2-40B4-BE49-F238E27FC236}">
                <a16:creationId xmlns:a16="http://schemas.microsoft.com/office/drawing/2014/main" id="{1A7D7931-F6E0-BF49-D966-D14470C25509}"/>
              </a:ext>
            </a:extLst>
          </p:cNvPr>
          <p:cNvPicPr>
            <a:picLocks noChangeAspect="1"/>
          </p:cNvPicPr>
          <p:nvPr/>
        </p:nvPicPr>
        <p:blipFill rotWithShape="1">
          <a:blip r:embed="rId2">
            <a:alphaModFix amt="60000"/>
          </a:blip>
          <a:srcRect r="-1" b="15725"/>
          <a:stretch/>
        </p:blipFill>
        <p:spPr>
          <a:xfrm>
            <a:off x="3048" y="10"/>
            <a:ext cx="12188952" cy="6856614"/>
          </a:xfrm>
          <a:prstGeom prst="rect">
            <a:avLst/>
          </a:prstGeom>
        </p:spPr>
      </p:pic>
      <p:sp>
        <p:nvSpPr>
          <p:cNvPr id="2" name="Title 1">
            <a:extLst>
              <a:ext uri="{FF2B5EF4-FFF2-40B4-BE49-F238E27FC236}">
                <a16:creationId xmlns:a16="http://schemas.microsoft.com/office/drawing/2014/main" id="{77978661-0F23-1F49-D57E-F0C451948821}"/>
              </a:ext>
            </a:extLst>
          </p:cNvPr>
          <p:cNvSpPr>
            <a:spLocks noGrp="1"/>
          </p:cNvSpPr>
          <p:nvPr>
            <p:ph type="ctrTitle"/>
          </p:nvPr>
        </p:nvSpPr>
        <p:spPr>
          <a:xfrm>
            <a:off x="996275" y="744909"/>
            <a:ext cx="10190071" cy="3145855"/>
          </a:xfrm>
        </p:spPr>
        <p:txBody>
          <a:bodyPr anchor="b">
            <a:normAutofit/>
          </a:bodyPr>
          <a:lstStyle/>
          <a:p>
            <a:r>
              <a:rPr lang="en-GB" sz="5200" b="1" i="1" u="sng">
                <a:solidFill>
                  <a:srgbClr val="FFFFFF"/>
                </a:solidFill>
              </a:rPr>
              <a:t>Equity and trusts continued</a:t>
            </a:r>
          </a:p>
        </p:txBody>
      </p:sp>
      <p:sp>
        <p:nvSpPr>
          <p:cNvPr id="3" name="Subtitle 2">
            <a:extLst>
              <a:ext uri="{FF2B5EF4-FFF2-40B4-BE49-F238E27FC236}">
                <a16:creationId xmlns:a16="http://schemas.microsoft.com/office/drawing/2014/main" id="{FCA5DC9D-03F8-78D8-35E3-CD0486298092}"/>
              </a:ext>
            </a:extLst>
          </p:cNvPr>
          <p:cNvSpPr>
            <a:spLocks noGrp="1"/>
          </p:cNvSpPr>
          <p:nvPr>
            <p:ph type="subTitle" idx="1"/>
          </p:nvPr>
        </p:nvSpPr>
        <p:spPr>
          <a:xfrm>
            <a:off x="1218708" y="4069780"/>
            <a:ext cx="9781327" cy="2056617"/>
          </a:xfrm>
        </p:spPr>
        <p:txBody>
          <a:bodyPr anchor="t">
            <a:normAutofit/>
          </a:bodyPr>
          <a:lstStyle/>
          <a:p>
            <a:r>
              <a:rPr lang="en-GB" sz="2200">
                <a:solidFill>
                  <a:srgbClr val="FFFFFF"/>
                </a:solidFill>
              </a:rPr>
              <a:t>By Zita Draper </a:t>
            </a:r>
          </a:p>
        </p:txBody>
      </p:sp>
    </p:spTree>
    <p:extLst>
      <p:ext uri="{BB962C8B-B14F-4D97-AF65-F5344CB8AC3E}">
        <p14:creationId xmlns:p14="http://schemas.microsoft.com/office/powerpoint/2010/main" val="3999759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DC16-9D1D-5D55-C0BC-08C3588D1EE7}"/>
              </a:ext>
            </a:extLst>
          </p:cNvPr>
          <p:cNvSpPr>
            <a:spLocks noGrp="1"/>
          </p:cNvSpPr>
          <p:nvPr>
            <p:ph type="title"/>
          </p:nvPr>
        </p:nvSpPr>
        <p:spPr/>
        <p:txBody>
          <a:bodyPr>
            <a:normAutofit/>
          </a:bodyPr>
          <a:lstStyle/>
          <a:p>
            <a:pPr algn="ctr"/>
            <a:r>
              <a:rPr lang="en-GB" sz="6600" b="1" i="1" u="sng">
                <a:solidFill>
                  <a:schemeClr val="bg1"/>
                </a:solidFill>
              </a:rPr>
              <a:t>Content </a:t>
            </a:r>
          </a:p>
        </p:txBody>
      </p:sp>
      <p:sp>
        <p:nvSpPr>
          <p:cNvPr id="3" name="Content Placeholder 2">
            <a:extLst>
              <a:ext uri="{FF2B5EF4-FFF2-40B4-BE49-F238E27FC236}">
                <a16:creationId xmlns:a16="http://schemas.microsoft.com/office/drawing/2014/main" id="{DAF6AD48-690B-DC67-8002-C02CCD3E8BD4}"/>
              </a:ext>
            </a:extLst>
          </p:cNvPr>
          <p:cNvSpPr>
            <a:spLocks noGrp="1"/>
          </p:cNvSpPr>
          <p:nvPr>
            <p:ph idx="1"/>
          </p:nvPr>
        </p:nvSpPr>
        <p:spPr/>
        <p:txBody>
          <a:bodyPr>
            <a:normAutofit fontScale="92500" lnSpcReduction="10000"/>
          </a:bodyPr>
          <a:lstStyle/>
          <a:p>
            <a:pPr>
              <a:lnSpc>
                <a:spcPct val="150000"/>
              </a:lnSpc>
            </a:pPr>
            <a:r>
              <a:rPr lang="en-GB">
                <a:solidFill>
                  <a:schemeClr val="bg1"/>
                </a:solidFill>
              </a:rPr>
              <a:t>Aims and learning objectives. </a:t>
            </a:r>
          </a:p>
          <a:p>
            <a:pPr>
              <a:lnSpc>
                <a:spcPct val="150000"/>
              </a:lnSpc>
            </a:pPr>
            <a:r>
              <a:rPr lang="en-GB">
                <a:solidFill>
                  <a:schemeClr val="bg1"/>
                </a:solidFill>
              </a:rPr>
              <a:t>Equity today. </a:t>
            </a:r>
          </a:p>
          <a:p>
            <a:pPr>
              <a:lnSpc>
                <a:spcPct val="150000"/>
              </a:lnSpc>
            </a:pPr>
            <a:r>
              <a:rPr lang="en-GB">
                <a:solidFill>
                  <a:schemeClr val="bg1"/>
                </a:solidFill>
              </a:rPr>
              <a:t>Trusts. </a:t>
            </a:r>
          </a:p>
          <a:p>
            <a:pPr>
              <a:lnSpc>
                <a:spcPct val="150000"/>
              </a:lnSpc>
            </a:pPr>
            <a:r>
              <a:rPr lang="en-GB">
                <a:solidFill>
                  <a:schemeClr val="bg1"/>
                </a:solidFill>
              </a:rPr>
              <a:t>Activities. </a:t>
            </a:r>
          </a:p>
          <a:p>
            <a:pPr>
              <a:lnSpc>
                <a:spcPct val="150000"/>
              </a:lnSpc>
            </a:pPr>
            <a:r>
              <a:rPr lang="en-GB">
                <a:solidFill>
                  <a:schemeClr val="bg1"/>
                </a:solidFill>
              </a:rPr>
              <a:t>Summary. </a:t>
            </a:r>
          </a:p>
          <a:p>
            <a:pPr>
              <a:lnSpc>
                <a:spcPct val="150000"/>
              </a:lnSpc>
            </a:pPr>
            <a:r>
              <a:rPr lang="en-GB">
                <a:solidFill>
                  <a:schemeClr val="bg1"/>
                </a:solidFill>
              </a:rPr>
              <a:t>Thank you, any questions?</a:t>
            </a:r>
          </a:p>
        </p:txBody>
      </p:sp>
      <p:pic>
        <p:nvPicPr>
          <p:cNvPr id="5" name="Graphic 4" descr="Books with solid fill">
            <a:extLst>
              <a:ext uri="{FF2B5EF4-FFF2-40B4-BE49-F238E27FC236}">
                <a16:creationId xmlns:a16="http://schemas.microsoft.com/office/drawing/2014/main" id="{B29C74D2-5CFF-7C68-D787-8093703EF3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8090" y="2401317"/>
            <a:ext cx="3292027" cy="3292027"/>
          </a:xfrm>
          <a:prstGeom prst="rect">
            <a:avLst/>
          </a:prstGeom>
        </p:spPr>
      </p:pic>
    </p:spTree>
    <p:extLst>
      <p:ext uri="{BB962C8B-B14F-4D97-AF65-F5344CB8AC3E}">
        <p14:creationId xmlns:p14="http://schemas.microsoft.com/office/powerpoint/2010/main" val="2221228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98B3F-7D70-6772-666B-FDD12C00BF01}"/>
              </a:ext>
            </a:extLst>
          </p:cNvPr>
          <p:cNvSpPr>
            <a:spLocks noGrp="1"/>
          </p:cNvSpPr>
          <p:nvPr>
            <p:ph type="title"/>
          </p:nvPr>
        </p:nvSpPr>
        <p:spPr/>
        <p:txBody>
          <a:bodyPr>
            <a:normAutofit/>
          </a:bodyPr>
          <a:lstStyle/>
          <a:p>
            <a:pPr algn="ctr"/>
            <a:r>
              <a:rPr lang="en-GB" sz="5400" b="1" i="1" u="sng">
                <a:solidFill>
                  <a:schemeClr val="bg1"/>
                </a:solidFill>
              </a:rPr>
              <a:t>Aims and learning objectives </a:t>
            </a:r>
          </a:p>
        </p:txBody>
      </p:sp>
      <p:sp>
        <p:nvSpPr>
          <p:cNvPr id="3" name="Content Placeholder 2">
            <a:extLst>
              <a:ext uri="{FF2B5EF4-FFF2-40B4-BE49-F238E27FC236}">
                <a16:creationId xmlns:a16="http://schemas.microsoft.com/office/drawing/2014/main" id="{5E8E63CF-9A3E-4C11-D001-588068AFBB4B}"/>
              </a:ext>
            </a:extLst>
          </p:cNvPr>
          <p:cNvSpPr>
            <a:spLocks noGrp="1"/>
          </p:cNvSpPr>
          <p:nvPr>
            <p:ph idx="1"/>
          </p:nvPr>
        </p:nvSpPr>
        <p:spPr/>
        <p:txBody>
          <a:bodyPr/>
          <a:lstStyle/>
          <a:p>
            <a:r>
              <a:rPr lang="en-GB">
                <a:solidFill>
                  <a:schemeClr val="bg1"/>
                </a:solidFill>
              </a:rPr>
              <a:t>The aim of today’s session is to discuss equity in the modern day and to complete the discussion surrounding trusts. </a:t>
            </a:r>
          </a:p>
          <a:p>
            <a:endParaRPr lang="en-GB">
              <a:solidFill>
                <a:schemeClr val="bg1"/>
              </a:solidFill>
            </a:endParaRPr>
          </a:p>
          <a:p>
            <a:r>
              <a:rPr lang="en-GB">
                <a:solidFill>
                  <a:schemeClr val="bg1"/>
                </a:solidFill>
              </a:rPr>
              <a:t>By the end of today’s session students should be able to demonstrate their understanding of equity in the modern day and trusts. </a:t>
            </a:r>
          </a:p>
        </p:txBody>
      </p:sp>
      <p:pic>
        <p:nvPicPr>
          <p:cNvPr id="5" name="Graphic 4" descr="Bullseye with solid fill">
            <a:extLst>
              <a:ext uri="{FF2B5EF4-FFF2-40B4-BE49-F238E27FC236}">
                <a16:creationId xmlns:a16="http://schemas.microsoft.com/office/drawing/2014/main" id="{BBD35405-3A56-4B81-C4E5-3FB8E5A143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61764" y="4684221"/>
            <a:ext cx="1918192" cy="1918192"/>
          </a:xfrm>
          <a:prstGeom prst="rect">
            <a:avLst/>
          </a:prstGeom>
        </p:spPr>
      </p:pic>
    </p:spTree>
    <p:extLst>
      <p:ext uri="{BB962C8B-B14F-4D97-AF65-F5344CB8AC3E}">
        <p14:creationId xmlns:p14="http://schemas.microsoft.com/office/powerpoint/2010/main" val="1231895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3200">
                <a:solidFill>
                  <a:schemeClr val="bg1"/>
                </a:solidFill>
              </a:rPr>
              <a:t>Equity has always found itself in different area’s of the law. </a:t>
            </a:r>
          </a:p>
          <a:p>
            <a:pPr>
              <a:lnSpc>
                <a:spcPct val="200000"/>
              </a:lnSpc>
            </a:pPr>
            <a:r>
              <a:rPr lang="en-GB" sz="3200">
                <a:solidFill>
                  <a:schemeClr val="bg1"/>
                </a:solidFill>
              </a:rPr>
              <a:t>If we look for them, we can find them. </a:t>
            </a:r>
          </a:p>
          <a:p>
            <a:pPr>
              <a:lnSpc>
                <a:spcPct val="200000"/>
              </a:lnSpc>
            </a:pPr>
            <a:r>
              <a:rPr lang="en-GB" sz="3200">
                <a:solidFill>
                  <a:schemeClr val="bg1"/>
                </a:solidFill>
              </a:rPr>
              <a:t>Some examples include; </a:t>
            </a:r>
          </a:p>
        </p:txBody>
      </p:sp>
      <p:pic>
        <p:nvPicPr>
          <p:cNvPr id="5" name="Graphic 4" descr="Bunting outline">
            <a:extLst>
              <a:ext uri="{FF2B5EF4-FFF2-40B4-BE49-F238E27FC236}">
                <a16:creationId xmlns:a16="http://schemas.microsoft.com/office/drawing/2014/main" id="{993843C6-DBE8-E7A0-0D9F-CB4F15235B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51732" y="4748464"/>
            <a:ext cx="3564857" cy="2109536"/>
          </a:xfrm>
          <a:prstGeom prst="rect">
            <a:avLst/>
          </a:prstGeom>
        </p:spPr>
      </p:pic>
    </p:spTree>
    <p:extLst>
      <p:ext uri="{BB962C8B-B14F-4D97-AF65-F5344CB8AC3E}">
        <p14:creationId xmlns:p14="http://schemas.microsoft.com/office/powerpoint/2010/main" val="4039709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lnSpcReduction="10000"/>
          </a:bodyPr>
          <a:lstStyle/>
          <a:p>
            <a:pPr>
              <a:lnSpc>
                <a:spcPct val="200000"/>
              </a:lnSpc>
            </a:pPr>
            <a:r>
              <a:rPr lang="en-GB" sz="3200">
                <a:solidFill>
                  <a:schemeClr val="bg1"/>
                </a:solidFill>
              </a:rPr>
              <a:t>Contract law. </a:t>
            </a:r>
          </a:p>
          <a:p>
            <a:pPr>
              <a:lnSpc>
                <a:spcPct val="200000"/>
              </a:lnSpc>
            </a:pPr>
            <a:r>
              <a:rPr lang="en-GB" sz="3200">
                <a:solidFill>
                  <a:schemeClr val="bg1"/>
                </a:solidFill>
              </a:rPr>
              <a:t>Tort law. </a:t>
            </a:r>
          </a:p>
          <a:p>
            <a:pPr>
              <a:lnSpc>
                <a:spcPct val="200000"/>
              </a:lnSpc>
            </a:pPr>
            <a:r>
              <a:rPr lang="en-GB" sz="3200">
                <a:solidFill>
                  <a:schemeClr val="bg1"/>
                </a:solidFill>
              </a:rPr>
              <a:t>Land law. </a:t>
            </a:r>
          </a:p>
          <a:p>
            <a:pPr>
              <a:lnSpc>
                <a:spcPct val="200000"/>
              </a:lnSpc>
            </a:pPr>
            <a:r>
              <a:rPr lang="en-GB" sz="3200">
                <a:solidFill>
                  <a:schemeClr val="bg1"/>
                </a:solidFill>
              </a:rPr>
              <a:t>Commercial law. </a:t>
            </a:r>
          </a:p>
        </p:txBody>
      </p:sp>
      <p:pic>
        <p:nvPicPr>
          <p:cNvPr id="5" name="Graphic 4" descr="Apple with solid fill">
            <a:extLst>
              <a:ext uri="{FF2B5EF4-FFF2-40B4-BE49-F238E27FC236}">
                <a16:creationId xmlns:a16="http://schemas.microsoft.com/office/drawing/2014/main" id="{F40DB0F1-A5F8-C839-0C9D-6C6340C7B4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2589" y="2578769"/>
            <a:ext cx="3641558" cy="3641558"/>
          </a:xfrm>
          <a:prstGeom prst="rect">
            <a:avLst/>
          </a:prstGeom>
        </p:spPr>
      </p:pic>
    </p:spTree>
    <p:extLst>
      <p:ext uri="{BB962C8B-B14F-4D97-AF65-F5344CB8AC3E}">
        <p14:creationId xmlns:p14="http://schemas.microsoft.com/office/powerpoint/2010/main" val="2208946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400">
                <a:solidFill>
                  <a:schemeClr val="bg1"/>
                </a:solidFill>
              </a:rPr>
              <a:t>Commercial transactions. </a:t>
            </a:r>
          </a:p>
          <a:p>
            <a:pPr>
              <a:lnSpc>
                <a:spcPct val="200000"/>
              </a:lnSpc>
            </a:pPr>
            <a:r>
              <a:rPr lang="en-GB" sz="2400">
                <a:solidFill>
                  <a:schemeClr val="bg1"/>
                </a:solidFill>
              </a:rPr>
              <a:t>Royal Brunei Airlines v Tan [1995] 3 WLR 64. </a:t>
            </a:r>
          </a:p>
          <a:p>
            <a:pPr>
              <a:lnSpc>
                <a:spcPct val="200000"/>
              </a:lnSpc>
            </a:pPr>
            <a:r>
              <a:rPr lang="en-GB" sz="2400">
                <a:solidFill>
                  <a:schemeClr val="bg1"/>
                </a:solidFill>
              </a:rPr>
              <a:t>There were a lot of people who did not like the introduction of equity into commercial transactions. </a:t>
            </a:r>
          </a:p>
          <a:p>
            <a:pPr>
              <a:lnSpc>
                <a:spcPct val="200000"/>
              </a:lnSpc>
            </a:pPr>
            <a:endParaRPr lang="en-GB" sz="3200">
              <a:solidFill>
                <a:schemeClr val="bg1"/>
              </a:solidFill>
            </a:endParaRPr>
          </a:p>
        </p:txBody>
      </p:sp>
    </p:spTree>
    <p:extLst>
      <p:ext uri="{BB962C8B-B14F-4D97-AF65-F5344CB8AC3E}">
        <p14:creationId xmlns:p14="http://schemas.microsoft.com/office/powerpoint/2010/main" val="1646815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400">
                <a:solidFill>
                  <a:schemeClr val="bg1"/>
                </a:solidFill>
              </a:rPr>
              <a:t>This includes Atkin [1927] in the case of Re Wait [1927] –</a:t>
            </a:r>
          </a:p>
          <a:p>
            <a:pPr marL="0" indent="0">
              <a:lnSpc>
                <a:spcPct val="200000"/>
              </a:lnSpc>
              <a:buNone/>
            </a:pPr>
            <a:r>
              <a:rPr lang="en-GB" sz="2400">
                <a:solidFill>
                  <a:schemeClr val="bg1"/>
                </a:solidFill>
              </a:rPr>
              <a:t> referred to equity in commercial law as a trespasser. </a:t>
            </a:r>
          </a:p>
          <a:p>
            <a:pPr>
              <a:lnSpc>
                <a:spcPct val="200000"/>
              </a:lnSpc>
            </a:pPr>
            <a:endParaRPr lang="en-GB" sz="3200">
              <a:solidFill>
                <a:schemeClr val="bg1"/>
              </a:solidFill>
            </a:endParaRPr>
          </a:p>
        </p:txBody>
      </p:sp>
    </p:spTree>
    <p:extLst>
      <p:ext uri="{BB962C8B-B14F-4D97-AF65-F5344CB8AC3E}">
        <p14:creationId xmlns:p14="http://schemas.microsoft.com/office/powerpoint/2010/main" val="3231542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000">
                <a:solidFill>
                  <a:schemeClr val="bg1"/>
                </a:solidFill>
              </a:rPr>
              <a:t>Sir Peter Millet disagreed – ‘ Equity’ the road ahead [1995] 9 TLI 35 at 36. </a:t>
            </a:r>
          </a:p>
          <a:p>
            <a:pPr>
              <a:lnSpc>
                <a:spcPct val="200000"/>
              </a:lnSpc>
            </a:pPr>
            <a:r>
              <a:rPr lang="en-GB" sz="2000">
                <a:solidFill>
                  <a:schemeClr val="bg1"/>
                </a:solidFill>
              </a:rPr>
              <a:t>Reality – most of what are now known as tort cases were brought to the court of chancery because they dealt with property. </a:t>
            </a:r>
          </a:p>
        </p:txBody>
      </p:sp>
    </p:spTree>
    <p:extLst>
      <p:ext uri="{BB962C8B-B14F-4D97-AF65-F5344CB8AC3E}">
        <p14:creationId xmlns:p14="http://schemas.microsoft.com/office/powerpoint/2010/main" val="4139262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000">
                <a:solidFill>
                  <a:schemeClr val="bg1"/>
                </a:solidFill>
              </a:rPr>
              <a:t>This discussion at whether equity should play in role in other areas of the law has led to a fusion/dualism debate. </a:t>
            </a:r>
          </a:p>
          <a:p>
            <a:pPr>
              <a:lnSpc>
                <a:spcPct val="200000"/>
              </a:lnSpc>
            </a:pPr>
            <a:r>
              <a:rPr lang="en-GB" sz="2000">
                <a:solidFill>
                  <a:schemeClr val="bg1"/>
                </a:solidFill>
              </a:rPr>
              <a:t>Fusion – Common law and equity are fused. </a:t>
            </a:r>
          </a:p>
          <a:p>
            <a:pPr>
              <a:lnSpc>
                <a:spcPct val="200000"/>
              </a:lnSpc>
            </a:pPr>
            <a:r>
              <a:rPr lang="en-GB" sz="2000">
                <a:solidFill>
                  <a:schemeClr val="bg1"/>
                </a:solidFill>
              </a:rPr>
              <a:t>Dualist – Common law and Equity are separate. </a:t>
            </a:r>
          </a:p>
          <a:p>
            <a:pPr>
              <a:lnSpc>
                <a:spcPct val="200000"/>
              </a:lnSpc>
            </a:pPr>
            <a:endParaRPr lang="en-GB" sz="2000">
              <a:solidFill>
                <a:schemeClr val="bg1"/>
              </a:solidFill>
            </a:endParaRPr>
          </a:p>
          <a:p>
            <a:pPr>
              <a:lnSpc>
                <a:spcPct val="200000"/>
              </a:lnSpc>
            </a:pPr>
            <a:endParaRPr lang="en-GB" sz="2000">
              <a:solidFill>
                <a:schemeClr val="bg1"/>
              </a:solidFill>
            </a:endParaRPr>
          </a:p>
        </p:txBody>
      </p:sp>
    </p:spTree>
    <p:extLst>
      <p:ext uri="{BB962C8B-B14F-4D97-AF65-F5344CB8AC3E}">
        <p14:creationId xmlns:p14="http://schemas.microsoft.com/office/powerpoint/2010/main" val="3494761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3200">
                <a:solidFill>
                  <a:schemeClr val="bg1"/>
                </a:solidFill>
              </a:rPr>
              <a:t>Many theorists have different ideas. </a:t>
            </a:r>
          </a:p>
          <a:p>
            <a:pPr>
              <a:lnSpc>
                <a:spcPct val="200000"/>
              </a:lnSpc>
            </a:pPr>
            <a:r>
              <a:rPr lang="en-GB" sz="3200">
                <a:solidFill>
                  <a:schemeClr val="bg1"/>
                </a:solidFill>
              </a:rPr>
              <a:t>Professor Ashburn – Equity and the common law are in the same channel and run side by side but the jurisdictions do not mix. </a:t>
            </a:r>
          </a:p>
          <a:p>
            <a:pPr>
              <a:lnSpc>
                <a:spcPct val="200000"/>
              </a:lnSpc>
            </a:pPr>
            <a:endParaRPr lang="en-GB" sz="3200">
              <a:solidFill>
                <a:schemeClr val="bg1"/>
              </a:solidFill>
            </a:endParaRPr>
          </a:p>
        </p:txBody>
      </p:sp>
    </p:spTree>
    <p:extLst>
      <p:ext uri="{BB962C8B-B14F-4D97-AF65-F5344CB8AC3E}">
        <p14:creationId xmlns:p14="http://schemas.microsoft.com/office/powerpoint/2010/main" val="2817579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1800">
                <a:solidFill>
                  <a:schemeClr val="bg1"/>
                </a:solidFill>
              </a:rPr>
              <a:t>However, </a:t>
            </a:r>
          </a:p>
          <a:p>
            <a:pPr>
              <a:lnSpc>
                <a:spcPct val="200000"/>
              </a:lnSpc>
            </a:pPr>
            <a:r>
              <a:rPr lang="en-GB" sz="1800">
                <a:solidFill>
                  <a:schemeClr val="bg1"/>
                </a:solidFill>
              </a:rPr>
              <a:t>Lord Diplock believes that, </a:t>
            </a:r>
          </a:p>
          <a:p>
            <a:pPr>
              <a:lnSpc>
                <a:spcPct val="200000"/>
              </a:lnSpc>
            </a:pPr>
            <a:r>
              <a:rPr lang="en-GB" sz="1800">
                <a:solidFill>
                  <a:schemeClr val="bg1"/>
                </a:solidFill>
              </a:rPr>
              <a:t>‘’ It may be possible for a short distance in which each part of the combined stream can but … the waters of the confluent streams of law and equity have surely mingled by now’’. </a:t>
            </a:r>
          </a:p>
        </p:txBody>
      </p:sp>
    </p:spTree>
    <p:extLst>
      <p:ext uri="{BB962C8B-B14F-4D97-AF65-F5344CB8AC3E}">
        <p14:creationId xmlns:p14="http://schemas.microsoft.com/office/powerpoint/2010/main" val="1031343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1600">
                <a:solidFill>
                  <a:schemeClr val="bg1"/>
                </a:solidFill>
              </a:rPr>
              <a:t>Elders Pastoral LTD v Bank of Newzeland [1989] 2 NZLR 180 – both are use din the same court so both together to create the law. </a:t>
            </a:r>
          </a:p>
          <a:p>
            <a:pPr>
              <a:lnSpc>
                <a:spcPct val="200000"/>
              </a:lnSpc>
            </a:pPr>
            <a:endParaRPr lang="en-GB" sz="1600">
              <a:solidFill>
                <a:schemeClr val="bg1"/>
              </a:solidFill>
            </a:endParaRPr>
          </a:p>
          <a:p>
            <a:pPr>
              <a:lnSpc>
                <a:spcPct val="200000"/>
              </a:lnSpc>
            </a:pPr>
            <a:r>
              <a:rPr lang="en-GB" sz="1600">
                <a:solidFill>
                  <a:schemeClr val="bg1"/>
                </a:solidFill>
              </a:rPr>
              <a:t>Anthony mason – Equity has claimed some ground for themselves – but this is not true because common law and equity play a role in both areas of tort law for example. </a:t>
            </a:r>
          </a:p>
          <a:p>
            <a:pPr>
              <a:lnSpc>
                <a:spcPct val="200000"/>
              </a:lnSpc>
            </a:pPr>
            <a:endParaRPr lang="en-GB" sz="1600">
              <a:solidFill>
                <a:schemeClr val="bg1"/>
              </a:solidFill>
            </a:endParaRPr>
          </a:p>
          <a:p>
            <a:pPr>
              <a:lnSpc>
                <a:spcPct val="200000"/>
              </a:lnSpc>
            </a:pPr>
            <a:r>
              <a:rPr lang="en-GB" sz="1400">
                <a:solidFill>
                  <a:schemeClr val="bg1"/>
                </a:solidFill>
              </a:rPr>
              <a:t>Equity based on Morals?</a:t>
            </a:r>
          </a:p>
          <a:p>
            <a:pPr>
              <a:lnSpc>
                <a:spcPct val="200000"/>
              </a:lnSpc>
            </a:pPr>
            <a:endParaRPr lang="en-GB" sz="1400">
              <a:solidFill>
                <a:schemeClr val="bg1"/>
              </a:solidFill>
            </a:endParaRPr>
          </a:p>
          <a:p>
            <a:pPr>
              <a:lnSpc>
                <a:spcPct val="200000"/>
              </a:lnSpc>
            </a:pPr>
            <a:endParaRPr lang="en-GB" sz="1400">
              <a:solidFill>
                <a:schemeClr val="bg1"/>
              </a:solidFill>
            </a:endParaRPr>
          </a:p>
        </p:txBody>
      </p:sp>
    </p:spTree>
    <p:extLst>
      <p:ext uri="{BB962C8B-B14F-4D97-AF65-F5344CB8AC3E}">
        <p14:creationId xmlns:p14="http://schemas.microsoft.com/office/powerpoint/2010/main" val="363663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Equity in the modern day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200">
                <a:solidFill>
                  <a:schemeClr val="bg1"/>
                </a:solidFill>
              </a:rPr>
              <a:t>Equity puts right what common law makes wrong.</a:t>
            </a:r>
          </a:p>
          <a:p>
            <a:pPr>
              <a:lnSpc>
                <a:spcPct val="200000"/>
              </a:lnSpc>
            </a:pPr>
            <a:r>
              <a:rPr lang="en-GB" sz="2200">
                <a:solidFill>
                  <a:schemeClr val="bg1"/>
                </a:solidFill>
              </a:rPr>
              <a:t>‘’ Unconscious able abuse of legal power’’</a:t>
            </a:r>
          </a:p>
          <a:p>
            <a:pPr>
              <a:lnSpc>
                <a:spcPct val="200000"/>
              </a:lnSpc>
            </a:pPr>
            <a:r>
              <a:rPr lang="en-GB" sz="2200">
                <a:solidFill>
                  <a:schemeClr val="bg1"/>
                </a:solidFill>
              </a:rPr>
              <a:t>There are certain laws that Equity has no say in because they are dealt with by statute and common law. </a:t>
            </a:r>
          </a:p>
          <a:p>
            <a:pPr>
              <a:lnSpc>
                <a:spcPct val="200000"/>
              </a:lnSpc>
            </a:pPr>
            <a:r>
              <a:rPr lang="en-GB" sz="2200">
                <a:solidFill>
                  <a:schemeClr val="bg1"/>
                </a:solidFill>
              </a:rPr>
              <a:t>Can you name any? (Hint; Criminal law)</a:t>
            </a:r>
          </a:p>
          <a:p>
            <a:pPr>
              <a:lnSpc>
                <a:spcPct val="200000"/>
              </a:lnSpc>
            </a:pPr>
            <a:endParaRPr lang="en-GB" sz="3200">
              <a:solidFill>
                <a:schemeClr val="bg1"/>
              </a:solidFill>
            </a:endParaRPr>
          </a:p>
        </p:txBody>
      </p:sp>
    </p:spTree>
    <p:extLst>
      <p:ext uri="{BB962C8B-B14F-4D97-AF65-F5344CB8AC3E}">
        <p14:creationId xmlns:p14="http://schemas.microsoft.com/office/powerpoint/2010/main" val="3128087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EC62A-6FF4-8434-02DA-232B5DC013A6}"/>
              </a:ext>
            </a:extLst>
          </p:cNvPr>
          <p:cNvSpPr>
            <a:spLocks noGrp="1"/>
          </p:cNvSpPr>
          <p:nvPr>
            <p:ph type="title"/>
          </p:nvPr>
        </p:nvSpPr>
        <p:spPr>
          <a:xfrm>
            <a:off x="458693" y="365760"/>
            <a:ext cx="11274611" cy="1325563"/>
          </a:xfrm>
        </p:spPr>
        <p:txBody>
          <a:bodyPr>
            <a:normAutofit/>
          </a:bodyPr>
          <a:lstStyle/>
          <a:p>
            <a:pPr algn="ctr"/>
            <a:r>
              <a:rPr lang="en-GB" sz="5400" b="1" i="1" u="sng">
                <a:solidFill>
                  <a:schemeClr val="bg1"/>
                </a:solidFill>
              </a:rPr>
              <a:t>Equity is not perfect</a:t>
            </a:r>
          </a:p>
        </p:txBody>
      </p:sp>
      <p:sp>
        <p:nvSpPr>
          <p:cNvPr id="3" name="Content Placeholder 2">
            <a:extLst>
              <a:ext uri="{FF2B5EF4-FFF2-40B4-BE49-F238E27FC236}">
                <a16:creationId xmlns:a16="http://schemas.microsoft.com/office/drawing/2014/main" id="{FFBD9422-F80E-7484-F98B-098F418E8D27}"/>
              </a:ext>
            </a:extLst>
          </p:cNvPr>
          <p:cNvSpPr>
            <a:spLocks noGrp="1"/>
          </p:cNvSpPr>
          <p:nvPr>
            <p:ph idx="1"/>
          </p:nvPr>
        </p:nvSpPr>
        <p:spPr/>
        <p:txBody>
          <a:bodyPr/>
          <a:lstStyle/>
          <a:p>
            <a:r>
              <a:rPr lang="en-GB">
                <a:solidFill>
                  <a:schemeClr val="bg1"/>
                </a:solidFill>
              </a:rPr>
              <a:t>It does not always see things that are unconscionable as unconscionable. </a:t>
            </a:r>
          </a:p>
          <a:p>
            <a:endParaRPr lang="en-GB">
              <a:solidFill>
                <a:schemeClr val="bg1"/>
              </a:solidFill>
            </a:endParaRPr>
          </a:p>
          <a:p>
            <a:r>
              <a:rPr lang="en-GB">
                <a:solidFill>
                  <a:schemeClr val="bg1"/>
                </a:solidFill>
              </a:rPr>
              <a:t>Liverpool Marine Credit Co v Hunter [1867- 8) </a:t>
            </a:r>
          </a:p>
          <a:p>
            <a:endParaRPr lang="en-GB">
              <a:solidFill>
                <a:schemeClr val="bg1"/>
              </a:solidFill>
            </a:endParaRPr>
          </a:p>
          <a:p>
            <a:r>
              <a:rPr lang="en-GB">
                <a:solidFill>
                  <a:schemeClr val="bg1"/>
                </a:solidFill>
              </a:rPr>
              <a:t>Depends on context in which legal powers are exercised and duties discharged.</a:t>
            </a:r>
          </a:p>
        </p:txBody>
      </p:sp>
    </p:spTree>
    <p:extLst>
      <p:ext uri="{BB962C8B-B14F-4D97-AF65-F5344CB8AC3E}">
        <p14:creationId xmlns:p14="http://schemas.microsoft.com/office/powerpoint/2010/main" val="2687837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What can we summarise?</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fontScale="62500" lnSpcReduction="20000"/>
          </a:bodyPr>
          <a:lstStyle/>
          <a:p>
            <a:pPr>
              <a:lnSpc>
                <a:spcPct val="200000"/>
              </a:lnSpc>
            </a:pPr>
            <a:r>
              <a:rPr lang="en-GB" sz="3200">
                <a:solidFill>
                  <a:schemeClr val="bg1"/>
                </a:solidFill>
              </a:rPr>
              <a:t>Common law and equity are separate areas of law. </a:t>
            </a:r>
          </a:p>
          <a:p>
            <a:pPr>
              <a:lnSpc>
                <a:spcPct val="200000"/>
              </a:lnSpc>
            </a:pPr>
            <a:r>
              <a:rPr lang="en-GB" sz="3200">
                <a:solidFill>
                  <a:schemeClr val="bg1"/>
                </a:solidFill>
              </a:rPr>
              <a:t>But they work together. </a:t>
            </a:r>
          </a:p>
          <a:p>
            <a:pPr>
              <a:lnSpc>
                <a:spcPct val="200000"/>
              </a:lnSpc>
            </a:pPr>
            <a:r>
              <a:rPr lang="en-GB" sz="3200">
                <a:solidFill>
                  <a:schemeClr val="bg1"/>
                </a:solidFill>
              </a:rPr>
              <a:t>Co-exist – Walsh v Lonsdale [1882]</a:t>
            </a:r>
          </a:p>
          <a:p>
            <a:pPr>
              <a:lnSpc>
                <a:spcPct val="200000"/>
              </a:lnSpc>
            </a:pPr>
            <a:r>
              <a:rPr lang="en-GB" sz="3200">
                <a:solidFill>
                  <a:schemeClr val="bg1"/>
                </a:solidFill>
              </a:rPr>
              <a:t>Barclays Bank v Quits close investments LTD [1970]</a:t>
            </a:r>
          </a:p>
          <a:p>
            <a:pPr>
              <a:lnSpc>
                <a:spcPct val="200000"/>
              </a:lnSpc>
            </a:pPr>
            <a:r>
              <a:rPr lang="en-GB" sz="3200">
                <a:solidFill>
                  <a:schemeClr val="bg1"/>
                </a:solidFill>
              </a:rPr>
              <a:t>Remedies – Beswick v Beswick </a:t>
            </a:r>
          </a:p>
          <a:p>
            <a:pPr>
              <a:lnSpc>
                <a:spcPct val="200000"/>
              </a:lnSpc>
            </a:pPr>
            <a:r>
              <a:rPr lang="en-GB" sz="3200">
                <a:solidFill>
                  <a:schemeClr val="bg1"/>
                </a:solidFill>
              </a:rPr>
              <a:t>S.50 Senior Courts Act 1981. </a:t>
            </a:r>
          </a:p>
        </p:txBody>
      </p:sp>
    </p:spTree>
    <p:extLst>
      <p:ext uri="{BB962C8B-B14F-4D97-AF65-F5344CB8AC3E}">
        <p14:creationId xmlns:p14="http://schemas.microsoft.com/office/powerpoint/2010/main" val="2501775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Validity of a contract</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fontScale="70000" lnSpcReduction="20000"/>
          </a:bodyPr>
          <a:lstStyle/>
          <a:p>
            <a:pPr>
              <a:lnSpc>
                <a:spcPct val="200000"/>
              </a:lnSpc>
            </a:pPr>
            <a:r>
              <a:rPr lang="en-GB" sz="3200">
                <a:solidFill>
                  <a:schemeClr val="bg1"/>
                </a:solidFill>
              </a:rPr>
              <a:t>Equity plays a role in the validity of a contract. </a:t>
            </a:r>
          </a:p>
          <a:p>
            <a:pPr>
              <a:lnSpc>
                <a:spcPct val="200000"/>
              </a:lnSpc>
            </a:pPr>
            <a:r>
              <a:rPr lang="en-GB" sz="3200">
                <a:solidFill>
                  <a:schemeClr val="bg1"/>
                </a:solidFill>
              </a:rPr>
              <a:t>Equity is concerned with whether someone's promise was real as set aside a contract where the misrepresentation was negligent or innocent. </a:t>
            </a:r>
          </a:p>
          <a:p>
            <a:pPr>
              <a:lnSpc>
                <a:spcPct val="200000"/>
              </a:lnSpc>
            </a:pPr>
            <a:r>
              <a:rPr lang="en-GB" sz="3200">
                <a:solidFill>
                  <a:schemeClr val="bg1"/>
                </a:solidFill>
              </a:rPr>
              <a:t>If the intentions are not clear equity will put it right.</a:t>
            </a:r>
          </a:p>
          <a:p>
            <a:pPr>
              <a:lnSpc>
                <a:spcPct val="200000"/>
              </a:lnSpc>
            </a:pPr>
            <a:r>
              <a:rPr lang="en-GB" sz="3200">
                <a:solidFill>
                  <a:schemeClr val="bg1"/>
                </a:solidFill>
              </a:rPr>
              <a:t>Whereas common law would only depart from a contract where there was fraudulent misrepresentation – taking things as they seem. </a:t>
            </a:r>
          </a:p>
          <a:p>
            <a:pPr marL="0" indent="0">
              <a:lnSpc>
                <a:spcPct val="200000"/>
              </a:lnSpc>
              <a:buNone/>
            </a:pPr>
            <a:endParaRPr lang="en-GB" sz="3200">
              <a:solidFill>
                <a:schemeClr val="bg1"/>
              </a:solidFill>
            </a:endParaRPr>
          </a:p>
        </p:txBody>
      </p:sp>
    </p:spTree>
    <p:extLst>
      <p:ext uri="{BB962C8B-B14F-4D97-AF65-F5344CB8AC3E}">
        <p14:creationId xmlns:p14="http://schemas.microsoft.com/office/powerpoint/2010/main" val="2403369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BD81F3-DD5F-235F-72A2-2A52AD2655BC}"/>
              </a:ext>
            </a:extLst>
          </p:cNvPr>
          <p:cNvSpPr>
            <a:spLocks noGrp="1"/>
          </p:cNvSpPr>
          <p:nvPr>
            <p:ph type="ctrTitle"/>
          </p:nvPr>
        </p:nvSpPr>
        <p:spPr>
          <a:xfrm>
            <a:off x="1439852" y="740896"/>
            <a:ext cx="9144000" cy="3778250"/>
          </a:xfrm>
        </p:spPr>
        <p:txBody>
          <a:bodyPr>
            <a:normAutofit/>
          </a:bodyPr>
          <a:lstStyle/>
          <a:p>
            <a:r>
              <a:rPr lang="en-GB" sz="6000" b="1" i="1" u="sng">
                <a:solidFill>
                  <a:schemeClr val="bg1"/>
                </a:solidFill>
              </a:rPr>
              <a:t>What does this tell us about the overall aim of equity?</a:t>
            </a:r>
          </a:p>
        </p:txBody>
      </p:sp>
    </p:spTree>
    <p:extLst>
      <p:ext uri="{BB962C8B-B14F-4D97-AF65-F5344CB8AC3E}">
        <p14:creationId xmlns:p14="http://schemas.microsoft.com/office/powerpoint/2010/main" val="3672999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err="1">
                <a:solidFill>
                  <a:schemeClr val="bg1"/>
                </a:solidFill>
              </a:rPr>
              <a:t>Farepak</a:t>
            </a:r>
            <a:r>
              <a:rPr lang="en-GB" sz="6000" b="1" i="1" u="sng">
                <a:solidFill>
                  <a:schemeClr val="bg1"/>
                </a:solidFill>
              </a:rPr>
              <a:t> Christmas saving club</a:t>
            </a:r>
          </a:p>
        </p:txBody>
      </p:sp>
      <p:sp>
        <p:nvSpPr>
          <p:cNvPr id="5" name="AutoShape 2" descr="Farepak Christmas poster.">
            <a:extLst>
              <a:ext uri="{FF2B5EF4-FFF2-40B4-BE49-F238E27FC236}">
                <a16:creationId xmlns:a16="http://schemas.microsoft.com/office/drawing/2014/main" id="{F9CCFE0E-9D72-5898-7D9D-121A2CADFDF7}"/>
              </a:ext>
            </a:extLst>
          </p:cNvPr>
          <p:cNvSpPr>
            <a:spLocks noChangeAspect="1" noChangeArrowheads="1"/>
          </p:cNvSpPr>
          <p:nvPr/>
        </p:nvSpPr>
        <p:spPr bwMode="auto">
          <a:xfrm>
            <a:off x="5943600" y="3276600"/>
            <a:ext cx="3323816" cy="332381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F671DF95-53DF-83CD-3DF1-BAC5C2433D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9361" y="1537032"/>
            <a:ext cx="4116057" cy="5371455"/>
          </a:xfrm>
          <a:prstGeom prst="rect">
            <a:avLst/>
          </a:prstGeom>
        </p:spPr>
      </p:pic>
      <p:sp>
        <p:nvSpPr>
          <p:cNvPr id="10" name="Rectangle: Rounded Corners 9">
            <a:extLst>
              <a:ext uri="{FF2B5EF4-FFF2-40B4-BE49-F238E27FC236}">
                <a16:creationId xmlns:a16="http://schemas.microsoft.com/office/drawing/2014/main" id="{23E1EF9A-E765-2CCF-01D0-06A20035274F}"/>
              </a:ext>
            </a:extLst>
          </p:cNvPr>
          <p:cNvSpPr/>
          <p:nvPr/>
        </p:nvSpPr>
        <p:spPr>
          <a:xfrm>
            <a:off x="5149811" y="1576358"/>
            <a:ext cx="6507387" cy="5104933"/>
          </a:xfrm>
          <a:prstGeom prst="roundRect">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680A713-1A97-1146-1F8E-25EBD8891F6B}"/>
              </a:ext>
            </a:extLst>
          </p:cNvPr>
          <p:cNvSpPr txBox="1"/>
          <p:nvPr/>
        </p:nvSpPr>
        <p:spPr>
          <a:xfrm>
            <a:off x="5587699" y="1743261"/>
            <a:ext cx="5794940" cy="5447645"/>
          </a:xfrm>
          <a:prstGeom prst="rect">
            <a:avLst/>
          </a:prstGeom>
          <a:noFill/>
        </p:spPr>
        <p:txBody>
          <a:bodyPr wrap="square" rtlCol="0">
            <a:spAutoFit/>
          </a:bodyPr>
          <a:lstStyle/>
          <a:p>
            <a:r>
              <a:rPr lang="en-GB" sz="2400" err="1">
                <a:solidFill>
                  <a:schemeClr val="bg1"/>
                </a:solidFill>
              </a:rPr>
              <a:t>Farepak</a:t>
            </a:r>
            <a:r>
              <a:rPr lang="en-GB" sz="2400">
                <a:solidFill>
                  <a:schemeClr val="bg1"/>
                </a:solidFill>
              </a:rPr>
              <a:t> a company that offered a savings club for low-income families for them to save for Christmas. The amount the family saved would be given back to them in vouchers or a hamper. </a:t>
            </a:r>
          </a:p>
          <a:p>
            <a:endParaRPr lang="en-GB" sz="2400">
              <a:solidFill>
                <a:schemeClr val="bg1"/>
              </a:solidFill>
            </a:endParaRPr>
          </a:p>
          <a:p>
            <a:endParaRPr lang="en-GB" sz="2400">
              <a:solidFill>
                <a:schemeClr val="bg1"/>
              </a:solidFill>
            </a:endParaRPr>
          </a:p>
          <a:p>
            <a:r>
              <a:rPr lang="en-GB" sz="2400">
                <a:solidFill>
                  <a:schemeClr val="bg1"/>
                </a:solidFill>
              </a:rPr>
              <a:t>They went into insolvency at that time they had around £1 million of people money. </a:t>
            </a:r>
          </a:p>
          <a:p>
            <a:endParaRPr lang="en-GB" sz="2400">
              <a:solidFill>
                <a:schemeClr val="bg1"/>
              </a:solidFill>
            </a:endParaRPr>
          </a:p>
          <a:p>
            <a:r>
              <a:rPr lang="en-GB" sz="2400">
                <a:solidFill>
                  <a:schemeClr val="bg1"/>
                </a:solidFill>
              </a:rPr>
              <a:t>They asked for advice as to how to use this money.</a:t>
            </a:r>
          </a:p>
          <a:p>
            <a:endParaRPr lang="en-GB">
              <a:solidFill>
                <a:schemeClr val="bg1"/>
              </a:solidFill>
            </a:endParaRPr>
          </a:p>
          <a:p>
            <a:endParaRPr lang="en-GB">
              <a:solidFill>
                <a:schemeClr val="bg1"/>
              </a:solidFill>
            </a:endParaRPr>
          </a:p>
        </p:txBody>
      </p:sp>
    </p:spTree>
    <p:extLst>
      <p:ext uri="{BB962C8B-B14F-4D97-AF65-F5344CB8AC3E}">
        <p14:creationId xmlns:p14="http://schemas.microsoft.com/office/powerpoint/2010/main" val="2011256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329A7-034E-01FD-E370-B5766BA3F766}"/>
              </a:ext>
            </a:extLst>
          </p:cNvPr>
          <p:cNvSpPr>
            <a:spLocks noGrp="1"/>
          </p:cNvSpPr>
          <p:nvPr>
            <p:ph type="title"/>
          </p:nvPr>
        </p:nvSpPr>
        <p:spPr/>
        <p:txBody>
          <a:bodyPr>
            <a:normAutofit/>
          </a:bodyPr>
          <a:lstStyle/>
          <a:p>
            <a:pPr algn="ctr"/>
            <a:r>
              <a:rPr lang="en-GB" sz="5400" b="1" i="1" u="sng">
                <a:solidFill>
                  <a:schemeClr val="bg1"/>
                </a:solidFill>
              </a:rPr>
              <a:t>Activity</a:t>
            </a:r>
          </a:p>
        </p:txBody>
      </p:sp>
      <p:sp>
        <p:nvSpPr>
          <p:cNvPr id="3" name="Content Placeholder 2">
            <a:extLst>
              <a:ext uri="{FF2B5EF4-FFF2-40B4-BE49-F238E27FC236}">
                <a16:creationId xmlns:a16="http://schemas.microsoft.com/office/drawing/2014/main" id="{687355D3-9EE1-2C8D-A591-1D05A16808B4}"/>
              </a:ext>
            </a:extLst>
          </p:cNvPr>
          <p:cNvSpPr>
            <a:spLocks noGrp="1"/>
          </p:cNvSpPr>
          <p:nvPr>
            <p:ph idx="1"/>
          </p:nvPr>
        </p:nvSpPr>
        <p:spPr/>
        <p:txBody>
          <a:bodyPr/>
          <a:lstStyle/>
          <a:p>
            <a:r>
              <a:rPr lang="en-GB">
                <a:solidFill>
                  <a:schemeClr val="bg1"/>
                </a:solidFill>
              </a:rPr>
              <a:t>Using the timeline you created in the first session, build upon it and add equity in the modern day. </a:t>
            </a:r>
          </a:p>
          <a:p>
            <a:endParaRPr lang="en-GB">
              <a:solidFill>
                <a:schemeClr val="bg1"/>
              </a:solidFill>
            </a:endParaRPr>
          </a:p>
          <a:p>
            <a:r>
              <a:rPr lang="en-GB">
                <a:solidFill>
                  <a:schemeClr val="bg1"/>
                </a:solidFill>
              </a:rPr>
              <a:t>10 mins and then we will feedback to the class. </a:t>
            </a:r>
          </a:p>
        </p:txBody>
      </p:sp>
    </p:spTree>
    <p:extLst>
      <p:ext uri="{BB962C8B-B14F-4D97-AF65-F5344CB8AC3E}">
        <p14:creationId xmlns:p14="http://schemas.microsoft.com/office/powerpoint/2010/main" val="1569259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 name="Picture 6" descr="Pink powder smoke">
            <a:extLst>
              <a:ext uri="{FF2B5EF4-FFF2-40B4-BE49-F238E27FC236}">
                <a16:creationId xmlns:a16="http://schemas.microsoft.com/office/drawing/2014/main" id="{604A7BE3-B2E9-2670-9526-0E833AD469B9}"/>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r="444"/>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E411B83-80F4-6B2E-8BCA-D30B94DE7277}"/>
              </a:ext>
            </a:extLst>
          </p:cNvPr>
          <p:cNvSpPr>
            <a:spLocks noGrp="1"/>
          </p:cNvSpPr>
          <p:nvPr>
            <p:ph type="ctrTitle"/>
          </p:nvPr>
        </p:nvSpPr>
        <p:spPr>
          <a:xfrm>
            <a:off x="6775178" y="565846"/>
            <a:ext cx="4958128" cy="3755144"/>
          </a:xfrm>
        </p:spPr>
        <p:txBody>
          <a:bodyPr anchor="b">
            <a:normAutofit/>
          </a:bodyPr>
          <a:lstStyle/>
          <a:p>
            <a:r>
              <a:rPr lang="en-GB" sz="6600" b="1" i="1" u="sng">
                <a:solidFill>
                  <a:srgbClr val="FFFFFF"/>
                </a:solidFill>
              </a:rPr>
              <a:t>Equitable remedies</a:t>
            </a:r>
          </a:p>
        </p:txBody>
      </p:sp>
    </p:spTree>
    <p:extLst>
      <p:ext uri="{BB962C8B-B14F-4D97-AF65-F5344CB8AC3E}">
        <p14:creationId xmlns:p14="http://schemas.microsoft.com/office/powerpoint/2010/main" val="603419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7200" b="1" i="1" u="sng">
                <a:solidFill>
                  <a:schemeClr val="bg1"/>
                </a:solidFill>
              </a:rPr>
              <a:t>Equitable remedies </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000">
                <a:solidFill>
                  <a:schemeClr val="bg1"/>
                </a:solidFill>
              </a:rPr>
              <a:t>Why are we starting off with remedies? </a:t>
            </a:r>
          </a:p>
          <a:p>
            <a:pPr>
              <a:lnSpc>
                <a:spcPct val="200000"/>
              </a:lnSpc>
            </a:pPr>
            <a:r>
              <a:rPr lang="en-GB" sz="2000">
                <a:solidFill>
                  <a:schemeClr val="bg1"/>
                </a:solidFill>
              </a:rPr>
              <a:t>It will help with our understanding of cases and outcomes. </a:t>
            </a:r>
          </a:p>
          <a:p>
            <a:pPr>
              <a:lnSpc>
                <a:spcPct val="200000"/>
              </a:lnSpc>
            </a:pPr>
            <a:r>
              <a:rPr lang="en-GB" sz="2000">
                <a:solidFill>
                  <a:schemeClr val="bg1"/>
                </a:solidFill>
              </a:rPr>
              <a:t>Today we are going to cover; </a:t>
            </a:r>
          </a:p>
          <a:p>
            <a:pPr>
              <a:lnSpc>
                <a:spcPct val="200000"/>
              </a:lnSpc>
            </a:pPr>
            <a:r>
              <a:rPr lang="en-GB" sz="2000">
                <a:solidFill>
                  <a:schemeClr val="bg1"/>
                </a:solidFill>
              </a:rPr>
              <a:t>Recission. </a:t>
            </a:r>
          </a:p>
          <a:p>
            <a:pPr>
              <a:lnSpc>
                <a:spcPct val="200000"/>
              </a:lnSpc>
            </a:pPr>
            <a:r>
              <a:rPr lang="en-GB" sz="2000">
                <a:solidFill>
                  <a:schemeClr val="bg1"/>
                </a:solidFill>
              </a:rPr>
              <a:t>Rectification</a:t>
            </a:r>
          </a:p>
          <a:p>
            <a:pPr marL="0" indent="0">
              <a:lnSpc>
                <a:spcPct val="200000"/>
              </a:lnSpc>
              <a:buNone/>
            </a:pPr>
            <a:endParaRPr lang="en-GB" sz="2000">
              <a:solidFill>
                <a:schemeClr val="bg1"/>
              </a:solidFill>
            </a:endParaRPr>
          </a:p>
          <a:p>
            <a:pPr marL="0" indent="0">
              <a:lnSpc>
                <a:spcPct val="200000"/>
              </a:lnSpc>
              <a:buNone/>
            </a:pPr>
            <a:endParaRPr lang="en-GB" sz="2000">
              <a:solidFill>
                <a:schemeClr val="bg1"/>
              </a:solidFill>
            </a:endParaRPr>
          </a:p>
          <a:p>
            <a:pPr marL="0" indent="0">
              <a:lnSpc>
                <a:spcPct val="200000"/>
              </a:lnSpc>
              <a:buNone/>
            </a:pPr>
            <a:endParaRPr lang="en-GB" sz="2000">
              <a:solidFill>
                <a:schemeClr val="bg1"/>
              </a:solidFill>
            </a:endParaRPr>
          </a:p>
          <a:p>
            <a:pPr>
              <a:lnSpc>
                <a:spcPct val="200000"/>
              </a:lnSpc>
            </a:pPr>
            <a:endParaRPr lang="en-GB" sz="2000">
              <a:solidFill>
                <a:schemeClr val="bg1"/>
              </a:solidFill>
            </a:endParaRPr>
          </a:p>
        </p:txBody>
      </p:sp>
    </p:spTree>
    <p:extLst>
      <p:ext uri="{BB962C8B-B14F-4D97-AF65-F5344CB8AC3E}">
        <p14:creationId xmlns:p14="http://schemas.microsoft.com/office/powerpoint/2010/main" val="2267227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3200">
                <a:solidFill>
                  <a:schemeClr val="bg1"/>
                </a:solidFill>
              </a:rPr>
              <a:t>Recission is where the contract is set aside if there are flaws. </a:t>
            </a:r>
          </a:p>
          <a:p>
            <a:pPr>
              <a:lnSpc>
                <a:spcPct val="200000"/>
              </a:lnSpc>
            </a:pPr>
            <a:r>
              <a:rPr lang="en-GB" sz="3200">
                <a:solidFill>
                  <a:schemeClr val="bg1"/>
                </a:solidFill>
              </a:rPr>
              <a:t>Both parties are put back in same position they would have been in had the contract never taken place.</a:t>
            </a:r>
          </a:p>
        </p:txBody>
      </p:sp>
    </p:spTree>
    <p:extLst>
      <p:ext uri="{BB962C8B-B14F-4D97-AF65-F5344CB8AC3E}">
        <p14:creationId xmlns:p14="http://schemas.microsoft.com/office/powerpoint/2010/main" val="14387397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fontScale="85000" lnSpcReduction="10000"/>
          </a:bodyPr>
          <a:lstStyle/>
          <a:p>
            <a:pPr>
              <a:lnSpc>
                <a:spcPct val="200000"/>
              </a:lnSpc>
            </a:pPr>
            <a:r>
              <a:rPr lang="en-GB" sz="2000">
                <a:solidFill>
                  <a:schemeClr val="bg1"/>
                </a:solidFill>
              </a:rPr>
              <a:t>For there to be Recission there needs to be grounds. </a:t>
            </a:r>
          </a:p>
          <a:p>
            <a:pPr>
              <a:lnSpc>
                <a:spcPct val="200000"/>
              </a:lnSpc>
            </a:pPr>
            <a:r>
              <a:rPr lang="en-GB" sz="2000">
                <a:solidFill>
                  <a:schemeClr val="bg1"/>
                </a:solidFill>
              </a:rPr>
              <a:t>Those grounds include misrepresentation, mistake and undue influence. </a:t>
            </a:r>
          </a:p>
          <a:p>
            <a:pPr>
              <a:lnSpc>
                <a:spcPct val="200000"/>
              </a:lnSpc>
            </a:pPr>
            <a:r>
              <a:rPr lang="en-GB" sz="2000">
                <a:solidFill>
                  <a:schemeClr val="bg1"/>
                </a:solidFill>
              </a:rPr>
              <a:t>Misrepresentation – can be done on purpose or innocently. </a:t>
            </a:r>
          </a:p>
          <a:p>
            <a:pPr>
              <a:lnSpc>
                <a:spcPct val="200000"/>
              </a:lnSpc>
            </a:pPr>
            <a:r>
              <a:rPr lang="en-GB" sz="2000">
                <a:solidFill>
                  <a:schemeClr val="bg1"/>
                </a:solidFill>
              </a:rPr>
              <a:t>Common law – Fraudulent Misrepresentation, duress, one or both parties have become incapacitated.  </a:t>
            </a:r>
          </a:p>
          <a:p>
            <a:pPr>
              <a:lnSpc>
                <a:spcPct val="200000"/>
              </a:lnSpc>
            </a:pPr>
            <a:r>
              <a:rPr lang="en-GB" sz="2000">
                <a:solidFill>
                  <a:schemeClr val="bg1"/>
                </a:solidFill>
              </a:rPr>
              <a:t>Now Misrepresentation Act 1967 – damages  or recission where the misrepresentation has been done innocently. </a:t>
            </a:r>
          </a:p>
          <a:p>
            <a:pPr>
              <a:lnSpc>
                <a:spcPct val="200000"/>
              </a:lnSpc>
            </a:pPr>
            <a:endParaRPr lang="en-GB" sz="2000">
              <a:solidFill>
                <a:schemeClr val="bg1"/>
              </a:solidFill>
            </a:endParaRPr>
          </a:p>
        </p:txBody>
      </p:sp>
    </p:spTree>
    <p:extLst>
      <p:ext uri="{BB962C8B-B14F-4D97-AF65-F5344CB8AC3E}">
        <p14:creationId xmlns:p14="http://schemas.microsoft.com/office/powerpoint/2010/main" val="2236680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2000">
                <a:solidFill>
                  <a:schemeClr val="bg1"/>
                </a:solidFill>
              </a:rPr>
              <a:t>Mistake – common law will be void, equity will not intervene.</a:t>
            </a:r>
          </a:p>
          <a:p>
            <a:pPr>
              <a:lnSpc>
                <a:spcPct val="200000"/>
              </a:lnSpc>
            </a:pPr>
            <a:r>
              <a:rPr lang="en-GB" sz="2000">
                <a:solidFill>
                  <a:schemeClr val="bg1"/>
                </a:solidFill>
              </a:rPr>
              <a:t> Recission will be granted were both parties share the mistake. </a:t>
            </a:r>
          </a:p>
          <a:p>
            <a:pPr>
              <a:lnSpc>
                <a:spcPct val="200000"/>
              </a:lnSpc>
            </a:pPr>
            <a:r>
              <a:rPr lang="en-GB" sz="2000">
                <a:solidFill>
                  <a:schemeClr val="bg1"/>
                </a:solidFill>
              </a:rPr>
              <a:t>Undue influence – common law duress or undue pressure/ Equity will only intervene if it was a product of undue influence. </a:t>
            </a:r>
          </a:p>
          <a:p>
            <a:pPr>
              <a:lnSpc>
                <a:spcPct val="200000"/>
              </a:lnSpc>
            </a:pPr>
            <a:r>
              <a:rPr lang="en-GB" sz="2000">
                <a:solidFill>
                  <a:schemeClr val="bg1"/>
                </a:solidFill>
              </a:rPr>
              <a:t>Undue influence is where someone has been influenced.  </a:t>
            </a:r>
          </a:p>
        </p:txBody>
      </p:sp>
    </p:spTree>
    <p:extLst>
      <p:ext uri="{BB962C8B-B14F-4D97-AF65-F5344CB8AC3E}">
        <p14:creationId xmlns:p14="http://schemas.microsoft.com/office/powerpoint/2010/main" val="1336541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fontScale="77500" lnSpcReduction="20000"/>
          </a:bodyPr>
          <a:lstStyle/>
          <a:p>
            <a:pPr>
              <a:lnSpc>
                <a:spcPct val="200000"/>
              </a:lnSpc>
            </a:pPr>
            <a:r>
              <a:rPr lang="en-GB" sz="2400">
                <a:solidFill>
                  <a:schemeClr val="bg1"/>
                </a:solidFill>
              </a:rPr>
              <a:t>Undue influence – includes transactions such as mortgages and contracts etc. </a:t>
            </a:r>
          </a:p>
          <a:p>
            <a:pPr>
              <a:lnSpc>
                <a:spcPct val="200000"/>
              </a:lnSpc>
            </a:pPr>
            <a:r>
              <a:rPr lang="en-GB" sz="2400">
                <a:solidFill>
                  <a:schemeClr val="bg1"/>
                </a:solidFill>
              </a:rPr>
              <a:t>Two types of undue influence – Coercion/ pressure and one party takes advantage.</a:t>
            </a:r>
          </a:p>
          <a:p>
            <a:pPr>
              <a:lnSpc>
                <a:spcPct val="200000"/>
              </a:lnSpc>
            </a:pPr>
            <a:r>
              <a:rPr lang="en-GB" sz="2400">
                <a:solidFill>
                  <a:schemeClr val="bg1"/>
                </a:solidFill>
              </a:rPr>
              <a:t>If one party has the responsibility to advise another then undue influence can be said to be presumed – the party needs to prove that there was a trust relationship and that there was an exceptional transaction. </a:t>
            </a:r>
          </a:p>
          <a:p>
            <a:pPr>
              <a:lnSpc>
                <a:spcPct val="200000"/>
              </a:lnSpc>
            </a:pPr>
            <a:r>
              <a:rPr lang="en-GB" sz="2400">
                <a:solidFill>
                  <a:schemeClr val="bg1"/>
                </a:solidFill>
              </a:rPr>
              <a:t>However, the courts will not consider benefits that are not unexceptional. </a:t>
            </a:r>
          </a:p>
          <a:p>
            <a:pPr>
              <a:lnSpc>
                <a:spcPct val="200000"/>
              </a:lnSpc>
            </a:pPr>
            <a:r>
              <a:rPr lang="en-GB" sz="2400">
                <a:solidFill>
                  <a:schemeClr val="bg1"/>
                </a:solidFill>
              </a:rPr>
              <a:t>Royal bank of Scotland v </a:t>
            </a:r>
            <a:r>
              <a:rPr lang="en-GB" sz="2400" err="1">
                <a:solidFill>
                  <a:schemeClr val="bg1"/>
                </a:solidFill>
              </a:rPr>
              <a:t>Etridge</a:t>
            </a:r>
            <a:r>
              <a:rPr lang="en-GB" sz="2400">
                <a:solidFill>
                  <a:schemeClr val="bg1"/>
                </a:solidFill>
              </a:rPr>
              <a:t> [2002] </a:t>
            </a:r>
          </a:p>
        </p:txBody>
      </p:sp>
    </p:spTree>
    <p:extLst>
      <p:ext uri="{BB962C8B-B14F-4D97-AF65-F5344CB8AC3E}">
        <p14:creationId xmlns:p14="http://schemas.microsoft.com/office/powerpoint/2010/main" val="563534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3200">
                <a:solidFill>
                  <a:schemeClr val="bg1"/>
                </a:solidFill>
              </a:rPr>
              <a:t>Legal advice is not classed as undue influence and can rebut a presumption of one. </a:t>
            </a:r>
          </a:p>
          <a:p>
            <a:pPr>
              <a:lnSpc>
                <a:spcPct val="200000"/>
              </a:lnSpc>
            </a:pPr>
            <a:r>
              <a:rPr lang="en-GB" sz="3200">
                <a:solidFill>
                  <a:schemeClr val="bg1"/>
                </a:solidFill>
              </a:rPr>
              <a:t>Research the case of; </a:t>
            </a:r>
          </a:p>
          <a:p>
            <a:pPr>
              <a:lnSpc>
                <a:spcPct val="200000"/>
              </a:lnSpc>
            </a:pPr>
            <a:r>
              <a:rPr lang="en-GB" sz="3200">
                <a:solidFill>
                  <a:schemeClr val="bg1"/>
                </a:solidFill>
              </a:rPr>
              <a:t>Thompson v Foy [2009] </a:t>
            </a:r>
          </a:p>
        </p:txBody>
      </p:sp>
    </p:spTree>
    <p:extLst>
      <p:ext uri="{BB962C8B-B14F-4D97-AF65-F5344CB8AC3E}">
        <p14:creationId xmlns:p14="http://schemas.microsoft.com/office/powerpoint/2010/main" val="29533901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3200">
                <a:solidFill>
                  <a:schemeClr val="bg1"/>
                </a:solidFill>
              </a:rPr>
              <a:t>What happens if the individuals cannot be put back into the same position? – no recission.</a:t>
            </a:r>
          </a:p>
          <a:p>
            <a:pPr>
              <a:lnSpc>
                <a:spcPct val="200000"/>
              </a:lnSpc>
            </a:pPr>
            <a:endParaRPr lang="en-GB" sz="3200">
              <a:solidFill>
                <a:schemeClr val="bg1"/>
              </a:solidFill>
            </a:endParaRPr>
          </a:p>
        </p:txBody>
      </p:sp>
    </p:spTree>
    <p:extLst>
      <p:ext uri="{BB962C8B-B14F-4D97-AF65-F5344CB8AC3E}">
        <p14:creationId xmlns:p14="http://schemas.microsoft.com/office/powerpoint/2010/main" val="31034107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a:xfrm>
            <a:off x="458694" y="1949451"/>
            <a:ext cx="11274612" cy="3753518"/>
          </a:xfrm>
        </p:spPr>
        <p:txBody>
          <a:bodyPr>
            <a:normAutofit fontScale="25000" lnSpcReduction="20000"/>
          </a:bodyPr>
          <a:lstStyle/>
          <a:p>
            <a:pPr>
              <a:lnSpc>
                <a:spcPct val="200000"/>
              </a:lnSpc>
            </a:pPr>
            <a:r>
              <a:rPr lang="en-GB" sz="4800">
                <a:solidFill>
                  <a:schemeClr val="bg1"/>
                </a:solidFill>
              </a:rPr>
              <a:t>Rectification – correcting. </a:t>
            </a:r>
          </a:p>
          <a:p>
            <a:pPr>
              <a:lnSpc>
                <a:spcPct val="200000"/>
              </a:lnSpc>
            </a:pPr>
            <a:r>
              <a:rPr lang="en-GB" sz="4800">
                <a:solidFill>
                  <a:schemeClr val="bg1"/>
                </a:solidFill>
              </a:rPr>
              <a:t>Evidence of the agreement.</a:t>
            </a:r>
          </a:p>
          <a:p>
            <a:pPr>
              <a:lnSpc>
                <a:spcPct val="200000"/>
              </a:lnSpc>
            </a:pPr>
            <a:r>
              <a:rPr lang="en-GB" sz="4800">
                <a:solidFill>
                  <a:schemeClr val="bg1"/>
                </a:solidFill>
              </a:rPr>
              <a:t>Key case ; Frederick E rose (London) LTD v Williams H </a:t>
            </a:r>
            <a:r>
              <a:rPr lang="en-GB" sz="4800" err="1">
                <a:solidFill>
                  <a:schemeClr val="bg1"/>
                </a:solidFill>
              </a:rPr>
              <a:t>Pim</a:t>
            </a:r>
            <a:r>
              <a:rPr lang="en-GB" sz="4800">
                <a:solidFill>
                  <a:schemeClr val="bg1"/>
                </a:solidFill>
              </a:rPr>
              <a:t> Jnr and Co LTD [1953]; </a:t>
            </a:r>
          </a:p>
          <a:p>
            <a:pPr>
              <a:lnSpc>
                <a:spcPct val="200000"/>
              </a:lnSpc>
            </a:pPr>
            <a:r>
              <a:rPr lang="en-GB" sz="4800">
                <a:solidFill>
                  <a:schemeClr val="bg1"/>
                </a:solidFill>
              </a:rPr>
              <a:t>‘’ In order to get rectification, it is necessary to shown that the parties were in complete agreement on the terms of their contract, but by an error wrote them down wrongly… if you can predicate with certainty what their contract was, and that it is, by a common mistake, wrongly expressed in the document, then you rectify the document’’. </a:t>
            </a:r>
          </a:p>
          <a:p>
            <a:pPr>
              <a:lnSpc>
                <a:spcPct val="200000"/>
              </a:lnSpc>
            </a:pPr>
            <a:r>
              <a:rPr lang="en-GB" sz="4800">
                <a:solidFill>
                  <a:schemeClr val="bg1"/>
                </a:solidFill>
              </a:rPr>
              <a:t>Where only one party is aware of the mistake – then there will be no rectification. </a:t>
            </a:r>
          </a:p>
          <a:p>
            <a:pPr>
              <a:lnSpc>
                <a:spcPct val="200000"/>
              </a:lnSpc>
            </a:pPr>
            <a:r>
              <a:rPr lang="en-GB" sz="4800">
                <a:solidFill>
                  <a:schemeClr val="bg1"/>
                </a:solidFill>
              </a:rPr>
              <a:t>If one party has made a mistake and the other is acting fraudulently then the courts will rectify. </a:t>
            </a:r>
          </a:p>
          <a:p>
            <a:pPr>
              <a:lnSpc>
                <a:spcPct val="200000"/>
              </a:lnSpc>
            </a:pPr>
            <a:endParaRPr lang="en-GB" sz="2200">
              <a:solidFill>
                <a:schemeClr val="bg1"/>
              </a:solidFill>
            </a:endParaRPr>
          </a:p>
          <a:p>
            <a:pPr>
              <a:lnSpc>
                <a:spcPct val="200000"/>
              </a:lnSpc>
            </a:pPr>
            <a:endParaRPr lang="en-GB" sz="2000">
              <a:solidFill>
                <a:schemeClr val="bg1"/>
              </a:solidFill>
            </a:endParaRPr>
          </a:p>
          <a:p>
            <a:pPr>
              <a:lnSpc>
                <a:spcPct val="200000"/>
              </a:lnSpc>
            </a:pPr>
            <a:endParaRPr lang="en-GB" sz="2000">
              <a:solidFill>
                <a:schemeClr val="bg1"/>
              </a:solidFill>
            </a:endParaRPr>
          </a:p>
          <a:p>
            <a:pPr marL="0" indent="0">
              <a:lnSpc>
                <a:spcPct val="200000"/>
              </a:lnSpc>
              <a:buNone/>
            </a:pPr>
            <a:r>
              <a:rPr lang="en-GB" sz="2000">
                <a:solidFill>
                  <a:schemeClr val="bg1"/>
                </a:solidFill>
              </a:rPr>
              <a:t> </a:t>
            </a:r>
          </a:p>
          <a:p>
            <a:pPr>
              <a:lnSpc>
                <a:spcPct val="200000"/>
              </a:lnSpc>
            </a:pPr>
            <a:endParaRPr lang="en-GB" sz="2000">
              <a:solidFill>
                <a:schemeClr val="bg1"/>
              </a:solidFill>
            </a:endParaRPr>
          </a:p>
        </p:txBody>
      </p:sp>
    </p:spTree>
    <p:extLst>
      <p:ext uri="{BB962C8B-B14F-4D97-AF65-F5344CB8AC3E}">
        <p14:creationId xmlns:p14="http://schemas.microsoft.com/office/powerpoint/2010/main" val="2357324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a:bodyPr>
          <a:lstStyle/>
          <a:p>
            <a:pPr>
              <a:lnSpc>
                <a:spcPct val="200000"/>
              </a:lnSpc>
            </a:pPr>
            <a:r>
              <a:rPr lang="en-GB" sz="1800">
                <a:solidFill>
                  <a:schemeClr val="bg1"/>
                </a:solidFill>
              </a:rPr>
              <a:t>The burden of proof is on the party who want the document rectified. </a:t>
            </a:r>
          </a:p>
          <a:p>
            <a:pPr>
              <a:lnSpc>
                <a:spcPct val="200000"/>
              </a:lnSpc>
            </a:pPr>
            <a:r>
              <a:rPr lang="en-GB" sz="1800" err="1">
                <a:solidFill>
                  <a:schemeClr val="bg1"/>
                </a:solidFill>
              </a:rPr>
              <a:t>Joscelyne</a:t>
            </a:r>
            <a:r>
              <a:rPr lang="en-GB" sz="1800">
                <a:solidFill>
                  <a:schemeClr val="bg1"/>
                </a:solidFill>
              </a:rPr>
              <a:t> v Nissen [1970] – provide convincing proof.</a:t>
            </a:r>
          </a:p>
          <a:p>
            <a:pPr>
              <a:lnSpc>
                <a:spcPct val="200000"/>
              </a:lnSpc>
            </a:pPr>
            <a:r>
              <a:rPr lang="en-GB" sz="1800">
                <a:solidFill>
                  <a:schemeClr val="bg1"/>
                </a:solidFill>
              </a:rPr>
              <a:t>Objective test to see what the reasonable man would have thought that the parties meant – </a:t>
            </a:r>
            <a:r>
              <a:rPr lang="en-GB" sz="1800" err="1">
                <a:solidFill>
                  <a:schemeClr val="bg1"/>
                </a:solidFill>
              </a:rPr>
              <a:t>Chartbrook</a:t>
            </a:r>
            <a:r>
              <a:rPr lang="en-GB" sz="1800">
                <a:solidFill>
                  <a:schemeClr val="bg1"/>
                </a:solidFill>
              </a:rPr>
              <a:t> v </a:t>
            </a:r>
            <a:r>
              <a:rPr lang="en-GB" sz="1800" err="1">
                <a:solidFill>
                  <a:schemeClr val="bg1"/>
                </a:solidFill>
              </a:rPr>
              <a:t>Permsimmon</a:t>
            </a:r>
            <a:r>
              <a:rPr lang="en-GB" sz="1800">
                <a:solidFill>
                  <a:schemeClr val="bg1"/>
                </a:solidFill>
              </a:rPr>
              <a:t> Homes [2009] </a:t>
            </a:r>
          </a:p>
          <a:p>
            <a:pPr marL="0" indent="0">
              <a:lnSpc>
                <a:spcPct val="200000"/>
              </a:lnSpc>
              <a:buNone/>
            </a:pPr>
            <a:endParaRPr lang="en-GB" sz="3200">
              <a:solidFill>
                <a:schemeClr val="bg1"/>
              </a:solidFill>
            </a:endParaRPr>
          </a:p>
        </p:txBody>
      </p:sp>
    </p:spTree>
    <p:extLst>
      <p:ext uri="{BB962C8B-B14F-4D97-AF65-F5344CB8AC3E}">
        <p14:creationId xmlns:p14="http://schemas.microsoft.com/office/powerpoint/2010/main" val="26885176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458693" y="365760"/>
            <a:ext cx="11274611" cy="1325563"/>
          </a:xfrm>
        </p:spPr>
        <p:txBody>
          <a:bodyPr>
            <a:normAutofit/>
          </a:bodyPr>
          <a:lstStyle/>
          <a:p>
            <a:pPr algn="ctr"/>
            <a:r>
              <a:rPr lang="en-GB" sz="6000" b="1" i="1" u="sng">
                <a:solidFill>
                  <a:schemeClr val="bg1"/>
                </a:solidFill>
              </a:rPr>
              <a:t>Equitable outcomes</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p:txBody>
          <a:bodyPr>
            <a:normAutofit fontScale="77500" lnSpcReduction="20000"/>
          </a:bodyPr>
          <a:lstStyle/>
          <a:p>
            <a:pPr>
              <a:lnSpc>
                <a:spcPct val="200000"/>
              </a:lnSpc>
            </a:pPr>
            <a:r>
              <a:rPr lang="en-GB" sz="3200">
                <a:solidFill>
                  <a:schemeClr val="bg1"/>
                </a:solidFill>
              </a:rPr>
              <a:t>There are defences in place. </a:t>
            </a:r>
          </a:p>
          <a:p>
            <a:pPr>
              <a:lnSpc>
                <a:spcPct val="200000"/>
              </a:lnSpc>
            </a:pPr>
            <a:r>
              <a:rPr lang="en-GB" sz="3200">
                <a:solidFill>
                  <a:schemeClr val="bg1"/>
                </a:solidFill>
              </a:rPr>
              <a:t>Rectification – delay / contract carried out/ can no longer be carried out. </a:t>
            </a:r>
          </a:p>
          <a:p>
            <a:pPr>
              <a:lnSpc>
                <a:spcPct val="200000"/>
              </a:lnSpc>
            </a:pPr>
            <a:r>
              <a:rPr lang="en-GB" sz="3200">
                <a:solidFill>
                  <a:schemeClr val="bg1"/>
                </a:solidFill>
              </a:rPr>
              <a:t>Bona fide purchaser.  </a:t>
            </a:r>
          </a:p>
          <a:p>
            <a:pPr>
              <a:lnSpc>
                <a:spcPct val="200000"/>
              </a:lnSpc>
            </a:pPr>
            <a:r>
              <a:rPr lang="en-GB" sz="3200">
                <a:solidFill>
                  <a:schemeClr val="bg1"/>
                </a:solidFill>
              </a:rPr>
              <a:t>Rectification of wills is dealt with under the Administration of Justice Act 1982, S.20. </a:t>
            </a:r>
          </a:p>
        </p:txBody>
      </p:sp>
    </p:spTree>
    <p:extLst>
      <p:ext uri="{BB962C8B-B14F-4D97-AF65-F5344CB8AC3E}">
        <p14:creationId xmlns:p14="http://schemas.microsoft.com/office/powerpoint/2010/main" val="22300329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6" name="Picture 5" descr="A colorful smoke in a white background&#10;&#10;Description automatically generated">
            <a:extLst>
              <a:ext uri="{FF2B5EF4-FFF2-40B4-BE49-F238E27FC236}">
                <a16:creationId xmlns:a16="http://schemas.microsoft.com/office/drawing/2014/main" id="{69CFF680-18ED-4449-5175-CAC548ACF5DB}"/>
              </a:ext>
            </a:extLst>
          </p:cNvPr>
          <p:cNvPicPr>
            <a:picLocks noChangeAspect="1"/>
          </p:cNvPicPr>
          <p:nvPr/>
        </p:nvPicPr>
        <p:blipFill rotWithShape="1">
          <a:blip r:embed="rId2">
            <a:alphaModFix/>
          </a:blip>
          <a:srcRect t="7754" b="7977"/>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15005-1E3B-A89D-E7A2-55442BF42948}"/>
              </a:ext>
            </a:extLst>
          </p:cNvPr>
          <p:cNvSpPr>
            <a:spLocks noGrp="1"/>
          </p:cNvSpPr>
          <p:nvPr>
            <p:ph type="ctrTitle"/>
          </p:nvPr>
        </p:nvSpPr>
        <p:spPr>
          <a:xfrm>
            <a:off x="1005654" y="565846"/>
            <a:ext cx="4958128" cy="3755144"/>
          </a:xfrm>
        </p:spPr>
        <p:txBody>
          <a:bodyPr anchor="b">
            <a:normAutofit/>
          </a:bodyPr>
          <a:lstStyle/>
          <a:p>
            <a:pPr algn="l"/>
            <a:r>
              <a:rPr lang="en-GB" b="1" i="1" u="sng"/>
              <a:t>Let’s take a break!</a:t>
            </a:r>
          </a:p>
        </p:txBody>
      </p:sp>
      <p:sp>
        <p:nvSpPr>
          <p:cNvPr id="4" name="Subtitle 3">
            <a:extLst>
              <a:ext uri="{FF2B5EF4-FFF2-40B4-BE49-F238E27FC236}">
                <a16:creationId xmlns:a16="http://schemas.microsoft.com/office/drawing/2014/main" id="{31613222-5530-40D4-C84B-446278621903}"/>
              </a:ext>
            </a:extLst>
          </p:cNvPr>
          <p:cNvSpPr>
            <a:spLocks noGrp="1"/>
          </p:cNvSpPr>
          <p:nvPr>
            <p:ph type="subTitle" idx="1"/>
          </p:nvPr>
        </p:nvSpPr>
        <p:spPr>
          <a:xfrm>
            <a:off x="1005654" y="4456143"/>
            <a:ext cx="4958128" cy="1765055"/>
          </a:xfrm>
        </p:spPr>
        <p:txBody>
          <a:bodyPr anchor="t">
            <a:normAutofit/>
          </a:bodyPr>
          <a:lstStyle/>
          <a:p>
            <a:pPr algn="l"/>
            <a:r>
              <a:rPr lang="en-GB" sz="2200"/>
              <a:t>Take 10 minutes and then we will come back.</a:t>
            </a:r>
          </a:p>
        </p:txBody>
      </p:sp>
    </p:spTree>
    <p:extLst>
      <p:ext uri="{BB962C8B-B14F-4D97-AF65-F5344CB8AC3E}">
        <p14:creationId xmlns:p14="http://schemas.microsoft.com/office/powerpoint/2010/main" val="2750648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1CBBD6-FCD2-3921-925B-40C56DB92084}"/>
              </a:ext>
            </a:extLst>
          </p:cNvPr>
          <p:cNvSpPr>
            <a:spLocks noGrp="1"/>
          </p:cNvSpPr>
          <p:nvPr>
            <p:ph type="ctrTitle"/>
          </p:nvPr>
        </p:nvSpPr>
        <p:spPr>
          <a:xfrm>
            <a:off x="1524000" y="873710"/>
            <a:ext cx="9144000" cy="3786521"/>
          </a:xfrm>
        </p:spPr>
        <p:txBody>
          <a:bodyPr>
            <a:normAutofit/>
          </a:bodyPr>
          <a:lstStyle/>
          <a:p>
            <a:r>
              <a:rPr lang="en-GB" sz="5400">
                <a:solidFill>
                  <a:schemeClr val="bg1"/>
                </a:solidFill>
              </a:rPr>
              <a:t>We will continue the discussion surrounding the equitable remedies next week. </a:t>
            </a:r>
          </a:p>
        </p:txBody>
      </p:sp>
    </p:spTree>
    <p:extLst>
      <p:ext uri="{BB962C8B-B14F-4D97-AF65-F5344CB8AC3E}">
        <p14:creationId xmlns:p14="http://schemas.microsoft.com/office/powerpoint/2010/main" val="729061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A group of people sitting around a table with a white sheet of paper&#10;&#10;Description automatically generated">
            <a:extLst>
              <a:ext uri="{FF2B5EF4-FFF2-40B4-BE49-F238E27FC236}">
                <a16:creationId xmlns:a16="http://schemas.microsoft.com/office/drawing/2014/main" id="{C9E527C5-8724-8173-A0AC-81FBA94F505D}"/>
              </a:ext>
            </a:extLst>
          </p:cNvPr>
          <p:cNvPicPr>
            <a:picLocks noChangeAspect="1"/>
          </p:cNvPicPr>
          <p:nvPr/>
        </p:nvPicPr>
        <p:blipFill rotWithShape="1">
          <a:blip r:embed="rId2">
            <a:alphaModFix amt="60000"/>
          </a:blip>
          <a:srcRect l="5" r="1"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1198180" y="726066"/>
            <a:ext cx="9774619" cy="2474333"/>
          </a:xfrm>
        </p:spPr>
        <p:txBody>
          <a:bodyPr anchor="b">
            <a:normAutofit/>
          </a:bodyPr>
          <a:lstStyle/>
          <a:p>
            <a:pPr algn="ctr"/>
            <a:r>
              <a:rPr lang="en-GB" b="1" i="1" u="sng">
                <a:solidFill>
                  <a:srgbClr val="FFFFFF"/>
                </a:solidFill>
              </a:rPr>
              <a:t>Activity </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a:xfrm>
            <a:off x="1219202" y="3429000"/>
            <a:ext cx="9954076" cy="2514600"/>
          </a:xfrm>
        </p:spPr>
        <p:txBody>
          <a:bodyPr anchor="ctr">
            <a:normAutofit/>
          </a:bodyPr>
          <a:lstStyle/>
          <a:p>
            <a:pPr algn="ctr"/>
            <a:r>
              <a:rPr lang="en-GB" sz="1800">
                <a:solidFill>
                  <a:srgbClr val="FFFFFF"/>
                </a:solidFill>
              </a:rPr>
              <a:t>Create 10 question for the other team in the room regarding everything we have discussed within this session.</a:t>
            </a:r>
          </a:p>
        </p:txBody>
      </p:sp>
    </p:spTree>
    <p:extLst>
      <p:ext uri="{BB962C8B-B14F-4D97-AF65-F5344CB8AC3E}">
        <p14:creationId xmlns:p14="http://schemas.microsoft.com/office/powerpoint/2010/main" val="826822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Abstract blurred public library with bookshelves">
            <a:extLst>
              <a:ext uri="{FF2B5EF4-FFF2-40B4-BE49-F238E27FC236}">
                <a16:creationId xmlns:a16="http://schemas.microsoft.com/office/drawing/2014/main" id="{4661F362-557A-F240-3F39-8531D51308E5}"/>
              </a:ext>
            </a:extLst>
          </p:cNvPr>
          <p:cNvPicPr>
            <a:picLocks noChangeAspect="1"/>
          </p:cNvPicPr>
          <p:nvPr/>
        </p:nvPicPr>
        <p:blipFill rotWithShape="1">
          <a:blip r:embed="rId2">
            <a:alphaModFix amt="60000"/>
          </a:blip>
          <a:srcRect t="1308" r="-1" b="14417"/>
          <a:stretch/>
        </p:blipFill>
        <p:spPr>
          <a:xfrm>
            <a:off x="20" y="10"/>
            <a:ext cx="12188932" cy="6856614"/>
          </a:xfrm>
          <a:prstGeom prst="rect">
            <a:avLst/>
          </a:prstGeom>
        </p:spPr>
      </p:pic>
      <p:grpSp>
        <p:nvGrpSpPr>
          <p:cNvPr id="15" name="Group 1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A215005-1E3B-A89D-E7A2-55442BF42948}"/>
              </a:ext>
            </a:extLst>
          </p:cNvPr>
          <p:cNvSpPr>
            <a:spLocks noGrp="1"/>
          </p:cNvSpPr>
          <p:nvPr>
            <p:ph type="title"/>
          </p:nvPr>
        </p:nvSpPr>
        <p:spPr>
          <a:xfrm>
            <a:off x="1198180" y="726066"/>
            <a:ext cx="9774619" cy="2474333"/>
          </a:xfrm>
        </p:spPr>
        <p:txBody>
          <a:bodyPr anchor="b">
            <a:normAutofit/>
          </a:bodyPr>
          <a:lstStyle/>
          <a:p>
            <a:pPr algn="ctr"/>
            <a:r>
              <a:rPr lang="en-GB" sz="8800" b="1" i="1" u="sng">
                <a:solidFill>
                  <a:srgbClr val="FFFFFF"/>
                </a:solidFill>
              </a:rPr>
              <a:t>Summary</a:t>
            </a:r>
          </a:p>
        </p:txBody>
      </p:sp>
      <p:sp>
        <p:nvSpPr>
          <p:cNvPr id="3" name="Content Placeholder 2">
            <a:extLst>
              <a:ext uri="{FF2B5EF4-FFF2-40B4-BE49-F238E27FC236}">
                <a16:creationId xmlns:a16="http://schemas.microsoft.com/office/drawing/2014/main" id="{047C087B-F04D-A806-C326-935DBFFDB05B}"/>
              </a:ext>
            </a:extLst>
          </p:cNvPr>
          <p:cNvSpPr>
            <a:spLocks noGrp="1"/>
          </p:cNvSpPr>
          <p:nvPr>
            <p:ph idx="1"/>
          </p:nvPr>
        </p:nvSpPr>
        <p:spPr>
          <a:xfrm>
            <a:off x="1198180" y="2975809"/>
            <a:ext cx="9954076" cy="2514600"/>
          </a:xfrm>
        </p:spPr>
        <p:txBody>
          <a:bodyPr anchor="ctr">
            <a:normAutofit/>
          </a:bodyPr>
          <a:lstStyle/>
          <a:p>
            <a:pPr algn="ctr"/>
            <a:r>
              <a:rPr lang="en-GB" sz="3200">
                <a:solidFill>
                  <a:srgbClr val="FFFFFF"/>
                </a:solidFill>
              </a:rPr>
              <a:t>Equity in the modern day. </a:t>
            </a:r>
          </a:p>
          <a:p>
            <a:pPr algn="ctr"/>
            <a:r>
              <a:rPr lang="en-GB" sz="3200">
                <a:solidFill>
                  <a:srgbClr val="FFFFFF"/>
                </a:solidFill>
              </a:rPr>
              <a:t>Equitable remedies. </a:t>
            </a:r>
          </a:p>
          <a:p>
            <a:pPr marL="0" indent="0" algn="ctr">
              <a:buNone/>
            </a:pPr>
            <a:endParaRPr lang="en-GB" sz="1800">
              <a:solidFill>
                <a:srgbClr val="FFFFFF"/>
              </a:solidFill>
            </a:endParaRPr>
          </a:p>
        </p:txBody>
      </p:sp>
    </p:spTree>
    <p:extLst>
      <p:ext uri="{BB962C8B-B14F-4D97-AF65-F5344CB8AC3E}">
        <p14:creationId xmlns:p14="http://schemas.microsoft.com/office/powerpoint/2010/main" val="1761072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975834-362C-6238-4C9F-923A3F259DEB}"/>
              </a:ext>
            </a:extLst>
          </p:cNvPr>
          <p:cNvSpPr>
            <a:spLocks noGrp="1"/>
          </p:cNvSpPr>
          <p:nvPr>
            <p:ph type="ctrTitle"/>
          </p:nvPr>
        </p:nvSpPr>
        <p:spPr/>
        <p:txBody>
          <a:bodyPr>
            <a:normAutofit/>
          </a:bodyPr>
          <a:lstStyle/>
          <a:p>
            <a:r>
              <a:rPr lang="en-GB" sz="8000" b="1" i="1" u="sng">
                <a:solidFill>
                  <a:schemeClr val="bg1"/>
                </a:solidFill>
              </a:rPr>
              <a:t>Thank you!</a:t>
            </a:r>
          </a:p>
        </p:txBody>
      </p:sp>
      <p:sp>
        <p:nvSpPr>
          <p:cNvPr id="5" name="Subtitle 4">
            <a:extLst>
              <a:ext uri="{FF2B5EF4-FFF2-40B4-BE49-F238E27FC236}">
                <a16:creationId xmlns:a16="http://schemas.microsoft.com/office/drawing/2014/main" id="{FE44C3DC-93A2-372A-3F03-1C5599D3AD1E}"/>
              </a:ext>
            </a:extLst>
          </p:cNvPr>
          <p:cNvSpPr>
            <a:spLocks noGrp="1"/>
          </p:cNvSpPr>
          <p:nvPr>
            <p:ph type="subTitle" idx="1"/>
          </p:nvPr>
        </p:nvSpPr>
        <p:spPr/>
        <p:txBody>
          <a:bodyPr/>
          <a:lstStyle/>
          <a:p>
            <a:r>
              <a:rPr lang="en-GB">
                <a:solidFill>
                  <a:schemeClr val="bg1"/>
                </a:solidFill>
              </a:rPr>
              <a:t>Any Questions?</a:t>
            </a:r>
          </a:p>
        </p:txBody>
      </p:sp>
      <p:pic>
        <p:nvPicPr>
          <p:cNvPr id="7" name="Graphic 6" descr="Checklist outline">
            <a:extLst>
              <a:ext uri="{FF2B5EF4-FFF2-40B4-BE49-F238E27FC236}">
                <a16:creationId xmlns:a16="http://schemas.microsoft.com/office/drawing/2014/main" id="{EBB984A4-9239-26D1-FF2C-4A203334D8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44525" y="3693694"/>
            <a:ext cx="3433011" cy="3433011"/>
          </a:xfrm>
          <a:prstGeom prst="rect">
            <a:avLst/>
          </a:prstGeom>
        </p:spPr>
      </p:pic>
    </p:spTree>
    <p:extLst>
      <p:ext uri="{BB962C8B-B14F-4D97-AF65-F5344CB8AC3E}">
        <p14:creationId xmlns:p14="http://schemas.microsoft.com/office/powerpoint/2010/main" val="3490937581"/>
      </p:ext>
    </p:extLst>
  </p:cSld>
  <p:clrMapOvr>
    <a:masterClrMapping/>
  </p:clrMapOvr>
</p:sld>
</file>

<file path=ppt/theme/theme1.xml><?xml version="1.0" encoding="utf-8"?>
<a:theme xmlns:a="http://schemas.openxmlformats.org/drawingml/2006/main" name="DappledVTI">
  <a:themeElements>
    <a:clrScheme name="AnalogousFromRegularSeed_2SEEDS">
      <a:dk1>
        <a:srgbClr val="000000"/>
      </a:dk1>
      <a:lt1>
        <a:srgbClr val="FFFFFF"/>
      </a:lt1>
      <a:dk2>
        <a:srgbClr val="32271C"/>
      </a:dk2>
      <a:lt2>
        <a:srgbClr val="F0F2F3"/>
      </a:lt2>
      <a:accent1>
        <a:srgbClr val="D55B17"/>
      </a:accent1>
      <a:accent2>
        <a:srgbClr val="E72935"/>
      </a:accent2>
      <a:accent3>
        <a:srgbClr val="C39F23"/>
      </a:accent3>
      <a:accent4>
        <a:srgbClr val="13B3AD"/>
      </a:accent4>
      <a:accent5>
        <a:srgbClr val="299FE7"/>
      </a:accent5>
      <a:accent6>
        <a:srgbClr val="2247D7"/>
      </a:accent6>
      <a:hlink>
        <a:srgbClr val="3F91B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1714</Words>
  <Application>Microsoft Office PowerPoint</Application>
  <PresentationFormat>Widescreen</PresentationFormat>
  <Paragraphs>174</Paragraphs>
  <Slides>35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AvenirNext LT Pro Medium</vt:lpstr>
      <vt:lpstr>Arial</vt:lpstr>
      <vt:lpstr>Avenir Next LT Pro</vt:lpstr>
      <vt:lpstr>Calibri</vt:lpstr>
      <vt:lpstr>Sabon Next LT</vt:lpstr>
      <vt:lpstr>DappledVTI</vt:lpstr>
      <vt:lpstr>Equity and trusts continued</vt:lpstr>
      <vt:lpstr>Content </vt:lpstr>
      <vt:lpstr>Aims and learning objectives </vt:lpstr>
      <vt:lpstr>Equity in the modern day</vt:lpstr>
      <vt:lpstr>Equity in the modern day</vt:lpstr>
      <vt:lpstr>Equity in the modern day</vt:lpstr>
      <vt:lpstr>Equity in the modern day</vt:lpstr>
      <vt:lpstr>Equity in the modern day</vt:lpstr>
      <vt:lpstr>Equity in the modern day</vt:lpstr>
      <vt:lpstr>Equity in the modern day</vt:lpstr>
      <vt:lpstr>Equity in the modern day</vt:lpstr>
      <vt:lpstr>Equity in the modern day</vt:lpstr>
      <vt:lpstr>Equity in the modern day</vt:lpstr>
      <vt:lpstr>Equity is not perfect</vt:lpstr>
      <vt:lpstr>What can we summarise?</vt:lpstr>
      <vt:lpstr>Validity of a contract</vt:lpstr>
      <vt:lpstr>What does this tell us about the overall aim of equity?</vt:lpstr>
      <vt:lpstr>Farepak Christmas saving club</vt:lpstr>
      <vt:lpstr>Activity</vt:lpstr>
      <vt:lpstr>Equitable remedies</vt:lpstr>
      <vt:lpstr>Equitable remedies </vt:lpstr>
      <vt:lpstr>Equitable outcomes</vt:lpstr>
      <vt:lpstr>Equitable outcomes</vt:lpstr>
      <vt:lpstr>Equitable outcomes</vt:lpstr>
      <vt:lpstr>Equitable outcomes</vt:lpstr>
      <vt:lpstr>Equitable outcomes</vt:lpstr>
      <vt:lpstr>Equitable outcomes</vt:lpstr>
      <vt:lpstr>Equitable outcomes</vt:lpstr>
      <vt:lpstr>Equitable outcomes</vt:lpstr>
      <vt:lpstr>Equitable outcomes</vt:lpstr>
      <vt:lpstr>Let’s take a break!</vt:lpstr>
      <vt:lpstr>We will continue the discussion surrounding the equitable remedies next week. </vt:lpstr>
      <vt:lpstr>Activity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Equity in the modern day</dc:title>
  <dc:creator>Zita Draper</dc:creator>
  <cp:lastModifiedBy>Zita Draper</cp:lastModifiedBy>
  <cp:revision>1</cp:revision>
  <dcterms:created xsi:type="dcterms:W3CDTF">2024-01-30T09:47:04Z</dcterms:created>
  <dcterms:modified xsi:type="dcterms:W3CDTF">2024-02-13T10:55:23Z</dcterms:modified>
</cp:coreProperties>
</file>