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62" r:id="rId3"/>
    <p:sldId id="259" r:id="rId4"/>
    <p:sldId id="263" r:id="rId5"/>
    <p:sldId id="26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4BAF85-411B-9344-B011-142BB0207D5B}" v="515" dt="2025-11-01T18:49:44.705"/>
    <p1510:client id="{38EF32DC-655E-EB9A-2BE0-6CC095ADEB2A}" v="85" dt="2025-11-02T11:16:06.853"/>
    <p1510:client id="{477A5DDD-E9F7-5033-4F96-1A364C58DC84}" v="3" dt="2025-11-02T13:19:49.106"/>
    <p1510:client id="{4C0953C2-76E3-2B13-D291-A1D3BDC1D129}" v="10" dt="2025-11-02T12:06:37.642"/>
    <p1510:client id="{65749E2B-9C2E-A300-728B-E62D73AA69E1}" v="67" dt="2025-11-01T19:20:59.705"/>
    <p1510:client id="{93AE4FFC-1B4A-3496-9390-4CA2650AE16F}" v="22" dt="2025-11-01T19:24:59.940"/>
    <p1510:client id="{94553470-4D37-6A5D-86BF-492428E4BA5C}" v="1" dt="2025-11-02T13:11:02.733"/>
    <p1510:client id="{99493C0E-7C37-370D-3294-D0CF987FE8AD}" v="72" dt="2025-11-02T13:28:34.209"/>
    <p1510:client id="{A8B7748B-8DDE-8C1A-5866-0FB29F0765BE}" v="138" dt="2025-11-02T12:22:42.835"/>
    <p1510:client id="{CA9A085D-95C7-9A9C-882A-4FC75ADA7AED}" v="161" dt="2025-11-02T10:02:41.909"/>
    <p1510:client id="{D4FF12F8-388E-9196-C776-EA0A9AB04836}" v="55" dt="2025-11-02T11:51:43.268"/>
    <p1510:client id="{E2D9E5D5-1071-5FCE-FEE2-5AECB9F64C9E}" v="12" dt="2025-11-02T10:11:40.3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a Tejuoso (2311756)" userId="S::2311756@student.uwtsd.ac.uk::eb5d8f45-cef7-4b06-8e67-637762116fdf" providerId="AD" clId="Web-{477A5DDD-E9F7-5033-4F96-1A364C58DC84}"/>
    <pc:docChg chg="modSld">
      <pc:chgData name="Felicia Tejuoso (2311756)" userId="S::2311756@student.uwtsd.ac.uk::eb5d8f45-cef7-4b06-8e67-637762116fdf" providerId="AD" clId="Web-{477A5DDD-E9F7-5033-4F96-1A364C58DC84}" dt="2025-11-02T13:19:49.106" v="3" actId="20577"/>
      <pc:docMkLst>
        <pc:docMk/>
      </pc:docMkLst>
      <pc:sldChg chg="modSp">
        <pc:chgData name="Felicia Tejuoso (2311756)" userId="S::2311756@student.uwtsd.ac.uk::eb5d8f45-cef7-4b06-8e67-637762116fdf" providerId="AD" clId="Web-{477A5DDD-E9F7-5033-4F96-1A364C58DC84}" dt="2025-11-02T13:19:49.106" v="3" actId="20577"/>
        <pc:sldMkLst>
          <pc:docMk/>
          <pc:sldMk cId="3192781761" sldId="259"/>
        </pc:sldMkLst>
        <pc:spChg chg="mod">
          <ac:chgData name="Felicia Tejuoso (2311756)" userId="S::2311756@student.uwtsd.ac.uk::eb5d8f45-cef7-4b06-8e67-637762116fdf" providerId="AD" clId="Web-{477A5DDD-E9F7-5033-4F96-1A364C58DC84}" dt="2025-11-02T13:19:49.106" v="3" actId="20577"/>
          <ac:spMkLst>
            <pc:docMk/>
            <pc:sldMk cId="3192781761" sldId="259"/>
            <ac:spMk id="4" creationId="{0530FBBF-BAEA-69CC-E1EA-45F239C4DAFF}"/>
          </ac:spMkLst>
        </pc:spChg>
        <pc:spChg chg="mod">
          <ac:chgData name="Felicia Tejuoso (2311756)" userId="S::2311756@student.uwtsd.ac.uk::eb5d8f45-cef7-4b06-8e67-637762116fdf" providerId="AD" clId="Web-{477A5DDD-E9F7-5033-4F96-1A364C58DC84}" dt="2025-11-02T13:17:15.413" v="1" actId="20577"/>
          <ac:spMkLst>
            <pc:docMk/>
            <pc:sldMk cId="3192781761" sldId="259"/>
            <ac:spMk id="6" creationId="{A0BC7117-41C0-78F7-E075-1AAFC220337C}"/>
          </ac:spMkLst>
        </pc:spChg>
      </pc:sldChg>
    </pc:docChg>
  </pc:docChgLst>
  <pc:docChgLst>
    <pc:chgData name="Felicia Tejuoso (2311756)" userId="eb5d8f45-cef7-4b06-8e67-637762116fdf" providerId="ADAL" clId="{83C9FF22-ED40-38FA-BF91-D2EA5FFD2786}"/>
    <pc:docChg chg="custSel addSld modSld">
      <pc:chgData name="Felicia Tejuoso (2311756)" userId="eb5d8f45-cef7-4b06-8e67-637762116fdf" providerId="ADAL" clId="{83C9FF22-ED40-38FA-BF91-D2EA5FFD2786}" dt="2025-11-02T00:42:18.754" v="27" actId="680"/>
      <pc:docMkLst>
        <pc:docMk/>
      </pc:docMkLst>
      <pc:sldChg chg="modSp mod">
        <pc:chgData name="Felicia Tejuoso (2311756)" userId="eb5d8f45-cef7-4b06-8e67-637762116fdf" providerId="ADAL" clId="{83C9FF22-ED40-38FA-BF91-D2EA5FFD2786}" dt="2025-11-02T00:40:15.326" v="23" actId="27636"/>
        <pc:sldMkLst>
          <pc:docMk/>
          <pc:sldMk cId="507595352" sldId="263"/>
        </pc:sldMkLst>
        <pc:spChg chg="mod">
          <ac:chgData name="Felicia Tejuoso (2311756)" userId="eb5d8f45-cef7-4b06-8e67-637762116fdf" providerId="ADAL" clId="{83C9FF22-ED40-38FA-BF91-D2EA5FFD2786}" dt="2025-11-02T00:40:15.326" v="23" actId="27636"/>
          <ac:spMkLst>
            <pc:docMk/>
            <pc:sldMk cId="507595352" sldId="263"/>
            <ac:spMk id="3" creationId="{45DB3274-1834-5028-B22C-FDA6B7C6C693}"/>
          </ac:spMkLst>
        </pc:spChg>
        <pc:spChg chg="mod">
          <ac:chgData name="Felicia Tejuoso (2311756)" userId="eb5d8f45-cef7-4b06-8e67-637762116fdf" providerId="ADAL" clId="{83C9FF22-ED40-38FA-BF91-D2EA5FFD2786}" dt="2025-11-02T00:40:15.309" v="22" actId="27636"/>
          <ac:spMkLst>
            <pc:docMk/>
            <pc:sldMk cId="507595352" sldId="263"/>
            <ac:spMk id="5" creationId="{3D382915-7287-D89B-C8E7-6501D4771D65}"/>
          </ac:spMkLst>
        </pc:spChg>
      </pc:sldChg>
      <pc:sldChg chg="modSp mod">
        <pc:chgData name="Felicia Tejuoso (2311756)" userId="eb5d8f45-cef7-4b06-8e67-637762116fdf" providerId="ADAL" clId="{83C9FF22-ED40-38FA-BF91-D2EA5FFD2786}" dt="2025-11-02T00:42:04.258" v="26" actId="113"/>
        <pc:sldMkLst>
          <pc:docMk/>
          <pc:sldMk cId="829826745" sldId="264"/>
        </pc:sldMkLst>
        <pc:spChg chg="mod">
          <ac:chgData name="Felicia Tejuoso (2311756)" userId="eb5d8f45-cef7-4b06-8e67-637762116fdf" providerId="ADAL" clId="{83C9FF22-ED40-38FA-BF91-D2EA5FFD2786}" dt="2025-11-02T00:42:04.258" v="26" actId="113"/>
          <ac:spMkLst>
            <pc:docMk/>
            <pc:sldMk cId="829826745" sldId="264"/>
            <ac:spMk id="7" creationId="{AD90E1DF-78D4-7B2C-D3B7-60B8A4767821}"/>
          </ac:spMkLst>
        </pc:spChg>
      </pc:sldChg>
      <pc:sldChg chg="new">
        <pc:chgData name="Felicia Tejuoso (2311756)" userId="eb5d8f45-cef7-4b06-8e67-637762116fdf" providerId="ADAL" clId="{83C9FF22-ED40-38FA-BF91-D2EA5FFD2786}" dt="2025-11-02T00:42:18.754" v="27" actId="680"/>
        <pc:sldMkLst>
          <pc:docMk/>
          <pc:sldMk cId="2247438852" sldId="265"/>
        </pc:sldMkLst>
      </pc:sldChg>
    </pc:docChg>
  </pc:docChgLst>
  <pc:docChgLst>
    <pc:chgData name="Felicia Tejuoso (2311756)" userId="S::2311756@student.uwtsd.ac.uk::eb5d8f45-cef7-4b06-8e67-637762116fdf" providerId="AD" clId="Web-{2B4BAF85-411B-9344-B011-142BB0207D5B}"/>
    <pc:docChg chg="addSld delSld modSld addMainMaster delMainMaster">
      <pc:chgData name="Felicia Tejuoso (2311756)" userId="S::2311756@student.uwtsd.ac.uk::eb5d8f45-cef7-4b06-8e67-637762116fdf" providerId="AD" clId="Web-{2B4BAF85-411B-9344-B011-142BB0207D5B}" dt="2025-11-01T18:49:44.705" v="506" actId="20577"/>
      <pc:docMkLst>
        <pc:docMk/>
      </pc:docMkLst>
      <pc:sldChg chg="addSp delSp modSp del mod setBg modClrScheme setClrOvrMap chgLayout">
        <pc:chgData name="Felicia Tejuoso (2311756)" userId="S::2311756@student.uwtsd.ac.uk::eb5d8f45-cef7-4b06-8e67-637762116fdf" providerId="AD" clId="Web-{2B4BAF85-411B-9344-B011-142BB0207D5B}" dt="2025-11-01T17:00:24.367" v="3"/>
        <pc:sldMkLst>
          <pc:docMk/>
          <pc:sldMk cId="109857222" sldId="256"/>
        </pc:sldMkLst>
        <pc:spChg chg="mod">
          <ac:chgData name="Felicia Tejuoso (2311756)" userId="S::2311756@student.uwtsd.ac.uk::eb5d8f45-cef7-4b06-8e67-637762116fdf" providerId="AD" clId="Web-{2B4BAF85-411B-9344-B011-142BB0207D5B}" dt="2025-11-01T17:00:04.551" v="2"/>
          <ac:spMkLst>
            <pc:docMk/>
            <pc:sldMk cId="109857222" sldId="256"/>
            <ac:spMk id="2" creationId="{00000000-0000-0000-0000-000000000000}"/>
          </ac:spMkLst>
        </pc:spChg>
        <pc:spChg chg="mod">
          <ac:chgData name="Felicia Tejuoso (2311756)" userId="S::2311756@student.uwtsd.ac.uk::eb5d8f45-cef7-4b06-8e67-637762116fdf" providerId="AD" clId="Web-{2B4BAF85-411B-9344-B011-142BB0207D5B}" dt="2025-11-01T17:00:04.551" v="2"/>
          <ac:spMkLst>
            <pc:docMk/>
            <pc:sldMk cId="109857222" sldId="256"/>
            <ac:spMk id="3" creationId="{00000000-0000-0000-0000-000000000000}"/>
          </ac:spMkLst>
        </pc:spChg>
        <pc:spChg chg="add del">
          <ac:chgData name="Felicia Tejuoso (2311756)" userId="S::2311756@student.uwtsd.ac.uk::eb5d8f45-cef7-4b06-8e67-637762116fdf" providerId="AD" clId="Web-{2B4BAF85-411B-9344-B011-142BB0207D5B}" dt="2025-11-01T17:00:04.551" v="2"/>
          <ac:spMkLst>
            <pc:docMk/>
            <pc:sldMk cId="109857222" sldId="256"/>
            <ac:spMk id="9" creationId="{ED587E41-605C-A8E4-8BA5-0E0B3797C9AA}"/>
          </ac:spMkLst>
        </pc:spChg>
        <pc:spChg chg="add del">
          <ac:chgData name="Felicia Tejuoso (2311756)" userId="S::2311756@student.uwtsd.ac.uk::eb5d8f45-cef7-4b06-8e67-637762116fdf" providerId="AD" clId="Web-{2B4BAF85-411B-9344-B011-142BB0207D5B}" dt="2025-11-01T17:00:04.551" v="2"/>
          <ac:spMkLst>
            <pc:docMk/>
            <pc:sldMk cId="109857222" sldId="256"/>
            <ac:spMk id="11" creationId="{EBD48A03-0DF9-3063-CB15-1BC2AEC79F1C}"/>
          </ac:spMkLst>
        </pc:spChg>
        <pc:spChg chg="add">
          <ac:chgData name="Felicia Tejuoso (2311756)" userId="S::2311756@student.uwtsd.ac.uk::eb5d8f45-cef7-4b06-8e67-637762116fdf" providerId="AD" clId="Web-{2B4BAF85-411B-9344-B011-142BB0207D5B}" dt="2025-11-01T17:00:04.551" v="2"/>
          <ac:spMkLst>
            <pc:docMk/>
            <pc:sldMk cId="109857222" sldId="256"/>
            <ac:spMk id="16" creationId="{00E45B9B-5690-F156-E2ED-D88478B7627A}"/>
          </ac:spMkLst>
        </pc:spChg>
        <pc:spChg chg="add">
          <ac:chgData name="Felicia Tejuoso (2311756)" userId="S::2311756@student.uwtsd.ac.uk::eb5d8f45-cef7-4b06-8e67-637762116fdf" providerId="AD" clId="Web-{2B4BAF85-411B-9344-B011-142BB0207D5B}" dt="2025-11-01T17:00:04.551" v="2"/>
          <ac:spMkLst>
            <pc:docMk/>
            <pc:sldMk cId="109857222" sldId="256"/>
            <ac:spMk id="18" creationId="{97081EE3-B6BE-9584-F5AF-E5F6484DA7A1}"/>
          </ac:spMkLst>
        </pc:spChg>
        <pc:spChg chg="add">
          <ac:chgData name="Felicia Tejuoso (2311756)" userId="S::2311756@student.uwtsd.ac.uk::eb5d8f45-cef7-4b06-8e67-637762116fdf" providerId="AD" clId="Web-{2B4BAF85-411B-9344-B011-142BB0207D5B}" dt="2025-11-01T17:00:04.551" v="2"/>
          <ac:spMkLst>
            <pc:docMk/>
            <pc:sldMk cId="109857222" sldId="256"/>
            <ac:spMk id="20" creationId="{41A03FE5-7938-1573-2D18-E168CC7C0ABF}"/>
          </ac:spMkLst>
        </pc:spChg>
        <pc:picChg chg="add mod">
          <ac:chgData name="Felicia Tejuoso (2311756)" userId="S::2311756@student.uwtsd.ac.uk::eb5d8f45-cef7-4b06-8e67-637762116fdf" providerId="AD" clId="Web-{2B4BAF85-411B-9344-B011-142BB0207D5B}" dt="2025-11-01T17:00:04.551" v="2"/>
          <ac:picMkLst>
            <pc:docMk/>
            <pc:sldMk cId="109857222" sldId="256"/>
            <ac:picMk id="4" creationId="{8B5C1642-1470-63BF-6B52-8AA6E846EC7F}"/>
          </ac:picMkLst>
        </pc:picChg>
      </pc:sldChg>
      <pc:sldChg chg="addSp modSp new">
        <pc:chgData name="Felicia Tejuoso (2311756)" userId="S::2311756@student.uwtsd.ac.uk::eb5d8f45-cef7-4b06-8e67-637762116fdf" providerId="AD" clId="Web-{2B4BAF85-411B-9344-B011-142BB0207D5B}" dt="2025-11-01T17:12:45.544" v="346"/>
        <pc:sldMkLst>
          <pc:docMk/>
          <pc:sldMk cId="595966978" sldId="256"/>
        </pc:sldMkLst>
        <pc:graphicFrameChg chg="add mod modGraphic">
          <ac:chgData name="Felicia Tejuoso (2311756)" userId="S::2311756@student.uwtsd.ac.uk::eb5d8f45-cef7-4b06-8e67-637762116fdf" providerId="AD" clId="Web-{2B4BAF85-411B-9344-B011-142BB0207D5B}" dt="2025-11-01T17:12:45.544" v="346"/>
          <ac:graphicFrameMkLst>
            <pc:docMk/>
            <pc:sldMk cId="595966978" sldId="256"/>
            <ac:graphicFrameMk id="2" creationId="{84722084-CF48-3A44-02DA-39FE1D9CD6B0}"/>
          </ac:graphicFrameMkLst>
        </pc:graphicFrameChg>
      </pc:sldChg>
      <pc:sldChg chg="new del">
        <pc:chgData name="Felicia Tejuoso (2311756)" userId="S::2311756@student.uwtsd.ac.uk::eb5d8f45-cef7-4b06-8e67-637762116fdf" providerId="AD" clId="Web-{2B4BAF85-411B-9344-B011-142BB0207D5B}" dt="2025-11-01T17:18:11.452" v="368"/>
        <pc:sldMkLst>
          <pc:docMk/>
          <pc:sldMk cId="801205800" sldId="257"/>
        </pc:sldMkLst>
      </pc:sldChg>
      <pc:sldChg chg="new del">
        <pc:chgData name="Felicia Tejuoso (2311756)" userId="S::2311756@student.uwtsd.ac.uk::eb5d8f45-cef7-4b06-8e67-637762116fdf" providerId="AD" clId="Web-{2B4BAF85-411B-9344-B011-142BB0207D5B}" dt="2025-11-01T17:13:50.496" v="348"/>
        <pc:sldMkLst>
          <pc:docMk/>
          <pc:sldMk cId="1568994669" sldId="257"/>
        </pc:sldMkLst>
      </pc:sldChg>
      <pc:sldChg chg="modSp new del">
        <pc:chgData name="Felicia Tejuoso (2311756)" userId="S::2311756@student.uwtsd.ac.uk::eb5d8f45-cef7-4b06-8e67-637762116fdf" providerId="AD" clId="Web-{2B4BAF85-411B-9344-B011-142BB0207D5B}" dt="2025-11-01T18:43:40.446" v="490"/>
        <pc:sldMkLst>
          <pc:docMk/>
          <pc:sldMk cId="2263585151" sldId="257"/>
        </pc:sldMkLst>
        <pc:spChg chg="mod">
          <ac:chgData name="Felicia Tejuoso (2311756)" userId="S::2311756@student.uwtsd.ac.uk::eb5d8f45-cef7-4b06-8e67-637762116fdf" providerId="AD" clId="Web-{2B4BAF85-411B-9344-B011-142BB0207D5B}" dt="2025-11-01T18:38:08.675" v="488" actId="1076"/>
          <ac:spMkLst>
            <pc:docMk/>
            <pc:sldMk cId="2263585151" sldId="257"/>
            <ac:spMk id="2" creationId="{DC1080FF-9D43-2B9B-9448-408340EC7AF8}"/>
          </ac:spMkLst>
        </pc:spChg>
        <pc:spChg chg="mod">
          <ac:chgData name="Felicia Tejuoso (2311756)" userId="S::2311756@student.uwtsd.ac.uk::eb5d8f45-cef7-4b06-8e67-637762116fdf" providerId="AD" clId="Web-{2B4BAF85-411B-9344-B011-142BB0207D5B}" dt="2025-11-01T18:38:08.675" v="489" actId="1076"/>
          <ac:spMkLst>
            <pc:docMk/>
            <pc:sldMk cId="2263585151" sldId="257"/>
            <ac:spMk id="3" creationId="{D7E43AB4-4851-EDFC-A205-782F3954D5A5}"/>
          </ac:spMkLst>
        </pc:spChg>
      </pc:sldChg>
      <pc:sldChg chg="modSp new del">
        <pc:chgData name="Felicia Tejuoso (2311756)" userId="S::2311756@student.uwtsd.ac.uk::eb5d8f45-cef7-4b06-8e67-637762116fdf" providerId="AD" clId="Web-{2B4BAF85-411B-9344-B011-142BB0207D5B}" dt="2025-11-01T17:17:05.198" v="366"/>
        <pc:sldMkLst>
          <pc:docMk/>
          <pc:sldMk cId="2897227155" sldId="257"/>
        </pc:sldMkLst>
        <pc:spChg chg="mod">
          <ac:chgData name="Felicia Tejuoso (2311756)" userId="S::2311756@student.uwtsd.ac.uk::eb5d8f45-cef7-4b06-8e67-637762116fdf" providerId="AD" clId="Web-{2B4BAF85-411B-9344-B011-142BB0207D5B}" dt="2025-11-01T17:17:02.135" v="365" actId="20577"/>
          <ac:spMkLst>
            <pc:docMk/>
            <pc:sldMk cId="2897227155" sldId="257"/>
            <ac:spMk id="2" creationId="{542500A2-DF75-43A9-020D-66DB05E86009}"/>
          </ac:spMkLst>
        </pc:spChg>
        <pc:spChg chg="mod">
          <ac:chgData name="Felicia Tejuoso (2311756)" userId="S::2311756@student.uwtsd.ac.uk::eb5d8f45-cef7-4b06-8e67-637762116fdf" providerId="AD" clId="Web-{2B4BAF85-411B-9344-B011-142BB0207D5B}" dt="2025-11-01T17:15:08.481" v="360" actId="20577"/>
          <ac:spMkLst>
            <pc:docMk/>
            <pc:sldMk cId="2897227155" sldId="257"/>
            <ac:spMk id="3" creationId="{4171BA3C-975B-78AF-F7AB-2B715A0AB01E}"/>
          </ac:spMkLst>
        </pc:spChg>
      </pc:sldChg>
      <pc:sldChg chg="new del">
        <pc:chgData name="Felicia Tejuoso (2311756)" userId="S::2311756@student.uwtsd.ac.uk::eb5d8f45-cef7-4b06-8e67-637762116fdf" providerId="AD" clId="Web-{2B4BAF85-411B-9344-B011-142BB0207D5B}" dt="2025-11-01T17:29:33.254" v="407"/>
        <pc:sldMkLst>
          <pc:docMk/>
          <pc:sldMk cId="2035192704" sldId="258"/>
        </pc:sldMkLst>
      </pc:sldChg>
      <pc:sldChg chg="addSp delSp modSp new del">
        <pc:chgData name="Felicia Tejuoso (2311756)" userId="S::2311756@student.uwtsd.ac.uk::eb5d8f45-cef7-4b06-8e67-637762116fdf" providerId="AD" clId="Web-{2B4BAF85-411B-9344-B011-142BB0207D5B}" dt="2025-11-01T18:44:04.728" v="493"/>
        <pc:sldMkLst>
          <pc:docMk/>
          <pc:sldMk cId="3239093376" sldId="258"/>
        </pc:sldMkLst>
        <pc:spChg chg="mod">
          <ac:chgData name="Felicia Tejuoso (2311756)" userId="S::2311756@student.uwtsd.ac.uk::eb5d8f45-cef7-4b06-8e67-637762116fdf" providerId="AD" clId="Web-{2B4BAF85-411B-9344-B011-142BB0207D5B}" dt="2025-11-01T17:33:01.617" v="432" actId="20577"/>
          <ac:spMkLst>
            <pc:docMk/>
            <pc:sldMk cId="3239093376" sldId="258"/>
            <ac:spMk id="2" creationId="{6A8F09E8-2EE0-9C37-E358-5672CA9971AB}"/>
          </ac:spMkLst>
        </pc:spChg>
        <pc:spChg chg="mod">
          <ac:chgData name="Felicia Tejuoso (2311756)" userId="S::2311756@student.uwtsd.ac.uk::eb5d8f45-cef7-4b06-8e67-637762116fdf" providerId="AD" clId="Web-{2B4BAF85-411B-9344-B011-142BB0207D5B}" dt="2025-11-01T17:37:07.481" v="440" actId="20577"/>
          <ac:spMkLst>
            <pc:docMk/>
            <pc:sldMk cId="3239093376" sldId="258"/>
            <ac:spMk id="3" creationId="{9C7728D6-0F89-D1BA-22B8-273C7B856C75}"/>
          </ac:spMkLst>
        </pc:spChg>
        <pc:spChg chg="add mod">
          <ac:chgData name="Felicia Tejuoso (2311756)" userId="S::2311756@student.uwtsd.ac.uk::eb5d8f45-cef7-4b06-8e67-637762116fdf" providerId="AD" clId="Web-{2B4BAF85-411B-9344-B011-142BB0207D5B}" dt="2025-11-01T18:43:46.086" v="492"/>
          <ac:spMkLst>
            <pc:docMk/>
            <pc:sldMk cId="3239093376" sldId="258"/>
            <ac:spMk id="5" creationId="{51C4F2FB-F926-0B0E-7862-0887614906A5}"/>
          </ac:spMkLst>
        </pc:spChg>
        <pc:graphicFrameChg chg="add del">
          <ac:chgData name="Felicia Tejuoso (2311756)" userId="S::2311756@student.uwtsd.ac.uk::eb5d8f45-cef7-4b06-8e67-637762116fdf" providerId="AD" clId="Web-{2B4BAF85-411B-9344-B011-142BB0207D5B}" dt="2025-11-01T17:36:52.387" v="439"/>
          <ac:graphicFrameMkLst>
            <pc:docMk/>
            <pc:sldMk cId="3239093376" sldId="258"/>
            <ac:graphicFrameMk id="4" creationId="{DDA68C9D-6E5D-23BD-94E4-9505547CAA79}"/>
          </ac:graphicFrameMkLst>
        </pc:graphicFrameChg>
      </pc:sldChg>
      <pc:sldChg chg="modSp new del">
        <pc:chgData name="Felicia Tejuoso (2311756)" userId="S::2311756@student.uwtsd.ac.uk::eb5d8f45-cef7-4b06-8e67-637762116fdf" providerId="AD" clId="Web-{2B4BAF85-411B-9344-B011-142BB0207D5B}" dt="2025-11-01T17:32:26.320" v="430"/>
        <pc:sldMkLst>
          <pc:docMk/>
          <pc:sldMk cId="3462779386" sldId="258"/>
        </pc:sldMkLst>
        <pc:spChg chg="mod">
          <ac:chgData name="Felicia Tejuoso (2311756)" userId="S::2311756@student.uwtsd.ac.uk::eb5d8f45-cef7-4b06-8e67-637762116fdf" providerId="AD" clId="Web-{2B4BAF85-411B-9344-B011-142BB0207D5B}" dt="2025-11-01T17:32:19.179" v="429" actId="20577"/>
          <ac:spMkLst>
            <pc:docMk/>
            <pc:sldMk cId="3462779386" sldId="258"/>
            <ac:spMk id="2" creationId="{F6E2E482-D24D-ECE0-C2B8-2A4C67A40500}"/>
          </ac:spMkLst>
        </pc:spChg>
      </pc:sldChg>
      <pc:sldChg chg="modSp new">
        <pc:chgData name="Felicia Tejuoso (2311756)" userId="S::2311756@student.uwtsd.ac.uk::eb5d8f45-cef7-4b06-8e67-637762116fdf" providerId="AD" clId="Web-{2B4BAF85-411B-9344-B011-142BB0207D5B}" dt="2025-11-01T17:46:56.556" v="453" actId="20577"/>
        <pc:sldMkLst>
          <pc:docMk/>
          <pc:sldMk cId="3192781761" sldId="259"/>
        </pc:sldMkLst>
        <pc:spChg chg="mod">
          <ac:chgData name="Felicia Tejuoso (2311756)" userId="S::2311756@student.uwtsd.ac.uk::eb5d8f45-cef7-4b06-8e67-637762116fdf" providerId="AD" clId="Web-{2B4BAF85-411B-9344-B011-142BB0207D5B}" dt="2025-11-01T17:42:50.357" v="450" actId="20577"/>
          <ac:spMkLst>
            <pc:docMk/>
            <pc:sldMk cId="3192781761" sldId="259"/>
            <ac:spMk id="3" creationId="{2A453FCE-713F-17C6-0F24-6B9E79E10012}"/>
          </ac:spMkLst>
        </pc:spChg>
        <pc:spChg chg="mod">
          <ac:chgData name="Felicia Tejuoso (2311756)" userId="S::2311756@student.uwtsd.ac.uk::eb5d8f45-cef7-4b06-8e67-637762116fdf" providerId="AD" clId="Web-{2B4BAF85-411B-9344-B011-142BB0207D5B}" dt="2025-11-01T17:42:21.200" v="449" actId="20577"/>
          <ac:spMkLst>
            <pc:docMk/>
            <pc:sldMk cId="3192781761" sldId="259"/>
            <ac:spMk id="4" creationId="{0530FBBF-BAEA-69CC-E1EA-45F239C4DAFF}"/>
          </ac:spMkLst>
        </pc:spChg>
        <pc:spChg chg="mod">
          <ac:chgData name="Felicia Tejuoso (2311756)" userId="S::2311756@student.uwtsd.ac.uk::eb5d8f45-cef7-4b06-8e67-637762116fdf" providerId="AD" clId="Web-{2B4BAF85-411B-9344-B011-142BB0207D5B}" dt="2025-11-01T17:43:20.357" v="451" actId="20577"/>
          <ac:spMkLst>
            <pc:docMk/>
            <pc:sldMk cId="3192781761" sldId="259"/>
            <ac:spMk id="5" creationId="{3EACB760-6CF1-3465-E388-79E3A356EA9D}"/>
          </ac:spMkLst>
        </pc:spChg>
        <pc:spChg chg="mod">
          <ac:chgData name="Felicia Tejuoso (2311756)" userId="S::2311756@student.uwtsd.ac.uk::eb5d8f45-cef7-4b06-8e67-637762116fdf" providerId="AD" clId="Web-{2B4BAF85-411B-9344-B011-142BB0207D5B}" dt="2025-11-01T17:46:56.556" v="453" actId="20577"/>
          <ac:spMkLst>
            <pc:docMk/>
            <pc:sldMk cId="3192781761" sldId="259"/>
            <ac:spMk id="6" creationId="{A0BC7117-41C0-78F7-E075-1AAFC220337C}"/>
          </ac:spMkLst>
        </pc:spChg>
      </pc:sldChg>
      <pc:sldChg chg="modSp new del">
        <pc:chgData name="Felicia Tejuoso (2311756)" userId="S::2311756@student.uwtsd.ac.uk::eb5d8f45-cef7-4b06-8e67-637762116fdf" providerId="AD" clId="Web-{2B4BAF85-411B-9344-B011-142BB0207D5B}" dt="2025-11-01T17:40:04.353" v="445"/>
        <pc:sldMkLst>
          <pc:docMk/>
          <pc:sldMk cId="4278675634" sldId="259"/>
        </pc:sldMkLst>
        <pc:spChg chg="mod">
          <ac:chgData name="Felicia Tejuoso (2311756)" userId="S::2311756@student.uwtsd.ac.uk::eb5d8f45-cef7-4b06-8e67-637762116fdf" providerId="AD" clId="Web-{2B4BAF85-411B-9344-B011-142BB0207D5B}" dt="2025-11-01T17:40:01.166" v="444" actId="20577"/>
          <ac:spMkLst>
            <pc:docMk/>
            <pc:sldMk cId="4278675634" sldId="259"/>
            <ac:spMk id="2" creationId="{8D98DB41-3FE5-39E3-1750-EBAD869E6B5C}"/>
          </ac:spMkLst>
        </pc:spChg>
      </pc:sldChg>
      <pc:sldChg chg="modSp new">
        <pc:chgData name="Felicia Tejuoso (2311756)" userId="S::2311756@student.uwtsd.ac.uk::eb5d8f45-cef7-4b06-8e67-637762116fdf" providerId="AD" clId="Web-{2B4BAF85-411B-9344-B011-142BB0207D5B}" dt="2025-11-01T18:25:27.545" v="487" actId="20577"/>
        <pc:sldMkLst>
          <pc:docMk/>
          <pc:sldMk cId="1554846231" sldId="260"/>
        </pc:sldMkLst>
        <pc:spChg chg="mod">
          <ac:chgData name="Felicia Tejuoso (2311756)" userId="S::2311756@student.uwtsd.ac.uk::eb5d8f45-cef7-4b06-8e67-637762116fdf" providerId="AD" clId="Web-{2B4BAF85-411B-9344-B011-142BB0207D5B}" dt="2025-11-01T17:59:05.804" v="474" actId="20577"/>
          <ac:spMkLst>
            <pc:docMk/>
            <pc:sldMk cId="1554846231" sldId="260"/>
            <ac:spMk id="2" creationId="{2E36A892-A664-B0D2-3A2A-E418C5476E83}"/>
          </ac:spMkLst>
        </pc:spChg>
        <pc:spChg chg="mod">
          <ac:chgData name="Felicia Tejuoso (2311756)" userId="S::2311756@student.uwtsd.ac.uk::eb5d8f45-cef7-4b06-8e67-637762116fdf" providerId="AD" clId="Web-{2B4BAF85-411B-9344-B011-142BB0207D5B}" dt="2025-11-01T17:49:11.320" v="455" actId="20577"/>
          <ac:spMkLst>
            <pc:docMk/>
            <pc:sldMk cId="1554846231" sldId="260"/>
            <ac:spMk id="3" creationId="{360F23BA-5169-6461-C582-8720A055FFDB}"/>
          </ac:spMkLst>
        </pc:spChg>
        <pc:spChg chg="mod">
          <ac:chgData name="Felicia Tejuoso (2311756)" userId="S::2311756@student.uwtsd.ac.uk::eb5d8f45-cef7-4b06-8e67-637762116fdf" providerId="AD" clId="Web-{2B4BAF85-411B-9344-B011-142BB0207D5B}" dt="2025-11-01T18:25:27.545" v="487" actId="20577"/>
          <ac:spMkLst>
            <pc:docMk/>
            <pc:sldMk cId="1554846231" sldId="260"/>
            <ac:spMk id="4" creationId="{025CCB69-4A7F-9A16-2B90-77E550C915EB}"/>
          </ac:spMkLst>
        </pc:spChg>
        <pc:spChg chg="mod">
          <ac:chgData name="Felicia Tejuoso (2311756)" userId="S::2311756@student.uwtsd.ac.uk::eb5d8f45-cef7-4b06-8e67-637762116fdf" providerId="AD" clId="Web-{2B4BAF85-411B-9344-B011-142BB0207D5B}" dt="2025-11-01T17:49:41.400" v="457" actId="20577"/>
          <ac:spMkLst>
            <pc:docMk/>
            <pc:sldMk cId="1554846231" sldId="260"/>
            <ac:spMk id="5" creationId="{8A8E6E52-0467-B8F1-FD72-25983E0CB1B8}"/>
          </ac:spMkLst>
        </pc:spChg>
        <pc:spChg chg="mod">
          <ac:chgData name="Felicia Tejuoso (2311756)" userId="S::2311756@student.uwtsd.ac.uk::eb5d8f45-cef7-4b06-8e67-637762116fdf" providerId="AD" clId="Web-{2B4BAF85-411B-9344-B011-142BB0207D5B}" dt="2025-11-01T18:20:56.326" v="486" actId="20577"/>
          <ac:spMkLst>
            <pc:docMk/>
            <pc:sldMk cId="1554846231" sldId="260"/>
            <ac:spMk id="6" creationId="{C77A8AE0-998F-68F8-7DA6-16DD677115C5}"/>
          </ac:spMkLst>
        </pc:spChg>
      </pc:sldChg>
      <pc:sldChg chg="new del">
        <pc:chgData name="Felicia Tejuoso (2311756)" userId="S::2311756@student.uwtsd.ac.uk::eb5d8f45-cef7-4b06-8e67-637762116fdf" providerId="AD" clId="Web-{2B4BAF85-411B-9344-B011-142BB0207D5B}" dt="2025-11-01T18:44:49.901" v="495"/>
        <pc:sldMkLst>
          <pc:docMk/>
          <pc:sldMk cId="2378853286" sldId="261"/>
        </pc:sldMkLst>
      </pc:sldChg>
      <pc:sldChg chg="new del">
        <pc:chgData name="Felicia Tejuoso (2311756)" userId="S::2311756@student.uwtsd.ac.uk::eb5d8f45-cef7-4b06-8e67-637762116fdf" providerId="AD" clId="Web-{2B4BAF85-411B-9344-B011-142BB0207D5B}" dt="2025-11-01T18:48:46.576" v="503"/>
        <pc:sldMkLst>
          <pc:docMk/>
          <pc:sldMk cId="2688899532" sldId="261"/>
        </pc:sldMkLst>
      </pc:sldChg>
      <pc:sldChg chg="modSp new">
        <pc:chgData name="Felicia Tejuoso (2311756)" userId="S::2311756@student.uwtsd.ac.uk::eb5d8f45-cef7-4b06-8e67-637762116fdf" providerId="AD" clId="Web-{2B4BAF85-411B-9344-B011-142BB0207D5B}" dt="2025-11-01T18:49:44.705" v="506" actId="20577"/>
        <pc:sldMkLst>
          <pc:docMk/>
          <pc:sldMk cId="2967361918" sldId="262"/>
        </pc:sldMkLst>
        <pc:spChg chg="mod">
          <ac:chgData name="Felicia Tejuoso (2311756)" userId="S::2311756@student.uwtsd.ac.uk::eb5d8f45-cef7-4b06-8e67-637762116fdf" providerId="AD" clId="Web-{2B4BAF85-411B-9344-B011-142BB0207D5B}" dt="2025-11-01T18:49:44.705" v="506" actId="20577"/>
          <ac:spMkLst>
            <pc:docMk/>
            <pc:sldMk cId="2967361918" sldId="262"/>
            <ac:spMk id="3" creationId="{521A046C-3D09-7A75-0A73-D4879C2B4E17}"/>
          </ac:spMkLst>
        </pc:spChg>
        <pc:spChg chg="mod">
          <ac:chgData name="Felicia Tejuoso (2311756)" userId="S::2311756@student.uwtsd.ac.uk::eb5d8f45-cef7-4b06-8e67-637762116fdf" providerId="AD" clId="Web-{2B4BAF85-411B-9344-B011-142BB0207D5B}" dt="2025-11-01T18:48:20.950" v="502" actId="20577"/>
          <ac:spMkLst>
            <pc:docMk/>
            <pc:sldMk cId="2967361918" sldId="262"/>
            <ac:spMk id="4" creationId="{F585E84E-7ED1-E85C-CAFD-68CD6C9183BF}"/>
          </ac:spMkLst>
        </pc:spChg>
      </pc:sldChg>
      <pc:sldMasterChg chg="del delSldLayout">
        <pc:chgData name="Felicia Tejuoso (2311756)" userId="S::2311756@student.uwtsd.ac.uk::eb5d8f45-cef7-4b06-8e67-637762116fdf" providerId="AD" clId="Web-{2B4BAF85-411B-9344-B011-142BB0207D5B}" dt="2025-11-01T16:59:43.173" v="0"/>
        <pc:sldMasterMkLst>
          <pc:docMk/>
          <pc:sldMasterMk cId="2460954070" sldId="2147483660"/>
        </pc:sldMasterMkLst>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2385387890" sldId="2147483661"/>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949138452" sldId="2147483662"/>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2591524520" sldId="2147483663"/>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1203092039" sldId="2147483664"/>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3733172339" sldId="2147483665"/>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3210312558" sldId="2147483666"/>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3146388984" sldId="2147483667"/>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3171841454" sldId="2147483668"/>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1718958274" sldId="2147483669"/>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2202905451" sldId="2147483670"/>
          </pc:sldLayoutMkLst>
        </pc:sldLayoutChg>
        <pc:sldLayoutChg chg="del">
          <pc:chgData name="Felicia Tejuoso (2311756)" userId="S::2311756@student.uwtsd.ac.uk::eb5d8f45-cef7-4b06-8e67-637762116fdf" providerId="AD" clId="Web-{2B4BAF85-411B-9344-B011-142BB0207D5B}" dt="2025-11-01T16:59:43.173" v="0"/>
          <pc:sldLayoutMkLst>
            <pc:docMk/>
            <pc:sldMasterMk cId="2460954070" sldId="2147483660"/>
            <pc:sldLayoutMk cId="3479445657" sldId="2147483671"/>
          </pc:sldLayoutMkLst>
        </pc:sldLayoutChg>
      </pc:sldMasterChg>
      <pc:sldMasterChg chg="add del addSldLayout delSldLayout">
        <pc:chgData name="Felicia Tejuoso (2311756)" userId="S::2311756@student.uwtsd.ac.uk::eb5d8f45-cef7-4b06-8e67-637762116fdf" providerId="AD" clId="Web-{2B4BAF85-411B-9344-B011-142BB0207D5B}" dt="2025-11-01T17:00:04.551" v="2"/>
        <pc:sldMasterMkLst>
          <pc:docMk/>
          <pc:sldMasterMk cId="203024149" sldId="2147483708"/>
        </pc:sldMasterMkLst>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2514783921" sldId="2147483697"/>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612480101" sldId="2147483698"/>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3907835365" sldId="2147483699"/>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1975128542" sldId="2147483700"/>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4079345432" sldId="2147483701"/>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2546688034" sldId="2147483702"/>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2086170198" sldId="2147483703"/>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2232813160" sldId="2147483704"/>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3600938728" sldId="2147483705"/>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1031823535" sldId="2147483706"/>
          </pc:sldLayoutMkLst>
        </pc:sldLayoutChg>
        <pc:sldLayoutChg chg="add del">
          <pc:chgData name="Felicia Tejuoso (2311756)" userId="S::2311756@student.uwtsd.ac.uk::eb5d8f45-cef7-4b06-8e67-637762116fdf" providerId="AD" clId="Web-{2B4BAF85-411B-9344-B011-142BB0207D5B}" dt="2025-11-01T17:00:04.551" v="2"/>
          <pc:sldLayoutMkLst>
            <pc:docMk/>
            <pc:sldMasterMk cId="203024149" sldId="2147483708"/>
            <pc:sldLayoutMk cId="4013283789" sldId="2147483707"/>
          </pc:sldLayoutMkLst>
        </pc:sldLayoutChg>
      </pc:sldMasterChg>
      <pc:sldMasterChg chg="add addSldLayout">
        <pc:chgData name="Felicia Tejuoso (2311756)" userId="S::2311756@student.uwtsd.ac.uk::eb5d8f45-cef7-4b06-8e67-637762116fdf" providerId="AD" clId="Web-{2B4BAF85-411B-9344-B011-142BB0207D5B}" dt="2025-11-01T17:00:04.551" v="2"/>
        <pc:sldMasterMkLst>
          <pc:docMk/>
          <pc:sldMasterMk cId="3886853293" sldId="2147483785"/>
        </pc:sldMasterMkLst>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2911071387" sldId="2147483774"/>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2465942443" sldId="2147483775"/>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3190446000" sldId="2147483776"/>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882209128" sldId="2147483777"/>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3004346157" sldId="2147483778"/>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1445850407" sldId="2147483779"/>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4198465882" sldId="2147483780"/>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1931282657" sldId="2147483781"/>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3321524681" sldId="2147483782"/>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3779566185" sldId="2147483783"/>
          </pc:sldLayoutMkLst>
        </pc:sldLayoutChg>
        <pc:sldLayoutChg chg="add">
          <pc:chgData name="Felicia Tejuoso (2311756)" userId="S::2311756@student.uwtsd.ac.uk::eb5d8f45-cef7-4b06-8e67-637762116fdf" providerId="AD" clId="Web-{2B4BAF85-411B-9344-B011-142BB0207D5B}" dt="2025-11-01T17:00:04.551" v="2"/>
          <pc:sldLayoutMkLst>
            <pc:docMk/>
            <pc:sldMasterMk cId="3886853293" sldId="2147483785"/>
            <pc:sldLayoutMk cId="2401136363" sldId="2147483784"/>
          </pc:sldLayoutMkLst>
        </pc:sldLayoutChg>
      </pc:sldMasterChg>
    </pc:docChg>
  </pc:docChgLst>
  <pc:docChgLst>
    <pc:chgData name="Felicia Tejuoso (2311756)" userId="S::2311756@student.uwtsd.ac.uk::eb5d8f45-cef7-4b06-8e67-637762116fdf" providerId="AD" clId="Web-{38EF32DC-655E-EB9A-2BE0-6CC095ADEB2A}"/>
    <pc:docChg chg="addSld delSld modSld">
      <pc:chgData name="Felicia Tejuoso (2311756)" userId="S::2311756@student.uwtsd.ac.uk::eb5d8f45-cef7-4b06-8e67-637762116fdf" providerId="AD" clId="Web-{38EF32DC-655E-EB9A-2BE0-6CC095ADEB2A}" dt="2025-11-02T11:16:06.853" v="87" actId="20577"/>
      <pc:docMkLst>
        <pc:docMk/>
      </pc:docMkLst>
      <pc:sldChg chg="modSp">
        <pc:chgData name="Felicia Tejuoso (2311756)" userId="S::2311756@student.uwtsd.ac.uk::eb5d8f45-cef7-4b06-8e67-637762116fdf" providerId="AD" clId="Web-{38EF32DC-655E-EB9A-2BE0-6CC095ADEB2A}" dt="2025-11-02T11:03:40.206" v="83" actId="20577"/>
        <pc:sldMkLst>
          <pc:docMk/>
          <pc:sldMk cId="2967361918" sldId="262"/>
        </pc:sldMkLst>
        <pc:spChg chg="mod">
          <ac:chgData name="Felicia Tejuoso (2311756)" userId="S::2311756@student.uwtsd.ac.uk::eb5d8f45-cef7-4b06-8e67-637762116fdf" providerId="AD" clId="Web-{38EF32DC-655E-EB9A-2BE0-6CC095ADEB2A}" dt="2025-11-02T11:03:40.206" v="83" actId="20577"/>
          <ac:spMkLst>
            <pc:docMk/>
            <pc:sldMk cId="2967361918" sldId="262"/>
            <ac:spMk id="4" creationId="{F585E84E-7ED1-E85C-CAFD-68CD6C9183BF}"/>
          </ac:spMkLst>
        </pc:spChg>
      </pc:sldChg>
      <pc:sldChg chg="del">
        <pc:chgData name="Felicia Tejuoso (2311756)" userId="S::2311756@student.uwtsd.ac.uk::eb5d8f45-cef7-4b06-8e67-637762116fdf" providerId="AD" clId="Web-{38EF32DC-655E-EB9A-2BE0-6CC095ADEB2A}" dt="2025-11-02T10:12:35.635" v="0"/>
        <pc:sldMkLst>
          <pc:docMk/>
          <pc:sldMk cId="829826745" sldId="264"/>
        </pc:sldMkLst>
      </pc:sldChg>
      <pc:sldChg chg="addSp delSp modSp new mod setBg modClrScheme chgLayout">
        <pc:chgData name="Felicia Tejuoso (2311756)" userId="S::2311756@student.uwtsd.ac.uk::eb5d8f45-cef7-4b06-8e67-637762116fdf" providerId="AD" clId="Web-{38EF32DC-655E-EB9A-2BE0-6CC095ADEB2A}" dt="2025-11-02T11:16:06.853" v="87" actId="20577"/>
        <pc:sldMkLst>
          <pc:docMk/>
          <pc:sldMk cId="881840934" sldId="264"/>
        </pc:sldMkLst>
        <pc:spChg chg="mod ord">
          <ac:chgData name="Felicia Tejuoso (2311756)" userId="S::2311756@student.uwtsd.ac.uk::eb5d8f45-cef7-4b06-8e67-637762116fdf" providerId="AD" clId="Web-{38EF32DC-655E-EB9A-2BE0-6CC095ADEB2A}" dt="2025-11-02T10:35:41.990" v="67"/>
          <ac:spMkLst>
            <pc:docMk/>
            <pc:sldMk cId="881840934" sldId="264"/>
            <ac:spMk id="2" creationId="{770678D5-60D2-E461-3169-96DC04CFB50F}"/>
          </ac:spMkLst>
        </pc:spChg>
        <pc:spChg chg="add del mod">
          <ac:chgData name="Felicia Tejuoso (2311756)" userId="S::2311756@student.uwtsd.ac.uk::eb5d8f45-cef7-4b06-8e67-637762116fdf" providerId="AD" clId="Web-{38EF32DC-655E-EB9A-2BE0-6CC095ADEB2A}" dt="2025-11-02T10:29:58.641" v="54"/>
          <ac:spMkLst>
            <pc:docMk/>
            <pc:sldMk cId="881840934" sldId="264"/>
            <ac:spMk id="3" creationId="{910070C7-35B8-F3A9-4229-B1DD0EE29BFC}"/>
          </ac:spMkLst>
        </pc:spChg>
        <pc:spChg chg="add del mod ord">
          <ac:chgData name="Felicia Tejuoso (2311756)" userId="S::2311756@student.uwtsd.ac.uk::eb5d8f45-cef7-4b06-8e67-637762116fdf" providerId="AD" clId="Web-{38EF32DC-655E-EB9A-2BE0-6CC095ADEB2A}" dt="2025-11-02T10:23:41.848" v="35"/>
          <ac:spMkLst>
            <pc:docMk/>
            <pc:sldMk cId="881840934" sldId="264"/>
            <ac:spMk id="4" creationId="{C5C4E074-AD8A-86C9-C870-F090BA1E6467}"/>
          </ac:spMkLst>
        </pc:spChg>
        <pc:spChg chg="add del">
          <ac:chgData name="Felicia Tejuoso (2311756)" userId="S::2311756@student.uwtsd.ac.uk::eb5d8f45-cef7-4b06-8e67-637762116fdf" providerId="AD" clId="Web-{38EF32DC-655E-EB9A-2BE0-6CC095ADEB2A}" dt="2025-11-02T10:35:42.005" v="68"/>
          <ac:spMkLst>
            <pc:docMk/>
            <pc:sldMk cId="881840934" sldId="264"/>
            <ac:spMk id="8" creationId="{5BE2A49E-0BD9-321C-F602-AFA2FCF9B27B}"/>
          </ac:spMkLst>
        </pc:spChg>
        <pc:spChg chg="add del">
          <ac:chgData name="Felicia Tejuoso (2311756)" userId="S::2311756@student.uwtsd.ac.uk::eb5d8f45-cef7-4b06-8e67-637762116fdf" providerId="AD" clId="Web-{38EF32DC-655E-EB9A-2BE0-6CC095ADEB2A}" dt="2025-11-02T10:29:40.922" v="51"/>
          <ac:spMkLst>
            <pc:docMk/>
            <pc:sldMk cId="881840934" sldId="264"/>
            <ac:spMk id="9" creationId="{5BE2A49E-0BD9-321C-F602-AFA2FCF9B27B}"/>
          </ac:spMkLst>
        </pc:spChg>
        <pc:spChg chg="add del">
          <ac:chgData name="Felicia Tejuoso (2311756)" userId="S::2311756@student.uwtsd.ac.uk::eb5d8f45-cef7-4b06-8e67-637762116fdf" providerId="AD" clId="Web-{38EF32DC-655E-EB9A-2BE0-6CC095ADEB2A}" dt="2025-11-02T10:35:42.005" v="68"/>
          <ac:spMkLst>
            <pc:docMk/>
            <pc:sldMk cId="881840934" sldId="264"/>
            <ac:spMk id="10" creationId="{8F1EF805-1852-BC78-C71F-ADD04033C9B6}"/>
          </ac:spMkLst>
        </pc:spChg>
        <pc:spChg chg="add del">
          <ac:chgData name="Felicia Tejuoso (2311756)" userId="S::2311756@student.uwtsd.ac.uk::eb5d8f45-cef7-4b06-8e67-637762116fdf" providerId="AD" clId="Web-{38EF32DC-655E-EB9A-2BE0-6CC095ADEB2A}" dt="2025-11-02T10:29:40.922" v="51"/>
          <ac:spMkLst>
            <pc:docMk/>
            <pc:sldMk cId="881840934" sldId="264"/>
            <ac:spMk id="11" creationId="{1FE4C150-80D5-770F-7B10-707225E5476B}"/>
          </ac:spMkLst>
        </pc:spChg>
        <pc:spChg chg="add del">
          <ac:chgData name="Felicia Tejuoso (2311756)" userId="S::2311756@student.uwtsd.ac.uk::eb5d8f45-cef7-4b06-8e67-637762116fdf" providerId="AD" clId="Web-{38EF32DC-655E-EB9A-2BE0-6CC095ADEB2A}" dt="2025-11-02T10:35:42.005" v="68"/>
          <ac:spMkLst>
            <pc:docMk/>
            <pc:sldMk cId="881840934" sldId="264"/>
            <ac:spMk id="12" creationId="{8DB65FB7-E224-41FE-5B5E-8AB2AD739057}"/>
          </ac:spMkLst>
        </pc:spChg>
        <pc:spChg chg="add del">
          <ac:chgData name="Felicia Tejuoso (2311756)" userId="S::2311756@student.uwtsd.ac.uk::eb5d8f45-cef7-4b06-8e67-637762116fdf" providerId="AD" clId="Web-{38EF32DC-655E-EB9A-2BE0-6CC095ADEB2A}" dt="2025-11-02T10:29:40.922" v="51"/>
          <ac:spMkLst>
            <pc:docMk/>
            <pc:sldMk cId="881840934" sldId="264"/>
            <ac:spMk id="13" creationId="{D150D424-378A-5EAF-BEF3-AB85F9E35F0E}"/>
          </ac:spMkLst>
        </pc:spChg>
        <pc:spChg chg="add del">
          <ac:chgData name="Felicia Tejuoso (2311756)" userId="S::2311756@student.uwtsd.ac.uk::eb5d8f45-cef7-4b06-8e67-637762116fdf" providerId="AD" clId="Web-{38EF32DC-655E-EB9A-2BE0-6CC095ADEB2A}" dt="2025-11-02T10:29:58.626" v="53"/>
          <ac:spMkLst>
            <pc:docMk/>
            <pc:sldMk cId="881840934" sldId="264"/>
            <ac:spMk id="15" creationId="{5BE2A49E-0BD9-321C-F602-AFA2FCF9B27B}"/>
          </ac:spMkLst>
        </pc:spChg>
        <pc:spChg chg="add del">
          <ac:chgData name="Felicia Tejuoso (2311756)" userId="S::2311756@student.uwtsd.ac.uk::eb5d8f45-cef7-4b06-8e67-637762116fdf" providerId="AD" clId="Web-{38EF32DC-655E-EB9A-2BE0-6CC095ADEB2A}" dt="2025-11-02T10:29:58.626" v="53"/>
          <ac:spMkLst>
            <pc:docMk/>
            <pc:sldMk cId="881840934" sldId="264"/>
            <ac:spMk id="16" creationId="{BD12CE6E-EFBF-F92D-EFCE-D0EAEE4F3E58}"/>
          </ac:spMkLst>
        </pc:spChg>
        <pc:spChg chg="add del">
          <ac:chgData name="Felicia Tejuoso (2311756)" userId="S::2311756@student.uwtsd.ac.uk::eb5d8f45-cef7-4b06-8e67-637762116fdf" providerId="AD" clId="Web-{38EF32DC-655E-EB9A-2BE0-6CC095ADEB2A}" dt="2025-11-02T10:29:58.626" v="53"/>
          <ac:spMkLst>
            <pc:docMk/>
            <pc:sldMk cId="881840934" sldId="264"/>
            <ac:spMk id="17" creationId="{EAA35204-0670-6473-6686-1AB0165AB45B}"/>
          </ac:spMkLst>
        </pc:spChg>
        <pc:spChg chg="add mod">
          <ac:chgData name="Felicia Tejuoso (2311756)" userId="S::2311756@student.uwtsd.ac.uk::eb5d8f45-cef7-4b06-8e67-637762116fdf" providerId="AD" clId="Web-{38EF32DC-655E-EB9A-2BE0-6CC095ADEB2A}" dt="2025-11-02T11:16:06.853" v="87" actId="20577"/>
          <ac:spMkLst>
            <pc:docMk/>
            <pc:sldMk cId="881840934" sldId="264"/>
            <ac:spMk id="20" creationId="{910070C7-35B8-F3A9-4229-B1DD0EE29BFC}"/>
          </ac:spMkLst>
        </pc:spChg>
        <pc:spChg chg="add del">
          <ac:chgData name="Felicia Tejuoso (2311756)" userId="S::2311756@student.uwtsd.ac.uk::eb5d8f45-cef7-4b06-8e67-637762116fdf" providerId="AD" clId="Web-{38EF32DC-655E-EB9A-2BE0-6CC095ADEB2A}" dt="2025-11-02T10:35:41.990" v="67"/>
          <ac:spMkLst>
            <pc:docMk/>
            <pc:sldMk cId="881840934" sldId="264"/>
            <ac:spMk id="25" creationId="{5BE2A49E-0BD9-321C-F602-AFA2FCF9B27B}"/>
          </ac:spMkLst>
        </pc:spChg>
        <pc:spChg chg="add del">
          <ac:chgData name="Felicia Tejuoso (2311756)" userId="S::2311756@student.uwtsd.ac.uk::eb5d8f45-cef7-4b06-8e67-637762116fdf" providerId="AD" clId="Web-{38EF32DC-655E-EB9A-2BE0-6CC095ADEB2A}" dt="2025-11-02T10:35:41.990" v="67"/>
          <ac:spMkLst>
            <pc:docMk/>
            <pc:sldMk cId="881840934" sldId="264"/>
            <ac:spMk id="27" creationId="{1FE4C150-80D5-770F-7B10-707225E5476B}"/>
          </ac:spMkLst>
        </pc:spChg>
        <pc:spChg chg="add del">
          <ac:chgData name="Felicia Tejuoso (2311756)" userId="S::2311756@student.uwtsd.ac.uk::eb5d8f45-cef7-4b06-8e67-637762116fdf" providerId="AD" clId="Web-{38EF32DC-655E-EB9A-2BE0-6CC095ADEB2A}" dt="2025-11-02T10:35:41.990" v="67"/>
          <ac:spMkLst>
            <pc:docMk/>
            <pc:sldMk cId="881840934" sldId="264"/>
            <ac:spMk id="29" creationId="{D150D424-378A-5EAF-BEF3-AB85F9E35F0E}"/>
          </ac:spMkLst>
        </pc:spChg>
        <pc:spChg chg="add">
          <ac:chgData name="Felicia Tejuoso (2311756)" userId="S::2311756@student.uwtsd.ac.uk::eb5d8f45-cef7-4b06-8e67-637762116fdf" providerId="AD" clId="Web-{38EF32DC-655E-EB9A-2BE0-6CC095ADEB2A}" dt="2025-11-02T10:35:42.005" v="68"/>
          <ac:spMkLst>
            <pc:docMk/>
            <pc:sldMk cId="881840934" sldId="264"/>
            <ac:spMk id="31" creationId="{5BE2A49E-0BD9-321C-F602-AFA2FCF9B27B}"/>
          </ac:spMkLst>
        </pc:spChg>
        <pc:spChg chg="add">
          <ac:chgData name="Felicia Tejuoso (2311756)" userId="S::2311756@student.uwtsd.ac.uk::eb5d8f45-cef7-4b06-8e67-637762116fdf" providerId="AD" clId="Web-{38EF32DC-655E-EB9A-2BE0-6CC095ADEB2A}" dt="2025-11-02T10:35:42.005" v="68"/>
          <ac:spMkLst>
            <pc:docMk/>
            <pc:sldMk cId="881840934" sldId="264"/>
            <ac:spMk id="32" creationId="{8F1EF805-1852-BC78-C71F-ADD04033C9B6}"/>
          </ac:spMkLst>
        </pc:spChg>
        <pc:spChg chg="add">
          <ac:chgData name="Felicia Tejuoso (2311756)" userId="S::2311756@student.uwtsd.ac.uk::eb5d8f45-cef7-4b06-8e67-637762116fdf" providerId="AD" clId="Web-{38EF32DC-655E-EB9A-2BE0-6CC095ADEB2A}" dt="2025-11-02T10:35:42.005" v="68"/>
          <ac:spMkLst>
            <pc:docMk/>
            <pc:sldMk cId="881840934" sldId="264"/>
            <ac:spMk id="33" creationId="{8DB65FB7-E224-41FE-5B5E-8AB2AD739057}"/>
          </ac:spMkLst>
        </pc:spChg>
        <pc:graphicFrameChg chg="add del">
          <ac:chgData name="Felicia Tejuoso (2311756)" userId="S::2311756@student.uwtsd.ac.uk::eb5d8f45-cef7-4b06-8e67-637762116fdf" providerId="AD" clId="Web-{38EF32DC-655E-EB9A-2BE0-6CC095ADEB2A}" dt="2025-11-02T10:29:40.922" v="51"/>
          <ac:graphicFrameMkLst>
            <pc:docMk/>
            <pc:sldMk cId="881840934" sldId="264"/>
            <ac:graphicFrameMk id="5" creationId="{987818A5-6C42-9B25-8198-0DA69B52ED2E}"/>
          </ac:graphicFrameMkLst>
        </pc:graphicFrameChg>
        <pc:graphicFrameChg chg="add del">
          <ac:chgData name="Felicia Tejuoso (2311756)" userId="S::2311756@student.uwtsd.ac.uk::eb5d8f45-cef7-4b06-8e67-637762116fdf" providerId="AD" clId="Web-{38EF32DC-655E-EB9A-2BE0-6CC095ADEB2A}" dt="2025-11-02T10:29:58.626" v="53"/>
          <ac:graphicFrameMkLst>
            <pc:docMk/>
            <pc:sldMk cId="881840934" sldId="264"/>
            <ac:graphicFrameMk id="18" creationId="{F654AB2D-DAE4-1831-A865-07E02BFD0470}"/>
          </ac:graphicFrameMkLst>
        </pc:graphicFrameChg>
      </pc:sldChg>
      <pc:sldChg chg="addSp modSp new del mod setBg modClrScheme chgLayout">
        <pc:chgData name="Felicia Tejuoso (2311756)" userId="S::2311756@student.uwtsd.ac.uk::eb5d8f45-cef7-4b06-8e67-637762116fdf" providerId="AD" clId="Web-{38EF32DC-655E-EB9A-2BE0-6CC095ADEB2A}" dt="2025-11-02T10:15:06.351" v="11"/>
        <pc:sldMkLst>
          <pc:docMk/>
          <pc:sldMk cId="2501367662" sldId="264"/>
        </pc:sldMkLst>
        <pc:spChg chg="add mod">
          <ac:chgData name="Felicia Tejuoso (2311756)" userId="S::2311756@student.uwtsd.ac.uk::eb5d8f45-cef7-4b06-8e67-637762116fdf" providerId="AD" clId="Web-{38EF32DC-655E-EB9A-2BE0-6CC095ADEB2A}" dt="2025-11-02T10:14:11.858" v="10"/>
          <ac:spMkLst>
            <pc:docMk/>
            <pc:sldMk cId="2501367662" sldId="264"/>
            <ac:spMk id="2" creationId="{59F51ED7-F409-3801-23B5-E5F921BCADAF}"/>
          </ac:spMkLst>
        </pc:spChg>
        <pc:spChg chg="add">
          <ac:chgData name="Felicia Tejuoso (2311756)" userId="S::2311756@student.uwtsd.ac.uk::eb5d8f45-cef7-4b06-8e67-637762116fdf" providerId="AD" clId="Web-{38EF32DC-655E-EB9A-2BE0-6CC095ADEB2A}" dt="2025-11-02T10:14:11.858" v="10"/>
          <ac:spMkLst>
            <pc:docMk/>
            <pc:sldMk cId="2501367662" sldId="264"/>
            <ac:spMk id="8" creationId="{5BE2A49E-0BD9-321C-F602-AFA2FCF9B27B}"/>
          </ac:spMkLst>
        </pc:spChg>
        <pc:spChg chg="add">
          <ac:chgData name="Felicia Tejuoso (2311756)" userId="S::2311756@student.uwtsd.ac.uk::eb5d8f45-cef7-4b06-8e67-637762116fdf" providerId="AD" clId="Web-{38EF32DC-655E-EB9A-2BE0-6CC095ADEB2A}" dt="2025-11-02T10:14:11.858" v="10"/>
          <ac:spMkLst>
            <pc:docMk/>
            <pc:sldMk cId="2501367662" sldId="264"/>
            <ac:spMk id="10" creationId="{65735658-270A-8D75-091E-AFB444A3D617}"/>
          </ac:spMkLst>
        </pc:spChg>
        <pc:spChg chg="add">
          <ac:chgData name="Felicia Tejuoso (2311756)" userId="S::2311756@student.uwtsd.ac.uk::eb5d8f45-cef7-4b06-8e67-637762116fdf" providerId="AD" clId="Web-{38EF32DC-655E-EB9A-2BE0-6CC095ADEB2A}" dt="2025-11-02T10:14:11.858" v="10"/>
          <ac:spMkLst>
            <pc:docMk/>
            <pc:sldMk cId="2501367662" sldId="264"/>
            <ac:spMk id="12" creationId="{E2A6D284-D866-CAF7-92D7-CA87C32FED1B}"/>
          </ac:spMkLst>
        </pc:spChg>
        <pc:spChg chg="add">
          <ac:chgData name="Felicia Tejuoso (2311756)" userId="S::2311756@student.uwtsd.ac.uk::eb5d8f45-cef7-4b06-8e67-637762116fdf" providerId="AD" clId="Web-{38EF32DC-655E-EB9A-2BE0-6CC095ADEB2A}" dt="2025-11-02T10:14:11.858" v="10"/>
          <ac:spMkLst>
            <pc:docMk/>
            <pc:sldMk cId="2501367662" sldId="264"/>
            <ac:spMk id="14" creationId="{4711BF64-C99B-2F90-ADA1-0C08F9BE8392}"/>
          </ac:spMkLst>
        </pc:spChg>
        <pc:picChg chg="add">
          <ac:chgData name="Felicia Tejuoso (2311756)" userId="S::2311756@student.uwtsd.ac.uk::eb5d8f45-cef7-4b06-8e67-637762116fdf" providerId="AD" clId="Web-{38EF32DC-655E-EB9A-2BE0-6CC095ADEB2A}" dt="2025-11-02T10:14:11.858" v="10"/>
          <ac:picMkLst>
            <pc:docMk/>
            <pc:sldMk cId="2501367662" sldId="264"/>
            <ac:picMk id="4" creationId="{70DB801D-014E-9FBF-C81F-621549AF2123}"/>
          </ac:picMkLst>
        </pc:picChg>
      </pc:sldChg>
    </pc:docChg>
  </pc:docChgLst>
  <pc:docChgLst>
    <pc:chgData name="Felicia Tejuoso (2311756)" userId="S::2311756@student.uwtsd.ac.uk::eb5d8f45-cef7-4b06-8e67-637762116fdf" providerId="AD" clId="Web-{99493C0E-7C37-370D-3294-D0CF987FE8AD}"/>
    <pc:docChg chg="modSld">
      <pc:chgData name="Felicia Tejuoso (2311756)" userId="S::2311756@student.uwtsd.ac.uk::eb5d8f45-cef7-4b06-8e67-637762116fdf" providerId="AD" clId="Web-{99493C0E-7C37-370D-3294-D0CF987FE8AD}" dt="2025-11-02T13:28:34.209" v="75" actId="1076"/>
      <pc:docMkLst>
        <pc:docMk/>
      </pc:docMkLst>
      <pc:sldChg chg="modSp">
        <pc:chgData name="Felicia Tejuoso (2311756)" userId="S::2311756@student.uwtsd.ac.uk::eb5d8f45-cef7-4b06-8e67-637762116fdf" providerId="AD" clId="Web-{99493C0E-7C37-370D-3294-D0CF987FE8AD}" dt="2025-11-02T13:25:59.374" v="71" actId="20577"/>
        <pc:sldMkLst>
          <pc:docMk/>
          <pc:sldMk cId="3192781761" sldId="259"/>
        </pc:sldMkLst>
        <pc:spChg chg="mod">
          <ac:chgData name="Felicia Tejuoso (2311756)" userId="S::2311756@student.uwtsd.ac.uk::eb5d8f45-cef7-4b06-8e67-637762116fdf" providerId="AD" clId="Web-{99493C0E-7C37-370D-3294-D0CF987FE8AD}" dt="2025-11-02T13:25:59.374" v="71" actId="20577"/>
          <ac:spMkLst>
            <pc:docMk/>
            <pc:sldMk cId="3192781761" sldId="259"/>
            <ac:spMk id="4" creationId="{0530FBBF-BAEA-69CC-E1EA-45F239C4DAFF}"/>
          </ac:spMkLst>
        </pc:spChg>
        <pc:spChg chg="mod">
          <ac:chgData name="Felicia Tejuoso (2311756)" userId="S::2311756@student.uwtsd.ac.uk::eb5d8f45-cef7-4b06-8e67-637762116fdf" providerId="AD" clId="Web-{99493C0E-7C37-370D-3294-D0CF987FE8AD}" dt="2025-11-02T13:25:59.374" v="71" actId="20577"/>
          <ac:spMkLst>
            <pc:docMk/>
            <pc:sldMk cId="3192781761" sldId="259"/>
            <ac:spMk id="6" creationId="{A0BC7117-41C0-78F7-E075-1AAFC220337C}"/>
          </ac:spMkLst>
        </pc:spChg>
      </pc:sldChg>
      <pc:sldChg chg="modSp">
        <pc:chgData name="Felicia Tejuoso (2311756)" userId="S::2311756@student.uwtsd.ac.uk::eb5d8f45-cef7-4b06-8e67-637762116fdf" providerId="AD" clId="Web-{99493C0E-7C37-370D-3294-D0CF987FE8AD}" dt="2025-11-02T13:28:34.209" v="75" actId="1076"/>
        <pc:sldMkLst>
          <pc:docMk/>
          <pc:sldMk cId="2967361918" sldId="262"/>
        </pc:sldMkLst>
        <pc:spChg chg="mod">
          <ac:chgData name="Felicia Tejuoso (2311756)" userId="S::2311756@student.uwtsd.ac.uk::eb5d8f45-cef7-4b06-8e67-637762116fdf" providerId="AD" clId="Web-{99493C0E-7C37-370D-3294-D0CF987FE8AD}" dt="2025-11-02T13:28:34.209" v="75" actId="1076"/>
          <ac:spMkLst>
            <pc:docMk/>
            <pc:sldMk cId="2967361918" sldId="262"/>
            <ac:spMk id="3" creationId="{521A046C-3D09-7A75-0A73-D4879C2B4E17}"/>
          </ac:spMkLst>
        </pc:spChg>
        <pc:spChg chg="mod">
          <ac:chgData name="Felicia Tejuoso (2311756)" userId="S::2311756@student.uwtsd.ac.uk::eb5d8f45-cef7-4b06-8e67-637762116fdf" providerId="AD" clId="Web-{99493C0E-7C37-370D-3294-D0CF987FE8AD}" dt="2025-11-02T13:28:03.878" v="74" actId="1076"/>
          <ac:spMkLst>
            <pc:docMk/>
            <pc:sldMk cId="2967361918" sldId="262"/>
            <ac:spMk id="4" creationId="{F585E84E-7ED1-E85C-CAFD-68CD6C9183BF}"/>
          </ac:spMkLst>
        </pc:spChg>
      </pc:sldChg>
    </pc:docChg>
  </pc:docChgLst>
  <pc:docChgLst>
    <pc:chgData name="Felicia Tejuoso (2311756)" userId="S::2311756@student.uwtsd.ac.uk::eb5d8f45-cef7-4b06-8e67-637762116fdf" providerId="AD" clId="Web-{CA9A085D-95C7-9A9C-882A-4FC75ADA7AED}"/>
    <pc:docChg chg="delSld modSld">
      <pc:chgData name="Felicia Tejuoso (2311756)" userId="S::2311756@student.uwtsd.ac.uk::eb5d8f45-cef7-4b06-8e67-637762116fdf" providerId="AD" clId="Web-{CA9A085D-95C7-9A9C-882A-4FC75ADA7AED}" dt="2025-11-02T10:02:41.925" v="168" actId="20577"/>
      <pc:docMkLst>
        <pc:docMk/>
      </pc:docMkLst>
      <pc:sldChg chg="modSp">
        <pc:chgData name="Felicia Tejuoso (2311756)" userId="S::2311756@student.uwtsd.ac.uk::eb5d8f45-cef7-4b06-8e67-637762116fdf" providerId="AD" clId="Web-{CA9A085D-95C7-9A9C-882A-4FC75ADA7AED}" dt="2025-11-02T10:00:52.905" v="137" actId="20577"/>
        <pc:sldMkLst>
          <pc:docMk/>
          <pc:sldMk cId="3192781761" sldId="259"/>
        </pc:sldMkLst>
        <pc:spChg chg="mod">
          <ac:chgData name="Felicia Tejuoso (2311756)" userId="S::2311756@student.uwtsd.ac.uk::eb5d8f45-cef7-4b06-8e67-637762116fdf" providerId="AD" clId="Web-{CA9A085D-95C7-9A9C-882A-4FC75ADA7AED}" dt="2025-11-02T10:00:52.905" v="137" actId="20577"/>
          <ac:spMkLst>
            <pc:docMk/>
            <pc:sldMk cId="3192781761" sldId="259"/>
            <ac:spMk id="2" creationId="{57B504ED-4665-CE05-75BD-5947FFF5EBA2}"/>
          </ac:spMkLst>
        </pc:spChg>
      </pc:sldChg>
      <pc:sldChg chg="modSp">
        <pc:chgData name="Felicia Tejuoso (2311756)" userId="S::2311756@student.uwtsd.ac.uk::eb5d8f45-cef7-4b06-8e67-637762116fdf" providerId="AD" clId="Web-{CA9A085D-95C7-9A9C-882A-4FC75ADA7AED}" dt="2025-11-02T09:56:44.603" v="89" actId="20577"/>
        <pc:sldMkLst>
          <pc:docMk/>
          <pc:sldMk cId="2967361918" sldId="262"/>
        </pc:sldMkLst>
        <pc:spChg chg="mod">
          <ac:chgData name="Felicia Tejuoso (2311756)" userId="S::2311756@student.uwtsd.ac.uk::eb5d8f45-cef7-4b06-8e67-637762116fdf" providerId="AD" clId="Web-{CA9A085D-95C7-9A9C-882A-4FC75ADA7AED}" dt="2025-11-02T09:52:08.018" v="62" actId="20577"/>
          <ac:spMkLst>
            <pc:docMk/>
            <pc:sldMk cId="2967361918" sldId="262"/>
            <ac:spMk id="3" creationId="{521A046C-3D09-7A75-0A73-D4879C2B4E17}"/>
          </ac:spMkLst>
        </pc:spChg>
        <pc:spChg chg="mod">
          <ac:chgData name="Felicia Tejuoso (2311756)" userId="S::2311756@student.uwtsd.ac.uk::eb5d8f45-cef7-4b06-8e67-637762116fdf" providerId="AD" clId="Web-{CA9A085D-95C7-9A9C-882A-4FC75ADA7AED}" dt="2025-11-02T09:56:44.603" v="89" actId="20577"/>
          <ac:spMkLst>
            <pc:docMk/>
            <pc:sldMk cId="2967361918" sldId="262"/>
            <ac:spMk id="4" creationId="{F585E84E-7ED1-E85C-CAFD-68CD6C9183BF}"/>
          </ac:spMkLst>
        </pc:spChg>
      </pc:sldChg>
      <pc:sldChg chg="modSp">
        <pc:chgData name="Felicia Tejuoso (2311756)" userId="S::2311756@student.uwtsd.ac.uk::eb5d8f45-cef7-4b06-8e67-637762116fdf" providerId="AD" clId="Web-{CA9A085D-95C7-9A9C-882A-4FC75ADA7AED}" dt="2025-11-02T10:02:41.925" v="168" actId="20577"/>
        <pc:sldMkLst>
          <pc:docMk/>
          <pc:sldMk cId="507595352" sldId="263"/>
        </pc:sldMkLst>
        <pc:spChg chg="mod">
          <ac:chgData name="Felicia Tejuoso (2311756)" userId="S::2311756@student.uwtsd.ac.uk::eb5d8f45-cef7-4b06-8e67-637762116fdf" providerId="AD" clId="Web-{CA9A085D-95C7-9A9C-882A-4FC75ADA7AED}" dt="2025-11-02T10:01:56.955" v="154" actId="20577"/>
          <ac:spMkLst>
            <pc:docMk/>
            <pc:sldMk cId="507595352" sldId="263"/>
            <ac:spMk id="2" creationId="{625F675B-2468-6A80-B67A-F470193F22C2}"/>
          </ac:spMkLst>
        </pc:spChg>
        <pc:spChg chg="mod">
          <ac:chgData name="Felicia Tejuoso (2311756)" userId="S::2311756@student.uwtsd.ac.uk::eb5d8f45-cef7-4b06-8e67-637762116fdf" providerId="AD" clId="Web-{CA9A085D-95C7-9A9C-882A-4FC75ADA7AED}" dt="2025-11-02T10:02:41.925" v="168" actId="20577"/>
          <ac:spMkLst>
            <pc:docMk/>
            <pc:sldMk cId="507595352" sldId="263"/>
            <ac:spMk id="3" creationId="{45DB3274-1834-5028-B22C-FDA6B7C6C693}"/>
          </ac:spMkLst>
        </pc:spChg>
        <pc:spChg chg="mod">
          <ac:chgData name="Felicia Tejuoso (2311756)" userId="S::2311756@student.uwtsd.ac.uk::eb5d8f45-cef7-4b06-8e67-637762116fdf" providerId="AD" clId="Web-{CA9A085D-95C7-9A9C-882A-4FC75ADA7AED}" dt="2025-11-02T10:02:41.925" v="168" actId="20577"/>
          <ac:spMkLst>
            <pc:docMk/>
            <pc:sldMk cId="507595352" sldId="263"/>
            <ac:spMk id="5" creationId="{3D382915-7287-D89B-C8E7-6501D4771D65}"/>
          </ac:spMkLst>
        </pc:spChg>
      </pc:sldChg>
      <pc:sldChg chg="del">
        <pc:chgData name="Felicia Tejuoso (2311756)" userId="S::2311756@student.uwtsd.ac.uk::eb5d8f45-cef7-4b06-8e67-637762116fdf" providerId="AD" clId="Web-{CA9A085D-95C7-9A9C-882A-4FC75ADA7AED}" dt="2025-11-02T09:40:42.983" v="0"/>
        <pc:sldMkLst>
          <pc:docMk/>
          <pc:sldMk cId="2247438852" sldId="265"/>
        </pc:sldMkLst>
      </pc:sldChg>
    </pc:docChg>
  </pc:docChgLst>
  <pc:docChgLst>
    <pc:chgData name="Felicia Tejuoso (2311756)" userId="S::2311756@student.uwtsd.ac.uk::eb5d8f45-cef7-4b06-8e67-637762116fdf" providerId="AD" clId="Web-{D4FF12F8-388E-9196-C776-EA0A9AB04836}"/>
    <pc:docChg chg="modSld">
      <pc:chgData name="Felicia Tejuoso (2311756)" userId="S::2311756@student.uwtsd.ac.uk::eb5d8f45-cef7-4b06-8e67-637762116fdf" providerId="AD" clId="Web-{D4FF12F8-388E-9196-C776-EA0A9AB04836}" dt="2025-11-02T11:51:43.268" v="53" actId="14100"/>
      <pc:docMkLst>
        <pc:docMk/>
      </pc:docMkLst>
      <pc:sldChg chg="modSp">
        <pc:chgData name="Felicia Tejuoso (2311756)" userId="S::2311756@student.uwtsd.ac.uk::eb5d8f45-cef7-4b06-8e67-637762116fdf" providerId="AD" clId="Web-{D4FF12F8-388E-9196-C776-EA0A9AB04836}" dt="2025-11-02T11:49:24.727" v="44" actId="20577"/>
        <pc:sldMkLst>
          <pc:docMk/>
          <pc:sldMk cId="2967361918" sldId="262"/>
        </pc:sldMkLst>
        <pc:spChg chg="mod">
          <ac:chgData name="Felicia Tejuoso (2311756)" userId="S::2311756@student.uwtsd.ac.uk::eb5d8f45-cef7-4b06-8e67-637762116fdf" providerId="AD" clId="Web-{D4FF12F8-388E-9196-C776-EA0A9AB04836}" dt="2025-11-02T11:35:56.171" v="3" actId="14100"/>
          <ac:spMkLst>
            <pc:docMk/>
            <pc:sldMk cId="2967361918" sldId="262"/>
            <ac:spMk id="3" creationId="{521A046C-3D09-7A75-0A73-D4879C2B4E17}"/>
          </ac:spMkLst>
        </pc:spChg>
        <pc:spChg chg="mod">
          <ac:chgData name="Felicia Tejuoso (2311756)" userId="S::2311756@student.uwtsd.ac.uk::eb5d8f45-cef7-4b06-8e67-637762116fdf" providerId="AD" clId="Web-{D4FF12F8-388E-9196-C776-EA0A9AB04836}" dt="2025-11-02T11:49:24.727" v="44" actId="20577"/>
          <ac:spMkLst>
            <pc:docMk/>
            <pc:sldMk cId="2967361918" sldId="262"/>
            <ac:spMk id="4" creationId="{F585E84E-7ED1-E85C-CAFD-68CD6C9183BF}"/>
          </ac:spMkLst>
        </pc:spChg>
      </pc:sldChg>
      <pc:sldChg chg="modSp">
        <pc:chgData name="Felicia Tejuoso (2311756)" userId="S::2311756@student.uwtsd.ac.uk::eb5d8f45-cef7-4b06-8e67-637762116fdf" providerId="AD" clId="Web-{D4FF12F8-388E-9196-C776-EA0A9AB04836}" dt="2025-11-02T11:51:43.268" v="53" actId="14100"/>
        <pc:sldMkLst>
          <pc:docMk/>
          <pc:sldMk cId="507595352" sldId="263"/>
        </pc:sldMkLst>
        <pc:spChg chg="mod">
          <ac:chgData name="Felicia Tejuoso (2311756)" userId="S::2311756@student.uwtsd.ac.uk::eb5d8f45-cef7-4b06-8e67-637762116fdf" providerId="AD" clId="Web-{D4FF12F8-388E-9196-C776-EA0A9AB04836}" dt="2025-11-02T11:51:43.268" v="53" actId="14100"/>
          <ac:spMkLst>
            <pc:docMk/>
            <pc:sldMk cId="507595352" sldId="263"/>
            <ac:spMk id="4" creationId="{97BD26ED-94AE-512B-A2D2-7C3B83956862}"/>
          </ac:spMkLst>
        </pc:spChg>
        <pc:spChg chg="mod">
          <ac:chgData name="Felicia Tejuoso (2311756)" userId="S::2311756@student.uwtsd.ac.uk::eb5d8f45-cef7-4b06-8e67-637762116fdf" providerId="AD" clId="Web-{D4FF12F8-388E-9196-C776-EA0A9AB04836}" dt="2025-11-02T11:51:21.970" v="48" actId="14100"/>
          <ac:spMkLst>
            <pc:docMk/>
            <pc:sldMk cId="507595352" sldId="263"/>
            <ac:spMk id="6" creationId="{167B32DF-8E08-B445-CEB5-D3CB53E6B41A}"/>
          </ac:spMkLst>
        </pc:spChg>
      </pc:sldChg>
    </pc:docChg>
  </pc:docChgLst>
  <pc:docChgLst>
    <pc:chgData name="Felicia Tejuoso (2311756)" userId="S::2311756@student.uwtsd.ac.uk::eb5d8f45-cef7-4b06-8e67-637762116fdf" providerId="AD" clId="Web-{94553470-4D37-6A5D-86BF-492428E4BA5C}"/>
    <pc:docChg chg="modSld">
      <pc:chgData name="Felicia Tejuoso (2311756)" userId="S::2311756@student.uwtsd.ac.uk::eb5d8f45-cef7-4b06-8e67-637762116fdf" providerId="AD" clId="Web-{94553470-4D37-6A5D-86BF-492428E4BA5C}" dt="2025-11-02T13:11:08.561" v="2" actId="20577"/>
      <pc:docMkLst>
        <pc:docMk/>
      </pc:docMkLst>
      <pc:sldChg chg="modSp">
        <pc:chgData name="Felicia Tejuoso (2311756)" userId="S::2311756@student.uwtsd.ac.uk::eb5d8f45-cef7-4b06-8e67-637762116fdf" providerId="AD" clId="Web-{94553470-4D37-6A5D-86BF-492428E4BA5C}" dt="2025-11-02T13:11:08.561" v="2" actId="20577"/>
        <pc:sldMkLst>
          <pc:docMk/>
          <pc:sldMk cId="3192781761" sldId="259"/>
        </pc:sldMkLst>
        <pc:spChg chg="mod">
          <ac:chgData name="Felicia Tejuoso (2311756)" userId="S::2311756@student.uwtsd.ac.uk::eb5d8f45-cef7-4b06-8e67-637762116fdf" providerId="AD" clId="Web-{94553470-4D37-6A5D-86BF-492428E4BA5C}" dt="2025-11-02T13:11:08.561" v="2" actId="20577"/>
          <ac:spMkLst>
            <pc:docMk/>
            <pc:sldMk cId="3192781761" sldId="259"/>
            <ac:spMk id="4" creationId="{0530FBBF-BAEA-69CC-E1EA-45F239C4DAFF}"/>
          </ac:spMkLst>
        </pc:spChg>
        <pc:spChg chg="mod">
          <ac:chgData name="Felicia Tejuoso (2311756)" userId="S::2311756@student.uwtsd.ac.uk::eb5d8f45-cef7-4b06-8e67-637762116fdf" providerId="AD" clId="Web-{94553470-4D37-6A5D-86BF-492428E4BA5C}" dt="2025-11-02T13:11:08.561" v="2" actId="20577"/>
          <ac:spMkLst>
            <pc:docMk/>
            <pc:sldMk cId="3192781761" sldId="259"/>
            <ac:spMk id="6" creationId="{A0BC7117-41C0-78F7-E075-1AAFC220337C}"/>
          </ac:spMkLst>
        </pc:spChg>
      </pc:sldChg>
    </pc:docChg>
  </pc:docChgLst>
  <pc:docChgLst>
    <pc:chgData name="Felicia Tejuoso (2311756)" userId="S::2311756@student.uwtsd.ac.uk::eb5d8f45-cef7-4b06-8e67-637762116fdf" providerId="AD" clId="Web-{93AE4FFC-1B4A-3496-9390-4CA2650AE16F}"/>
    <pc:docChg chg="addSld delSld modSld">
      <pc:chgData name="Felicia Tejuoso (2311756)" userId="S::2311756@student.uwtsd.ac.uk::eb5d8f45-cef7-4b06-8e67-637762116fdf" providerId="AD" clId="Web-{93AE4FFC-1B4A-3496-9390-4CA2650AE16F}" dt="2025-11-01T19:24:59.940" v="21" actId="20577"/>
      <pc:docMkLst>
        <pc:docMk/>
      </pc:docMkLst>
      <pc:sldChg chg="addSp delSp modSp new mod modClrScheme chgLayout">
        <pc:chgData name="Felicia Tejuoso (2311756)" userId="S::2311756@student.uwtsd.ac.uk::eb5d8f45-cef7-4b06-8e67-637762116fdf" providerId="AD" clId="Web-{93AE4FFC-1B4A-3496-9390-4CA2650AE16F}" dt="2025-11-01T19:24:59.940" v="21" actId="20577"/>
        <pc:sldMkLst>
          <pc:docMk/>
          <pc:sldMk cId="829826745" sldId="264"/>
        </pc:sldMkLst>
        <pc:spChg chg="del">
          <ac:chgData name="Felicia Tejuoso (2311756)" userId="S::2311756@student.uwtsd.ac.uk::eb5d8f45-cef7-4b06-8e67-637762116fdf" providerId="AD" clId="Web-{93AE4FFC-1B4A-3496-9390-4CA2650AE16F}" dt="2025-11-01T19:23:21.371" v="7"/>
          <ac:spMkLst>
            <pc:docMk/>
            <pc:sldMk cId="829826745" sldId="264"/>
            <ac:spMk id="2" creationId="{3126A65C-CD99-C098-3A85-A9BA994A81C5}"/>
          </ac:spMkLst>
        </pc:spChg>
        <pc:spChg chg="del">
          <ac:chgData name="Felicia Tejuoso (2311756)" userId="S::2311756@student.uwtsd.ac.uk::eb5d8f45-cef7-4b06-8e67-637762116fdf" providerId="AD" clId="Web-{93AE4FFC-1B4A-3496-9390-4CA2650AE16F}" dt="2025-11-01T19:23:21.371" v="7"/>
          <ac:spMkLst>
            <pc:docMk/>
            <pc:sldMk cId="829826745" sldId="264"/>
            <ac:spMk id="3" creationId="{9D4FDDE1-81B0-1FAD-5808-11A703FF049F}"/>
          </ac:spMkLst>
        </pc:spChg>
        <pc:spChg chg="del">
          <ac:chgData name="Felicia Tejuoso (2311756)" userId="S::2311756@student.uwtsd.ac.uk::eb5d8f45-cef7-4b06-8e67-637762116fdf" providerId="AD" clId="Web-{93AE4FFC-1B4A-3496-9390-4CA2650AE16F}" dt="2025-11-01T19:23:21.371" v="7"/>
          <ac:spMkLst>
            <pc:docMk/>
            <pc:sldMk cId="829826745" sldId="264"/>
            <ac:spMk id="4" creationId="{E30A8F46-A3AB-D8F3-D6D9-91A815BFBA1C}"/>
          </ac:spMkLst>
        </pc:spChg>
        <pc:spChg chg="del">
          <ac:chgData name="Felicia Tejuoso (2311756)" userId="S::2311756@student.uwtsd.ac.uk::eb5d8f45-cef7-4b06-8e67-637762116fdf" providerId="AD" clId="Web-{93AE4FFC-1B4A-3496-9390-4CA2650AE16F}" dt="2025-11-01T19:23:21.371" v="7"/>
          <ac:spMkLst>
            <pc:docMk/>
            <pc:sldMk cId="829826745" sldId="264"/>
            <ac:spMk id="5" creationId="{5A8CDCE3-C199-ABCB-6CA7-094217D2E0EF}"/>
          </ac:spMkLst>
        </pc:spChg>
        <pc:spChg chg="del">
          <ac:chgData name="Felicia Tejuoso (2311756)" userId="S::2311756@student.uwtsd.ac.uk::eb5d8f45-cef7-4b06-8e67-637762116fdf" providerId="AD" clId="Web-{93AE4FFC-1B4A-3496-9390-4CA2650AE16F}" dt="2025-11-01T19:23:21.371" v="7"/>
          <ac:spMkLst>
            <pc:docMk/>
            <pc:sldMk cId="829826745" sldId="264"/>
            <ac:spMk id="6" creationId="{31EF5817-97C0-0E93-FDBA-6AEFB2C2219F}"/>
          </ac:spMkLst>
        </pc:spChg>
        <pc:spChg chg="add mod">
          <ac:chgData name="Felicia Tejuoso (2311756)" userId="S::2311756@student.uwtsd.ac.uk::eb5d8f45-cef7-4b06-8e67-637762116fdf" providerId="AD" clId="Web-{93AE4FFC-1B4A-3496-9390-4CA2650AE16F}" dt="2025-11-01T19:24:59.940" v="21" actId="20577"/>
          <ac:spMkLst>
            <pc:docMk/>
            <pc:sldMk cId="829826745" sldId="264"/>
            <ac:spMk id="7" creationId="{AD90E1DF-78D4-7B2C-D3B7-60B8A4767821}"/>
          </ac:spMkLst>
        </pc:spChg>
      </pc:sldChg>
      <pc:sldChg chg="addSp modSp new del">
        <pc:chgData name="Felicia Tejuoso (2311756)" userId="S::2311756@student.uwtsd.ac.uk::eb5d8f45-cef7-4b06-8e67-637762116fdf" providerId="AD" clId="Web-{93AE4FFC-1B4A-3496-9390-4CA2650AE16F}" dt="2025-11-01T19:22:51.887" v="5"/>
        <pc:sldMkLst>
          <pc:docMk/>
          <pc:sldMk cId="1579555901" sldId="264"/>
        </pc:sldMkLst>
        <pc:spChg chg="add mod">
          <ac:chgData name="Felicia Tejuoso (2311756)" userId="S::2311756@student.uwtsd.ac.uk::eb5d8f45-cef7-4b06-8e67-637762116fdf" providerId="AD" clId="Web-{93AE4FFC-1B4A-3496-9390-4CA2650AE16F}" dt="2025-11-01T19:22:41.730" v="4"/>
          <ac:spMkLst>
            <pc:docMk/>
            <pc:sldMk cId="1579555901" sldId="264"/>
            <ac:spMk id="7" creationId="{4B7F2B66-9896-89D6-70DA-0573EE5B010A}"/>
          </ac:spMkLst>
        </pc:spChg>
      </pc:sldChg>
      <pc:sldChg chg="new del">
        <pc:chgData name="Felicia Tejuoso (2311756)" userId="S::2311756@student.uwtsd.ac.uk::eb5d8f45-cef7-4b06-8e67-637762116fdf" providerId="AD" clId="Web-{93AE4FFC-1B4A-3496-9390-4CA2650AE16F}" dt="2025-11-01T19:22:18.777" v="1"/>
        <pc:sldMkLst>
          <pc:docMk/>
          <pc:sldMk cId="3116086337" sldId="264"/>
        </pc:sldMkLst>
      </pc:sldChg>
    </pc:docChg>
  </pc:docChgLst>
  <pc:docChgLst>
    <pc:chgData name="Felicia Tejuoso (2311756)" userId="S::2311756@student.uwtsd.ac.uk::eb5d8f45-cef7-4b06-8e67-637762116fdf" providerId="AD" clId="Web-{E2D9E5D5-1071-5FCE-FEE2-5AECB9F64C9E}"/>
    <pc:docChg chg="modSld">
      <pc:chgData name="Felicia Tejuoso (2311756)" userId="S::2311756@student.uwtsd.ac.uk::eb5d8f45-cef7-4b06-8e67-637762116fdf" providerId="AD" clId="Web-{E2D9E5D5-1071-5FCE-FEE2-5AECB9F64C9E}" dt="2025-11-02T10:11:40.301" v="14" actId="1076"/>
      <pc:docMkLst>
        <pc:docMk/>
      </pc:docMkLst>
      <pc:sldChg chg="modSp">
        <pc:chgData name="Felicia Tejuoso (2311756)" userId="S::2311756@student.uwtsd.ac.uk::eb5d8f45-cef7-4b06-8e67-637762116fdf" providerId="AD" clId="Web-{E2D9E5D5-1071-5FCE-FEE2-5AECB9F64C9E}" dt="2025-11-02T10:05:20.516" v="7" actId="20577"/>
        <pc:sldMkLst>
          <pc:docMk/>
          <pc:sldMk cId="507595352" sldId="263"/>
        </pc:sldMkLst>
        <pc:spChg chg="mod">
          <ac:chgData name="Felicia Tejuoso (2311756)" userId="S::2311756@student.uwtsd.ac.uk::eb5d8f45-cef7-4b06-8e67-637762116fdf" providerId="AD" clId="Web-{E2D9E5D5-1071-5FCE-FEE2-5AECB9F64C9E}" dt="2025-11-02T10:05:20.516" v="7" actId="20577"/>
          <ac:spMkLst>
            <pc:docMk/>
            <pc:sldMk cId="507595352" sldId="263"/>
            <ac:spMk id="3" creationId="{45DB3274-1834-5028-B22C-FDA6B7C6C693}"/>
          </ac:spMkLst>
        </pc:spChg>
        <pc:spChg chg="mod">
          <ac:chgData name="Felicia Tejuoso (2311756)" userId="S::2311756@student.uwtsd.ac.uk::eb5d8f45-cef7-4b06-8e67-637762116fdf" providerId="AD" clId="Web-{E2D9E5D5-1071-5FCE-FEE2-5AECB9F64C9E}" dt="2025-11-02T10:03:41.684" v="5" actId="20577"/>
          <ac:spMkLst>
            <pc:docMk/>
            <pc:sldMk cId="507595352" sldId="263"/>
            <ac:spMk id="5" creationId="{3D382915-7287-D89B-C8E7-6501D4771D65}"/>
          </ac:spMkLst>
        </pc:spChg>
      </pc:sldChg>
      <pc:sldChg chg="modSp">
        <pc:chgData name="Felicia Tejuoso (2311756)" userId="S::2311756@student.uwtsd.ac.uk::eb5d8f45-cef7-4b06-8e67-637762116fdf" providerId="AD" clId="Web-{E2D9E5D5-1071-5FCE-FEE2-5AECB9F64C9E}" dt="2025-11-02T10:11:40.301" v="14" actId="1076"/>
        <pc:sldMkLst>
          <pc:docMk/>
          <pc:sldMk cId="829826745" sldId="264"/>
        </pc:sldMkLst>
        <pc:spChg chg="mod">
          <ac:chgData name="Felicia Tejuoso (2311756)" userId="S::2311756@student.uwtsd.ac.uk::eb5d8f45-cef7-4b06-8e67-637762116fdf" providerId="AD" clId="Web-{E2D9E5D5-1071-5FCE-FEE2-5AECB9F64C9E}" dt="2025-11-02T10:11:40.301" v="14" actId="1076"/>
          <ac:spMkLst>
            <pc:docMk/>
            <pc:sldMk cId="829826745" sldId="264"/>
            <ac:spMk id="7" creationId="{AD90E1DF-78D4-7B2C-D3B7-60B8A4767821}"/>
          </ac:spMkLst>
        </pc:spChg>
      </pc:sldChg>
    </pc:docChg>
  </pc:docChgLst>
  <pc:docChgLst>
    <pc:chgData name="Felicia Tejuoso (2311756)" userId="S::2311756@student.uwtsd.ac.uk::eb5d8f45-cef7-4b06-8e67-637762116fdf" providerId="AD" clId="Web-{A8B7748B-8DDE-8C1A-5866-0FB29F0765BE}"/>
    <pc:docChg chg="modSld">
      <pc:chgData name="Felicia Tejuoso (2311756)" userId="S::2311756@student.uwtsd.ac.uk::eb5d8f45-cef7-4b06-8e67-637762116fdf" providerId="AD" clId="Web-{A8B7748B-8DDE-8C1A-5866-0FB29F0765BE}" dt="2025-11-02T12:22:42.835" v="138" actId="20577"/>
      <pc:docMkLst>
        <pc:docMk/>
      </pc:docMkLst>
      <pc:sldChg chg="delSp modSp">
        <pc:chgData name="Felicia Tejuoso (2311756)" userId="S::2311756@student.uwtsd.ac.uk::eb5d8f45-cef7-4b06-8e67-637762116fdf" providerId="AD" clId="Web-{A8B7748B-8DDE-8C1A-5866-0FB29F0765BE}" dt="2025-11-02T12:07:36.073" v="1"/>
        <pc:sldMkLst>
          <pc:docMk/>
          <pc:sldMk cId="2967361918" sldId="262"/>
        </pc:sldMkLst>
        <pc:picChg chg="del mod">
          <ac:chgData name="Felicia Tejuoso (2311756)" userId="S::2311756@student.uwtsd.ac.uk::eb5d8f45-cef7-4b06-8e67-637762116fdf" providerId="AD" clId="Web-{A8B7748B-8DDE-8C1A-5866-0FB29F0765BE}" dt="2025-11-02T12:07:36.073" v="1"/>
          <ac:picMkLst>
            <pc:docMk/>
            <pc:sldMk cId="2967361918" sldId="262"/>
            <ac:picMk id="7" creationId="{989DCB0D-A6CF-27FF-CE53-766DD5CB8ADD}"/>
          </ac:picMkLst>
        </pc:picChg>
      </pc:sldChg>
      <pc:sldChg chg="modSp">
        <pc:chgData name="Felicia Tejuoso (2311756)" userId="S::2311756@student.uwtsd.ac.uk::eb5d8f45-cef7-4b06-8e67-637762116fdf" providerId="AD" clId="Web-{A8B7748B-8DDE-8C1A-5866-0FB29F0765BE}" dt="2025-11-02T12:22:42.835" v="138" actId="20577"/>
        <pc:sldMkLst>
          <pc:docMk/>
          <pc:sldMk cId="507595352" sldId="263"/>
        </pc:sldMkLst>
        <pc:spChg chg="mod">
          <ac:chgData name="Felicia Tejuoso (2311756)" userId="S::2311756@student.uwtsd.ac.uk::eb5d8f45-cef7-4b06-8e67-637762116fdf" providerId="AD" clId="Web-{A8B7748B-8DDE-8C1A-5866-0FB29F0765BE}" dt="2025-11-02T12:22:42.835" v="138" actId="20577"/>
          <ac:spMkLst>
            <pc:docMk/>
            <pc:sldMk cId="507595352" sldId="263"/>
            <ac:spMk id="4" creationId="{97BD26ED-94AE-512B-A2D2-7C3B83956862}"/>
          </ac:spMkLst>
        </pc:spChg>
        <pc:spChg chg="mod">
          <ac:chgData name="Felicia Tejuoso (2311756)" userId="S::2311756@student.uwtsd.ac.uk::eb5d8f45-cef7-4b06-8e67-637762116fdf" providerId="AD" clId="Web-{A8B7748B-8DDE-8C1A-5866-0FB29F0765BE}" dt="2025-11-02T12:12:39.642" v="42" actId="20577"/>
          <ac:spMkLst>
            <pc:docMk/>
            <pc:sldMk cId="507595352" sldId="263"/>
            <ac:spMk id="6" creationId="{167B32DF-8E08-B445-CEB5-D3CB53E6B41A}"/>
          </ac:spMkLst>
        </pc:spChg>
      </pc:sldChg>
    </pc:docChg>
  </pc:docChgLst>
  <pc:docChgLst>
    <pc:chgData name="Felicia Tejuoso (2311756)" userId="S::2311756@student.uwtsd.ac.uk::eb5d8f45-cef7-4b06-8e67-637762116fdf" providerId="AD" clId="Web-{65749E2B-9C2E-A300-728B-E62D73AA69E1}"/>
    <pc:docChg chg="addSld delSld modSld">
      <pc:chgData name="Felicia Tejuoso (2311756)" userId="S::2311756@student.uwtsd.ac.uk::eb5d8f45-cef7-4b06-8e67-637762116fdf" providerId="AD" clId="Web-{65749E2B-9C2E-A300-728B-E62D73AA69E1}" dt="2025-11-01T19:20:59.705" v="68" actId="20577"/>
      <pc:docMkLst>
        <pc:docMk/>
      </pc:docMkLst>
      <pc:sldChg chg="modSp">
        <pc:chgData name="Felicia Tejuoso (2311756)" userId="S::2311756@student.uwtsd.ac.uk::eb5d8f45-cef7-4b06-8e67-637762116fdf" providerId="AD" clId="Web-{65749E2B-9C2E-A300-728B-E62D73AA69E1}" dt="2025-11-01T18:57:43.907" v="44" actId="20577"/>
        <pc:sldMkLst>
          <pc:docMk/>
          <pc:sldMk cId="3192781761" sldId="259"/>
        </pc:sldMkLst>
        <pc:spChg chg="mod">
          <ac:chgData name="Felicia Tejuoso (2311756)" userId="S::2311756@student.uwtsd.ac.uk::eb5d8f45-cef7-4b06-8e67-637762116fdf" providerId="AD" clId="Web-{65749E2B-9C2E-A300-728B-E62D73AA69E1}" dt="2025-11-01T18:57:24.140" v="43" actId="20577"/>
          <ac:spMkLst>
            <pc:docMk/>
            <pc:sldMk cId="3192781761" sldId="259"/>
            <ac:spMk id="4" creationId="{0530FBBF-BAEA-69CC-E1EA-45F239C4DAFF}"/>
          </ac:spMkLst>
        </pc:spChg>
        <pc:spChg chg="mod">
          <ac:chgData name="Felicia Tejuoso (2311756)" userId="S::2311756@student.uwtsd.ac.uk::eb5d8f45-cef7-4b06-8e67-637762116fdf" providerId="AD" clId="Web-{65749E2B-9C2E-A300-728B-E62D73AA69E1}" dt="2025-11-01T18:57:43.907" v="44" actId="20577"/>
          <ac:spMkLst>
            <pc:docMk/>
            <pc:sldMk cId="3192781761" sldId="259"/>
            <ac:spMk id="6" creationId="{A0BC7117-41C0-78F7-E075-1AAFC220337C}"/>
          </ac:spMkLst>
        </pc:spChg>
      </pc:sldChg>
      <pc:sldChg chg="modSp del mod modClrScheme chgLayout">
        <pc:chgData name="Felicia Tejuoso (2311756)" userId="S::2311756@student.uwtsd.ac.uk::eb5d8f45-cef7-4b06-8e67-637762116fdf" providerId="AD" clId="Web-{65749E2B-9C2E-A300-728B-E62D73AA69E1}" dt="2025-11-01T19:00:03.463" v="52"/>
        <pc:sldMkLst>
          <pc:docMk/>
          <pc:sldMk cId="1554846231" sldId="260"/>
        </pc:sldMkLst>
        <pc:spChg chg="mod ord">
          <ac:chgData name="Felicia Tejuoso (2311756)" userId="S::2311756@student.uwtsd.ac.uk::eb5d8f45-cef7-4b06-8e67-637762116fdf" providerId="AD" clId="Web-{65749E2B-9C2E-A300-728B-E62D73AA69E1}" dt="2025-11-01T18:58:27.457" v="45"/>
          <ac:spMkLst>
            <pc:docMk/>
            <pc:sldMk cId="1554846231" sldId="260"/>
            <ac:spMk id="2" creationId="{2E36A892-A664-B0D2-3A2A-E418C5476E83}"/>
          </ac:spMkLst>
        </pc:spChg>
        <pc:spChg chg="mod ord">
          <ac:chgData name="Felicia Tejuoso (2311756)" userId="S::2311756@student.uwtsd.ac.uk::eb5d8f45-cef7-4b06-8e67-637762116fdf" providerId="AD" clId="Web-{65749E2B-9C2E-A300-728B-E62D73AA69E1}" dt="2025-11-01T18:58:27.457" v="45"/>
          <ac:spMkLst>
            <pc:docMk/>
            <pc:sldMk cId="1554846231" sldId="260"/>
            <ac:spMk id="3" creationId="{360F23BA-5169-6461-C582-8720A055FFDB}"/>
          </ac:spMkLst>
        </pc:spChg>
        <pc:spChg chg="mod ord">
          <ac:chgData name="Felicia Tejuoso (2311756)" userId="S::2311756@student.uwtsd.ac.uk::eb5d8f45-cef7-4b06-8e67-637762116fdf" providerId="AD" clId="Web-{65749E2B-9C2E-A300-728B-E62D73AA69E1}" dt="2025-11-01T18:58:50.786" v="51" actId="20577"/>
          <ac:spMkLst>
            <pc:docMk/>
            <pc:sldMk cId="1554846231" sldId="260"/>
            <ac:spMk id="4" creationId="{025CCB69-4A7F-9A16-2B90-77E550C915EB}"/>
          </ac:spMkLst>
        </pc:spChg>
        <pc:spChg chg="mod ord">
          <ac:chgData name="Felicia Tejuoso (2311756)" userId="S::2311756@student.uwtsd.ac.uk::eb5d8f45-cef7-4b06-8e67-637762116fdf" providerId="AD" clId="Web-{65749E2B-9C2E-A300-728B-E62D73AA69E1}" dt="2025-11-01T18:58:27.457" v="45"/>
          <ac:spMkLst>
            <pc:docMk/>
            <pc:sldMk cId="1554846231" sldId="260"/>
            <ac:spMk id="5" creationId="{8A8E6E52-0467-B8F1-FD72-25983E0CB1B8}"/>
          </ac:spMkLst>
        </pc:spChg>
        <pc:spChg chg="mod ord">
          <ac:chgData name="Felicia Tejuoso (2311756)" userId="S::2311756@student.uwtsd.ac.uk::eb5d8f45-cef7-4b06-8e67-637762116fdf" providerId="AD" clId="Web-{65749E2B-9C2E-A300-728B-E62D73AA69E1}" dt="2025-11-01T18:58:44.927" v="47" actId="20577"/>
          <ac:spMkLst>
            <pc:docMk/>
            <pc:sldMk cId="1554846231" sldId="260"/>
            <ac:spMk id="6" creationId="{C77A8AE0-998F-68F8-7DA6-16DD677115C5}"/>
          </ac:spMkLst>
        </pc:spChg>
      </pc:sldChg>
      <pc:sldChg chg="addSp modSp mod modClrScheme chgLayout">
        <pc:chgData name="Felicia Tejuoso (2311756)" userId="S::2311756@student.uwtsd.ac.uk::eb5d8f45-cef7-4b06-8e67-637762116fdf" providerId="AD" clId="Web-{65749E2B-9C2E-A300-728B-E62D73AA69E1}" dt="2025-11-01T18:54:22.508" v="38" actId="20577"/>
        <pc:sldMkLst>
          <pc:docMk/>
          <pc:sldMk cId="2967361918" sldId="262"/>
        </pc:sldMkLst>
        <pc:spChg chg="mod ord">
          <ac:chgData name="Felicia Tejuoso (2311756)" userId="S::2311756@student.uwtsd.ac.uk::eb5d8f45-cef7-4b06-8e67-637762116fdf" providerId="AD" clId="Web-{65749E2B-9C2E-A300-728B-E62D73AA69E1}" dt="2025-11-01T18:52:07.376" v="15"/>
          <ac:spMkLst>
            <pc:docMk/>
            <pc:sldMk cId="2967361918" sldId="262"/>
            <ac:spMk id="2" creationId="{64A3F654-6C7D-B88D-C7D2-CB6CBA2271FB}"/>
          </ac:spMkLst>
        </pc:spChg>
        <pc:spChg chg="mod ord">
          <ac:chgData name="Felicia Tejuoso (2311756)" userId="S::2311756@student.uwtsd.ac.uk::eb5d8f45-cef7-4b06-8e67-637762116fdf" providerId="AD" clId="Web-{65749E2B-9C2E-A300-728B-E62D73AA69E1}" dt="2025-11-01T18:52:07.376" v="15"/>
          <ac:spMkLst>
            <pc:docMk/>
            <pc:sldMk cId="2967361918" sldId="262"/>
            <ac:spMk id="3" creationId="{521A046C-3D09-7A75-0A73-D4879C2B4E17}"/>
          </ac:spMkLst>
        </pc:spChg>
        <pc:spChg chg="mod ord">
          <ac:chgData name="Felicia Tejuoso (2311756)" userId="S::2311756@student.uwtsd.ac.uk::eb5d8f45-cef7-4b06-8e67-637762116fdf" providerId="AD" clId="Web-{65749E2B-9C2E-A300-728B-E62D73AA69E1}" dt="2025-11-01T18:52:07.376" v="15"/>
          <ac:spMkLst>
            <pc:docMk/>
            <pc:sldMk cId="2967361918" sldId="262"/>
            <ac:spMk id="4" creationId="{F585E84E-7ED1-E85C-CAFD-68CD6C9183BF}"/>
          </ac:spMkLst>
        </pc:spChg>
        <pc:spChg chg="add mod ord">
          <ac:chgData name="Felicia Tejuoso (2311756)" userId="S::2311756@student.uwtsd.ac.uk::eb5d8f45-cef7-4b06-8e67-637762116fdf" providerId="AD" clId="Web-{65749E2B-9C2E-A300-728B-E62D73AA69E1}" dt="2025-11-01T18:52:47.884" v="22" actId="20577"/>
          <ac:spMkLst>
            <pc:docMk/>
            <pc:sldMk cId="2967361918" sldId="262"/>
            <ac:spMk id="5" creationId="{445D2468-6FA4-B394-5C4D-A7247A98B385}"/>
          </ac:spMkLst>
        </pc:spChg>
        <pc:spChg chg="add mod ord">
          <ac:chgData name="Felicia Tejuoso (2311756)" userId="S::2311756@student.uwtsd.ac.uk::eb5d8f45-cef7-4b06-8e67-637762116fdf" providerId="AD" clId="Web-{65749E2B-9C2E-A300-728B-E62D73AA69E1}" dt="2025-11-01T18:54:22.508" v="38" actId="20577"/>
          <ac:spMkLst>
            <pc:docMk/>
            <pc:sldMk cId="2967361918" sldId="262"/>
            <ac:spMk id="6" creationId="{67387833-5931-8E5B-B929-8DD364840672}"/>
          </ac:spMkLst>
        </pc:spChg>
      </pc:sldChg>
      <pc:sldChg chg="modSp new">
        <pc:chgData name="Felicia Tejuoso (2311756)" userId="S::2311756@student.uwtsd.ac.uk::eb5d8f45-cef7-4b06-8e67-637762116fdf" providerId="AD" clId="Web-{65749E2B-9C2E-A300-728B-E62D73AA69E1}" dt="2025-11-01T19:20:59.705" v="68" actId="20577"/>
        <pc:sldMkLst>
          <pc:docMk/>
          <pc:sldMk cId="507595352" sldId="263"/>
        </pc:sldMkLst>
        <pc:spChg chg="mod">
          <ac:chgData name="Felicia Tejuoso (2311756)" userId="S::2311756@student.uwtsd.ac.uk::eb5d8f45-cef7-4b06-8e67-637762116fdf" providerId="AD" clId="Web-{65749E2B-9C2E-A300-728B-E62D73AA69E1}" dt="2025-11-01T19:08:32.949" v="57" actId="20577"/>
          <ac:spMkLst>
            <pc:docMk/>
            <pc:sldMk cId="507595352" sldId="263"/>
            <ac:spMk id="3" creationId="{45DB3274-1834-5028-B22C-FDA6B7C6C693}"/>
          </ac:spMkLst>
        </pc:spChg>
        <pc:spChg chg="mod">
          <ac:chgData name="Felicia Tejuoso (2311756)" userId="S::2311756@student.uwtsd.ac.uk::eb5d8f45-cef7-4b06-8e67-637762116fdf" providerId="AD" clId="Web-{65749E2B-9C2E-A300-728B-E62D73AA69E1}" dt="2025-11-01T19:11:35.401" v="62" actId="20577"/>
          <ac:spMkLst>
            <pc:docMk/>
            <pc:sldMk cId="507595352" sldId="263"/>
            <ac:spMk id="4" creationId="{97BD26ED-94AE-512B-A2D2-7C3B83956862}"/>
          </ac:spMkLst>
        </pc:spChg>
        <pc:spChg chg="mod">
          <ac:chgData name="Felicia Tejuoso (2311756)" userId="S::2311756@student.uwtsd.ac.uk::eb5d8f45-cef7-4b06-8e67-637762116fdf" providerId="AD" clId="Web-{65749E2B-9C2E-A300-728B-E62D73AA69E1}" dt="2025-11-01T19:20:59.705" v="68" actId="20577"/>
          <ac:spMkLst>
            <pc:docMk/>
            <pc:sldMk cId="507595352" sldId="263"/>
            <ac:spMk id="5" creationId="{3D382915-7287-D89B-C8E7-6501D4771D65}"/>
          </ac:spMkLst>
        </pc:spChg>
        <pc:spChg chg="mod">
          <ac:chgData name="Felicia Tejuoso (2311756)" userId="S::2311756@student.uwtsd.ac.uk::eb5d8f45-cef7-4b06-8e67-637762116fdf" providerId="AD" clId="Web-{65749E2B-9C2E-A300-728B-E62D73AA69E1}" dt="2025-11-01T19:20:56.080" v="67" actId="20577"/>
          <ac:spMkLst>
            <pc:docMk/>
            <pc:sldMk cId="507595352" sldId="263"/>
            <ac:spMk id="6" creationId="{167B32DF-8E08-B445-CEB5-D3CB53E6B41A}"/>
          </ac:spMkLst>
        </pc:spChg>
      </pc:sldChg>
    </pc:docChg>
  </pc:docChgLst>
  <pc:docChgLst>
    <pc:chgData name="Felicia Tejuoso (2311756)" userId="S::2311756@student.uwtsd.ac.uk::eb5d8f45-cef7-4b06-8e67-637762116fdf" providerId="AD" clId="Web-{4C0953C2-76E3-2B13-D291-A1D3BDC1D129}"/>
    <pc:docChg chg="modSld">
      <pc:chgData name="Felicia Tejuoso (2311756)" userId="S::2311756@student.uwtsd.ac.uk::eb5d8f45-cef7-4b06-8e67-637762116fdf" providerId="AD" clId="Web-{4C0953C2-76E3-2B13-D291-A1D3BDC1D129}" dt="2025-11-02T12:06:37.235" v="8"/>
      <pc:docMkLst>
        <pc:docMk/>
      </pc:docMkLst>
      <pc:sldChg chg="addSp modSp">
        <pc:chgData name="Felicia Tejuoso (2311756)" userId="S::2311756@student.uwtsd.ac.uk::eb5d8f45-cef7-4b06-8e67-637762116fdf" providerId="AD" clId="Web-{4C0953C2-76E3-2B13-D291-A1D3BDC1D129}" dt="2025-11-02T12:06:37.235" v="8"/>
        <pc:sldMkLst>
          <pc:docMk/>
          <pc:sldMk cId="2967361918" sldId="262"/>
        </pc:sldMkLst>
        <pc:spChg chg="mod">
          <ac:chgData name="Felicia Tejuoso (2311756)" userId="S::2311756@student.uwtsd.ac.uk::eb5d8f45-cef7-4b06-8e67-637762116fdf" providerId="AD" clId="Web-{4C0953C2-76E3-2B13-D291-A1D3BDC1D129}" dt="2025-11-02T12:05:44.797" v="5" actId="14100"/>
          <ac:spMkLst>
            <pc:docMk/>
            <pc:sldMk cId="2967361918" sldId="262"/>
            <ac:spMk id="3" creationId="{521A046C-3D09-7A75-0A73-D4879C2B4E17}"/>
          </ac:spMkLst>
        </pc:spChg>
        <pc:spChg chg="mod">
          <ac:chgData name="Felicia Tejuoso (2311756)" userId="S::2311756@student.uwtsd.ac.uk::eb5d8f45-cef7-4b06-8e67-637762116fdf" providerId="AD" clId="Web-{4C0953C2-76E3-2B13-D291-A1D3BDC1D129}" dt="2025-11-02T12:06:08.110" v="7" actId="14100"/>
          <ac:spMkLst>
            <pc:docMk/>
            <pc:sldMk cId="2967361918" sldId="262"/>
            <ac:spMk id="4" creationId="{F585E84E-7ED1-E85C-CAFD-68CD6C9183BF}"/>
          </ac:spMkLst>
        </pc:spChg>
        <pc:picChg chg="add mod">
          <ac:chgData name="Felicia Tejuoso (2311756)" userId="S::2311756@student.uwtsd.ac.uk::eb5d8f45-cef7-4b06-8e67-637762116fdf" providerId="AD" clId="Web-{4C0953C2-76E3-2B13-D291-A1D3BDC1D129}" dt="2025-11-02T12:06:37.235" v="8"/>
          <ac:picMkLst>
            <pc:docMk/>
            <pc:sldMk cId="2967361918" sldId="262"/>
            <ac:picMk id="7" creationId="{989DCB0D-A6CF-27FF-CE53-766DD5CB8AD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a:t>Click to edit Master title style</a:t>
            </a:r>
          </a:p>
        </p:txBody>
      </p:sp>
    </p:spTree>
    <p:extLst>
      <p:ext uri="{BB962C8B-B14F-4D97-AF65-F5344CB8AC3E}">
        <p14:creationId xmlns:p14="http://schemas.microsoft.com/office/powerpoint/2010/main" val="4198465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931282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321524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779566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1136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004346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911071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942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0446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882209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11/2/2025</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445850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11/2/2025</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6853293"/>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78" r:id="rId6"/>
    <p:sldLayoutId id="2147483774" r:id="rId7"/>
    <p:sldLayoutId id="2147483775" r:id="rId8"/>
    <p:sldLayoutId id="2147483776" r:id="rId9"/>
    <p:sldLayoutId id="2147483777" r:id="rId10"/>
    <p:sldLayoutId id="2147483779"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section.php?id=181979" TargetMode="Externa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4722084-CF48-3A44-02DA-39FE1D9CD6B0}"/>
              </a:ext>
            </a:extLst>
          </p:cNvPr>
          <p:cNvGraphicFramePr>
            <a:graphicFrameLocks noGrp="1"/>
          </p:cNvGraphicFramePr>
          <p:nvPr>
            <p:extLst>
              <p:ext uri="{D42A27DB-BD31-4B8C-83A1-F6EECF244321}">
                <p14:modId xmlns:p14="http://schemas.microsoft.com/office/powerpoint/2010/main" val="324970790"/>
              </p:ext>
            </p:extLst>
          </p:nvPr>
        </p:nvGraphicFramePr>
        <p:xfrm>
          <a:off x="2011680" y="722376"/>
          <a:ext cx="8168640" cy="276352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334487191"/>
                    </a:ext>
                  </a:extLst>
                </a:gridCol>
                <a:gridCol w="4084320">
                  <a:extLst>
                    <a:ext uri="{9D8B030D-6E8A-4147-A177-3AD203B41FA5}">
                      <a16:colId xmlns:a16="http://schemas.microsoft.com/office/drawing/2014/main" val="3379570355"/>
                    </a:ext>
                  </a:extLst>
                </a:gridCol>
              </a:tblGrid>
              <a:tr h="370840">
                <a:tc>
                  <a:txBody>
                    <a:bodyPr/>
                    <a:lstStyle/>
                    <a:p>
                      <a:r>
                        <a:rPr lang="en-US"/>
                        <a:t>Student Name:</a:t>
                      </a:r>
                    </a:p>
                  </a:txBody>
                  <a:tcPr/>
                </a:tc>
                <a:tc>
                  <a:txBody>
                    <a:bodyPr/>
                    <a:lstStyle/>
                    <a:p>
                      <a:r>
                        <a:rPr lang="en-US"/>
                        <a:t>Felicia </a:t>
                      </a:r>
                      <a:r>
                        <a:rPr lang="en-US" err="1"/>
                        <a:t>Tejuoso</a:t>
                      </a:r>
                    </a:p>
                  </a:txBody>
                  <a:tcPr/>
                </a:tc>
                <a:extLst>
                  <a:ext uri="{0D108BD9-81ED-4DB2-BD59-A6C34878D82A}">
                    <a16:rowId xmlns:a16="http://schemas.microsoft.com/office/drawing/2014/main" val="1425455370"/>
                  </a:ext>
                </a:extLst>
              </a:tr>
              <a:tr h="370840">
                <a:tc>
                  <a:txBody>
                    <a:bodyPr/>
                    <a:lstStyle/>
                    <a:p>
                      <a:r>
                        <a:rPr lang="en-US"/>
                        <a:t>Student Number</a:t>
                      </a:r>
                    </a:p>
                  </a:txBody>
                  <a:tcPr/>
                </a:tc>
                <a:tc>
                  <a:txBody>
                    <a:bodyPr/>
                    <a:lstStyle/>
                    <a:p>
                      <a:r>
                        <a:rPr lang="en-US"/>
                        <a:t>2311756</a:t>
                      </a:r>
                    </a:p>
                  </a:txBody>
                  <a:tcPr/>
                </a:tc>
                <a:extLst>
                  <a:ext uri="{0D108BD9-81ED-4DB2-BD59-A6C34878D82A}">
                    <a16:rowId xmlns:a16="http://schemas.microsoft.com/office/drawing/2014/main" val="4170028309"/>
                  </a:ext>
                </a:extLst>
              </a:tr>
              <a:tr h="370839">
                <a:tc>
                  <a:txBody>
                    <a:bodyPr/>
                    <a:lstStyle/>
                    <a:p>
                      <a:pPr lvl="0">
                        <a:buNone/>
                      </a:pPr>
                      <a:r>
                        <a:rPr lang="en-US"/>
                        <a:t>Assignment</a:t>
                      </a:r>
                    </a:p>
                  </a:txBody>
                  <a:tcPr/>
                </a:tc>
                <a:tc>
                  <a:txBody>
                    <a:bodyPr/>
                    <a:lstStyle/>
                    <a:p>
                      <a:pPr lvl="0">
                        <a:buNone/>
                      </a:pPr>
                      <a:r>
                        <a:rPr lang="en-US"/>
                        <a:t>Component 1: Individual Presentation (Academic Poster)</a:t>
                      </a:r>
                    </a:p>
                  </a:txBody>
                  <a:tcPr/>
                </a:tc>
                <a:extLst>
                  <a:ext uri="{0D108BD9-81ED-4DB2-BD59-A6C34878D82A}">
                    <a16:rowId xmlns:a16="http://schemas.microsoft.com/office/drawing/2014/main" val="1409456951"/>
                  </a:ext>
                </a:extLst>
              </a:tr>
              <a:tr h="370840">
                <a:tc>
                  <a:txBody>
                    <a:bodyPr/>
                    <a:lstStyle/>
                    <a:p>
                      <a:r>
                        <a:rPr lang="en-US"/>
                        <a:t>Module</a:t>
                      </a:r>
                    </a:p>
                  </a:txBody>
                  <a:tcPr/>
                </a:tc>
                <a:tc>
                  <a:txBody>
                    <a:bodyPr/>
                    <a:lstStyle/>
                    <a:p>
                      <a:r>
                        <a:rPr lang="en-US"/>
                        <a:t>Psychological Classifications and Provision</a:t>
                      </a:r>
                    </a:p>
                  </a:txBody>
                  <a:tcPr/>
                </a:tc>
                <a:extLst>
                  <a:ext uri="{0D108BD9-81ED-4DB2-BD59-A6C34878D82A}">
                    <a16:rowId xmlns:a16="http://schemas.microsoft.com/office/drawing/2014/main" val="2834296085"/>
                  </a:ext>
                </a:extLst>
              </a:tr>
              <a:tr h="370840">
                <a:tc>
                  <a:txBody>
                    <a:bodyPr/>
                    <a:lstStyle/>
                    <a:p>
                      <a:r>
                        <a:rPr lang="en-US"/>
                        <a:t>Module Code</a:t>
                      </a:r>
                    </a:p>
                  </a:txBody>
                  <a:tcPr/>
                </a:tc>
                <a:tc>
                  <a:txBody>
                    <a:bodyPr/>
                    <a:lstStyle/>
                    <a:p>
                      <a:r>
                        <a:rPr lang="en-US"/>
                        <a:t>BMHP6029</a:t>
                      </a:r>
                    </a:p>
                  </a:txBody>
                  <a:tcPr/>
                </a:tc>
                <a:extLst>
                  <a:ext uri="{0D108BD9-81ED-4DB2-BD59-A6C34878D82A}">
                    <a16:rowId xmlns:a16="http://schemas.microsoft.com/office/drawing/2014/main" val="2558000235"/>
                  </a:ext>
                </a:extLst>
              </a:tr>
              <a:tr h="370840">
                <a:tc>
                  <a:txBody>
                    <a:bodyPr/>
                    <a:lstStyle/>
                    <a:p>
                      <a:r>
                        <a:rPr lang="en-US"/>
                        <a:t>Lecturer</a:t>
                      </a:r>
                    </a:p>
                  </a:txBody>
                  <a:tcPr/>
                </a:tc>
                <a:tc>
                  <a:txBody>
                    <a:bodyPr/>
                    <a:lstStyle/>
                    <a:p>
                      <a:r>
                        <a:rPr lang="en-US"/>
                        <a:t>Dr Neale Haddon</a:t>
                      </a:r>
                    </a:p>
                  </a:txBody>
                  <a:tcPr/>
                </a:tc>
                <a:extLst>
                  <a:ext uri="{0D108BD9-81ED-4DB2-BD59-A6C34878D82A}">
                    <a16:rowId xmlns:a16="http://schemas.microsoft.com/office/drawing/2014/main" val="113850156"/>
                  </a:ext>
                </a:extLst>
              </a:tr>
            </a:tbl>
          </a:graphicData>
        </a:graphic>
      </p:graphicFrame>
    </p:spTree>
    <p:extLst>
      <p:ext uri="{BB962C8B-B14F-4D97-AF65-F5344CB8AC3E}">
        <p14:creationId xmlns:p14="http://schemas.microsoft.com/office/powerpoint/2010/main" val="595966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3F654-6C7D-B88D-C7D2-CB6CBA2271FB}"/>
              </a:ext>
            </a:extLst>
          </p:cNvPr>
          <p:cNvSpPr>
            <a:spLocks noGrp="1"/>
          </p:cNvSpPr>
          <p:nvPr>
            <p:ph type="title"/>
          </p:nvPr>
        </p:nvSpPr>
        <p:spPr/>
        <p:txBody>
          <a:bodyPr/>
          <a:lstStyle/>
          <a:p>
            <a:r>
              <a:rPr lang="en-US"/>
              <a:t>Introduction &amp;</a:t>
            </a:r>
            <a:r>
              <a:rPr lang="en-US" sz="2100">
                <a:solidFill>
                  <a:srgbClr val="333333"/>
                </a:solidFill>
                <a:latin typeface="Noto Sans"/>
                <a:ea typeface="Noto Sans"/>
                <a:cs typeface="Noto Sans"/>
              </a:rPr>
              <a:t>Socio-cultural factors in the development of anorexia nervosa</a:t>
            </a:r>
            <a:endParaRPr lang="en-US" sz="2100" b="0">
              <a:solidFill>
                <a:srgbClr val="333333"/>
              </a:solidFill>
              <a:latin typeface="Noto Sans"/>
              <a:ea typeface="Noto Sans"/>
              <a:cs typeface="Noto Sans"/>
            </a:endParaRPr>
          </a:p>
        </p:txBody>
      </p:sp>
      <p:sp>
        <p:nvSpPr>
          <p:cNvPr id="5" name="Text Placeholder 4">
            <a:extLst>
              <a:ext uri="{FF2B5EF4-FFF2-40B4-BE49-F238E27FC236}">
                <a16:creationId xmlns:a16="http://schemas.microsoft.com/office/drawing/2014/main" id="{445D2468-6FA4-B394-5C4D-A7247A98B385}"/>
              </a:ext>
            </a:extLst>
          </p:cNvPr>
          <p:cNvSpPr>
            <a:spLocks noGrp="1"/>
          </p:cNvSpPr>
          <p:nvPr>
            <p:ph type="body" idx="1"/>
          </p:nvPr>
        </p:nvSpPr>
        <p:spPr/>
        <p:txBody>
          <a:bodyPr/>
          <a:lstStyle/>
          <a:p>
            <a:r>
              <a:rPr lang="en-US"/>
              <a:t>Introduction</a:t>
            </a:r>
          </a:p>
        </p:txBody>
      </p:sp>
      <p:sp>
        <p:nvSpPr>
          <p:cNvPr id="3" name="Content Placeholder 2">
            <a:extLst>
              <a:ext uri="{FF2B5EF4-FFF2-40B4-BE49-F238E27FC236}">
                <a16:creationId xmlns:a16="http://schemas.microsoft.com/office/drawing/2014/main" id="{521A046C-3D09-7A75-0A73-D4879C2B4E17}"/>
              </a:ext>
            </a:extLst>
          </p:cNvPr>
          <p:cNvSpPr>
            <a:spLocks noGrp="1"/>
          </p:cNvSpPr>
          <p:nvPr>
            <p:ph sz="half" idx="2"/>
          </p:nvPr>
        </p:nvSpPr>
        <p:spPr>
          <a:xfrm>
            <a:off x="-132014" y="2699787"/>
            <a:ext cx="5477823" cy="3276934"/>
          </a:xfrm>
        </p:spPr>
        <p:txBody>
          <a:bodyPr vert="horz" lIns="91440" tIns="45720" rIns="91440" bIns="45720" rtlCol="0" anchor="t">
            <a:normAutofit/>
          </a:bodyPr>
          <a:lstStyle/>
          <a:p>
            <a:pPr marL="0" indent="0">
              <a:buNone/>
            </a:pPr>
            <a:r>
              <a:rPr lang="en-US" sz="1100">
                <a:latin typeface="Aptos"/>
              </a:rPr>
              <a:t> </a:t>
            </a:r>
            <a:r>
              <a:rPr lang="en-US" sz="1100">
                <a:ea typeface="+mn-lt"/>
                <a:cs typeface="+mn-lt"/>
              </a:rPr>
              <a:t>An extreme fear of gaining weight, problems with body image, and energy restriction that results in a noticeably low body weight are the hallmarks of anorexia nervosa, a serious mental disease (American Psychiatric Association, 2024). According to the ICD-11 standards, anorexia nervosa is characterized by a markedly low body weight for the person's height, age, and developmental stage that isn't brought on by another medical condition or a lack of food. Body mass index (BMI) less than 18.5 kg/m² for adults and BMI-for-age less than the fifth percentile for children and adolescents are often utilized thresholds. If other diagnostic criteria are satisfied, rapid weight loss (e.g., more than 20% of total body weight within 6 months) may take the place of the low body weight recommendation.</a:t>
            </a:r>
            <a:r>
              <a:rPr lang="en-US" sz="1100">
                <a:latin typeface="Aptos"/>
              </a:rPr>
              <a:t> ( </a:t>
            </a:r>
            <a:r>
              <a:rPr lang="en-US" sz="1100" u="sng">
                <a:latin typeface="Aptos"/>
                <a:hlinkClick r:id="rId2"/>
              </a:rPr>
              <a:t>https://moodle.uwtsd.ac.uk/course/section.php?id=181979</a:t>
            </a:r>
            <a:r>
              <a:rPr lang="en-US" sz="1100">
                <a:latin typeface="Aptos"/>
              </a:rPr>
              <a:t>)</a:t>
            </a:r>
            <a:endParaRPr lang="en-US" sz="1100"/>
          </a:p>
        </p:txBody>
      </p:sp>
      <p:sp>
        <p:nvSpPr>
          <p:cNvPr id="6" name="Text Placeholder 5">
            <a:extLst>
              <a:ext uri="{FF2B5EF4-FFF2-40B4-BE49-F238E27FC236}">
                <a16:creationId xmlns:a16="http://schemas.microsoft.com/office/drawing/2014/main" id="{67387833-5931-8E5B-B929-8DD364840672}"/>
              </a:ext>
            </a:extLst>
          </p:cNvPr>
          <p:cNvSpPr>
            <a:spLocks noGrp="1"/>
          </p:cNvSpPr>
          <p:nvPr>
            <p:ph type="body" sz="quarter" idx="3"/>
          </p:nvPr>
        </p:nvSpPr>
        <p:spPr/>
        <p:txBody>
          <a:bodyPr/>
          <a:lstStyle/>
          <a:p>
            <a:r>
              <a:rPr lang="en-US"/>
              <a:t>Social Cultural</a:t>
            </a:r>
          </a:p>
        </p:txBody>
      </p:sp>
      <p:sp>
        <p:nvSpPr>
          <p:cNvPr id="4" name="Content Placeholder 3">
            <a:extLst>
              <a:ext uri="{FF2B5EF4-FFF2-40B4-BE49-F238E27FC236}">
                <a16:creationId xmlns:a16="http://schemas.microsoft.com/office/drawing/2014/main" id="{F585E84E-7ED1-E85C-CAFD-68CD6C9183BF}"/>
              </a:ext>
            </a:extLst>
          </p:cNvPr>
          <p:cNvSpPr>
            <a:spLocks noGrp="1"/>
          </p:cNvSpPr>
          <p:nvPr>
            <p:ph sz="quarter" idx="4"/>
          </p:nvPr>
        </p:nvSpPr>
        <p:spPr>
          <a:xfrm>
            <a:off x="5338792" y="3154997"/>
            <a:ext cx="7478631" cy="3467487"/>
          </a:xfrm>
        </p:spPr>
        <p:txBody>
          <a:bodyPr vert="horz" lIns="91440" tIns="45720" rIns="91440" bIns="45720" rtlCol="0" anchor="t">
            <a:normAutofit/>
          </a:bodyPr>
          <a:lstStyle/>
          <a:p>
            <a:r>
              <a:rPr lang="en-US" sz="1100">
                <a:ea typeface="+mn-lt"/>
                <a:cs typeface="+mn-lt"/>
              </a:rPr>
              <a:t> Study show that the  population of professional dancer and modeling  students who's due to their chosen careers, need to pay closer attention to  and have more control over their body forms. The dancing and modeling students were disproportionately affected by anorexia nervosa and excessive dieting. In the dance group in twelve cases (6·5%)  are with primary anorexia nervosa were found </a:t>
            </a:r>
            <a:r>
              <a:rPr lang="en-US" sz="1100">
                <a:solidFill>
                  <a:srgbClr val="333333"/>
                </a:solidFill>
                <a:latin typeface="Noto Sans"/>
                <a:ea typeface="Noto Sans"/>
                <a:cs typeface="Noto Sans"/>
              </a:rPr>
              <a:t>.(Cambridge University Press: </a:t>
            </a:r>
            <a:r>
              <a:rPr lang="en-US" sz="1100">
                <a:latin typeface="Noto Sans"/>
                <a:ea typeface="Noto Sans"/>
                <a:cs typeface="Noto Sans"/>
              </a:rPr>
              <a:t> 2009). However its also </a:t>
            </a:r>
            <a:r>
              <a:rPr lang="en-US" sz="1100">
                <a:ea typeface="+mn-lt"/>
                <a:cs typeface="+mn-lt"/>
              </a:rPr>
              <a:t>Depending on their body size and dimensions, people in the media are either publicly praised or criticized.(week 5 slide 39)</a:t>
            </a:r>
            <a:endParaRPr lang="en-US" sz="1100">
              <a:latin typeface="Noto Sans"/>
              <a:ea typeface="Noto Sans"/>
              <a:cs typeface="Noto Sans"/>
            </a:endParaRPr>
          </a:p>
          <a:p>
            <a:endParaRPr lang="en-US" sz="2000">
              <a:latin typeface="Arial"/>
              <a:ea typeface="Noto Sans"/>
              <a:cs typeface="Arial"/>
            </a:endParaRPr>
          </a:p>
          <a:p>
            <a:endParaRPr lang="en-US" sz="1500">
              <a:latin typeface="Noto Sans"/>
              <a:ea typeface="Noto Sans"/>
              <a:cs typeface="Noto Sans"/>
            </a:endParaRPr>
          </a:p>
          <a:p>
            <a:endParaRPr lang="en-US" sz="1500">
              <a:latin typeface="Noto Sans"/>
              <a:ea typeface="Noto Sans"/>
              <a:cs typeface="Noto Sans"/>
            </a:endParaRPr>
          </a:p>
        </p:txBody>
      </p:sp>
    </p:spTree>
    <p:extLst>
      <p:ext uri="{BB962C8B-B14F-4D97-AF65-F5344CB8AC3E}">
        <p14:creationId xmlns:p14="http://schemas.microsoft.com/office/powerpoint/2010/main" val="2967361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504ED-4665-CE05-75BD-5947FFF5EBA2}"/>
              </a:ext>
            </a:extLst>
          </p:cNvPr>
          <p:cNvSpPr>
            <a:spLocks noGrp="1"/>
          </p:cNvSpPr>
          <p:nvPr>
            <p:ph type="title"/>
          </p:nvPr>
        </p:nvSpPr>
        <p:spPr/>
        <p:txBody>
          <a:bodyPr/>
          <a:lstStyle/>
          <a:p>
            <a:r>
              <a:rPr lang="en-US"/>
              <a:t>Discrimination &amp; critical analysis of anorexia nervosa.</a:t>
            </a:r>
          </a:p>
        </p:txBody>
      </p:sp>
      <p:sp>
        <p:nvSpPr>
          <p:cNvPr id="3" name="Text Placeholder 2">
            <a:extLst>
              <a:ext uri="{FF2B5EF4-FFF2-40B4-BE49-F238E27FC236}">
                <a16:creationId xmlns:a16="http://schemas.microsoft.com/office/drawing/2014/main" id="{2A453FCE-713F-17C6-0F24-6B9E79E10012}"/>
              </a:ext>
            </a:extLst>
          </p:cNvPr>
          <p:cNvSpPr>
            <a:spLocks noGrp="1"/>
          </p:cNvSpPr>
          <p:nvPr>
            <p:ph type="body" idx="1"/>
          </p:nvPr>
        </p:nvSpPr>
        <p:spPr/>
        <p:txBody>
          <a:bodyPr/>
          <a:lstStyle/>
          <a:p>
            <a:r>
              <a:rPr lang="en-US" sz="1600" b="1">
                <a:latin typeface="Noto Sans"/>
                <a:ea typeface="Noto Sans"/>
                <a:cs typeface="Noto Sans"/>
              </a:rPr>
              <a:t>Stigma &amp; Discrimination</a:t>
            </a:r>
            <a:endParaRPr lang="en-US"/>
          </a:p>
        </p:txBody>
      </p:sp>
      <p:sp>
        <p:nvSpPr>
          <p:cNvPr id="4" name="Content Placeholder 3">
            <a:extLst>
              <a:ext uri="{FF2B5EF4-FFF2-40B4-BE49-F238E27FC236}">
                <a16:creationId xmlns:a16="http://schemas.microsoft.com/office/drawing/2014/main" id="{0530FBBF-BAEA-69CC-E1EA-45F239C4DAFF}"/>
              </a:ext>
            </a:extLst>
          </p:cNvPr>
          <p:cNvSpPr>
            <a:spLocks noGrp="1"/>
          </p:cNvSpPr>
          <p:nvPr>
            <p:ph sz="half" idx="2"/>
          </p:nvPr>
        </p:nvSpPr>
        <p:spPr/>
        <p:txBody>
          <a:bodyPr vert="horz" lIns="91440" tIns="45720" rIns="91440" bIns="45720" rtlCol="0" anchor="t">
            <a:normAutofit/>
          </a:bodyPr>
          <a:lstStyle/>
          <a:p>
            <a:pPr marL="0" indent="0">
              <a:buNone/>
            </a:pPr>
            <a:endParaRPr lang="en-US" sz="1600" b="1">
              <a:latin typeface="Noto Sans"/>
              <a:ea typeface="Noto Sans"/>
              <a:cs typeface="Noto Sans"/>
            </a:endParaRPr>
          </a:p>
          <a:p>
            <a:r>
              <a:rPr lang="en-US" sz="1100">
                <a:solidFill>
                  <a:srgbClr val="333333"/>
                </a:solidFill>
                <a:latin typeface="Georgia"/>
              </a:rPr>
              <a:t> </a:t>
            </a:r>
            <a:r>
              <a:rPr lang="en-US" sz="1100">
                <a:solidFill>
                  <a:srgbClr val="333333"/>
                </a:solidFill>
                <a:ea typeface="+mn-lt"/>
                <a:cs typeface="+mn-lt"/>
              </a:rPr>
              <a:t>The results show that stigma against people with Anorexia Nervosa may stem in part from negative attitudes where people with Anorexia Nervosa are thought to be in control of their condition. On the other hand, incorrect attribution of dispositional control can affect how Anorexia Nervosa is understood and lead to inappropriate behavioral reactions like stigmatization, which can have detrimental effects on seeking help.</a:t>
            </a:r>
            <a:r>
              <a:rPr lang="en-US" sz="1100">
                <a:solidFill>
                  <a:srgbClr val="333333"/>
                </a:solidFill>
                <a:latin typeface="Georgia"/>
              </a:rPr>
              <a:t>(Journal of Eating Disorder 2025) The ICD-11 has made significant chang to the classification eating disorder including  the merging of feeding and eating disorder into a higher- level  category  based on psychopathology.</a:t>
            </a:r>
          </a:p>
          <a:p>
            <a:endParaRPr lang="en-US" sz="1100"/>
          </a:p>
        </p:txBody>
      </p:sp>
      <p:sp>
        <p:nvSpPr>
          <p:cNvPr id="5" name="Text Placeholder 4">
            <a:extLst>
              <a:ext uri="{FF2B5EF4-FFF2-40B4-BE49-F238E27FC236}">
                <a16:creationId xmlns:a16="http://schemas.microsoft.com/office/drawing/2014/main" id="{3EACB760-6CF1-3465-E388-79E3A356EA9D}"/>
              </a:ext>
            </a:extLst>
          </p:cNvPr>
          <p:cNvSpPr>
            <a:spLocks noGrp="1"/>
          </p:cNvSpPr>
          <p:nvPr>
            <p:ph type="body" sz="quarter" idx="3"/>
          </p:nvPr>
        </p:nvSpPr>
        <p:spPr/>
        <p:txBody>
          <a:bodyPr>
            <a:normAutofit/>
          </a:bodyPr>
          <a:lstStyle/>
          <a:p>
            <a:r>
              <a:rPr lang="en-US" sz="1400" b="1">
                <a:solidFill>
                  <a:srgbClr val="333333"/>
                </a:solidFill>
                <a:latin typeface="Georgia"/>
              </a:rPr>
              <a:t>Critical Analysis of Anorexia Nervosa</a:t>
            </a:r>
            <a:endParaRPr lang="en-US" sz="1400">
              <a:solidFill>
                <a:srgbClr val="333333"/>
              </a:solidFill>
              <a:latin typeface="Georgia"/>
            </a:endParaRPr>
          </a:p>
        </p:txBody>
      </p:sp>
      <p:sp>
        <p:nvSpPr>
          <p:cNvPr id="6" name="Content Placeholder 5">
            <a:extLst>
              <a:ext uri="{FF2B5EF4-FFF2-40B4-BE49-F238E27FC236}">
                <a16:creationId xmlns:a16="http://schemas.microsoft.com/office/drawing/2014/main" id="{A0BC7117-41C0-78F7-E075-1AAFC220337C}"/>
              </a:ext>
            </a:extLst>
          </p:cNvPr>
          <p:cNvSpPr>
            <a:spLocks noGrp="1"/>
          </p:cNvSpPr>
          <p:nvPr>
            <p:ph sz="quarter" idx="4"/>
          </p:nvPr>
        </p:nvSpPr>
        <p:spPr/>
        <p:txBody>
          <a:bodyPr vert="horz" lIns="91440" tIns="45720" rIns="91440" bIns="45720" rtlCol="0" anchor="t">
            <a:normAutofit/>
          </a:bodyPr>
          <a:lstStyle/>
          <a:p>
            <a:r>
              <a:rPr lang="en-US" sz="1100">
                <a:ea typeface="+mn-lt"/>
                <a:cs typeface="+mn-lt"/>
              </a:rPr>
              <a:t>According to reports, eating disorders (ED), particularly Anorexia Nervosa (AN), have the greatest incidence of mental health death and suicide worldwide. Over 3.3 million healthy life years are lost globally each year as a result of ED, and many more are lost to impairment as a result of psychological and physiological issues. About 20% of non-natural fatalities among individuals with ED are caused by suicide.</a:t>
            </a:r>
          </a:p>
          <a:p>
            <a:endParaRPr lang="en-US"/>
          </a:p>
        </p:txBody>
      </p:sp>
    </p:spTree>
    <p:extLst>
      <p:ext uri="{BB962C8B-B14F-4D97-AF65-F5344CB8AC3E}">
        <p14:creationId xmlns:p14="http://schemas.microsoft.com/office/powerpoint/2010/main" val="3192781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F675B-2468-6A80-B67A-F470193F22C2}"/>
              </a:ext>
            </a:extLst>
          </p:cNvPr>
          <p:cNvSpPr>
            <a:spLocks noGrp="1"/>
          </p:cNvSpPr>
          <p:nvPr>
            <p:ph type="title"/>
          </p:nvPr>
        </p:nvSpPr>
        <p:spPr/>
        <p:txBody>
          <a:bodyPr/>
          <a:lstStyle/>
          <a:p>
            <a:r>
              <a:rPr lang="en-US"/>
              <a:t>Treatment and recommendation</a:t>
            </a:r>
          </a:p>
        </p:txBody>
      </p:sp>
      <p:sp>
        <p:nvSpPr>
          <p:cNvPr id="3" name="Text Placeholder 2">
            <a:extLst>
              <a:ext uri="{FF2B5EF4-FFF2-40B4-BE49-F238E27FC236}">
                <a16:creationId xmlns:a16="http://schemas.microsoft.com/office/drawing/2014/main" id="{45DB3274-1834-5028-B22C-FDA6B7C6C693}"/>
              </a:ext>
            </a:extLst>
          </p:cNvPr>
          <p:cNvSpPr>
            <a:spLocks noGrp="1"/>
          </p:cNvSpPr>
          <p:nvPr>
            <p:ph type="body" idx="1"/>
          </p:nvPr>
        </p:nvSpPr>
        <p:spPr/>
        <p:txBody>
          <a:bodyPr>
            <a:normAutofit/>
          </a:bodyPr>
          <a:lstStyle/>
          <a:p>
            <a:r>
              <a:rPr lang="en-US" sz="1600">
                <a:solidFill>
                  <a:srgbClr val="000000"/>
                </a:solidFill>
                <a:latin typeface="Aptos Display"/>
                <a:ea typeface="Roboto"/>
                <a:cs typeface="Roboto"/>
              </a:rPr>
              <a:t>Historical Treatment of Anorexia Nervosa</a:t>
            </a:r>
            <a:endParaRPr lang="en-US"/>
          </a:p>
        </p:txBody>
      </p:sp>
      <p:sp>
        <p:nvSpPr>
          <p:cNvPr id="4" name="Content Placeholder 3">
            <a:extLst>
              <a:ext uri="{FF2B5EF4-FFF2-40B4-BE49-F238E27FC236}">
                <a16:creationId xmlns:a16="http://schemas.microsoft.com/office/drawing/2014/main" id="{97BD26ED-94AE-512B-A2D2-7C3B83956862}"/>
              </a:ext>
            </a:extLst>
          </p:cNvPr>
          <p:cNvSpPr>
            <a:spLocks noGrp="1"/>
          </p:cNvSpPr>
          <p:nvPr>
            <p:ph sz="half" idx="2"/>
          </p:nvPr>
        </p:nvSpPr>
        <p:spPr>
          <a:xfrm>
            <a:off x="1017442" y="2777279"/>
            <a:ext cx="4599586" cy="3621990"/>
          </a:xfrm>
        </p:spPr>
        <p:txBody>
          <a:bodyPr vert="horz" lIns="91440" tIns="45720" rIns="91440" bIns="45720" rtlCol="0" anchor="t">
            <a:normAutofit fontScale="77500" lnSpcReduction="20000"/>
          </a:bodyPr>
          <a:lstStyle/>
          <a:p>
            <a:r>
              <a:rPr lang="en-US">
                <a:ea typeface="+mn-lt"/>
                <a:cs typeface="+mn-lt"/>
              </a:rPr>
              <a:t>Over time, anorexia nervosa treatment has changed dramatically. The condition was first identified by the patient's inability to maintain a normal body weight, a notion that dates back to 1873. This strategy was founded on the belief that eating is a fundamental necessity that must be consciously disregarded in order to protect one's health and reproduce. Overcoming this refusal and reaching a normal body weight were the main goals of the treatment. But as knowledge of the condition has grown, the emphasis has switched from treating the weight itself to comprehending the underlying motivations and behaviors linked to anorexia nervosa. (</a:t>
            </a:r>
            <a:r>
              <a:rPr lang="en-US" sz="1300">
                <a:solidFill>
                  <a:srgbClr val="222222"/>
                </a:solidFill>
                <a:latin typeface="Arial"/>
                <a:ea typeface="+mn-lt"/>
                <a:cs typeface="Arial"/>
              </a:rPr>
              <a:t> </a:t>
            </a:r>
            <a:r>
              <a:rPr lang="en-US" sz="1300" err="1">
                <a:solidFill>
                  <a:srgbClr val="222222"/>
                </a:solidFill>
                <a:latin typeface="Arial"/>
                <a:ea typeface="+mn-lt"/>
                <a:cs typeface="Arial"/>
              </a:rPr>
              <a:t>Herpertz</a:t>
            </a:r>
            <a:r>
              <a:rPr lang="en-US" sz="1300">
                <a:solidFill>
                  <a:srgbClr val="222222"/>
                </a:solidFill>
                <a:latin typeface="Arial"/>
                <a:ea typeface="+mn-lt"/>
                <a:cs typeface="Arial"/>
              </a:rPr>
              <a:t>-Dahlmann, B., van Elburg, A., Castro-</a:t>
            </a:r>
            <a:r>
              <a:rPr lang="en-US" sz="1300" err="1">
                <a:solidFill>
                  <a:srgbClr val="222222"/>
                </a:solidFill>
                <a:latin typeface="Arial"/>
                <a:ea typeface="+mn-lt"/>
                <a:cs typeface="Arial"/>
              </a:rPr>
              <a:t>Fornieles</a:t>
            </a:r>
            <a:r>
              <a:rPr lang="en-US" sz="1300">
                <a:solidFill>
                  <a:srgbClr val="222222"/>
                </a:solidFill>
                <a:latin typeface="Arial"/>
                <a:ea typeface="+mn-lt"/>
                <a:cs typeface="Arial"/>
              </a:rPr>
              <a:t>, J. and Schmidt, U., 2015). The severity impact of anorexia on the person will also depend on the treatment, because medical intervention could be risky, due to worn down of the body. (slide 33 of week 5).</a:t>
            </a:r>
          </a:p>
          <a:p>
            <a:endParaRPr lang="en-US" sz="1300">
              <a:solidFill>
                <a:srgbClr val="222222"/>
              </a:solidFill>
              <a:latin typeface="Arial"/>
              <a:cs typeface="Arial"/>
            </a:endParaRPr>
          </a:p>
          <a:p>
            <a:endParaRPr lang="en-US" sz="1300">
              <a:solidFill>
                <a:srgbClr val="222222"/>
              </a:solidFill>
              <a:latin typeface="Arial"/>
              <a:cs typeface="Arial"/>
            </a:endParaRPr>
          </a:p>
        </p:txBody>
      </p:sp>
      <p:sp>
        <p:nvSpPr>
          <p:cNvPr id="5" name="Text Placeholder 4">
            <a:extLst>
              <a:ext uri="{FF2B5EF4-FFF2-40B4-BE49-F238E27FC236}">
                <a16:creationId xmlns:a16="http://schemas.microsoft.com/office/drawing/2014/main" id="{3D382915-7287-D89B-C8E7-6501D4771D65}"/>
              </a:ext>
            </a:extLst>
          </p:cNvPr>
          <p:cNvSpPr>
            <a:spLocks noGrp="1"/>
          </p:cNvSpPr>
          <p:nvPr>
            <p:ph type="body" sz="quarter" idx="3"/>
          </p:nvPr>
        </p:nvSpPr>
        <p:spPr/>
        <p:txBody>
          <a:bodyPr>
            <a:normAutofit/>
          </a:bodyPr>
          <a:lstStyle/>
          <a:p>
            <a:r>
              <a:rPr lang="en-US" sz="1400" b="1">
                <a:solidFill>
                  <a:srgbClr val="222222"/>
                </a:solidFill>
                <a:latin typeface="Merriweather"/>
              </a:rPr>
              <a:t>Recommendation</a:t>
            </a:r>
            <a:endParaRPr lang="en-US" sz="1400">
              <a:solidFill>
                <a:srgbClr val="222222"/>
              </a:solidFill>
              <a:latin typeface="Merriweather"/>
            </a:endParaRPr>
          </a:p>
        </p:txBody>
      </p:sp>
      <p:sp>
        <p:nvSpPr>
          <p:cNvPr id="6" name="Content Placeholder 5">
            <a:extLst>
              <a:ext uri="{FF2B5EF4-FFF2-40B4-BE49-F238E27FC236}">
                <a16:creationId xmlns:a16="http://schemas.microsoft.com/office/drawing/2014/main" id="{167B32DF-8E08-B445-CEB5-D3CB53E6B41A}"/>
              </a:ext>
            </a:extLst>
          </p:cNvPr>
          <p:cNvSpPr>
            <a:spLocks noGrp="1"/>
          </p:cNvSpPr>
          <p:nvPr>
            <p:ph sz="quarter" idx="4"/>
          </p:nvPr>
        </p:nvSpPr>
        <p:spPr/>
        <p:txBody>
          <a:bodyPr vert="horz" lIns="91440" tIns="45720" rIns="91440" bIns="45720" rtlCol="0" anchor="t">
            <a:normAutofit fontScale="77500" lnSpcReduction="20000"/>
          </a:bodyPr>
          <a:lstStyle/>
          <a:p>
            <a:r>
              <a:rPr lang="en-US" sz="1400">
                <a:solidFill>
                  <a:srgbClr val="222222"/>
                </a:solidFill>
                <a:latin typeface="Merriweather"/>
              </a:rPr>
              <a:t>The treatment of choice for adolescent AN, several guidelines also recommend individual meetings with the therapist, e.g., the NICE guidelines (“Children and adolescents with AN should be offered individual appointments with a healthcare professional separate from those with their family members or carers”). In our opinion, this statement is important, as many young patients with AN try to protect their parents and may thus be more honest in speaking to a professional therapist.   (</a:t>
            </a:r>
            <a:r>
              <a:rPr lang="en-US" sz="1300" err="1">
                <a:solidFill>
                  <a:srgbClr val="222222"/>
                </a:solidFill>
                <a:latin typeface="Arial"/>
                <a:cs typeface="Arial"/>
              </a:rPr>
              <a:t>Herpertz</a:t>
            </a:r>
            <a:r>
              <a:rPr lang="en-US" sz="1300">
                <a:solidFill>
                  <a:srgbClr val="222222"/>
                </a:solidFill>
                <a:latin typeface="Arial"/>
                <a:cs typeface="Arial"/>
              </a:rPr>
              <a:t>-Dahlmann, B., van Elburg, A., Castro-</a:t>
            </a:r>
            <a:r>
              <a:rPr lang="en-US" sz="1300" err="1">
                <a:solidFill>
                  <a:srgbClr val="222222"/>
                </a:solidFill>
                <a:latin typeface="Arial"/>
                <a:cs typeface="Arial"/>
              </a:rPr>
              <a:t>Fornieles</a:t>
            </a:r>
            <a:r>
              <a:rPr lang="en-US" sz="1300">
                <a:solidFill>
                  <a:srgbClr val="222222"/>
                </a:solidFill>
                <a:latin typeface="Arial"/>
                <a:cs typeface="Arial"/>
              </a:rPr>
              <a:t>, J. and Schmidt, U., 2015)</a:t>
            </a:r>
            <a:endParaRPr lang="en-US"/>
          </a:p>
        </p:txBody>
      </p:sp>
    </p:spTree>
    <p:extLst>
      <p:ext uri="{BB962C8B-B14F-4D97-AF65-F5344CB8AC3E}">
        <p14:creationId xmlns:p14="http://schemas.microsoft.com/office/powerpoint/2010/main" val="507595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8F1EF805-1852-BC78-C71F-ADD04033C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DB65FB7-E224-41FE-5B5E-8AB2AD739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4669" y="1504833"/>
            <a:ext cx="3947098" cy="3848334"/>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678D5-60D2-E461-3169-96DC04CFB50F}"/>
              </a:ext>
            </a:extLst>
          </p:cNvPr>
          <p:cNvSpPr>
            <a:spLocks noGrp="1"/>
          </p:cNvSpPr>
          <p:nvPr>
            <p:ph type="title" idx="4294967295"/>
          </p:nvPr>
        </p:nvSpPr>
        <p:spPr>
          <a:xfrm>
            <a:off x="1474914" y="1976146"/>
            <a:ext cx="3687021" cy="1309687"/>
          </a:xfrm>
        </p:spPr>
        <p:txBody>
          <a:bodyPr vert="horz" lIns="91440" tIns="45720" rIns="91440" bIns="45720" rtlCol="0" anchor="b">
            <a:normAutofit/>
          </a:bodyPr>
          <a:lstStyle/>
          <a:p>
            <a:r>
              <a:rPr lang="en-US" b="1" kern="1200" cap="all" spc="500" baseline="0">
                <a:solidFill>
                  <a:schemeClr val="tx1"/>
                </a:solidFill>
                <a:latin typeface="+mj-lt"/>
                <a:ea typeface="+mj-ea"/>
                <a:cs typeface="+mj-cs"/>
              </a:rPr>
              <a:t>Reference list:</a:t>
            </a:r>
          </a:p>
        </p:txBody>
      </p:sp>
      <p:sp>
        <p:nvSpPr>
          <p:cNvPr id="20" name="TextBox 19">
            <a:extLst>
              <a:ext uri="{FF2B5EF4-FFF2-40B4-BE49-F238E27FC236}">
                <a16:creationId xmlns:a16="http://schemas.microsoft.com/office/drawing/2014/main" id="{910070C7-35B8-F3A9-4229-B1DD0EE29BFC}"/>
              </a:ext>
            </a:extLst>
          </p:cNvPr>
          <p:cNvSpPr txBox="1"/>
          <p:nvPr/>
        </p:nvSpPr>
        <p:spPr>
          <a:xfrm>
            <a:off x="6740013" y="914401"/>
            <a:ext cx="4156586" cy="50292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indent="-228600">
              <a:lnSpc>
                <a:spcPct val="110000"/>
              </a:lnSpc>
              <a:spcAft>
                <a:spcPts val="600"/>
              </a:spcAft>
              <a:buFont typeface="Arial" panose="020B0604020202020204" pitchFamily="34" charset="0"/>
              <a:buChar char="•"/>
            </a:pPr>
            <a:r>
              <a:rPr lang="en-US" sz="1300">
                <a:solidFill>
                  <a:srgbClr val="222222"/>
                </a:solidFill>
                <a:latin typeface="Arial"/>
                <a:cs typeface="Arial"/>
              </a:rPr>
              <a:t>ICD, W., 11. </a:t>
            </a:r>
            <a:r>
              <a:rPr lang="en-US" sz="1300" i="1">
                <a:solidFill>
                  <a:srgbClr val="222222"/>
                </a:solidFill>
                <a:latin typeface="Arial"/>
                <a:cs typeface="Arial"/>
              </a:rPr>
              <a:t>for Mortality and Morbidity Statistics: 2022</a:t>
            </a:r>
            <a:r>
              <a:rPr lang="en-US" sz="1300">
                <a:solidFill>
                  <a:srgbClr val="222222"/>
                </a:solidFill>
                <a:latin typeface="Arial"/>
                <a:cs typeface="Arial"/>
              </a:rPr>
              <a:t> [online</a:t>
            </a:r>
            <a:endParaRPr lang="en-US" sz="1500"/>
          </a:p>
          <a:p>
            <a:pPr indent="-228600">
              <a:lnSpc>
                <a:spcPct val="110000"/>
              </a:lnSpc>
              <a:spcAft>
                <a:spcPts val="600"/>
              </a:spcAft>
              <a:buFont typeface="Arial" panose="020B0604020202020204" pitchFamily="34" charset="0"/>
              <a:buChar char="•"/>
            </a:pPr>
            <a:r>
              <a:rPr lang="en-US" sz="1500"/>
              <a:t>Rocks, T., Pelly, F. and Wilkinson, P., 2014. Nutrition therapy during initiation of refeeding in underweight children and adolescent inpatients with anorexia nervosa: a systematic review of the evidence. </a:t>
            </a:r>
            <a:r>
              <a:rPr lang="en-US" sz="1500" i="1"/>
              <a:t>Journal of the Academy of Nutrition and Dietetics</a:t>
            </a:r>
            <a:r>
              <a:rPr lang="en-US" sz="1500"/>
              <a:t>, </a:t>
            </a:r>
            <a:r>
              <a:rPr lang="en-US" sz="1500" i="1"/>
              <a:t>114</a:t>
            </a:r>
            <a:r>
              <a:rPr lang="en-US" sz="1500"/>
              <a:t>(6), pp.897-907.</a:t>
            </a:r>
            <a:endParaRPr lang="en-US"/>
          </a:p>
          <a:p>
            <a:pPr indent="-228600">
              <a:lnSpc>
                <a:spcPct val="110000"/>
              </a:lnSpc>
              <a:spcAft>
                <a:spcPts val="600"/>
              </a:spcAft>
              <a:buFont typeface="Arial" panose="020B0604020202020204" pitchFamily="34" charset="0"/>
              <a:buChar char="•"/>
            </a:pPr>
            <a:r>
              <a:rPr lang="en-US" sz="1500"/>
              <a:t>Garner, D.M. and Garfinkel, P.E., 1980. Socio-cultural factors in the development of anorexia nervosa. </a:t>
            </a:r>
            <a:r>
              <a:rPr lang="en-US" sz="1500" i="1"/>
              <a:t>Psychological medicine</a:t>
            </a:r>
            <a:r>
              <a:rPr lang="en-US" sz="1500"/>
              <a:t>, </a:t>
            </a:r>
            <a:r>
              <a:rPr lang="en-US" sz="1500" i="1"/>
              <a:t>10</a:t>
            </a:r>
            <a:r>
              <a:rPr lang="en-US" sz="1500"/>
              <a:t>(4), pp.647-656.</a:t>
            </a:r>
          </a:p>
          <a:p>
            <a:pPr indent="-228600">
              <a:lnSpc>
                <a:spcPct val="110000"/>
              </a:lnSpc>
              <a:spcAft>
                <a:spcPts val="600"/>
              </a:spcAft>
              <a:buFont typeface="Arial" panose="020B0604020202020204" pitchFamily="34" charset="0"/>
              <a:buChar char="•"/>
            </a:pPr>
            <a:endParaRPr lang="en-US" sz="1500"/>
          </a:p>
          <a:p>
            <a:pPr indent="-228600">
              <a:lnSpc>
                <a:spcPct val="110000"/>
              </a:lnSpc>
              <a:spcAft>
                <a:spcPts val="600"/>
              </a:spcAft>
              <a:buFont typeface="Arial" panose="020B0604020202020204" pitchFamily="34" charset="0"/>
              <a:buChar char="•"/>
            </a:pPr>
            <a:r>
              <a:rPr lang="en-US" sz="1500"/>
              <a:t>Dimitropoulos, G., Freeman, V.E., Muskat, S., Domingo, A. and McCallum, L., 2016. “You don’t have anorexia, you just want to look like a celebrity”: perceived stigma in individuals with anorexia nervosa. </a:t>
            </a:r>
            <a:r>
              <a:rPr lang="en-US" sz="1500" i="1"/>
              <a:t>Journal of Mental Health</a:t>
            </a:r>
            <a:r>
              <a:rPr lang="en-US" sz="1500"/>
              <a:t>, </a:t>
            </a:r>
            <a:r>
              <a:rPr lang="en-US" sz="1500" i="1"/>
              <a:t>25</a:t>
            </a:r>
            <a:r>
              <a:rPr lang="en-US" sz="1500"/>
              <a:t>(1), pp.47-54. </a:t>
            </a:r>
          </a:p>
          <a:p>
            <a:pPr indent="-228600">
              <a:lnSpc>
                <a:spcPct val="110000"/>
              </a:lnSpc>
              <a:spcAft>
                <a:spcPts val="600"/>
              </a:spcAft>
              <a:buFont typeface="Arial" panose="020B0604020202020204" pitchFamily="34" charset="0"/>
              <a:buChar char="•"/>
            </a:pPr>
            <a:r>
              <a:rPr lang="en-US" sz="1100">
                <a:solidFill>
                  <a:srgbClr val="222222"/>
                </a:solidFill>
                <a:latin typeface="Arial"/>
                <a:cs typeface="Arial"/>
              </a:rPr>
              <a:t> </a:t>
            </a:r>
            <a:r>
              <a:rPr lang="en-US" sz="1100" err="1">
                <a:solidFill>
                  <a:srgbClr val="222222"/>
                </a:solidFill>
                <a:latin typeface="Arial"/>
                <a:cs typeface="Arial"/>
              </a:rPr>
              <a:t>Herpertz</a:t>
            </a:r>
            <a:r>
              <a:rPr lang="en-US" sz="1100">
                <a:solidFill>
                  <a:srgbClr val="222222"/>
                </a:solidFill>
                <a:latin typeface="Arial"/>
                <a:cs typeface="Arial"/>
              </a:rPr>
              <a:t>-Dahlmann, B., van Elburg, A., Castro-</a:t>
            </a:r>
            <a:r>
              <a:rPr lang="en-US" sz="1100" err="1">
                <a:solidFill>
                  <a:srgbClr val="222222"/>
                </a:solidFill>
                <a:latin typeface="Arial"/>
                <a:cs typeface="Arial"/>
              </a:rPr>
              <a:t>Fornieles</a:t>
            </a:r>
            <a:r>
              <a:rPr lang="en-US" sz="1100">
                <a:solidFill>
                  <a:srgbClr val="222222"/>
                </a:solidFill>
                <a:latin typeface="Arial"/>
                <a:cs typeface="Arial"/>
              </a:rPr>
              <a:t>, J. and Schmidt, U., 2015. ESCAP Expert Paper: New developments in the diagnosis and treatment of adolescent anorexia nervosa—a European perspective. </a:t>
            </a:r>
            <a:r>
              <a:rPr lang="en-US" sz="1100" i="1">
                <a:solidFill>
                  <a:srgbClr val="222222"/>
                </a:solidFill>
                <a:latin typeface="Arial"/>
                <a:cs typeface="Arial"/>
              </a:rPr>
              <a:t>European child &amp; adolescent psychiatry</a:t>
            </a:r>
            <a:r>
              <a:rPr lang="en-US" sz="1100">
                <a:solidFill>
                  <a:srgbClr val="222222"/>
                </a:solidFill>
                <a:latin typeface="Arial"/>
                <a:cs typeface="Arial"/>
              </a:rPr>
              <a:t>, </a:t>
            </a:r>
            <a:r>
              <a:rPr lang="en-US" sz="1100" i="1">
                <a:solidFill>
                  <a:srgbClr val="222222"/>
                </a:solidFill>
                <a:latin typeface="Arial"/>
                <a:cs typeface="Arial"/>
              </a:rPr>
              <a:t>24</a:t>
            </a:r>
            <a:r>
              <a:rPr lang="en-US" sz="1100">
                <a:solidFill>
                  <a:srgbClr val="222222"/>
                </a:solidFill>
                <a:latin typeface="Arial"/>
                <a:cs typeface="Arial"/>
              </a:rPr>
              <a:t>(10), pp.1153-116</a:t>
            </a:r>
            <a:r>
              <a:rPr lang="en-US" sz="1000">
                <a:solidFill>
                  <a:srgbClr val="222222"/>
                </a:solidFill>
                <a:latin typeface="Arial"/>
                <a:cs typeface="Arial"/>
              </a:rPr>
              <a:t>7.</a:t>
            </a:r>
          </a:p>
          <a:p>
            <a:pPr indent="-228600">
              <a:lnSpc>
                <a:spcPct val="110000"/>
              </a:lnSpc>
              <a:spcAft>
                <a:spcPts val="600"/>
              </a:spcAft>
              <a:buFont typeface="Arial" panose="020B0604020202020204" pitchFamily="34" charset="0"/>
              <a:buChar char="•"/>
            </a:pPr>
            <a:r>
              <a:rPr lang="en-US" sz="1100" err="1">
                <a:solidFill>
                  <a:srgbClr val="222222"/>
                </a:solidFill>
                <a:latin typeface="Arial"/>
                <a:cs typeface="Arial"/>
              </a:rPr>
              <a:t>Dell’Osso</a:t>
            </a:r>
            <a:r>
              <a:rPr lang="en-US" sz="1100">
                <a:solidFill>
                  <a:srgbClr val="222222"/>
                </a:solidFill>
                <a:latin typeface="Arial"/>
                <a:cs typeface="Arial"/>
              </a:rPr>
              <a:t>, L., Abelli, M., </a:t>
            </a:r>
            <a:r>
              <a:rPr lang="en-US" sz="1100" err="1">
                <a:solidFill>
                  <a:srgbClr val="222222"/>
                </a:solidFill>
                <a:latin typeface="Arial"/>
                <a:cs typeface="Arial"/>
              </a:rPr>
              <a:t>Carpita</a:t>
            </a:r>
            <a:r>
              <a:rPr lang="en-US" sz="1100">
                <a:solidFill>
                  <a:srgbClr val="222222"/>
                </a:solidFill>
                <a:latin typeface="Arial"/>
                <a:cs typeface="Arial"/>
              </a:rPr>
              <a:t>, B., Pini, S., Castellini, G., Carmassi, C. and Ricca, V., 2016. Historical evolution of the concept of anorexia nervosa and relationships with orthorexia nervosa, autism, and obsessive–compulsive spectrum. </a:t>
            </a:r>
            <a:r>
              <a:rPr lang="en-US" sz="1100" i="1">
                <a:solidFill>
                  <a:srgbClr val="222222"/>
                </a:solidFill>
                <a:latin typeface="Arial"/>
                <a:cs typeface="Arial"/>
              </a:rPr>
              <a:t>Neuropsychiatric disease and treatment</a:t>
            </a:r>
            <a:r>
              <a:rPr lang="en-US" sz="1100">
                <a:solidFill>
                  <a:srgbClr val="222222"/>
                </a:solidFill>
                <a:latin typeface="Arial"/>
                <a:cs typeface="Arial"/>
              </a:rPr>
              <a:t>, pp.1651-1660.</a:t>
            </a:r>
          </a:p>
          <a:p>
            <a:pPr indent="-228600">
              <a:lnSpc>
                <a:spcPct val="110000"/>
              </a:lnSpc>
              <a:spcAft>
                <a:spcPts val="600"/>
              </a:spcAft>
              <a:buFont typeface="Arial" panose="020B0604020202020204" pitchFamily="34" charset="0"/>
              <a:buChar char="•"/>
            </a:pPr>
            <a:r>
              <a:rPr lang="en-US" sz="1100" err="1">
                <a:solidFill>
                  <a:srgbClr val="222222"/>
                </a:solidFill>
                <a:latin typeface="Arial"/>
                <a:cs typeface="Arial"/>
              </a:rPr>
              <a:t>Brelet</a:t>
            </a:r>
            <a:r>
              <a:rPr lang="en-US" sz="1100">
                <a:solidFill>
                  <a:srgbClr val="222222"/>
                </a:solidFill>
                <a:latin typeface="Arial"/>
                <a:cs typeface="Arial"/>
              </a:rPr>
              <a:t>, L., </a:t>
            </a:r>
            <a:r>
              <a:rPr lang="en-US" sz="1100" err="1">
                <a:solidFill>
                  <a:srgbClr val="222222"/>
                </a:solidFill>
                <a:latin typeface="Arial"/>
                <a:cs typeface="Arial"/>
              </a:rPr>
              <a:t>Flaudias</a:t>
            </a:r>
            <a:r>
              <a:rPr lang="en-US" sz="1100">
                <a:solidFill>
                  <a:srgbClr val="222222"/>
                </a:solidFill>
                <a:latin typeface="Arial"/>
                <a:cs typeface="Arial"/>
              </a:rPr>
              <a:t>, V., Désert, M., Guillaume, S., Llorca, P.M. and </a:t>
            </a:r>
            <a:r>
              <a:rPr lang="en-US" sz="1100" err="1">
                <a:solidFill>
                  <a:srgbClr val="222222"/>
                </a:solidFill>
                <a:latin typeface="Arial"/>
                <a:cs typeface="Arial"/>
              </a:rPr>
              <a:t>Boirie</a:t>
            </a:r>
            <a:r>
              <a:rPr lang="en-US" sz="1100">
                <a:solidFill>
                  <a:srgbClr val="222222"/>
                </a:solidFill>
                <a:latin typeface="Arial"/>
                <a:cs typeface="Arial"/>
              </a:rPr>
              <a:t>, Y., 2021. Stigmatization toward people with anorexia nervosa, bulimia nervosa, and binge eating disorder: a scoping review. </a:t>
            </a:r>
            <a:r>
              <a:rPr lang="en-US" sz="1100" i="1">
                <a:solidFill>
                  <a:srgbClr val="222222"/>
                </a:solidFill>
                <a:latin typeface="Arial"/>
                <a:cs typeface="Arial"/>
              </a:rPr>
              <a:t>Nutrients</a:t>
            </a:r>
            <a:r>
              <a:rPr lang="en-US" sz="1100">
                <a:solidFill>
                  <a:srgbClr val="222222"/>
                </a:solidFill>
                <a:latin typeface="Arial"/>
                <a:cs typeface="Arial"/>
              </a:rPr>
              <a:t>, </a:t>
            </a:r>
            <a:r>
              <a:rPr lang="en-US" sz="1100" i="1">
                <a:solidFill>
                  <a:srgbClr val="222222"/>
                </a:solidFill>
                <a:latin typeface="Arial"/>
                <a:cs typeface="Arial"/>
              </a:rPr>
              <a:t>13</a:t>
            </a:r>
            <a:r>
              <a:rPr lang="en-US" sz="1100">
                <a:solidFill>
                  <a:srgbClr val="222222"/>
                </a:solidFill>
                <a:latin typeface="Arial"/>
                <a:cs typeface="Arial"/>
              </a:rPr>
              <a:t>(8), p.2834.</a:t>
            </a:r>
          </a:p>
          <a:p>
            <a:pPr indent="-228600">
              <a:lnSpc>
                <a:spcPct val="110000"/>
              </a:lnSpc>
              <a:spcAft>
                <a:spcPts val="600"/>
              </a:spcAft>
              <a:buFont typeface="Arial" panose="020B0604020202020204" pitchFamily="34" charset="0"/>
              <a:buChar char="•"/>
            </a:pPr>
            <a:r>
              <a:rPr lang="en-US" sz="1200">
                <a:solidFill>
                  <a:srgbClr val="222222"/>
                </a:solidFill>
                <a:latin typeface="Arial"/>
                <a:cs typeface="Arial"/>
              </a:rPr>
              <a:t>Mitchell, J.E. and Wonderlich, S.A., 2014. Feeding and eating disorders.</a:t>
            </a:r>
            <a:endParaRPr lang="en-US" sz="1100">
              <a:solidFill>
                <a:srgbClr val="222222"/>
              </a:solidFill>
              <a:latin typeface="Arial"/>
              <a:cs typeface="Arial"/>
            </a:endParaRPr>
          </a:p>
          <a:p>
            <a:pPr indent="-228600">
              <a:lnSpc>
                <a:spcPct val="110000"/>
              </a:lnSpc>
              <a:spcAft>
                <a:spcPts val="600"/>
              </a:spcAft>
              <a:buFont typeface="Arial" panose="020B0604020202020204" pitchFamily="34" charset="0"/>
              <a:buChar char="•"/>
            </a:pPr>
            <a:endParaRPr lang="en-US" sz="1500"/>
          </a:p>
          <a:p>
            <a:pPr indent="-228600">
              <a:lnSpc>
                <a:spcPct val="110000"/>
              </a:lnSpc>
              <a:spcAft>
                <a:spcPts val="600"/>
              </a:spcAft>
              <a:buFont typeface="Arial" panose="020B0604020202020204" pitchFamily="34" charset="0"/>
              <a:buChar char="•"/>
            </a:pPr>
            <a:endParaRPr lang="en-US" sz="1500"/>
          </a:p>
          <a:p>
            <a:pPr indent="-228600">
              <a:lnSpc>
                <a:spcPct val="110000"/>
              </a:lnSpc>
              <a:spcAft>
                <a:spcPts val="600"/>
              </a:spcAft>
              <a:buFont typeface="Arial" panose="020B0604020202020204" pitchFamily="34" charset="0"/>
              <a:buChar char="•"/>
            </a:pPr>
            <a:endParaRPr lang="en-US" sz="1500"/>
          </a:p>
          <a:p>
            <a:pPr indent="-228600">
              <a:lnSpc>
                <a:spcPct val="11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881840934"/>
      </p:ext>
    </p:extLst>
  </p:cSld>
  <p:clrMapOvr>
    <a:masterClrMapping/>
  </p:clrMapOvr>
</p:sld>
</file>

<file path=ppt/theme/theme1.xml><?xml version="1.0" encoding="utf-8"?>
<a:theme xmlns:a="http://schemas.openxmlformats.org/drawingml/2006/main" name="LimelightVTI">
  <a:themeElements>
    <a:clrScheme name="Limelight">
      <a:dk1>
        <a:sysClr val="windowText" lastClr="000000"/>
      </a:dk1>
      <a:lt1>
        <a:sysClr val="window" lastClr="FFFFFF"/>
      </a:lt1>
      <a:dk2>
        <a:srgbClr val="23353B"/>
      </a:dk2>
      <a:lt2>
        <a:srgbClr val="E0DDD8"/>
      </a:lt2>
      <a:accent1>
        <a:srgbClr val="90A208"/>
      </a:accent1>
      <a:accent2>
        <a:srgbClr val="6A8755"/>
      </a:accent2>
      <a:accent3>
        <a:srgbClr val="49716B"/>
      </a:accent3>
      <a:accent4>
        <a:srgbClr val="A16F7C"/>
      </a:accent4>
      <a:accent5>
        <a:srgbClr val="B16455"/>
      </a:accent5>
      <a:accent6>
        <a:srgbClr val="E08350"/>
      </a:accent6>
      <a:hlink>
        <a:srgbClr val="5F864B"/>
      </a:hlink>
      <a:folHlink>
        <a:srgbClr val="3F877D"/>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LimelightVTI</vt:lpstr>
      <vt:lpstr>PowerPoint Presentation</vt:lpstr>
      <vt:lpstr>Introduction &amp;Socio-cultural factors in the development of anorexia nervosa</vt:lpstr>
      <vt:lpstr>Discrimination &amp; critical analysis of anorexia nervosa.</vt:lpstr>
      <vt:lpstr>Treatment and recommendation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2025-11-01T16:59:31Z</dcterms:created>
  <dcterms:modified xsi:type="dcterms:W3CDTF">2025-11-02T13:28:50Z</dcterms:modified>
</cp:coreProperties>
</file>