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5" r:id="rId2"/>
    <p:sldId id="257" r:id="rId3"/>
    <p:sldId id="259" r:id="rId4"/>
    <p:sldId id="260" r:id="rId5"/>
    <p:sldId id="261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31C83-2C10-CBFF-1A39-43A33598B5BC}" v="9" dt="2023-03-01T13:41:31.377"/>
    <p1510:client id="{0A2D1B5A-9F64-70DB-B512-13DF0963C7E8}" v="735" dt="2023-03-01T13:38:53.459"/>
    <p1510:client id="{2EDE0F71-97FA-033E-07D9-1A109244077F}" v="1" dt="2023-03-12T16:35:46.917"/>
    <p1510:client id="{3A3C5F90-4BD7-47DC-5F3A-C6B5881A784C}" v="883" dt="2023-03-12T15:48:25.360"/>
    <p1510:client id="{3CC7B9BB-44EB-9072-7510-578D61010616}" v="80" dt="2023-03-12T16:14:21.945"/>
    <p1510:client id="{5F234F2F-F96C-AF8E-708A-037664872BF4}" v="19" dt="2023-03-09T11:59:52.843"/>
    <p1510:client id="{867D26F6-5D97-4889-B164-07A5874549C8}" v="530" dt="2023-03-01T01:41:47.421"/>
    <p1510:client id="{95B3E84A-4D81-7177-B702-192CF8523E61}" v="7" dt="2023-03-11T20:41:24.321"/>
    <p1510:client id="{B0019B66-CE60-B24A-7A8A-08FBD99CB234}" v="159" dt="2023-03-01T12:32:20.520"/>
    <p1510:client id="{B41B3016-8D8B-6C62-1CC6-0BB9C4C9002E}" v="1522" dt="2023-03-07T14:44:19.794"/>
    <p1510:client id="{E61D47F4-9852-AA88-3655-5FAD0AF6B45E}" v="79" dt="2023-03-11T20:39:11.4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549EB-BBA9-4A80-8CE5-27081870FF39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D811D4-F054-4C00-A2F3-5DB442425738}">
      <dgm:prSet phldr="0"/>
      <dgm:spPr/>
      <dgm:t>
        <a:bodyPr/>
        <a:lstStyle/>
        <a:p>
          <a:r>
            <a:rPr lang="en-GB">
              <a:latin typeface="Corbel" panose="020B0503020204020204"/>
            </a:rPr>
            <a:t>Oral</a:t>
          </a:r>
          <a:endParaRPr lang="en-GB"/>
        </a:p>
      </dgm:t>
    </dgm:pt>
    <dgm:pt modelId="{D8203182-66F1-4D6B-9F1A-C330CAD1ECD5}" type="parTrans" cxnId="{268562B3-0767-4725-B790-E0348FFC38D2}">
      <dgm:prSet/>
      <dgm:spPr/>
      <dgm:t>
        <a:bodyPr/>
        <a:lstStyle/>
        <a:p>
          <a:endParaRPr lang="en-US"/>
        </a:p>
      </dgm:t>
    </dgm:pt>
    <dgm:pt modelId="{3161914D-443E-4C96-9FBC-AB3AD94575A5}" type="sibTrans" cxnId="{268562B3-0767-4725-B790-E0348FFC38D2}">
      <dgm:prSet/>
      <dgm:spPr/>
      <dgm:t>
        <a:bodyPr/>
        <a:lstStyle/>
        <a:p>
          <a:endParaRPr lang="en-US"/>
        </a:p>
      </dgm:t>
    </dgm:pt>
    <dgm:pt modelId="{C681212C-0FE6-457C-9B6F-152A3D1FB9FE}">
      <dgm:prSet/>
      <dgm:spPr/>
      <dgm:t>
        <a:bodyPr/>
        <a:lstStyle/>
        <a:p>
          <a:r>
            <a:rPr lang="en-GB"/>
            <a:t>Non _ verbal</a:t>
          </a:r>
          <a:endParaRPr lang="en-US"/>
        </a:p>
      </dgm:t>
    </dgm:pt>
    <dgm:pt modelId="{F4FAC523-F950-4FBD-A656-39C445577CFD}" type="parTrans" cxnId="{1456650B-6A89-42F7-AEA4-AD6C93C8A975}">
      <dgm:prSet/>
      <dgm:spPr/>
      <dgm:t>
        <a:bodyPr/>
        <a:lstStyle/>
        <a:p>
          <a:endParaRPr lang="en-US"/>
        </a:p>
      </dgm:t>
    </dgm:pt>
    <dgm:pt modelId="{0836F95F-488B-4AD4-887A-CA4FD12315FD}" type="sibTrans" cxnId="{1456650B-6A89-42F7-AEA4-AD6C93C8A975}">
      <dgm:prSet/>
      <dgm:spPr/>
      <dgm:t>
        <a:bodyPr/>
        <a:lstStyle/>
        <a:p>
          <a:endParaRPr lang="en-US"/>
        </a:p>
      </dgm:t>
    </dgm:pt>
    <dgm:pt modelId="{67646ACC-C11D-41CC-8CFE-9E33B6345C30}">
      <dgm:prSet/>
      <dgm:spPr/>
      <dgm:t>
        <a:bodyPr/>
        <a:lstStyle/>
        <a:p>
          <a:r>
            <a:rPr lang="en-GB"/>
            <a:t>British sign language</a:t>
          </a:r>
          <a:endParaRPr lang="en-US"/>
        </a:p>
      </dgm:t>
    </dgm:pt>
    <dgm:pt modelId="{DE8215D2-A80E-4AC6-9B58-0FA8EBA6DC56}" type="parTrans" cxnId="{1780F313-5677-4028-ABE9-F66C0040FD2A}">
      <dgm:prSet/>
      <dgm:spPr/>
      <dgm:t>
        <a:bodyPr/>
        <a:lstStyle/>
        <a:p>
          <a:endParaRPr lang="en-US"/>
        </a:p>
      </dgm:t>
    </dgm:pt>
    <dgm:pt modelId="{AAABF59B-4A12-427F-9EDA-B373797E3670}" type="sibTrans" cxnId="{1780F313-5677-4028-ABE9-F66C0040FD2A}">
      <dgm:prSet/>
      <dgm:spPr/>
      <dgm:t>
        <a:bodyPr/>
        <a:lstStyle/>
        <a:p>
          <a:endParaRPr lang="en-US"/>
        </a:p>
      </dgm:t>
    </dgm:pt>
    <dgm:pt modelId="{8D31F6A0-7B21-4F5F-BEFA-3E51A18BEB16}">
      <dgm:prSet/>
      <dgm:spPr/>
      <dgm:t>
        <a:bodyPr/>
        <a:lstStyle/>
        <a:p>
          <a:r>
            <a:rPr lang="en-GB"/>
            <a:t>Written </a:t>
          </a:r>
          <a:endParaRPr lang="en-US"/>
        </a:p>
      </dgm:t>
    </dgm:pt>
    <dgm:pt modelId="{0D0E339C-CEE9-4E1A-BEFF-61C53FF5DD41}" type="parTrans" cxnId="{A1B6F524-766E-4175-8845-80309D791E8C}">
      <dgm:prSet/>
      <dgm:spPr/>
      <dgm:t>
        <a:bodyPr/>
        <a:lstStyle/>
        <a:p>
          <a:endParaRPr lang="en-US"/>
        </a:p>
      </dgm:t>
    </dgm:pt>
    <dgm:pt modelId="{CA130472-7E53-4B97-8F86-2571CECDF011}" type="sibTrans" cxnId="{A1B6F524-766E-4175-8845-80309D791E8C}">
      <dgm:prSet/>
      <dgm:spPr/>
      <dgm:t>
        <a:bodyPr/>
        <a:lstStyle/>
        <a:p>
          <a:endParaRPr lang="en-US"/>
        </a:p>
      </dgm:t>
    </dgm:pt>
    <dgm:pt modelId="{0A48B4E8-0C66-4607-B848-1B263E3AA4AC}">
      <dgm:prSet/>
      <dgm:spPr/>
      <dgm:t>
        <a:bodyPr/>
        <a:lstStyle/>
        <a:p>
          <a:r>
            <a:rPr lang="en-GB"/>
            <a:t>Braile</a:t>
          </a:r>
          <a:endParaRPr lang="en-US"/>
        </a:p>
      </dgm:t>
    </dgm:pt>
    <dgm:pt modelId="{332E3407-F6C8-467B-918C-53B76B43B138}" type="parTrans" cxnId="{642EF4E4-78AD-406F-8850-B21D70324541}">
      <dgm:prSet/>
      <dgm:spPr/>
      <dgm:t>
        <a:bodyPr/>
        <a:lstStyle/>
        <a:p>
          <a:endParaRPr lang="en-US"/>
        </a:p>
      </dgm:t>
    </dgm:pt>
    <dgm:pt modelId="{BC0FDFCB-A47B-43E0-AB4E-2127EF690794}" type="sibTrans" cxnId="{642EF4E4-78AD-406F-8850-B21D70324541}">
      <dgm:prSet/>
      <dgm:spPr/>
      <dgm:t>
        <a:bodyPr/>
        <a:lstStyle/>
        <a:p>
          <a:endParaRPr lang="en-US"/>
        </a:p>
      </dgm:t>
    </dgm:pt>
    <dgm:pt modelId="{DC7E1765-F77F-4B32-B41F-FA01A7092607}">
      <dgm:prSet/>
      <dgm:spPr/>
      <dgm:t>
        <a:bodyPr/>
        <a:lstStyle/>
        <a:p>
          <a:r>
            <a:rPr lang="en-GB"/>
            <a:t>Communication passport</a:t>
          </a:r>
          <a:endParaRPr lang="en-US"/>
        </a:p>
      </dgm:t>
    </dgm:pt>
    <dgm:pt modelId="{218A0A4D-F329-4A0C-AB6A-9A141E3D8FE8}" type="parTrans" cxnId="{CCB6F79B-0924-4B5C-B203-752ADB63C2AD}">
      <dgm:prSet/>
      <dgm:spPr/>
      <dgm:t>
        <a:bodyPr/>
        <a:lstStyle/>
        <a:p>
          <a:endParaRPr lang="en-US"/>
        </a:p>
      </dgm:t>
    </dgm:pt>
    <dgm:pt modelId="{12A0208E-477D-4FED-BA7C-C843DE43A38E}" type="sibTrans" cxnId="{CCB6F79B-0924-4B5C-B203-752ADB63C2AD}">
      <dgm:prSet/>
      <dgm:spPr/>
      <dgm:t>
        <a:bodyPr/>
        <a:lstStyle/>
        <a:p>
          <a:endParaRPr lang="en-US"/>
        </a:p>
      </dgm:t>
    </dgm:pt>
    <dgm:pt modelId="{A88D58B6-E3E7-4A47-B7C8-441FB5CEF307}">
      <dgm:prSet/>
      <dgm:spPr/>
      <dgm:t>
        <a:bodyPr/>
        <a:lstStyle/>
        <a:p>
          <a:r>
            <a:rPr lang="en-GB"/>
            <a:t>Use of signs and symbols</a:t>
          </a:r>
          <a:endParaRPr lang="en-US"/>
        </a:p>
      </dgm:t>
    </dgm:pt>
    <dgm:pt modelId="{830FEED0-E18E-47BF-A342-204F82BF5295}" type="parTrans" cxnId="{F0246F49-94E8-4404-8453-EAD68E7BF7C8}">
      <dgm:prSet/>
      <dgm:spPr/>
      <dgm:t>
        <a:bodyPr/>
        <a:lstStyle/>
        <a:p>
          <a:endParaRPr lang="en-US"/>
        </a:p>
      </dgm:t>
    </dgm:pt>
    <dgm:pt modelId="{C89320AF-75AA-4D72-AF31-6C0DA4B13FA7}" type="sibTrans" cxnId="{F0246F49-94E8-4404-8453-EAD68E7BF7C8}">
      <dgm:prSet/>
      <dgm:spPr/>
      <dgm:t>
        <a:bodyPr/>
        <a:lstStyle/>
        <a:p>
          <a:endParaRPr lang="en-US"/>
        </a:p>
      </dgm:t>
    </dgm:pt>
    <dgm:pt modelId="{5A9B491D-0E5C-49AA-B88E-3E4CACE165F5}">
      <dgm:prSet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 individuals</a:t>
          </a:r>
          <a:r>
            <a:rPr lang="en-GB"/>
            <a:t> exchange information in many ways and for various reasons.</a:t>
          </a:r>
          <a:r>
            <a:rPr lang="en-GB">
              <a:latin typeface="Corbel" panose="020B0503020204020204"/>
            </a:rPr>
            <a:t> These include</a:t>
          </a:r>
          <a:r>
            <a:rPr lang="en-GB"/>
            <a:t>:</a:t>
          </a:r>
          <a:endParaRPr lang="en-US">
            <a:latin typeface="Corbel" panose="020B0503020204020204"/>
          </a:endParaRPr>
        </a:p>
      </dgm:t>
    </dgm:pt>
    <dgm:pt modelId="{046AC41B-9795-49A8-8185-EA941C720F94}" type="parTrans" cxnId="{A67F3252-7FA0-4BF5-85DC-B751809B34FD}">
      <dgm:prSet/>
      <dgm:spPr/>
    </dgm:pt>
    <dgm:pt modelId="{71C02B81-1DD8-48B5-BCF8-30A4825C2066}" type="sibTrans" cxnId="{A67F3252-7FA0-4BF5-85DC-B751809B34FD}">
      <dgm:prSet/>
      <dgm:spPr/>
    </dgm:pt>
    <dgm:pt modelId="{E1D24E4B-8A6D-41A3-BDC0-628422ED3D75}" type="pres">
      <dgm:prSet presAssocID="{8E5549EB-BBA9-4A80-8CE5-27081870FF39}" presName="linear" presStyleCnt="0">
        <dgm:presLayoutVars>
          <dgm:animLvl val="lvl"/>
          <dgm:resizeHandles val="exact"/>
        </dgm:presLayoutVars>
      </dgm:prSet>
      <dgm:spPr/>
    </dgm:pt>
    <dgm:pt modelId="{F9770972-9FC3-4D95-AA47-9FE45E37D8BA}" type="pres">
      <dgm:prSet presAssocID="{5A9B491D-0E5C-49AA-B88E-3E4CACE165F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05EF916-B862-4D25-8B14-8B42A53F8AD0}" type="pres">
      <dgm:prSet presAssocID="{71C02B81-1DD8-48B5-BCF8-30A4825C2066}" presName="spacer" presStyleCnt="0"/>
      <dgm:spPr/>
    </dgm:pt>
    <dgm:pt modelId="{2C27E8C0-E0F4-4C89-905F-4782C2012554}" type="pres">
      <dgm:prSet presAssocID="{1CD811D4-F054-4C00-A2F3-5DB44242573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018F771-B3C3-4E9B-BC89-CF3624E77A8A}" type="pres">
      <dgm:prSet presAssocID="{3161914D-443E-4C96-9FBC-AB3AD94575A5}" presName="spacer" presStyleCnt="0"/>
      <dgm:spPr/>
    </dgm:pt>
    <dgm:pt modelId="{91FE2DB5-3C35-4589-BF2B-223B557ACC9B}" type="pres">
      <dgm:prSet presAssocID="{C681212C-0FE6-457C-9B6F-152A3D1FB9F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56A7C1F-CBF8-4419-BCA8-7A194484A46D}" type="pres">
      <dgm:prSet presAssocID="{0836F95F-488B-4AD4-887A-CA4FD12315FD}" presName="spacer" presStyleCnt="0"/>
      <dgm:spPr/>
    </dgm:pt>
    <dgm:pt modelId="{4D59DBC4-C050-4FC7-82C1-95F36AF87467}" type="pres">
      <dgm:prSet presAssocID="{67646ACC-C11D-41CC-8CFE-9E33B6345C3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5E75BFF-382D-4027-AB95-07B5E4592C1F}" type="pres">
      <dgm:prSet presAssocID="{AAABF59B-4A12-427F-9EDA-B373797E3670}" presName="spacer" presStyleCnt="0"/>
      <dgm:spPr/>
    </dgm:pt>
    <dgm:pt modelId="{4430BE64-3375-490A-81B3-E3B0BC6B932B}" type="pres">
      <dgm:prSet presAssocID="{8D31F6A0-7B21-4F5F-BEFA-3E51A18BEB16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88DE85F8-F71B-4502-82E1-4CCDE6E4ACB4}" type="pres">
      <dgm:prSet presAssocID="{CA130472-7E53-4B97-8F86-2571CECDF011}" presName="spacer" presStyleCnt="0"/>
      <dgm:spPr/>
    </dgm:pt>
    <dgm:pt modelId="{B0438625-416F-4A97-89C1-9AA7A4007174}" type="pres">
      <dgm:prSet presAssocID="{0A48B4E8-0C66-4607-B848-1B263E3AA4A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B331639-2145-4A9A-A341-DE9A08E55A5F}" type="pres">
      <dgm:prSet presAssocID="{BC0FDFCB-A47B-43E0-AB4E-2127EF690794}" presName="spacer" presStyleCnt="0"/>
      <dgm:spPr/>
    </dgm:pt>
    <dgm:pt modelId="{FAF62073-4B29-40FF-A2A9-659F51A9E23E}" type="pres">
      <dgm:prSet presAssocID="{DC7E1765-F77F-4B32-B41F-FA01A709260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07CA75B5-53F5-4715-9C1E-2EA1A7B85379}" type="pres">
      <dgm:prSet presAssocID="{12A0208E-477D-4FED-BA7C-C843DE43A38E}" presName="spacer" presStyleCnt="0"/>
      <dgm:spPr/>
    </dgm:pt>
    <dgm:pt modelId="{58F9C34F-01EC-4606-A08D-D959FD05A7BA}" type="pres">
      <dgm:prSet presAssocID="{A88D58B6-E3E7-4A47-B7C8-441FB5CEF307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456650B-6A89-42F7-AEA4-AD6C93C8A975}" srcId="{8E5549EB-BBA9-4A80-8CE5-27081870FF39}" destId="{C681212C-0FE6-457C-9B6F-152A3D1FB9FE}" srcOrd="2" destOrd="0" parTransId="{F4FAC523-F950-4FBD-A656-39C445577CFD}" sibTransId="{0836F95F-488B-4AD4-887A-CA4FD12315FD}"/>
    <dgm:cxn modelId="{1780F313-5677-4028-ABE9-F66C0040FD2A}" srcId="{8E5549EB-BBA9-4A80-8CE5-27081870FF39}" destId="{67646ACC-C11D-41CC-8CFE-9E33B6345C30}" srcOrd="3" destOrd="0" parTransId="{DE8215D2-A80E-4AC6-9B58-0FA8EBA6DC56}" sibTransId="{AAABF59B-4A12-427F-9EDA-B373797E3670}"/>
    <dgm:cxn modelId="{8A48D71F-AB2A-41C9-8DE0-71026DB262A2}" type="presOf" srcId="{8D31F6A0-7B21-4F5F-BEFA-3E51A18BEB16}" destId="{4430BE64-3375-490A-81B3-E3B0BC6B932B}" srcOrd="0" destOrd="0" presId="urn:microsoft.com/office/officeart/2005/8/layout/vList2"/>
    <dgm:cxn modelId="{A1B6F524-766E-4175-8845-80309D791E8C}" srcId="{8E5549EB-BBA9-4A80-8CE5-27081870FF39}" destId="{8D31F6A0-7B21-4F5F-BEFA-3E51A18BEB16}" srcOrd="4" destOrd="0" parTransId="{0D0E339C-CEE9-4E1A-BEFF-61C53FF5DD41}" sibTransId="{CA130472-7E53-4B97-8F86-2571CECDF011}"/>
    <dgm:cxn modelId="{8FA5343A-C7A5-419B-BDB1-05D37ECD1A81}" type="presOf" srcId="{0A48B4E8-0C66-4607-B848-1B263E3AA4AC}" destId="{B0438625-416F-4A97-89C1-9AA7A4007174}" srcOrd="0" destOrd="0" presId="urn:microsoft.com/office/officeart/2005/8/layout/vList2"/>
    <dgm:cxn modelId="{859E6D3D-DEF3-4CCB-87BD-BAB81CE6B623}" type="presOf" srcId="{8E5549EB-BBA9-4A80-8CE5-27081870FF39}" destId="{E1D24E4B-8A6D-41A3-BDC0-628422ED3D75}" srcOrd="0" destOrd="0" presId="urn:microsoft.com/office/officeart/2005/8/layout/vList2"/>
    <dgm:cxn modelId="{D8900244-F793-4B3A-B106-D3AD7C15BEBC}" type="presOf" srcId="{1CD811D4-F054-4C00-A2F3-5DB442425738}" destId="{2C27E8C0-E0F4-4C89-905F-4782C2012554}" srcOrd="0" destOrd="0" presId="urn:microsoft.com/office/officeart/2005/8/layout/vList2"/>
    <dgm:cxn modelId="{F0246F49-94E8-4404-8453-EAD68E7BF7C8}" srcId="{8E5549EB-BBA9-4A80-8CE5-27081870FF39}" destId="{A88D58B6-E3E7-4A47-B7C8-441FB5CEF307}" srcOrd="7" destOrd="0" parTransId="{830FEED0-E18E-47BF-A342-204F82BF5295}" sibTransId="{C89320AF-75AA-4D72-AF31-6C0DA4B13FA7}"/>
    <dgm:cxn modelId="{A67F3252-7FA0-4BF5-85DC-B751809B34FD}" srcId="{8E5549EB-BBA9-4A80-8CE5-27081870FF39}" destId="{5A9B491D-0E5C-49AA-B88E-3E4CACE165F5}" srcOrd="0" destOrd="0" parTransId="{046AC41B-9795-49A8-8185-EA941C720F94}" sibTransId="{71C02B81-1DD8-48B5-BCF8-30A4825C2066}"/>
    <dgm:cxn modelId="{3A378179-BE5C-4784-BAE9-62043340C809}" type="presOf" srcId="{5A9B491D-0E5C-49AA-B88E-3E4CACE165F5}" destId="{F9770972-9FC3-4D95-AA47-9FE45E37D8BA}" srcOrd="0" destOrd="0" presId="urn:microsoft.com/office/officeart/2005/8/layout/vList2"/>
    <dgm:cxn modelId="{CCB6F79B-0924-4B5C-B203-752ADB63C2AD}" srcId="{8E5549EB-BBA9-4A80-8CE5-27081870FF39}" destId="{DC7E1765-F77F-4B32-B41F-FA01A7092607}" srcOrd="6" destOrd="0" parTransId="{218A0A4D-F329-4A0C-AB6A-9A141E3D8FE8}" sibTransId="{12A0208E-477D-4FED-BA7C-C843DE43A38E}"/>
    <dgm:cxn modelId="{426525AC-8F93-4DB1-BB5E-B46641328E8B}" type="presOf" srcId="{C681212C-0FE6-457C-9B6F-152A3D1FB9FE}" destId="{91FE2DB5-3C35-4589-BF2B-223B557ACC9B}" srcOrd="0" destOrd="0" presId="urn:microsoft.com/office/officeart/2005/8/layout/vList2"/>
    <dgm:cxn modelId="{268562B3-0767-4725-B790-E0348FFC38D2}" srcId="{8E5549EB-BBA9-4A80-8CE5-27081870FF39}" destId="{1CD811D4-F054-4C00-A2F3-5DB442425738}" srcOrd="1" destOrd="0" parTransId="{D8203182-66F1-4D6B-9F1A-C330CAD1ECD5}" sibTransId="{3161914D-443E-4C96-9FBC-AB3AD94575A5}"/>
    <dgm:cxn modelId="{00F883B4-5C00-4F47-86DD-5998E7466C70}" type="presOf" srcId="{67646ACC-C11D-41CC-8CFE-9E33B6345C30}" destId="{4D59DBC4-C050-4FC7-82C1-95F36AF87467}" srcOrd="0" destOrd="0" presId="urn:microsoft.com/office/officeart/2005/8/layout/vList2"/>
    <dgm:cxn modelId="{B46798B7-ECE9-4375-9F5C-B7125A9F8A6A}" type="presOf" srcId="{A88D58B6-E3E7-4A47-B7C8-441FB5CEF307}" destId="{58F9C34F-01EC-4606-A08D-D959FD05A7BA}" srcOrd="0" destOrd="0" presId="urn:microsoft.com/office/officeart/2005/8/layout/vList2"/>
    <dgm:cxn modelId="{5E619AC0-5426-4059-B69C-E3B5B5B15F2B}" type="presOf" srcId="{DC7E1765-F77F-4B32-B41F-FA01A7092607}" destId="{FAF62073-4B29-40FF-A2A9-659F51A9E23E}" srcOrd="0" destOrd="0" presId="urn:microsoft.com/office/officeart/2005/8/layout/vList2"/>
    <dgm:cxn modelId="{642EF4E4-78AD-406F-8850-B21D70324541}" srcId="{8E5549EB-BBA9-4A80-8CE5-27081870FF39}" destId="{0A48B4E8-0C66-4607-B848-1B263E3AA4AC}" srcOrd="5" destOrd="0" parTransId="{332E3407-F6C8-467B-918C-53B76B43B138}" sibTransId="{BC0FDFCB-A47B-43E0-AB4E-2127EF690794}"/>
    <dgm:cxn modelId="{541C56A9-0798-4300-882C-EB3B4891DC2C}" type="presParOf" srcId="{E1D24E4B-8A6D-41A3-BDC0-628422ED3D75}" destId="{F9770972-9FC3-4D95-AA47-9FE45E37D8BA}" srcOrd="0" destOrd="0" presId="urn:microsoft.com/office/officeart/2005/8/layout/vList2"/>
    <dgm:cxn modelId="{0705A62B-8AC8-417F-B51D-FDC5A36DFD32}" type="presParOf" srcId="{E1D24E4B-8A6D-41A3-BDC0-628422ED3D75}" destId="{F05EF916-B862-4D25-8B14-8B42A53F8AD0}" srcOrd="1" destOrd="0" presId="urn:microsoft.com/office/officeart/2005/8/layout/vList2"/>
    <dgm:cxn modelId="{FE129457-F3D0-42C1-9AC0-13D8C5EF51A0}" type="presParOf" srcId="{E1D24E4B-8A6D-41A3-BDC0-628422ED3D75}" destId="{2C27E8C0-E0F4-4C89-905F-4782C2012554}" srcOrd="2" destOrd="0" presId="urn:microsoft.com/office/officeart/2005/8/layout/vList2"/>
    <dgm:cxn modelId="{02028476-1126-423A-8346-FAAC777720F3}" type="presParOf" srcId="{E1D24E4B-8A6D-41A3-BDC0-628422ED3D75}" destId="{9018F771-B3C3-4E9B-BC89-CF3624E77A8A}" srcOrd="3" destOrd="0" presId="urn:microsoft.com/office/officeart/2005/8/layout/vList2"/>
    <dgm:cxn modelId="{03F5F58E-F363-40FC-9176-F7BCBC7349A2}" type="presParOf" srcId="{E1D24E4B-8A6D-41A3-BDC0-628422ED3D75}" destId="{91FE2DB5-3C35-4589-BF2B-223B557ACC9B}" srcOrd="4" destOrd="0" presId="urn:microsoft.com/office/officeart/2005/8/layout/vList2"/>
    <dgm:cxn modelId="{16D54147-4B1D-4B2E-875B-B6DE27AE0B8E}" type="presParOf" srcId="{E1D24E4B-8A6D-41A3-BDC0-628422ED3D75}" destId="{E56A7C1F-CBF8-4419-BCA8-7A194484A46D}" srcOrd="5" destOrd="0" presId="urn:microsoft.com/office/officeart/2005/8/layout/vList2"/>
    <dgm:cxn modelId="{041F4C27-375B-4683-B8EF-810724FC2362}" type="presParOf" srcId="{E1D24E4B-8A6D-41A3-BDC0-628422ED3D75}" destId="{4D59DBC4-C050-4FC7-82C1-95F36AF87467}" srcOrd="6" destOrd="0" presId="urn:microsoft.com/office/officeart/2005/8/layout/vList2"/>
    <dgm:cxn modelId="{70E3FE2C-6B9C-4A7D-8F45-D5EF0E72D481}" type="presParOf" srcId="{E1D24E4B-8A6D-41A3-BDC0-628422ED3D75}" destId="{F5E75BFF-382D-4027-AB95-07B5E4592C1F}" srcOrd="7" destOrd="0" presId="urn:microsoft.com/office/officeart/2005/8/layout/vList2"/>
    <dgm:cxn modelId="{BCE34B30-8154-4A78-9280-1B4A9FFA429A}" type="presParOf" srcId="{E1D24E4B-8A6D-41A3-BDC0-628422ED3D75}" destId="{4430BE64-3375-490A-81B3-E3B0BC6B932B}" srcOrd="8" destOrd="0" presId="urn:microsoft.com/office/officeart/2005/8/layout/vList2"/>
    <dgm:cxn modelId="{EACC10A5-8575-4759-9D85-1D467488E5C6}" type="presParOf" srcId="{E1D24E4B-8A6D-41A3-BDC0-628422ED3D75}" destId="{88DE85F8-F71B-4502-82E1-4CCDE6E4ACB4}" srcOrd="9" destOrd="0" presId="urn:microsoft.com/office/officeart/2005/8/layout/vList2"/>
    <dgm:cxn modelId="{FF70176D-BAAF-44B3-A6E2-AC9F787853FC}" type="presParOf" srcId="{E1D24E4B-8A6D-41A3-BDC0-628422ED3D75}" destId="{B0438625-416F-4A97-89C1-9AA7A4007174}" srcOrd="10" destOrd="0" presId="urn:microsoft.com/office/officeart/2005/8/layout/vList2"/>
    <dgm:cxn modelId="{36A4A55F-AC3D-4181-A9FB-E0C39D73D985}" type="presParOf" srcId="{E1D24E4B-8A6D-41A3-BDC0-628422ED3D75}" destId="{1B331639-2145-4A9A-A341-DE9A08E55A5F}" srcOrd="11" destOrd="0" presId="urn:microsoft.com/office/officeart/2005/8/layout/vList2"/>
    <dgm:cxn modelId="{96D176E9-819B-4EB7-B2D8-0DA981BB5BDE}" type="presParOf" srcId="{E1D24E4B-8A6D-41A3-BDC0-628422ED3D75}" destId="{FAF62073-4B29-40FF-A2A9-659F51A9E23E}" srcOrd="12" destOrd="0" presId="urn:microsoft.com/office/officeart/2005/8/layout/vList2"/>
    <dgm:cxn modelId="{BFDDBEFA-7E78-42A8-8FD5-59C6916B5A42}" type="presParOf" srcId="{E1D24E4B-8A6D-41A3-BDC0-628422ED3D75}" destId="{07CA75B5-53F5-4715-9C1E-2EA1A7B85379}" srcOrd="13" destOrd="0" presId="urn:microsoft.com/office/officeart/2005/8/layout/vList2"/>
    <dgm:cxn modelId="{E8A04F5D-B531-48AD-B344-B22222F840F8}" type="presParOf" srcId="{E1D24E4B-8A6D-41A3-BDC0-628422ED3D75}" destId="{58F9C34F-01EC-4606-A08D-D959FD05A7BA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AF2D26-4F04-4AFC-82FD-43A53345F73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46A9D8-B460-4656-8BC3-ED41CACCF218}">
      <dgm:prSet/>
      <dgm:spPr/>
      <dgm:t>
        <a:bodyPr/>
        <a:lstStyle/>
        <a:p>
          <a:pPr rtl="0"/>
          <a:r>
            <a:rPr lang="en-GB" b="1"/>
            <a:t>Language barrier:</a:t>
          </a:r>
          <a:r>
            <a:rPr lang="en-GB" b="1">
              <a:latin typeface="Corbel" panose="020B0503020204020204"/>
            </a:rPr>
            <a:t> </a:t>
          </a:r>
          <a:r>
            <a:rPr lang="en-GB" b="0"/>
            <a:t>as when someone speak</a:t>
          </a:r>
          <a:r>
            <a:rPr lang="en-GB" b="0">
              <a:latin typeface="Corbel" panose="020B0503020204020204"/>
            </a:rPr>
            <a:t> diffrent </a:t>
          </a:r>
          <a:r>
            <a:rPr lang="en-GB" b="0"/>
            <a:t>languages.</a:t>
          </a:r>
          <a:endParaRPr lang="en-US" b="0">
            <a:latin typeface="Corbel" panose="020B0503020204020204"/>
          </a:endParaRPr>
        </a:p>
      </dgm:t>
    </dgm:pt>
    <dgm:pt modelId="{18607D22-A436-4331-8300-FA56B2D083C5}" type="parTrans" cxnId="{BD27DAD5-8D93-49DF-99D0-39882C787964}">
      <dgm:prSet/>
      <dgm:spPr/>
      <dgm:t>
        <a:bodyPr/>
        <a:lstStyle/>
        <a:p>
          <a:endParaRPr lang="en-US"/>
        </a:p>
      </dgm:t>
    </dgm:pt>
    <dgm:pt modelId="{08F5E3C2-6A08-4F72-8AB9-A2DCFEFD1F6D}" type="sibTrans" cxnId="{BD27DAD5-8D93-49DF-99D0-39882C787964}">
      <dgm:prSet/>
      <dgm:spPr/>
      <dgm:t>
        <a:bodyPr/>
        <a:lstStyle/>
        <a:p>
          <a:endParaRPr lang="en-US"/>
        </a:p>
      </dgm:t>
    </dgm:pt>
    <dgm:pt modelId="{5F79A45E-9C54-4928-8FED-A7E6120C5630}">
      <dgm:prSet/>
      <dgm:spPr/>
      <dgm:t>
        <a:bodyPr/>
        <a:lstStyle/>
        <a:p>
          <a:pPr rtl="0"/>
          <a:r>
            <a:rPr lang="en-GB" b="1"/>
            <a:t>Emotional barrier</a:t>
          </a:r>
          <a:r>
            <a:rPr lang="en-GB"/>
            <a:t>:</a:t>
          </a:r>
          <a:r>
            <a:rPr lang="en-GB" b="0"/>
            <a:t>when a person is unable to communicate because they are upset.</a:t>
          </a:r>
          <a:r>
            <a:rPr lang="en-GB" b="0">
              <a:latin typeface="Corbel" panose="020B0503020204020204"/>
            </a:rPr>
            <a:t> </a:t>
          </a:r>
          <a:endParaRPr lang="en-US" b="0">
            <a:latin typeface="Corbel" panose="020B0503020204020204"/>
          </a:endParaRPr>
        </a:p>
      </dgm:t>
    </dgm:pt>
    <dgm:pt modelId="{F90B27AF-5010-4706-8204-514D84DC6F92}" type="parTrans" cxnId="{84241943-5595-4D95-9755-3183B4409B95}">
      <dgm:prSet/>
      <dgm:spPr/>
      <dgm:t>
        <a:bodyPr/>
        <a:lstStyle/>
        <a:p>
          <a:endParaRPr lang="en-US"/>
        </a:p>
      </dgm:t>
    </dgm:pt>
    <dgm:pt modelId="{50167EEE-6AB5-403B-95CA-D66D85FC8465}" type="sibTrans" cxnId="{84241943-5595-4D95-9755-3183B4409B95}">
      <dgm:prSet/>
      <dgm:spPr/>
      <dgm:t>
        <a:bodyPr/>
        <a:lstStyle/>
        <a:p>
          <a:endParaRPr lang="en-US"/>
        </a:p>
      </dgm:t>
    </dgm:pt>
    <dgm:pt modelId="{520C0388-252A-49C0-82D2-C541E7D25588}">
      <dgm:prSet/>
      <dgm:spPr/>
      <dgm:t>
        <a:bodyPr/>
        <a:lstStyle/>
        <a:p>
          <a:pPr rtl="0"/>
          <a:r>
            <a:rPr lang="en-GB" b="1"/>
            <a:t>Cultural barrier</a:t>
          </a:r>
          <a:r>
            <a:rPr lang="en-GB"/>
            <a:t>:</a:t>
          </a:r>
          <a:r>
            <a:rPr lang="en-GB">
              <a:latin typeface="Corbel" panose="020B0503020204020204"/>
            </a:rPr>
            <a:t> </a:t>
          </a:r>
          <a:r>
            <a:rPr lang="en-GB"/>
            <a:t>These barriers include sexuality, health practices, education, and traditions.</a:t>
          </a:r>
          <a:endParaRPr lang="en-US"/>
        </a:p>
      </dgm:t>
    </dgm:pt>
    <dgm:pt modelId="{D7D65519-A4F1-4721-AC3B-757611D6968E}" type="parTrans" cxnId="{C9DB3D2D-E701-4938-B5CC-53C7311FC736}">
      <dgm:prSet/>
      <dgm:spPr/>
      <dgm:t>
        <a:bodyPr/>
        <a:lstStyle/>
        <a:p>
          <a:endParaRPr lang="en-US"/>
        </a:p>
      </dgm:t>
    </dgm:pt>
    <dgm:pt modelId="{127A117B-F418-461E-9512-43121D05D37A}" type="sibTrans" cxnId="{C9DB3D2D-E701-4938-B5CC-53C7311FC736}">
      <dgm:prSet/>
      <dgm:spPr/>
      <dgm:t>
        <a:bodyPr/>
        <a:lstStyle/>
        <a:p>
          <a:endParaRPr lang="en-US"/>
        </a:p>
      </dgm:t>
    </dgm:pt>
    <dgm:pt modelId="{EAFA7AA7-7976-4C31-8A34-028C5D677D69}">
      <dgm:prSet phldr="0"/>
      <dgm:spPr/>
      <dgm:t>
        <a:bodyPr/>
        <a:lstStyle/>
        <a:p>
          <a:pPr rtl="0"/>
          <a:r>
            <a:rPr lang="en-GB" b="0"/>
            <a:t>Something that blocks communication is a communication barrier</a:t>
          </a:r>
          <a:endParaRPr lang="en-GB" b="1">
            <a:latin typeface="Corbel" panose="020B0503020204020204"/>
          </a:endParaRPr>
        </a:p>
      </dgm:t>
    </dgm:pt>
    <dgm:pt modelId="{3A27CF79-4737-41C9-B21F-CD0B61F1620C}" type="parTrans" cxnId="{FBEF8656-B1CC-4424-8C15-C696AEC5EB9F}">
      <dgm:prSet/>
      <dgm:spPr/>
    </dgm:pt>
    <dgm:pt modelId="{736AC47F-FFAE-4F58-9227-FDE990F70717}" type="sibTrans" cxnId="{FBEF8656-B1CC-4424-8C15-C696AEC5EB9F}">
      <dgm:prSet/>
      <dgm:spPr/>
    </dgm:pt>
    <dgm:pt modelId="{1A9FCBBF-263E-4FF6-9E44-6E76AB5490E4}">
      <dgm:prSet phldr="0"/>
      <dgm:spPr/>
      <dgm:t>
        <a:bodyPr/>
        <a:lstStyle/>
        <a:p>
          <a:pPr rtl="0"/>
          <a:r>
            <a:rPr lang="en-GB" b="0">
              <a:latin typeface="Corbel" panose="020B0503020204020204"/>
            </a:rPr>
            <a:t> </a:t>
          </a:r>
          <a:r>
            <a:rPr lang="en-GB" b="1"/>
            <a:t>Environmental barrier: </a:t>
          </a:r>
          <a:r>
            <a:rPr lang="en-GB"/>
            <a:t>such as very</a:t>
          </a:r>
          <a:r>
            <a:rPr lang="en-GB">
              <a:latin typeface="Corbel" panose="020B0503020204020204"/>
            </a:rPr>
            <a:t> turbulent </a:t>
          </a:r>
          <a:r>
            <a:rPr lang="en-GB"/>
            <a:t>room.</a:t>
          </a:r>
        </a:p>
      </dgm:t>
    </dgm:pt>
    <dgm:pt modelId="{6F000926-B705-4B6C-B1AC-9A97F5E0618B}" type="parTrans" cxnId="{6AC4E04E-43BA-448F-B150-D23436C6273C}">
      <dgm:prSet/>
      <dgm:spPr/>
    </dgm:pt>
    <dgm:pt modelId="{F354DC3C-C943-47E8-BC5B-0DD081295A9C}" type="sibTrans" cxnId="{6AC4E04E-43BA-448F-B150-D23436C6273C}">
      <dgm:prSet/>
      <dgm:spPr/>
    </dgm:pt>
    <dgm:pt modelId="{3770C635-B577-48D7-89B6-076FD24C13FF}">
      <dgm:prSet phldr="0"/>
      <dgm:spPr/>
      <dgm:t>
        <a:bodyPr/>
        <a:lstStyle/>
        <a:p>
          <a:pPr rtl="0"/>
          <a:r>
            <a:rPr lang="en-GB" b="1"/>
            <a:t>Physical </a:t>
          </a:r>
          <a:r>
            <a:rPr lang="en-GB">
              <a:latin typeface="Corbel" panose="020B0503020204020204"/>
            </a:rPr>
            <a:t>barrier: when</a:t>
          </a:r>
          <a:r>
            <a:rPr lang="en-GB" b="0"/>
            <a:t> </a:t>
          </a:r>
          <a:r>
            <a:rPr lang="en-GB" b="0">
              <a:latin typeface="Corbel" panose="020B0503020204020204"/>
            </a:rPr>
            <a:t>an individual</a:t>
          </a:r>
          <a:r>
            <a:rPr lang="en-GB" b="0"/>
            <a:t> is</a:t>
          </a:r>
          <a:r>
            <a:rPr lang="en-GB" b="0">
              <a:latin typeface="Corbel" panose="020B0503020204020204"/>
            </a:rPr>
            <a:t> visionless</a:t>
          </a:r>
          <a:r>
            <a:rPr lang="en-GB" b="0"/>
            <a:t> and unable to read facial expressions or</a:t>
          </a:r>
          <a:r>
            <a:rPr lang="en-GB" b="0">
              <a:latin typeface="Corbel" panose="020B0503020204020204"/>
            </a:rPr>
            <a:t> gesture</a:t>
          </a:r>
          <a:r>
            <a:rPr lang="en-GB" b="0"/>
            <a:t> to</a:t>
          </a:r>
          <a:r>
            <a:rPr lang="en-GB" b="0">
              <a:latin typeface="Corbel" panose="020B0503020204020204"/>
            </a:rPr>
            <a:t> decide</a:t>
          </a:r>
          <a:r>
            <a:rPr lang="en-GB" b="0"/>
            <a:t> if a person is</a:t>
          </a:r>
          <a:r>
            <a:rPr lang="en-GB" b="0">
              <a:latin typeface="Corbel" panose="020B0503020204020204"/>
            </a:rPr>
            <a:t> sober</a:t>
          </a:r>
          <a:r>
            <a:rPr lang="en-GB" b="0"/>
            <a:t> or not.</a:t>
          </a:r>
          <a:r>
            <a:rPr lang="en-GB" b="0">
              <a:latin typeface="Corbel" panose="020B0503020204020204"/>
            </a:rPr>
            <a:t> </a:t>
          </a:r>
        </a:p>
      </dgm:t>
    </dgm:pt>
    <dgm:pt modelId="{20F9F797-E423-4A3A-BCDF-1366133BE1C2}" type="parTrans" cxnId="{6AB2D484-66A4-415E-9B76-8217BB34F368}">
      <dgm:prSet/>
      <dgm:spPr/>
    </dgm:pt>
    <dgm:pt modelId="{70516715-CCF5-452A-A816-F9DEFFFD98DF}" type="sibTrans" cxnId="{6AB2D484-66A4-415E-9B76-8217BB34F368}">
      <dgm:prSet/>
      <dgm:spPr/>
    </dgm:pt>
    <dgm:pt modelId="{54333F31-98C8-4825-B294-D8167E5B1781}">
      <dgm:prSet phldr="0"/>
      <dgm:spPr/>
      <dgm:t>
        <a:bodyPr/>
        <a:lstStyle/>
        <a:p>
          <a:r>
            <a:rPr lang="en-GB" b="1"/>
            <a:t>Hearing barrier</a:t>
          </a:r>
          <a:r>
            <a:rPr lang="en-GB"/>
            <a:t>: when someone cannot hear clearly or cannot hear at all.</a:t>
          </a:r>
        </a:p>
      </dgm:t>
    </dgm:pt>
    <dgm:pt modelId="{24AE1844-A2EC-44A6-9EE7-D3CC286A3E81}" type="parTrans" cxnId="{1C4033BB-60F9-401B-8305-2FBF209D380A}">
      <dgm:prSet/>
      <dgm:spPr/>
    </dgm:pt>
    <dgm:pt modelId="{2597C764-AB4C-44CB-A45B-99E717C5115D}" type="sibTrans" cxnId="{1C4033BB-60F9-401B-8305-2FBF209D380A}">
      <dgm:prSet/>
      <dgm:spPr/>
    </dgm:pt>
    <dgm:pt modelId="{13FC6BA9-7948-48C9-B333-D9471E180C31}" type="pres">
      <dgm:prSet presAssocID="{1BAF2D26-4F04-4AFC-82FD-43A53345F735}" presName="vert0" presStyleCnt="0">
        <dgm:presLayoutVars>
          <dgm:dir/>
          <dgm:animOne val="branch"/>
          <dgm:animLvl val="lvl"/>
        </dgm:presLayoutVars>
      </dgm:prSet>
      <dgm:spPr/>
    </dgm:pt>
    <dgm:pt modelId="{4777EE3C-A513-4D71-A9E6-6182368236CB}" type="pres">
      <dgm:prSet presAssocID="{EAFA7AA7-7976-4C31-8A34-028C5D677D69}" presName="thickLine" presStyleLbl="alignNode1" presStyleIdx="0" presStyleCnt="7"/>
      <dgm:spPr/>
    </dgm:pt>
    <dgm:pt modelId="{D38C47AC-DA85-4D63-810F-DFAE542EF561}" type="pres">
      <dgm:prSet presAssocID="{EAFA7AA7-7976-4C31-8A34-028C5D677D69}" presName="horz1" presStyleCnt="0"/>
      <dgm:spPr/>
    </dgm:pt>
    <dgm:pt modelId="{07A46958-35B2-4F9E-9485-B24D1FEBB2DB}" type="pres">
      <dgm:prSet presAssocID="{EAFA7AA7-7976-4C31-8A34-028C5D677D69}" presName="tx1" presStyleLbl="revTx" presStyleIdx="0" presStyleCnt="7"/>
      <dgm:spPr/>
    </dgm:pt>
    <dgm:pt modelId="{8A268776-2876-4D8E-9FF6-1336705DECFD}" type="pres">
      <dgm:prSet presAssocID="{EAFA7AA7-7976-4C31-8A34-028C5D677D69}" presName="vert1" presStyleCnt="0"/>
      <dgm:spPr/>
    </dgm:pt>
    <dgm:pt modelId="{04402B6A-A14C-486D-A0C7-F501878A2755}" type="pres">
      <dgm:prSet presAssocID="{DE46A9D8-B460-4656-8BC3-ED41CACCF218}" presName="thickLine" presStyleLbl="alignNode1" presStyleIdx="1" presStyleCnt="7"/>
      <dgm:spPr/>
    </dgm:pt>
    <dgm:pt modelId="{E7D6E352-3BA1-4A19-BD64-5FD96407E1C1}" type="pres">
      <dgm:prSet presAssocID="{DE46A9D8-B460-4656-8BC3-ED41CACCF218}" presName="horz1" presStyleCnt="0"/>
      <dgm:spPr/>
    </dgm:pt>
    <dgm:pt modelId="{C958B133-0E88-4AA5-83EF-9926E792C969}" type="pres">
      <dgm:prSet presAssocID="{DE46A9D8-B460-4656-8BC3-ED41CACCF218}" presName="tx1" presStyleLbl="revTx" presStyleIdx="1" presStyleCnt="7"/>
      <dgm:spPr/>
    </dgm:pt>
    <dgm:pt modelId="{65339319-54CE-4CE2-8299-ACC5B9100CE4}" type="pres">
      <dgm:prSet presAssocID="{DE46A9D8-B460-4656-8BC3-ED41CACCF218}" presName="vert1" presStyleCnt="0"/>
      <dgm:spPr/>
    </dgm:pt>
    <dgm:pt modelId="{64982039-E5A9-4E5F-A9EE-15B5B7D8D2E9}" type="pres">
      <dgm:prSet presAssocID="{1A9FCBBF-263E-4FF6-9E44-6E76AB5490E4}" presName="thickLine" presStyleLbl="alignNode1" presStyleIdx="2" presStyleCnt="7"/>
      <dgm:spPr/>
    </dgm:pt>
    <dgm:pt modelId="{4110C751-1F34-4657-8B95-D73B88900F7B}" type="pres">
      <dgm:prSet presAssocID="{1A9FCBBF-263E-4FF6-9E44-6E76AB5490E4}" presName="horz1" presStyleCnt="0"/>
      <dgm:spPr/>
    </dgm:pt>
    <dgm:pt modelId="{D2074A8F-F282-47C3-A467-DDE0EACDA2F2}" type="pres">
      <dgm:prSet presAssocID="{1A9FCBBF-263E-4FF6-9E44-6E76AB5490E4}" presName="tx1" presStyleLbl="revTx" presStyleIdx="2" presStyleCnt="7"/>
      <dgm:spPr/>
    </dgm:pt>
    <dgm:pt modelId="{A2B9F7EB-885F-4254-9D08-BF60E6D49AB3}" type="pres">
      <dgm:prSet presAssocID="{1A9FCBBF-263E-4FF6-9E44-6E76AB5490E4}" presName="vert1" presStyleCnt="0"/>
      <dgm:spPr/>
    </dgm:pt>
    <dgm:pt modelId="{25DB9565-825F-4674-B058-73C6F637FD45}" type="pres">
      <dgm:prSet presAssocID="{5F79A45E-9C54-4928-8FED-A7E6120C5630}" presName="thickLine" presStyleLbl="alignNode1" presStyleIdx="3" presStyleCnt="7"/>
      <dgm:spPr/>
    </dgm:pt>
    <dgm:pt modelId="{7422A698-CF31-4699-9677-95F110B1829C}" type="pres">
      <dgm:prSet presAssocID="{5F79A45E-9C54-4928-8FED-A7E6120C5630}" presName="horz1" presStyleCnt="0"/>
      <dgm:spPr/>
    </dgm:pt>
    <dgm:pt modelId="{4463C6B8-F819-41A4-97D9-AF573436134E}" type="pres">
      <dgm:prSet presAssocID="{5F79A45E-9C54-4928-8FED-A7E6120C5630}" presName="tx1" presStyleLbl="revTx" presStyleIdx="3" presStyleCnt="7"/>
      <dgm:spPr/>
    </dgm:pt>
    <dgm:pt modelId="{953A9AB1-B15A-45F6-90BE-37FC27820C7B}" type="pres">
      <dgm:prSet presAssocID="{5F79A45E-9C54-4928-8FED-A7E6120C5630}" presName="vert1" presStyleCnt="0"/>
      <dgm:spPr/>
    </dgm:pt>
    <dgm:pt modelId="{D791E9D8-424D-4181-A342-B3D8C42EED0E}" type="pres">
      <dgm:prSet presAssocID="{3770C635-B577-48D7-89B6-076FD24C13FF}" presName="thickLine" presStyleLbl="alignNode1" presStyleIdx="4" presStyleCnt="7"/>
      <dgm:spPr/>
    </dgm:pt>
    <dgm:pt modelId="{B87E6798-AEFF-4A1D-B1D5-A90272C745FB}" type="pres">
      <dgm:prSet presAssocID="{3770C635-B577-48D7-89B6-076FD24C13FF}" presName="horz1" presStyleCnt="0"/>
      <dgm:spPr/>
    </dgm:pt>
    <dgm:pt modelId="{080FA428-2BA9-4B5F-8390-16EC00E3DE06}" type="pres">
      <dgm:prSet presAssocID="{3770C635-B577-48D7-89B6-076FD24C13FF}" presName="tx1" presStyleLbl="revTx" presStyleIdx="4" presStyleCnt="7"/>
      <dgm:spPr/>
    </dgm:pt>
    <dgm:pt modelId="{412507D3-A4D7-4DCC-8636-3C419B123867}" type="pres">
      <dgm:prSet presAssocID="{3770C635-B577-48D7-89B6-076FD24C13FF}" presName="vert1" presStyleCnt="0"/>
      <dgm:spPr/>
    </dgm:pt>
    <dgm:pt modelId="{D88A0B09-7767-4BC0-A825-AA144021AF5E}" type="pres">
      <dgm:prSet presAssocID="{54333F31-98C8-4825-B294-D8167E5B1781}" presName="thickLine" presStyleLbl="alignNode1" presStyleIdx="5" presStyleCnt="7"/>
      <dgm:spPr/>
    </dgm:pt>
    <dgm:pt modelId="{279A7284-5828-40DD-A913-8586A6D4B0A2}" type="pres">
      <dgm:prSet presAssocID="{54333F31-98C8-4825-B294-D8167E5B1781}" presName="horz1" presStyleCnt="0"/>
      <dgm:spPr/>
    </dgm:pt>
    <dgm:pt modelId="{2082DC4B-5702-430E-BEF8-B27079851D54}" type="pres">
      <dgm:prSet presAssocID="{54333F31-98C8-4825-B294-D8167E5B1781}" presName="tx1" presStyleLbl="revTx" presStyleIdx="5" presStyleCnt="7"/>
      <dgm:spPr/>
    </dgm:pt>
    <dgm:pt modelId="{97669BEC-AD68-418F-9BF7-D9BAFE8F6005}" type="pres">
      <dgm:prSet presAssocID="{54333F31-98C8-4825-B294-D8167E5B1781}" presName="vert1" presStyleCnt="0"/>
      <dgm:spPr/>
    </dgm:pt>
    <dgm:pt modelId="{A3D3FE94-5A8F-4085-83DD-397F6110C6C7}" type="pres">
      <dgm:prSet presAssocID="{520C0388-252A-49C0-82D2-C541E7D25588}" presName="thickLine" presStyleLbl="alignNode1" presStyleIdx="6" presStyleCnt="7"/>
      <dgm:spPr/>
    </dgm:pt>
    <dgm:pt modelId="{4BE61DC1-4460-4C72-94E7-8DA1157FEADA}" type="pres">
      <dgm:prSet presAssocID="{520C0388-252A-49C0-82D2-C541E7D25588}" presName="horz1" presStyleCnt="0"/>
      <dgm:spPr/>
    </dgm:pt>
    <dgm:pt modelId="{DF8EA488-60F9-47F6-BC9A-811B020606FD}" type="pres">
      <dgm:prSet presAssocID="{520C0388-252A-49C0-82D2-C541E7D25588}" presName="tx1" presStyleLbl="revTx" presStyleIdx="6" presStyleCnt="7"/>
      <dgm:spPr/>
    </dgm:pt>
    <dgm:pt modelId="{8CCB7EA8-A8D2-4BC6-B192-96A752044A32}" type="pres">
      <dgm:prSet presAssocID="{520C0388-252A-49C0-82D2-C541E7D25588}" presName="vert1" presStyleCnt="0"/>
      <dgm:spPr/>
    </dgm:pt>
  </dgm:ptLst>
  <dgm:cxnLst>
    <dgm:cxn modelId="{7B66E10C-6329-4EC6-A602-2C7A1A694B59}" type="presOf" srcId="{DE46A9D8-B460-4656-8BC3-ED41CACCF218}" destId="{C958B133-0E88-4AA5-83EF-9926E792C969}" srcOrd="0" destOrd="0" presId="urn:microsoft.com/office/officeart/2008/layout/LinedList"/>
    <dgm:cxn modelId="{BFBA8D12-8CD2-4E53-9C81-6D91C5AB885B}" type="presOf" srcId="{3770C635-B577-48D7-89B6-076FD24C13FF}" destId="{080FA428-2BA9-4B5F-8390-16EC00E3DE06}" srcOrd="0" destOrd="0" presId="urn:microsoft.com/office/officeart/2008/layout/LinedList"/>
    <dgm:cxn modelId="{C9DB3D2D-E701-4938-B5CC-53C7311FC736}" srcId="{1BAF2D26-4F04-4AFC-82FD-43A53345F735}" destId="{520C0388-252A-49C0-82D2-C541E7D25588}" srcOrd="6" destOrd="0" parTransId="{D7D65519-A4F1-4721-AC3B-757611D6968E}" sibTransId="{127A117B-F418-461E-9512-43121D05D37A}"/>
    <dgm:cxn modelId="{84241943-5595-4D95-9755-3183B4409B95}" srcId="{1BAF2D26-4F04-4AFC-82FD-43A53345F735}" destId="{5F79A45E-9C54-4928-8FED-A7E6120C5630}" srcOrd="3" destOrd="0" parTransId="{F90B27AF-5010-4706-8204-514D84DC6F92}" sibTransId="{50167EEE-6AB5-403B-95CA-D66D85FC8465}"/>
    <dgm:cxn modelId="{7053C46A-D8BA-47A2-8A42-BC8BEE8CB8F5}" type="presOf" srcId="{54333F31-98C8-4825-B294-D8167E5B1781}" destId="{2082DC4B-5702-430E-BEF8-B27079851D54}" srcOrd="0" destOrd="0" presId="urn:microsoft.com/office/officeart/2008/layout/LinedList"/>
    <dgm:cxn modelId="{6AC4E04E-43BA-448F-B150-D23436C6273C}" srcId="{1BAF2D26-4F04-4AFC-82FD-43A53345F735}" destId="{1A9FCBBF-263E-4FF6-9E44-6E76AB5490E4}" srcOrd="2" destOrd="0" parTransId="{6F000926-B705-4B6C-B1AC-9A97F5E0618B}" sibTransId="{F354DC3C-C943-47E8-BC5B-0DD081295A9C}"/>
    <dgm:cxn modelId="{FBEF8656-B1CC-4424-8C15-C696AEC5EB9F}" srcId="{1BAF2D26-4F04-4AFC-82FD-43A53345F735}" destId="{EAFA7AA7-7976-4C31-8A34-028C5D677D69}" srcOrd="0" destOrd="0" parTransId="{3A27CF79-4737-41C9-B21F-CD0B61F1620C}" sibTransId="{736AC47F-FFAE-4F58-9227-FDE990F70717}"/>
    <dgm:cxn modelId="{6AB2D484-66A4-415E-9B76-8217BB34F368}" srcId="{1BAF2D26-4F04-4AFC-82FD-43A53345F735}" destId="{3770C635-B577-48D7-89B6-076FD24C13FF}" srcOrd="4" destOrd="0" parTransId="{20F9F797-E423-4A3A-BCDF-1366133BE1C2}" sibTransId="{70516715-CCF5-452A-A816-F9DEFFFD98DF}"/>
    <dgm:cxn modelId="{CFB5548A-70CF-47A3-A8FF-20A9CFF7ECC9}" type="presOf" srcId="{EAFA7AA7-7976-4C31-8A34-028C5D677D69}" destId="{07A46958-35B2-4F9E-9485-B24D1FEBB2DB}" srcOrd="0" destOrd="0" presId="urn:microsoft.com/office/officeart/2008/layout/LinedList"/>
    <dgm:cxn modelId="{9C1D48AF-2231-4313-9066-F068F867ECC7}" type="presOf" srcId="{5F79A45E-9C54-4928-8FED-A7E6120C5630}" destId="{4463C6B8-F819-41A4-97D9-AF573436134E}" srcOrd="0" destOrd="0" presId="urn:microsoft.com/office/officeart/2008/layout/LinedList"/>
    <dgm:cxn modelId="{1C4033BB-60F9-401B-8305-2FBF209D380A}" srcId="{1BAF2D26-4F04-4AFC-82FD-43A53345F735}" destId="{54333F31-98C8-4825-B294-D8167E5B1781}" srcOrd="5" destOrd="0" parTransId="{24AE1844-A2EC-44A6-9EE7-D3CC286A3E81}" sibTransId="{2597C764-AB4C-44CB-A45B-99E717C5115D}"/>
    <dgm:cxn modelId="{C2A588CD-4320-410C-8DD0-161E60783077}" type="presOf" srcId="{1A9FCBBF-263E-4FF6-9E44-6E76AB5490E4}" destId="{D2074A8F-F282-47C3-A467-DDE0EACDA2F2}" srcOrd="0" destOrd="0" presId="urn:microsoft.com/office/officeart/2008/layout/LinedList"/>
    <dgm:cxn modelId="{BD27DAD5-8D93-49DF-99D0-39882C787964}" srcId="{1BAF2D26-4F04-4AFC-82FD-43A53345F735}" destId="{DE46A9D8-B460-4656-8BC3-ED41CACCF218}" srcOrd="1" destOrd="0" parTransId="{18607D22-A436-4331-8300-FA56B2D083C5}" sibTransId="{08F5E3C2-6A08-4F72-8AB9-A2DCFEFD1F6D}"/>
    <dgm:cxn modelId="{0C28B1DD-89AF-449E-9A02-09B3A25A0795}" type="presOf" srcId="{1BAF2D26-4F04-4AFC-82FD-43A53345F735}" destId="{13FC6BA9-7948-48C9-B333-D9471E180C31}" srcOrd="0" destOrd="0" presId="urn:microsoft.com/office/officeart/2008/layout/LinedList"/>
    <dgm:cxn modelId="{2D08CFE8-925A-4764-95BD-E3EB6F950B9B}" type="presOf" srcId="{520C0388-252A-49C0-82D2-C541E7D25588}" destId="{DF8EA488-60F9-47F6-BC9A-811B020606FD}" srcOrd="0" destOrd="0" presId="urn:microsoft.com/office/officeart/2008/layout/LinedList"/>
    <dgm:cxn modelId="{E8F71769-474D-4BCA-B5C5-BE0DE34059FF}" type="presParOf" srcId="{13FC6BA9-7948-48C9-B333-D9471E180C31}" destId="{4777EE3C-A513-4D71-A9E6-6182368236CB}" srcOrd="0" destOrd="0" presId="urn:microsoft.com/office/officeart/2008/layout/LinedList"/>
    <dgm:cxn modelId="{F944F31D-D6AB-49E2-AC87-3580C95676CB}" type="presParOf" srcId="{13FC6BA9-7948-48C9-B333-D9471E180C31}" destId="{D38C47AC-DA85-4D63-810F-DFAE542EF561}" srcOrd="1" destOrd="0" presId="urn:microsoft.com/office/officeart/2008/layout/LinedList"/>
    <dgm:cxn modelId="{B467A52C-E313-40B8-BADA-2366B7F9F336}" type="presParOf" srcId="{D38C47AC-DA85-4D63-810F-DFAE542EF561}" destId="{07A46958-35B2-4F9E-9485-B24D1FEBB2DB}" srcOrd="0" destOrd="0" presId="urn:microsoft.com/office/officeart/2008/layout/LinedList"/>
    <dgm:cxn modelId="{6F2EBA46-1AEB-4206-930B-F50329CAF6B4}" type="presParOf" srcId="{D38C47AC-DA85-4D63-810F-DFAE542EF561}" destId="{8A268776-2876-4D8E-9FF6-1336705DECFD}" srcOrd="1" destOrd="0" presId="urn:microsoft.com/office/officeart/2008/layout/LinedList"/>
    <dgm:cxn modelId="{F477E8D2-472F-4AE8-9FB3-3155F9860559}" type="presParOf" srcId="{13FC6BA9-7948-48C9-B333-D9471E180C31}" destId="{04402B6A-A14C-486D-A0C7-F501878A2755}" srcOrd="2" destOrd="0" presId="urn:microsoft.com/office/officeart/2008/layout/LinedList"/>
    <dgm:cxn modelId="{5B500E3D-FCF7-4D43-A547-C80B618C1587}" type="presParOf" srcId="{13FC6BA9-7948-48C9-B333-D9471E180C31}" destId="{E7D6E352-3BA1-4A19-BD64-5FD96407E1C1}" srcOrd="3" destOrd="0" presId="urn:microsoft.com/office/officeart/2008/layout/LinedList"/>
    <dgm:cxn modelId="{5ED9BC47-4036-49AE-93D8-C177DCDE56C6}" type="presParOf" srcId="{E7D6E352-3BA1-4A19-BD64-5FD96407E1C1}" destId="{C958B133-0E88-4AA5-83EF-9926E792C969}" srcOrd="0" destOrd="0" presId="urn:microsoft.com/office/officeart/2008/layout/LinedList"/>
    <dgm:cxn modelId="{FEF3823A-3F65-405D-A8B9-312EE3325D90}" type="presParOf" srcId="{E7D6E352-3BA1-4A19-BD64-5FD96407E1C1}" destId="{65339319-54CE-4CE2-8299-ACC5B9100CE4}" srcOrd="1" destOrd="0" presId="urn:microsoft.com/office/officeart/2008/layout/LinedList"/>
    <dgm:cxn modelId="{CBDFF524-D662-47A4-930D-B7D695251AF0}" type="presParOf" srcId="{13FC6BA9-7948-48C9-B333-D9471E180C31}" destId="{64982039-E5A9-4E5F-A9EE-15B5B7D8D2E9}" srcOrd="4" destOrd="0" presId="urn:microsoft.com/office/officeart/2008/layout/LinedList"/>
    <dgm:cxn modelId="{9625F8F7-30A8-4F5A-8762-17D53396AEEE}" type="presParOf" srcId="{13FC6BA9-7948-48C9-B333-D9471E180C31}" destId="{4110C751-1F34-4657-8B95-D73B88900F7B}" srcOrd="5" destOrd="0" presId="urn:microsoft.com/office/officeart/2008/layout/LinedList"/>
    <dgm:cxn modelId="{D3069A9C-BD88-4E23-ABCD-DAA29084ECAC}" type="presParOf" srcId="{4110C751-1F34-4657-8B95-D73B88900F7B}" destId="{D2074A8F-F282-47C3-A467-DDE0EACDA2F2}" srcOrd="0" destOrd="0" presId="urn:microsoft.com/office/officeart/2008/layout/LinedList"/>
    <dgm:cxn modelId="{A1F32765-1F1C-4054-91B2-ED951635D790}" type="presParOf" srcId="{4110C751-1F34-4657-8B95-D73B88900F7B}" destId="{A2B9F7EB-885F-4254-9D08-BF60E6D49AB3}" srcOrd="1" destOrd="0" presId="urn:microsoft.com/office/officeart/2008/layout/LinedList"/>
    <dgm:cxn modelId="{2CE549A5-DE17-43BA-B607-4747D09A6E2E}" type="presParOf" srcId="{13FC6BA9-7948-48C9-B333-D9471E180C31}" destId="{25DB9565-825F-4674-B058-73C6F637FD45}" srcOrd="6" destOrd="0" presId="urn:microsoft.com/office/officeart/2008/layout/LinedList"/>
    <dgm:cxn modelId="{2633CD1F-C35F-44A2-9CD4-1109328244CB}" type="presParOf" srcId="{13FC6BA9-7948-48C9-B333-D9471E180C31}" destId="{7422A698-CF31-4699-9677-95F110B1829C}" srcOrd="7" destOrd="0" presId="urn:microsoft.com/office/officeart/2008/layout/LinedList"/>
    <dgm:cxn modelId="{60E94EF4-337A-4C80-846C-7CC2447B4641}" type="presParOf" srcId="{7422A698-CF31-4699-9677-95F110B1829C}" destId="{4463C6B8-F819-41A4-97D9-AF573436134E}" srcOrd="0" destOrd="0" presId="urn:microsoft.com/office/officeart/2008/layout/LinedList"/>
    <dgm:cxn modelId="{B282A1C6-CBCC-47FF-A62A-5246FC37ECE0}" type="presParOf" srcId="{7422A698-CF31-4699-9677-95F110B1829C}" destId="{953A9AB1-B15A-45F6-90BE-37FC27820C7B}" srcOrd="1" destOrd="0" presId="urn:microsoft.com/office/officeart/2008/layout/LinedList"/>
    <dgm:cxn modelId="{A865A140-8EC6-4CE9-BC2A-9A204A2AEEB0}" type="presParOf" srcId="{13FC6BA9-7948-48C9-B333-D9471E180C31}" destId="{D791E9D8-424D-4181-A342-B3D8C42EED0E}" srcOrd="8" destOrd="0" presId="urn:microsoft.com/office/officeart/2008/layout/LinedList"/>
    <dgm:cxn modelId="{5DD9B66F-30DB-41C8-A5F0-CD5E00E579E1}" type="presParOf" srcId="{13FC6BA9-7948-48C9-B333-D9471E180C31}" destId="{B87E6798-AEFF-4A1D-B1D5-A90272C745FB}" srcOrd="9" destOrd="0" presId="urn:microsoft.com/office/officeart/2008/layout/LinedList"/>
    <dgm:cxn modelId="{FA05A4E0-7452-4921-8914-139C0DDDCD32}" type="presParOf" srcId="{B87E6798-AEFF-4A1D-B1D5-A90272C745FB}" destId="{080FA428-2BA9-4B5F-8390-16EC00E3DE06}" srcOrd="0" destOrd="0" presId="urn:microsoft.com/office/officeart/2008/layout/LinedList"/>
    <dgm:cxn modelId="{5914EE8E-C5E7-4C60-95D8-ADCBBC823B31}" type="presParOf" srcId="{B87E6798-AEFF-4A1D-B1D5-A90272C745FB}" destId="{412507D3-A4D7-4DCC-8636-3C419B123867}" srcOrd="1" destOrd="0" presId="urn:microsoft.com/office/officeart/2008/layout/LinedList"/>
    <dgm:cxn modelId="{64418967-B995-41C5-A4E3-B615EC18E852}" type="presParOf" srcId="{13FC6BA9-7948-48C9-B333-D9471E180C31}" destId="{D88A0B09-7767-4BC0-A825-AA144021AF5E}" srcOrd="10" destOrd="0" presId="urn:microsoft.com/office/officeart/2008/layout/LinedList"/>
    <dgm:cxn modelId="{26792D55-A53F-4D71-821C-7318E970B37E}" type="presParOf" srcId="{13FC6BA9-7948-48C9-B333-D9471E180C31}" destId="{279A7284-5828-40DD-A913-8586A6D4B0A2}" srcOrd="11" destOrd="0" presId="urn:microsoft.com/office/officeart/2008/layout/LinedList"/>
    <dgm:cxn modelId="{FC3B381C-0CBD-4682-97EC-E2116E6E01CC}" type="presParOf" srcId="{279A7284-5828-40DD-A913-8586A6D4B0A2}" destId="{2082DC4B-5702-430E-BEF8-B27079851D54}" srcOrd="0" destOrd="0" presId="urn:microsoft.com/office/officeart/2008/layout/LinedList"/>
    <dgm:cxn modelId="{98CAF119-113E-476F-B97D-CB1C4145603A}" type="presParOf" srcId="{279A7284-5828-40DD-A913-8586A6D4B0A2}" destId="{97669BEC-AD68-418F-9BF7-D9BAFE8F6005}" srcOrd="1" destOrd="0" presId="urn:microsoft.com/office/officeart/2008/layout/LinedList"/>
    <dgm:cxn modelId="{796AC6CF-F97A-4171-989F-07D7B11354B3}" type="presParOf" srcId="{13FC6BA9-7948-48C9-B333-D9471E180C31}" destId="{A3D3FE94-5A8F-4085-83DD-397F6110C6C7}" srcOrd="12" destOrd="0" presId="urn:microsoft.com/office/officeart/2008/layout/LinedList"/>
    <dgm:cxn modelId="{C92D0A5B-AFAF-45F9-969B-E6B1E2A16E3A}" type="presParOf" srcId="{13FC6BA9-7948-48C9-B333-D9471E180C31}" destId="{4BE61DC1-4460-4C72-94E7-8DA1157FEADA}" srcOrd="13" destOrd="0" presId="urn:microsoft.com/office/officeart/2008/layout/LinedList"/>
    <dgm:cxn modelId="{11C5AA1C-DA01-4588-9DC1-17A3B6C2070A}" type="presParOf" srcId="{4BE61DC1-4460-4C72-94E7-8DA1157FEADA}" destId="{DF8EA488-60F9-47F6-BC9A-811B020606FD}" srcOrd="0" destOrd="0" presId="urn:microsoft.com/office/officeart/2008/layout/LinedList"/>
    <dgm:cxn modelId="{1F517D5D-C1CA-461B-B9A3-81587B573BF0}" type="presParOf" srcId="{4BE61DC1-4460-4C72-94E7-8DA1157FEADA}" destId="{8CCB7EA8-A8D2-4BC6-B192-96A752044A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EBD79B-A167-4DF9-BB3D-B230F00017B8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9FB42F9-62CE-4E2A-A0D0-2DD8E7E1E45B}">
      <dgm:prSet/>
      <dgm:spPr/>
      <dgm:t>
        <a:bodyPr/>
        <a:lstStyle/>
        <a:p>
          <a:pPr rtl="0"/>
          <a:r>
            <a:rPr lang="en-GB"/>
            <a:t>Work together with </a:t>
          </a:r>
          <a:r>
            <a:rPr lang="en-GB">
              <a:latin typeface="Corbel" panose="020B0503020204020204"/>
            </a:rPr>
            <a:t>patients</a:t>
          </a:r>
          <a:r>
            <a:rPr lang="en-GB"/>
            <a:t>, their family members, colleagues, and a group of professionals to exchange</a:t>
          </a:r>
          <a:r>
            <a:rPr lang="en-GB">
              <a:latin typeface="Corbel" panose="020B0503020204020204"/>
            </a:rPr>
            <a:t> information.</a:t>
          </a:r>
        </a:p>
      </dgm:t>
    </dgm:pt>
    <dgm:pt modelId="{FD4C535D-9F32-4844-891E-CA34161298D8}" type="parTrans" cxnId="{D41E1B5C-00E0-4050-9140-7374440213F1}">
      <dgm:prSet/>
      <dgm:spPr/>
      <dgm:t>
        <a:bodyPr/>
        <a:lstStyle/>
        <a:p>
          <a:endParaRPr lang="en-US"/>
        </a:p>
      </dgm:t>
    </dgm:pt>
    <dgm:pt modelId="{C668BC61-FB00-415B-8293-63BBEADC83B7}" type="sibTrans" cxnId="{D41E1B5C-00E0-4050-9140-7374440213F1}">
      <dgm:prSet/>
      <dgm:spPr/>
      <dgm:t>
        <a:bodyPr/>
        <a:lstStyle/>
        <a:p>
          <a:endParaRPr lang="en-US"/>
        </a:p>
      </dgm:t>
    </dgm:pt>
    <dgm:pt modelId="{723A04FF-6702-4EE4-BA90-8D5055D512F2}">
      <dgm:prSet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To</a:t>
          </a:r>
          <a:r>
            <a:rPr lang="en-GB"/>
            <a:t> learn about service users' needs.</a:t>
          </a:r>
        </a:p>
      </dgm:t>
    </dgm:pt>
    <dgm:pt modelId="{799DB9AE-C59A-4B96-BB60-8E3B322E40CA}" type="parTrans" cxnId="{2D588454-8AB5-4CD8-B974-27E8D7315844}">
      <dgm:prSet/>
      <dgm:spPr/>
      <dgm:t>
        <a:bodyPr/>
        <a:lstStyle/>
        <a:p>
          <a:endParaRPr lang="en-US"/>
        </a:p>
      </dgm:t>
    </dgm:pt>
    <dgm:pt modelId="{BE861306-2C6F-43B7-9833-3E96E92BE11E}" type="sibTrans" cxnId="{2D588454-8AB5-4CD8-B974-27E8D7315844}">
      <dgm:prSet/>
      <dgm:spPr/>
      <dgm:t>
        <a:bodyPr/>
        <a:lstStyle/>
        <a:p>
          <a:endParaRPr lang="en-US"/>
        </a:p>
      </dgm:t>
    </dgm:pt>
    <dgm:pt modelId="{2CA5EC29-5A83-44A0-88B5-7DC72D79FB86}">
      <dgm:prSet phldr="0"/>
      <dgm:spPr/>
      <dgm:t>
        <a:bodyPr/>
        <a:lstStyle/>
        <a:p>
          <a:r>
            <a:rPr lang="en-GB"/>
            <a:t>To</a:t>
          </a:r>
          <a:r>
            <a:rPr lang="en-GB">
              <a:latin typeface="Corbel" panose="020B0503020204020204"/>
            </a:rPr>
            <a:t> </a:t>
          </a:r>
          <a:r>
            <a:rPr lang="en-GB"/>
            <a:t>explain procedures</a:t>
          </a:r>
        </a:p>
      </dgm:t>
    </dgm:pt>
    <dgm:pt modelId="{F2D0A731-3B5B-4E5A-BC54-BA7E4C0F8B52}" type="parTrans" cxnId="{61F53874-BB09-462A-B662-7C9AF8342302}">
      <dgm:prSet/>
      <dgm:spPr/>
    </dgm:pt>
    <dgm:pt modelId="{DE1C37D8-5B0A-4F7E-BB93-8EAF7A3DF719}" type="sibTrans" cxnId="{61F53874-BB09-462A-B662-7C9AF8342302}">
      <dgm:prSet/>
      <dgm:spPr/>
    </dgm:pt>
    <dgm:pt modelId="{965B2C86-FD76-477D-AB56-C272ADA1317E}">
      <dgm:prSet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To</a:t>
          </a:r>
          <a:r>
            <a:rPr lang="en-GB"/>
            <a:t> encourage group members to interact.</a:t>
          </a:r>
          <a:endParaRPr lang="en-GB">
            <a:latin typeface="Corbel" panose="020B0503020204020204"/>
          </a:endParaRPr>
        </a:p>
      </dgm:t>
    </dgm:pt>
    <dgm:pt modelId="{EB56015C-741A-4CFC-9764-3620AABDA3DB}" type="parTrans" cxnId="{9C21335A-4CFE-4D08-9B31-B6171BDADD60}">
      <dgm:prSet/>
      <dgm:spPr/>
    </dgm:pt>
    <dgm:pt modelId="{33093FFF-9FD9-4261-8AA2-7CEA980B7F77}" type="sibTrans" cxnId="{9C21335A-4CFE-4D08-9B31-B6171BDADD60}">
      <dgm:prSet/>
      <dgm:spPr/>
    </dgm:pt>
    <dgm:pt modelId="{3F813066-508C-42D5-A35D-46743E3567ED}">
      <dgm:prSet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 To</a:t>
          </a:r>
          <a:r>
            <a:rPr lang="en-GB"/>
            <a:t> build relationships and provide help.</a:t>
          </a:r>
          <a:r>
            <a:rPr lang="en-GB">
              <a:latin typeface="Corbel" panose="020B0503020204020204"/>
            </a:rPr>
            <a:t> </a:t>
          </a:r>
          <a:endParaRPr lang="en-GB"/>
        </a:p>
      </dgm:t>
    </dgm:pt>
    <dgm:pt modelId="{2E13D656-982A-49EB-A0FA-7E85AB528B3E}" type="parTrans" cxnId="{38A9D2B8-11CE-4285-A687-3AD159EB35E0}">
      <dgm:prSet/>
      <dgm:spPr/>
    </dgm:pt>
    <dgm:pt modelId="{CE8A5CE2-CDE8-49C5-B581-EF2B6139B5F4}" type="sibTrans" cxnId="{38A9D2B8-11CE-4285-A687-3AD159EB35E0}">
      <dgm:prSet/>
      <dgm:spPr/>
    </dgm:pt>
    <dgm:pt modelId="{A18C3362-C33C-4B9B-9526-E6520358A8A0}" type="pres">
      <dgm:prSet presAssocID="{F6EBD79B-A167-4DF9-BB3D-B230F00017B8}" presName="Name0" presStyleCnt="0">
        <dgm:presLayoutVars>
          <dgm:dir/>
          <dgm:animLvl val="lvl"/>
          <dgm:resizeHandles val="exact"/>
        </dgm:presLayoutVars>
      </dgm:prSet>
      <dgm:spPr/>
    </dgm:pt>
    <dgm:pt modelId="{15833377-295A-450B-BBBB-7AE3B711219B}" type="pres">
      <dgm:prSet presAssocID="{723A04FF-6702-4EE4-BA90-8D5055D512F2}" presName="boxAndChildren" presStyleCnt="0"/>
      <dgm:spPr/>
    </dgm:pt>
    <dgm:pt modelId="{BDDD79E8-C518-486A-8B35-F9A567878B54}" type="pres">
      <dgm:prSet presAssocID="{723A04FF-6702-4EE4-BA90-8D5055D512F2}" presName="parentTextBox" presStyleLbl="node1" presStyleIdx="0" presStyleCnt="5"/>
      <dgm:spPr/>
    </dgm:pt>
    <dgm:pt modelId="{CC83C69B-2B0F-43A2-824E-7CCBBEFB2CF0}" type="pres">
      <dgm:prSet presAssocID="{DE1C37D8-5B0A-4F7E-BB93-8EAF7A3DF719}" presName="sp" presStyleCnt="0"/>
      <dgm:spPr/>
    </dgm:pt>
    <dgm:pt modelId="{3FFB8A4E-BA87-479A-88F9-0ED1CC9B2288}" type="pres">
      <dgm:prSet presAssocID="{2CA5EC29-5A83-44A0-88B5-7DC72D79FB86}" presName="arrowAndChildren" presStyleCnt="0"/>
      <dgm:spPr/>
    </dgm:pt>
    <dgm:pt modelId="{841311D5-127A-4349-9FD8-4FC7053E91DE}" type="pres">
      <dgm:prSet presAssocID="{2CA5EC29-5A83-44A0-88B5-7DC72D79FB86}" presName="parentTextArrow" presStyleLbl="node1" presStyleIdx="1" presStyleCnt="5"/>
      <dgm:spPr/>
    </dgm:pt>
    <dgm:pt modelId="{4DDCF4EE-49E9-4AAF-A50D-1F78C218DF29}" type="pres">
      <dgm:prSet presAssocID="{CE8A5CE2-CDE8-49C5-B581-EF2B6139B5F4}" presName="sp" presStyleCnt="0"/>
      <dgm:spPr/>
    </dgm:pt>
    <dgm:pt modelId="{7A44D22F-08C2-4360-9B98-2A80A93833CA}" type="pres">
      <dgm:prSet presAssocID="{3F813066-508C-42D5-A35D-46743E3567ED}" presName="arrowAndChildren" presStyleCnt="0"/>
      <dgm:spPr/>
    </dgm:pt>
    <dgm:pt modelId="{BEF6A362-21F5-44CD-ABA9-90171B42347B}" type="pres">
      <dgm:prSet presAssocID="{3F813066-508C-42D5-A35D-46743E3567ED}" presName="parentTextArrow" presStyleLbl="node1" presStyleIdx="2" presStyleCnt="5"/>
      <dgm:spPr/>
    </dgm:pt>
    <dgm:pt modelId="{913B8C16-C4AF-4B2F-AC8F-FB1CA1D6194A}" type="pres">
      <dgm:prSet presAssocID="{33093FFF-9FD9-4261-8AA2-7CEA980B7F77}" presName="sp" presStyleCnt="0"/>
      <dgm:spPr/>
    </dgm:pt>
    <dgm:pt modelId="{8E995077-2B56-48EE-A7BC-C8F2A96DC3C6}" type="pres">
      <dgm:prSet presAssocID="{965B2C86-FD76-477D-AB56-C272ADA1317E}" presName="arrowAndChildren" presStyleCnt="0"/>
      <dgm:spPr/>
    </dgm:pt>
    <dgm:pt modelId="{2EAF5698-C863-4BE2-984B-DA06DD687BCA}" type="pres">
      <dgm:prSet presAssocID="{965B2C86-FD76-477D-AB56-C272ADA1317E}" presName="parentTextArrow" presStyleLbl="node1" presStyleIdx="3" presStyleCnt="5"/>
      <dgm:spPr/>
    </dgm:pt>
    <dgm:pt modelId="{9003E6AB-01B9-4A61-81AB-51D9ECCFA8D8}" type="pres">
      <dgm:prSet presAssocID="{C668BC61-FB00-415B-8293-63BBEADC83B7}" presName="sp" presStyleCnt="0"/>
      <dgm:spPr/>
    </dgm:pt>
    <dgm:pt modelId="{D63A92F9-C9B8-4A58-9700-0444B2E42031}" type="pres">
      <dgm:prSet presAssocID="{89FB42F9-62CE-4E2A-A0D0-2DD8E7E1E45B}" presName="arrowAndChildren" presStyleCnt="0"/>
      <dgm:spPr/>
    </dgm:pt>
    <dgm:pt modelId="{B1F08D41-326C-4D74-8F35-B9ADE309FB64}" type="pres">
      <dgm:prSet presAssocID="{89FB42F9-62CE-4E2A-A0D0-2DD8E7E1E45B}" presName="parentTextArrow" presStyleLbl="node1" presStyleIdx="4" presStyleCnt="5"/>
      <dgm:spPr/>
    </dgm:pt>
  </dgm:ptLst>
  <dgm:cxnLst>
    <dgm:cxn modelId="{8B2B5209-8C25-4D29-823D-3D8DB1E9E72E}" type="presOf" srcId="{3F813066-508C-42D5-A35D-46743E3567ED}" destId="{BEF6A362-21F5-44CD-ABA9-90171B42347B}" srcOrd="0" destOrd="0" presId="urn:microsoft.com/office/officeart/2005/8/layout/process4"/>
    <dgm:cxn modelId="{0F17D610-746D-4C18-8D8E-747E22863B17}" type="presOf" srcId="{2CA5EC29-5A83-44A0-88B5-7DC72D79FB86}" destId="{841311D5-127A-4349-9FD8-4FC7053E91DE}" srcOrd="0" destOrd="0" presId="urn:microsoft.com/office/officeart/2005/8/layout/process4"/>
    <dgm:cxn modelId="{A0CC0128-76DF-41B1-B7AC-39E0BD8669FD}" type="presOf" srcId="{723A04FF-6702-4EE4-BA90-8D5055D512F2}" destId="{BDDD79E8-C518-486A-8B35-F9A567878B54}" srcOrd="0" destOrd="0" presId="urn:microsoft.com/office/officeart/2005/8/layout/process4"/>
    <dgm:cxn modelId="{1A33922A-62B3-4B78-8D5B-AADD509C3C69}" type="presOf" srcId="{F6EBD79B-A167-4DF9-BB3D-B230F00017B8}" destId="{A18C3362-C33C-4B9B-9526-E6520358A8A0}" srcOrd="0" destOrd="0" presId="urn:microsoft.com/office/officeart/2005/8/layout/process4"/>
    <dgm:cxn modelId="{D41E1B5C-00E0-4050-9140-7374440213F1}" srcId="{F6EBD79B-A167-4DF9-BB3D-B230F00017B8}" destId="{89FB42F9-62CE-4E2A-A0D0-2DD8E7E1E45B}" srcOrd="0" destOrd="0" parTransId="{FD4C535D-9F32-4844-891E-CA34161298D8}" sibTransId="{C668BC61-FB00-415B-8293-63BBEADC83B7}"/>
    <dgm:cxn modelId="{61F53874-BB09-462A-B662-7C9AF8342302}" srcId="{F6EBD79B-A167-4DF9-BB3D-B230F00017B8}" destId="{2CA5EC29-5A83-44A0-88B5-7DC72D79FB86}" srcOrd="3" destOrd="0" parTransId="{F2D0A731-3B5B-4E5A-BC54-BA7E4C0F8B52}" sibTransId="{DE1C37D8-5B0A-4F7E-BB93-8EAF7A3DF719}"/>
    <dgm:cxn modelId="{2D588454-8AB5-4CD8-B974-27E8D7315844}" srcId="{F6EBD79B-A167-4DF9-BB3D-B230F00017B8}" destId="{723A04FF-6702-4EE4-BA90-8D5055D512F2}" srcOrd="4" destOrd="0" parTransId="{799DB9AE-C59A-4B96-BB60-8E3B322E40CA}" sibTransId="{BE861306-2C6F-43B7-9833-3E96E92BE11E}"/>
    <dgm:cxn modelId="{9C21335A-4CFE-4D08-9B31-B6171BDADD60}" srcId="{F6EBD79B-A167-4DF9-BB3D-B230F00017B8}" destId="{965B2C86-FD76-477D-AB56-C272ADA1317E}" srcOrd="1" destOrd="0" parTransId="{EB56015C-741A-4CFC-9764-3620AABDA3DB}" sibTransId="{33093FFF-9FD9-4261-8AA2-7CEA980B7F77}"/>
    <dgm:cxn modelId="{963CA998-0E9B-4683-9482-F58F31D58A8B}" type="presOf" srcId="{89FB42F9-62CE-4E2A-A0D0-2DD8E7E1E45B}" destId="{B1F08D41-326C-4D74-8F35-B9ADE309FB64}" srcOrd="0" destOrd="0" presId="urn:microsoft.com/office/officeart/2005/8/layout/process4"/>
    <dgm:cxn modelId="{38A9D2B8-11CE-4285-A687-3AD159EB35E0}" srcId="{F6EBD79B-A167-4DF9-BB3D-B230F00017B8}" destId="{3F813066-508C-42D5-A35D-46743E3567ED}" srcOrd="2" destOrd="0" parTransId="{2E13D656-982A-49EB-A0FA-7E85AB528B3E}" sibTransId="{CE8A5CE2-CDE8-49C5-B581-EF2B6139B5F4}"/>
    <dgm:cxn modelId="{568709FE-ED0A-4181-8951-26644903558B}" type="presOf" srcId="{965B2C86-FD76-477D-AB56-C272ADA1317E}" destId="{2EAF5698-C863-4BE2-984B-DA06DD687BCA}" srcOrd="0" destOrd="0" presId="urn:microsoft.com/office/officeart/2005/8/layout/process4"/>
    <dgm:cxn modelId="{1213005C-C529-492C-9B9F-ED7A4E39F073}" type="presParOf" srcId="{A18C3362-C33C-4B9B-9526-E6520358A8A0}" destId="{15833377-295A-450B-BBBB-7AE3B711219B}" srcOrd="0" destOrd="0" presId="urn:microsoft.com/office/officeart/2005/8/layout/process4"/>
    <dgm:cxn modelId="{ED5BA7A9-3EEA-4A57-B8AF-4C45AFAC511F}" type="presParOf" srcId="{15833377-295A-450B-BBBB-7AE3B711219B}" destId="{BDDD79E8-C518-486A-8B35-F9A567878B54}" srcOrd="0" destOrd="0" presId="urn:microsoft.com/office/officeart/2005/8/layout/process4"/>
    <dgm:cxn modelId="{4DE68CB7-6518-4D28-A02B-285F6FE9D99C}" type="presParOf" srcId="{A18C3362-C33C-4B9B-9526-E6520358A8A0}" destId="{CC83C69B-2B0F-43A2-824E-7CCBBEFB2CF0}" srcOrd="1" destOrd="0" presId="urn:microsoft.com/office/officeart/2005/8/layout/process4"/>
    <dgm:cxn modelId="{C3125C12-CE15-4688-BD1A-DDBBCBDF8EBA}" type="presParOf" srcId="{A18C3362-C33C-4B9B-9526-E6520358A8A0}" destId="{3FFB8A4E-BA87-479A-88F9-0ED1CC9B2288}" srcOrd="2" destOrd="0" presId="urn:microsoft.com/office/officeart/2005/8/layout/process4"/>
    <dgm:cxn modelId="{F492C72B-A497-4A34-907E-6AA2F6C339E0}" type="presParOf" srcId="{3FFB8A4E-BA87-479A-88F9-0ED1CC9B2288}" destId="{841311D5-127A-4349-9FD8-4FC7053E91DE}" srcOrd="0" destOrd="0" presId="urn:microsoft.com/office/officeart/2005/8/layout/process4"/>
    <dgm:cxn modelId="{C9CD84D4-9841-4E75-9896-BE0A46E461A2}" type="presParOf" srcId="{A18C3362-C33C-4B9B-9526-E6520358A8A0}" destId="{4DDCF4EE-49E9-4AAF-A50D-1F78C218DF29}" srcOrd="3" destOrd="0" presId="urn:microsoft.com/office/officeart/2005/8/layout/process4"/>
    <dgm:cxn modelId="{1F9BAAA2-F53A-42DA-8333-0D3990F55F98}" type="presParOf" srcId="{A18C3362-C33C-4B9B-9526-E6520358A8A0}" destId="{7A44D22F-08C2-4360-9B98-2A80A93833CA}" srcOrd="4" destOrd="0" presId="urn:microsoft.com/office/officeart/2005/8/layout/process4"/>
    <dgm:cxn modelId="{50F170B3-8883-4DEA-98E8-E81C7E58E31B}" type="presParOf" srcId="{7A44D22F-08C2-4360-9B98-2A80A93833CA}" destId="{BEF6A362-21F5-44CD-ABA9-90171B42347B}" srcOrd="0" destOrd="0" presId="urn:microsoft.com/office/officeart/2005/8/layout/process4"/>
    <dgm:cxn modelId="{6F1E7B99-FB88-4FFF-9497-B6E82BFA4DD4}" type="presParOf" srcId="{A18C3362-C33C-4B9B-9526-E6520358A8A0}" destId="{913B8C16-C4AF-4B2F-AC8F-FB1CA1D6194A}" srcOrd="5" destOrd="0" presId="urn:microsoft.com/office/officeart/2005/8/layout/process4"/>
    <dgm:cxn modelId="{59ABAF5D-F699-488F-B0F0-694C368A2A0A}" type="presParOf" srcId="{A18C3362-C33C-4B9B-9526-E6520358A8A0}" destId="{8E995077-2B56-48EE-A7BC-C8F2A96DC3C6}" srcOrd="6" destOrd="0" presId="urn:microsoft.com/office/officeart/2005/8/layout/process4"/>
    <dgm:cxn modelId="{0FC188F0-B224-4677-B982-D1A8FDFCA684}" type="presParOf" srcId="{8E995077-2B56-48EE-A7BC-C8F2A96DC3C6}" destId="{2EAF5698-C863-4BE2-984B-DA06DD687BCA}" srcOrd="0" destOrd="0" presId="urn:microsoft.com/office/officeart/2005/8/layout/process4"/>
    <dgm:cxn modelId="{38CB32B4-A21C-4917-ABEE-1AE934E017C7}" type="presParOf" srcId="{A18C3362-C33C-4B9B-9526-E6520358A8A0}" destId="{9003E6AB-01B9-4A61-81AB-51D9ECCFA8D8}" srcOrd="7" destOrd="0" presId="urn:microsoft.com/office/officeart/2005/8/layout/process4"/>
    <dgm:cxn modelId="{F9F9EDF0-5BA6-4E03-9FAC-A0F36886FD7A}" type="presParOf" srcId="{A18C3362-C33C-4B9B-9526-E6520358A8A0}" destId="{D63A92F9-C9B8-4A58-9700-0444B2E42031}" srcOrd="8" destOrd="0" presId="urn:microsoft.com/office/officeart/2005/8/layout/process4"/>
    <dgm:cxn modelId="{1079E13D-0906-4BBD-BBF5-3F277FC3F2C9}" type="presParOf" srcId="{D63A92F9-C9B8-4A58-9700-0444B2E42031}" destId="{B1F08D41-326C-4D74-8F35-B9ADE309FB6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4EF146-04DE-4A62-9F09-DE920617C02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4D3E056-90BD-422E-AA4A-A8ACB2186638}">
      <dgm:prSet phldr="0"/>
      <dgm:spPr/>
      <dgm:t>
        <a:bodyPr/>
        <a:lstStyle/>
        <a:p>
          <a:pPr rtl="0"/>
          <a:r>
            <a:rPr lang="en-GB"/>
            <a:t>When you work in care, communication will differ from person to person because you must make sure that you communicate to fulfil the needs of every individual.</a:t>
          </a:r>
          <a:endParaRPr lang="en-GB">
            <a:latin typeface="Corbel" panose="020B0503020204020204"/>
          </a:endParaRPr>
        </a:p>
      </dgm:t>
    </dgm:pt>
    <dgm:pt modelId="{F19CD049-E309-445A-BF4E-97178FC5055C}" type="parTrans" cxnId="{BB416096-1598-4F87-B8A2-8C544D154A10}">
      <dgm:prSet/>
      <dgm:spPr/>
    </dgm:pt>
    <dgm:pt modelId="{4716F918-F2E8-4C12-B186-4B15ABC0D220}" type="sibTrans" cxnId="{BB416096-1598-4F87-B8A2-8C544D154A10}">
      <dgm:prSet/>
      <dgm:spPr/>
      <dgm:t>
        <a:bodyPr/>
        <a:lstStyle/>
        <a:p>
          <a:endParaRPr lang="en-GB"/>
        </a:p>
      </dgm:t>
    </dgm:pt>
    <dgm:pt modelId="{EB68B042-1E90-4487-B485-E77BF5B6119D}">
      <dgm:prSet phldr="0"/>
      <dgm:spPr/>
      <dgm:t>
        <a:bodyPr/>
        <a:lstStyle/>
        <a:p>
          <a:pPr rtl="0"/>
          <a:r>
            <a:rPr lang="en-GB"/>
            <a:t>By taking the time to figure out how to help someone</a:t>
          </a:r>
          <a:r>
            <a:rPr lang="en-GB">
              <a:latin typeface="Corbel" panose="020B0503020204020204"/>
            </a:rPr>
            <a:t> be in touch</a:t>
          </a:r>
          <a:r>
            <a:rPr lang="en-GB"/>
            <a:t> and be </a:t>
          </a:r>
          <a:r>
            <a:rPr lang="en-GB">
              <a:latin typeface="Corbel" panose="020B0503020204020204"/>
            </a:rPr>
            <a:t>comprehend</a:t>
          </a:r>
          <a:r>
            <a:rPr lang="en-GB"/>
            <a:t>, you may make life</a:t>
          </a:r>
          <a:r>
            <a:rPr lang="en-GB">
              <a:latin typeface="Corbel" panose="020B0503020204020204"/>
            </a:rPr>
            <a:t> content</a:t>
          </a:r>
          <a:r>
            <a:rPr lang="en-GB"/>
            <a:t> for</a:t>
          </a:r>
          <a:r>
            <a:rPr lang="en-GB">
              <a:latin typeface="Corbel" panose="020B0503020204020204"/>
            </a:rPr>
            <a:t> somebody</a:t>
          </a:r>
          <a:r>
            <a:rPr lang="en-GB"/>
            <a:t> who may struggle to speak.</a:t>
          </a:r>
          <a:endParaRPr lang="en-GB">
            <a:latin typeface="Corbel" panose="020B0503020204020204"/>
          </a:endParaRPr>
        </a:p>
      </dgm:t>
    </dgm:pt>
    <dgm:pt modelId="{0914D05B-06FD-43B5-B2F0-1A2A76B96F93}" type="parTrans" cxnId="{25D03EA8-A917-4A24-9AD9-60948599BB1E}">
      <dgm:prSet/>
      <dgm:spPr/>
    </dgm:pt>
    <dgm:pt modelId="{ADBDED0C-0CD2-46B3-A4C8-71D2FB39BDB3}" type="sibTrans" cxnId="{25D03EA8-A917-4A24-9AD9-60948599BB1E}">
      <dgm:prSet/>
      <dgm:spPr/>
      <dgm:t>
        <a:bodyPr/>
        <a:lstStyle/>
        <a:p>
          <a:endParaRPr lang="en-GB"/>
        </a:p>
      </dgm:t>
    </dgm:pt>
    <dgm:pt modelId="{EC0A42CE-F0FB-46D4-B66E-9FF6DB8343D3}">
      <dgm:prSet phldr="0"/>
      <dgm:spPr/>
      <dgm:t>
        <a:bodyPr/>
        <a:lstStyle/>
        <a:p>
          <a:pPr rtl="0"/>
          <a:r>
            <a:rPr lang="en-GB"/>
            <a:t>You could be dealing with infants, elderly individuals, or persons who have learning challenges.</a:t>
          </a:r>
          <a:r>
            <a:rPr lang="en-GB">
              <a:latin typeface="Corbel" panose="020B0503020204020204"/>
            </a:rPr>
            <a:t> </a:t>
          </a:r>
        </a:p>
      </dgm:t>
    </dgm:pt>
    <dgm:pt modelId="{D90E23A7-983B-479D-9DAC-422E5380A947}" type="parTrans" cxnId="{2581FED7-4AB5-47CC-8EF2-F3E183EE7F84}">
      <dgm:prSet/>
      <dgm:spPr/>
    </dgm:pt>
    <dgm:pt modelId="{4FAE5D20-6462-45C9-8734-4F3877297E32}" type="sibTrans" cxnId="{2581FED7-4AB5-47CC-8EF2-F3E183EE7F84}">
      <dgm:prSet/>
      <dgm:spPr/>
      <dgm:t>
        <a:bodyPr/>
        <a:lstStyle/>
        <a:p>
          <a:endParaRPr lang="en-GB"/>
        </a:p>
      </dgm:t>
    </dgm:pt>
    <dgm:pt modelId="{3E44CD2D-3A62-4E91-ABB1-DEF6F30F167C}">
      <dgm:prSet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              </a:t>
          </a:r>
          <a:r>
            <a:rPr lang="en-GB"/>
            <a:t>(Webber, 2019)</a:t>
          </a:r>
        </a:p>
      </dgm:t>
    </dgm:pt>
    <dgm:pt modelId="{945C7E00-EF9D-47F3-988C-E3127D0BDB99}" type="parTrans" cxnId="{1313E186-BA8D-49CE-9790-8F255CFB0F86}">
      <dgm:prSet/>
      <dgm:spPr/>
    </dgm:pt>
    <dgm:pt modelId="{961AE194-A903-4B81-8AC7-B5E773CD0126}" type="sibTrans" cxnId="{1313E186-BA8D-49CE-9790-8F255CFB0F86}">
      <dgm:prSet/>
      <dgm:spPr/>
    </dgm:pt>
    <dgm:pt modelId="{DA17B05E-C0AF-434F-810D-CEB2A75B35FD}" type="pres">
      <dgm:prSet presAssocID="{B74EF146-04DE-4A62-9F09-DE920617C02D}" presName="outerComposite" presStyleCnt="0">
        <dgm:presLayoutVars>
          <dgm:chMax val="5"/>
          <dgm:dir/>
          <dgm:resizeHandles val="exact"/>
        </dgm:presLayoutVars>
      </dgm:prSet>
      <dgm:spPr/>
    </dgm:pt>
    <dgm:pt modelId="{F3B5E663-C861-4D85-B697-D1F830F74F8D}" type="pres">
      <dgm:prSet presAssocID="{B74EF146-04DE-4A62-9F09-DE920617C02D}" presName="dummyMaxCanvas" presStyleCnt="0">
        <dgm:presLayoutVars/>
      </dgm:prSet>
      <dgm:spPr/>
    </dgm:pt>
    <dgm:pt modelId="{52B58E67-B6F4-4E74-8EDA-315BFBC58804}" type="pres">
      <dgm:prSet presAssocID="{B74EF146-04DE-4A62-9F09-DE920617C02D}" presName="FourNodes_1" presStyleLbl="node1" presStyleIdx="0" presStyleCnt="4">
        <dgm:presLayoutVars>
          <dgm:bulletEnabled val="1"/>
        </dgm:presLayoutVars>
      </dgm:prSet>
      <dgm:spPr/>
    </dgm:pt>
    <dgm:pt modelId="{309B8010-9905-42A5-A857-7C09F24BF167}" type="pres">
      <dgm:prSet presAssocID="{B74EF146-04DE-4A62-9F09-DE920617C02D}" presName="FourNodes_2" presStyleLbl="node1" presStyleIdx="1" presStyleCnt="4">
        <dgm:presLayoutVars>
          <dgm:bulletEnabled val="1"/>
        </dgm:presLayoutVars>
      </dgm:prSet>
      <dgm:spPr/>
    </dgm:pt>
    <dgm:pt modelId="{2A8BE014-0407-43EC-A786-79ACCBA642E3}" type="pres">
      <dgm:prSet presAssocID="{B74EF146-04DE-4A62-9F09-DE920617C02D}" presName="FourNodes_3" presStyleLbl="node1" presStyleIdx="2" presStyleCnt="4">
        <dgm:presLayoutVars>
          <dgm:bulletEnabled val="1"/>
        </dgm:presLayoutVars>
      </dgm:prSet>
      <dgm:spPr/>
    </dgm:pt>
    <dgm:pt modelId="{5D46C635-F12C-4EFB-911D-A4BCEAF629D3}" type="pres">
      <dgm:prSet presAssocID="{B74EF146-04DE-4A62-9F09-DE920617C02D}" presName="FourNodes_4" presStyleLbl="node1" presStyleIdx="3" presStyleCnt="4">
        <dgm:presLayoutVars>
          <dgm:bulletEnabled val="1"/>
        </dgm:presLayoutVars>
      </dgm:prSet>
      <dgm:spPr/>
    </dgm:pt>
    <dgm:pt modelId="{7E6F8DE5-C5DB-42F9-9A34-12C9034777AC}" type="pres">
      <dgm:prSet presAssocID="{B74EF146-04DE-4A62-9F09-DE920617C02D}" presName="FourConn_1-2" presStyleLbl="fgAccFollowNode1" presStyleIdx="0" presStyleCnt="3">
        <dgm:presLayoutVars>
          <dgm:bulletEnabled val="1"/>
        </dgm:presLayoutVars>
      </dgm:prSet>
      <dgm:spPr/>
    </dgm:pt>
    <dgm:pt modelId="{CF5FE6F6-D83D-49FB-99C3-AC2FBFE399F9}" type="pres">
      <dgm:prSet presAssocID="{B74EF146-04DE-4A62-9F09-DE920617C02D}" presName="FourConn_2-3" presStyleLbl="fgAccFollowNode1" presStyleIdx="1" presStyleCnt="3">
        <dgm:presLayoutVars>
          <dgm:bulletEnabled val="1"/>
        </dgm:presLayoutVars>
      </dgm:prSet>
      <dgm:spPr/>
    </dgm:pt>
    <dgm:pt modelId="{2B3C32A1-D6B9-4D48-8EC9-CFB081292D52}" type="pres">
      <dgm:prSet presAssocID="{B74EF146-04DE-4A62-9F09-DE920617C02D}" presName="FourConn_3-4" presStyleLbl="fgAccFollowNode1" presStyleIdx="2" presStyleCnt="3">
        <dgm:presLayoutVars>
          <dgm:bulletEnabled val="1"/>
        </dgm:presLayoutVars>
      </dgm:prSet>
      <dgm:spPr/>
    </dgm:pt>
    <dgm:pt modelId="{14991A0E-8920-4CF2-B2B5-3E71EF08AA5B}" type="pres">
      <dgm:prSet presAssocID="{B74EF146-04DE-4A62-9F09-DE920617C02D}" presName="FourNodes_1_text" presStyleLbl="node1" presStyleIdx="3" presStyleCnt="4">
        <dgm:presLayoutVars>
          <dgm:bulletEnabled val="1"/>
        </dgm:presLayoutVars>
      </dgm:prSet>
      <dgm:spPr/>
    </dgm:pt>
    <dgm:pt modelId="{BD366B41-C2A2-466A-8F76-4FB01A4DFF61}" type="pres">
      <dgm:prSet presAssocID="{B74EF146-04DE-4A62-9F09-DE920617C02D}" presName="FourNodes_2_text" presStyleLbl="node1" presStyleIdx="3" presStyleCnt="4">
        <dgm:presLayoutVars>
          <dgm:bulletEnabled val="1"/>
        </dgm:presLayoutVars>
      </dgm:prSet>
      <dgm:spPr/>
    </dgm:pt>
    <dgm:pt modelId="{F08AD3A1-E74F-4BC1-BE65-3549AF2628DB}" type="pres">
      <dgm:prSet presAssocID="{B74EF146-04DE-4A62-9F09-DE920617C02D}" presName="FourNodes_3_text" presStyleLbl="node1" presStyleIdx="3" presStyleCnt="4">
        <dgm:presLayoutVars>
          <dgm:bulletEnabled val="1"/>
        </dgm:presLayoutVars>
      </dgm:prSet>
      <dgm:spPr/>
    </dgm:pt>
    <dgm:pt modelId="{64473971-8699-4CBE-894A-2830636168F3}" type="pres">
      <dgm:prSet presAssocID="{B74EF146-04DE-4A62-9F09-DE920617C02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1E65021-36FD-4055-825E-8B1F96F19153}" type="presOf" srcId="{74D3E056-90BD-422E-AA4A-A8ACB2186638}" destId="{14991A0E-8920-4CF2-B2B5-3E71EF08AA5B}" srcOrd="1" destOrd="0" presId="urn:microsoft.com/office/officeart/2005/8/layout/vProcess5"/>
    <dgm:cxn modelId="{59AB8D23-F3C2-4F6A-BA52-552BCEEC9300}" type="presOf" srcId="{EC0A42CE-F0FB-46D4-B66E-9FF6DB8343D3}" destId="{F08AD3A1-E74F-4BC1-BE65-3549AF2628DB}" srcOrd="1" destOrd="0" presId="urn:microsoft.com/office/officeart/2005/8/layout/vProcess5"/>
    <dgm:cxn modelId="{A9F1432C-CDE2-4467-AD02-E76AD71261A6}" type="presOf" srcId="{3E44CD2D-3A62-4E91-ABB1-DEF6F30F167C}" destId="{64473971-8699-4CBE-894A-2830636168F3}" srcOrd="1" destOrd="0" presId="urn:microsoft.com/office/officeart/2005/8/layout/vProcess5"/>
    <dgm:cxn modelId="{6456DD39-701A-4B0E-B0AA-651BBB819463}" type="presOf" srcId="{EB68B042-1E90-4487-B485-E77BF5B6119D}" destId="{309B8010-9905-42A5-A857-7C09F24BF167}" srcOrd="0" destOrd="0" presId="urn:microsoft.com/office/officeart/2005/8/layout/vProcess5"/>
    <dgm:cxn modelId="{32A9945F-054F-4FE8-9B46-C0F0F1343C1C}" type="presOf" srcId="{3E44CD2D-3A62-4E91-ABB1-DEF6F30F167C}" destId="{5D46C635-F12C-4EFB-911D-A4BCEAF629D3}" srcOrd="0" destOrd="0" presId="urn:microsoft.com/office/officeart/2005/8/layout/vProcess5"/>
    <dgm:cxn modelId="{BF97AD5F-1F07-4E1E-93AD-876142DB7BEE}" type="presOf" srcId="{4716F918-F2E8-4C12-B186-4B15ABC0D220}" destId="{7E6F8DE5-C5DB-42F9-9A34-12C9034777AC}" srcOrd="0" destOrd="0" presId="urn:microsoft.com/office/officeart/2005/8/layout/vProcess5"/>
    <dgm:cxn modelId="{5B8AD55A-B2B1-4735-8E31-AB09824FD0E2}" type="presOf" srcId="{EB68B042-1E90-4487-B485-E77BF5B6119D}" destId="{BD366B41-C2A2-466A-8F76-4FB01A4DFF61}" srcOrd="1" destOrd="0" presId="urn:microsoft.com/office/officeart/2005/8/layout/vProcess5"/>
    <dgm:cxn modelId="{1313E186-BA8D-49CE-9790-8F255CFB0F86}" srcId="{B74EF146-04DE-4A62-9F09-DE920617C02D}" destId="{3E44CD2D-3A62-4E91-ABB1-DEF6F30F167C}" srcOrd="3" destOrd="0" parTransId="{945C7E00-EF9D-47F3-988C-E3127D0BDB99}" sibTransId="{961AE194-A903-4B81-8AC7-B5E773CD0126}"/>
    <dgm:cxn modelId="{D517998E-88FC-470A-B1B1-711618523EF9}" type="presOf" srcId="{ADBDED0C-0CD2-46B3-A4C8-71D2FB39BDB3}" destId="{CF5FE6F6-D83D-49FB-99C3-AC2FBFE399F9}" srcOrd="0" destOrd="0" presId="urn:microsoft.com/office/officeart/2005/8/layout/vProcess5"/>
    <dgm:cxn modelId="{BB416096-1598-4F87-B8A2-8C544D154A10}" srcId="{B74EF146-04DE-4A62-9F09-DE920617C02D}" destId="{74D3E056-90BD-422E-AA4A-A8ACB2186638}" srcOrd="0" destOrd="0" parTransId="{F19CD049-E309-445A-BF4E-97178FC5055C}" sibTransId="{4716F918-F2E8-4C12-B186-4B15ABC0D220}"/>
    <dgm:cxn modelId="{25D03EA8-A917-4A24-9AD9-60948599BB1E}" srcId="{B74EF146-04DE-4A62-9F09-DE920617C02D}" destId="{EB68B042-1E90-4487-B485-E77BF5B6119D}" srcOrd="1" destOrd="0" parTransId="{0914D05B-06FD-43B5-B2F0-1A2A76B96F93}" sibTransId="{ADBDED0C-0CD2-46B3-A4C8-71D2FB39BDB3}"/>
    <dgm:cxn modelId="{3CA22BB5-6EDA-4F6E-831F-ACEA67A2FD45}" type="presOf" srcId="{74D3E056-90BD-422E-AA4A-A8ACB2186638}" destId="{52B58E67-B6F4-4E74-8EDA-315BFBC58804}" srcOrd="0" destOrd="0" presId="urn:microsoft.com/office/officeart/2005/8/layout/vProcess5"/>
    <dgm:cxn modelId="{D8182AC7-1F75-493C-BF68-8EB95ADF653E}" type="presOf" srcId="{B74EF146-04DE-4A62-9F09-DE920617C02D}" destId="{DA17B05E-C0AF-434F-810D-CEB2A75B35FD}" srcOrd="0" destOrd="0" presId="urn:microsoft.com/office/officeart/2005/8/layout/vProcess5"/>
    <dgm:cxn modelId="{5F0BDED3-B333-4502-A9B7-5C818DAEB784}" type="presOf" srcId="{EC0A42CE-F0FB-46D4-B66E-9FF6DB8343D3}" destId="{2A8BE014-0407-43EC-A786-79ACCBA642E3}" srcOrd="0" destOrd="0" presId="urn:microsoft.com/office/officeart/2005/8/layout/vProcess5"/>
    <dgm:cxn modelId="{2581FED7-4AB5-47CC-8EF2-F3E183EE7F84}" srcId="{B74EF146-04DE-4A62-9F09-DE920617C02D}" destId="{EC0A42CE-F0FB-46D4-B66E-9FF6DB8343D3}" srcOrd="2" destOrd="0" parTransId="{D90E23A7-983B-479D-9DAC-422E5380A947}" sibTransId="{4FAE5D20-6462-45C9-8734-4F3877297E32}"/>
    <dgm:cxn modelId="{6C49DBE3-FA7C-4D8B-9168-60C3A9B6034B}" type="presOf" srcId="{4FAE5D20-6462-45C9-8734-4F3877297E32}" destId="{2B3C32A1-D6B9-4D48-8EC9-CFB081292D52}" srcOrd="0" destOrd="0" presId="urn:microsoft.com/office/officeart/2005/8/layout/vProcess5"/>
    <dgm:cxn modelId="{7282266D-7D24-4CB7-9846-FA7DADECB55D}" type="presParOf" srcId="{DA17B05E-C0AF-434F-810D-CEB2A75B35FD}" destId="{F3B5E663-C861-4D85-B697-D1F830F74F8D}" srcOrd="0" destOrd="0" presId="urn:microsoft.com/office/officeart/2005/8/layout/vProcess5"/>
    <dgm:cxn modelId="{709F4ED8-0D08-49FC-A6D6-D797E3419406}" type="presParOf" srcId="{DA17B05E-C0AF-434F-810D-CEB2A75B35FD}" destId="{52B58E67-B6F4-4E74-8EDA-315BFBC58804}" srcOrd="1" destOrd="0" presId="urn:microsoft.com/office/officeart/2005/8/layout/vProcess5"/>
    <dgm:cxn modelId="{5AF55FC5-4FD6-4565-8121-21B6FCBD66AC}" type="presParOf" srcId="{DA17B05E-C0AF-434F-810D-CEB2A75B35FD}" destId="{309B8010-9905-42A5-A857-7C09F24BF167}" srcOrd="2" destOrd="0" presId="urn:microsoft.com/office/officeart/2005/8/layout/vProcess5"/>
    <dgm:cxn modelId="{B976C266-8C8A-4D24-BD2A-DE9997420C24}" type="presParOf" srcId="{DA17B05E-C0AF-434F-810D-CEB2A75B35FD}" destId="{2A8BE014-0407-43EC-A786-79ACCBA642E3}" srcOrd="3" destOrd="0" presId="urn:microsoft.com/office/officeart/2005/8/layout/vProcess5"/>
    <dgm:cxn modelId="{975CA920-4265-49B7-BED5-A329F531F714}" type="presParOf" srcId="{DA17B05E-C0AF-434F-810D-CEB2A75B35FD}" destId="{5D46C635-F12C-4EFB-911D-A4BCEAF629D3}" srcOrd="4" destOrd="0" presId="urn:microsoft.com/office/officeart/2005/8/layout/vProcess5"/>
    <dgm:cxn modelId="{45FE5A8D-140C-4525-9DB6-643CDBE03035}" type="presParOf" srcId="{DA17B05E-C0AF-434F-810D-CEB2A75B35FD}" destId="{7E6F8DE5-C5DB-42F9-9A34-12C9034777AC}" srcOrd="5" destOrd="0" presId="urn:microsoft.com/office/officeart/2005/8/layout/vProcess5"/>
    <dgm:cxn modelId="{44273242-6A52-4090-9490-030B463913F0}" type="presParOf" srcId="{DA17B05E-C0AF-434F-810D-CEB2A75B35FD}" destId="{CF5FE6F6-D83D-49FB-99C3-AC2FBFE399F9}" srcOrd="6" destOrd="0" presId="urn:microsoft.com/office/officeart/2005/8/layout/vProcess5"/>
    <dgm:cxn modelId="{7461E6FD-77A3-407E-9924-C2348B9347EA}" type="presParOf" srcId="{DA17B05E-C0AF-434F-810D-CEB2A75B35FD}" destId="{2B3C32A1-D6B9-4D48-8EC9-CFB081292D52}" srcOrd="7" destOrd="0" presId="urn:microsoft.com/office/officeart/2005/8/layout/vProcess5"/>
    <dgm:cxn modelId="{C7F75160-14B6-47DC-9D7B-A830D76AB9B5}" type="presParOf" srcId="{DA17B05E-C0AF-434F-810D-CEB2A75B35FD}" destId="{14991A0E-8920-4CF2-B2B5-3E71EF08AA5B}" srcOrd="8" destOrd="0" presId="urn:microsoft.com/office/officeart/2005/8/layout/vProcess5"/>
    <dgm:cxn modelId="{9489C04A-AB64-4373-87F1-D8663A7466E7}" type="presParOf" srcId="{DA17B05E-C0AF-434F-810D-CEB2A75B35FD}" destId="{BD366B41-C2A2-466A-8F76-4FB01A4DFF61}" srcOrd="9" destOrd="0" presId="urn:microsoft.com/office/officeart/2005/8/layout/vProcess5"/>
    <dgm:cxn modelId="{32EDAE7E-CB60-45C9-A305-4058D1C03F1D}" type="presParOf" srcId="{DA17B05E-C0AF-434F-810D-CEB2A75B35FD}" destId="{F08AD3A1-E74F-4BC1-BE65-3549AF2628DB}" srcOrd="10" destOrd="0" presId="urn:microsoft.com/office/officeart/2005/8/layout/vProcess5"/>
    <dgm:cxn modelId="{16602C08-F8DD-4A67-B397-777BF9A47BA0}" type="presParOf" srcId="{DA17B05E-C0AF-434F-810D-CEB2A75B35FD}" destId="{64473971-8699-4CBE-894A-2830636168F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770972-9FC3-4D95-AA47-9FE45E37D8BA}">
      <dsp:nvSpPr>
        <dsp:cNvPr id="0" name=""/>
        <dsp:cNvSpPr/>
      </dsp:nvSpPr>
      <dsp:spPr>
        <a:xfrm>
          <a:off x="0" y="193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orbel" panose="020B0503020204020204"/>
            </a:rPr>
            <a:t> individuals</a:t>
          </a:r>
          <a:r>
            <a:rPr lang="en-GB" sz="1500" kern="1200"/>
            <a:t> exchange information in many ways and for various reasons.</a:t>
          </a:r>
          <a:r>
            <a:rPr lang="en-GB" sz="1500" kern="1200">
              <a:latin typeface="Corbel" panose="020B0503020204020204"/>
            </a:rPr>
            <a:t> These include</a:t>
          </a:r>
          <a:r>
            <a:rPr lang="en-GB" sz="1500" kern="1200"/>
            <a:t>:</a:t>
          </a:r>
          <a:endParaRPr lang="en-US" sz="1500" kern="1200">
            <a:latin typeface="Corbel" panose="020B0503020204020204"/>
          </a:endParaRPr>
        </a:p>
      </dsp:txBody>
      <dsp:txXfrm>
        <a:off x="29128" y="48509"/>
        <a:ext cx="6163448" cy="538444"/>
      </dsp:txXfrm>
    </dsp:sp>
    <dsp:sp modelId="{2C27E8C0-E0F4-4C89-905F-4782C2012554}">
      <dsp:nvSpPr>
        <dsp:cNvPr id="0" name=""/>
        <dsp:cNvSpPr/>
      </dsp:nvSpPr>
      <dsp:spPr>
        <a:xfrm>
          <a:off x="0" y="6592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orbel" panose="020B0503020204020204"/>
            </a:rPr>
            <a:t>Oral</a:t>
          </a:r>
          <a:endParaRPr lang="en-GB" sz="1500" kern="1200"/>
        </a:p>
      </dsp:txBody>
      <dsp:txXfrm>
        <a:off x="29128" y="688409"/>
        <a:ext cx="6163448" cy="538444"/>
      </dsp:txXfrm>
    </dsp:sp>
    <dsp:sp modelId="{91FE2DB5-3C35-4589-BF2B-223B557ACC9B}">
      <dsp:nvSpPr>
        <dsp:cNvPr id="0" name=""/>
        <dsp:cNvSpPr/>
      </dsp:nvSpPr>
      <dsp:spPr>
        <a:xfrm>
          <a:off x="0" y="12991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Non _ verbal</a:t>
          </a:r>
          <a:endParaRPr lang="en-US" sz="1500" kern="1200"/>
        </a:p>
      </dsp:txBody>
      <dsp:txXfrm>
        <a:off x="29128" y="1328309"/>
        <a:ext cx="6163448" cy="538444"/>
      </dsp:txXfrm>
    </dsp:sp>
    <dsp:sp modelId="{4D59DBC4-C050-4FC7-82C1-95F36AF87467}">
      <dsp:nvSpPr>
        <dsp:cNvPr id="0" name=""/>
        <dsp:cNvSpPr/>
      </dsp:nvSpPr>
      <dsp:spPr>
        <a:xfrm>
          <a:off x="0" y="19390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British sign language</a:t>
          </a:r>
          <a:endParaRPr lang="en-US" sz="1500" kern="1200"/>
        </a:p>
      </dsp:txBody>
      <dsp:txXfrm>
        <a:off x="29128" y="1968209"/>
        <a:ext cx="6163448" cy="538444"/>
      </dsp:txXfrm>
    </dsp:sp>
    <dsp:sp modelId="{4430BE64-3375-490A-81B3-E3B0BC6B932B}">
      <dsp:nvSpPr>
        <dsp:cNvPr id="0" name=""/>
        <dsp:cNvSpPr/>
      </dsp:nvSpPr>
      <dsp:spPr>
        <a:xfrm>
          <a:off x="0" y="25789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Written </a:t>
          </a:r>
          <a:endParaRPr lang="en-US" sz="1500" kern="1200"/>
        </a:p>
      </dsp:txBody>
      <dsp:txXfrm>
        <a:off x="29128" y="2608109"/>
        <a:ext cx="6163448" cy="538444"/>
      </dsp:txXfrm>
    </dsp:sp>
    <dsp:sp modelId="{B0438625-416F-4A97-89C1-9AA7A4007174}">
      <dsp:nvSpPr>
        <dsp:cNvPr id="0" name=""/>
        <dsp:cNvSpPr/>
      </dsp:nvSpPr>
      <dsp:spPr>
        <a:xfrm>
          <a:off x="0" y="32188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Braile</a:t>
          </a:r>
          <a:endParaRPr lang="en-US" sz="1500" kern="1200"/>
        </a:p>
      </dsp:txBody>
      <dsp:txXfrm>
        <a:off x="29128" y="3248009"/>
        <a:ext cx="6163448" cy="538444"/>
      </dsp:txXfrm>
    </dsp:sp>
    <dsp:sp modelId="{FAF62073-4B29-40FF-A2A9-659F51A9E23E}">
      <dsp:nvSpPr>
        <dsp:cNvPr id="0" name=""/>
        <dsp:cNvSpPr/>
      </dsp:nvSpPr>
      <dsp:spPr>
        <a:xfrm>
          <a:off x="0" y="38587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passport</a:t>
          </a:r>
          <a:endParaRPr lang="en-US" sz="1500" kern="1200"/>
        </a:p>
      </dsp:txBody>
      <dsp:txXfrm>
        <a:off x="29128" y="3887909"/>
        <a:ext cx="6163448" cy="538444"/>
      </dsp:txXfrm>
    </dsp:sp>
    <dsp:sp modelId="{58F9C34F-01EC-4606-A08D-D959FD05A7BA}">
      <dsp:nvSpPr>
        <dsp:cNvPr id="0" name=""/>
        <dsp:cNvSpPr/>
      </dsp:nvSpPr>
      <dsp:spPr>
        <a:xfrm>
          <a:off x="0" y="4498681"/>
          <a:ext cx="6221704" cy="596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of signs and symbols</a:t>
          </a:r>
          <a:endParaRPr lang="en-US" sz="1500" kern="1200"/>
        </a:p>
      </dsp:txBody>
      <dsp:txXfrm>
        <a:off x="29128" y="4527809"/>
        <a:ext cx="6163448" cy="5384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77EE3C-A513-4D71-A9E6-6182368236CB}">
      <dsp:nvSpPr>
        <dsp:cNvPr id="0" name=""/>
        <dsp:cNvSpPr/>
      </dsp:nvSpPr>
      <dsp:spPr>
        <a:xfrm>
          <a:off x="0" y="505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46958-35B2-4F9E-9485-B24D1FEBB2DB}">
      <dsp:nvSpPr>
        <dsp:cNvPr id="0" name=""/>
        <dsp:cNvSpPr/>
      </dsp:nvSpPr>
      <dsp:spPr>
        <a:xfrm>
          <a:off x="0" y="505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/>
            <a:t>Something that blocks communication is a communication barrier</a:t>
          </a:r>
          <a:endParaRPr lang="en-GB" sz="1600" b="1" kern="1200">
            <a:latin typeface="Corbel" panose="020B0503020204020204"/>
          </a:endParaRPr>
        </a:p>
      </dsp:txBody>
      <dsp:txXfrm>
        <a:off x="0" y="505"/>
        <a:ext cx="6787097" cy="591045"/>
      </dsp:txXfrm>
    </dsp:sp>
    <dsp:sp modelId="{04402B6A-A14C-486D-A0C7-F501878A2755}">
      <dsp:nvSpPr>
        <dsp:cNvPr id="0" name=""/>
        <dsp:cNvSpPr/>
      </dsp:nvSpPr>
      <dsp:spPr>
        <a:xfrm>
          <a:off x="0" y="591550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8B133-0E88-4AA5-83EF-9926E792C969}">
      <dsp:nvSpPr>
        <dsp:cNvPr id="0" name=""/>
        <dsp:cNvSpPr/>
      </dsp:nvSpPr>
      <dsp:spPr>
        <a:xfrm>
          <a:off x="0" y="591550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Language barrier:</a:t>
          </a:r>
          <a:r>
            <a:rPr lang="en-GB" sz="1600" b="1" kern="1200">
              <a:latin typeface="Corbel" panose="020B0503020204020204"/>
            </a:rPr>
            <a:t> </a:t>
          </a:r>
          <a:r>
            <a:rPr lang="en-GB" sz="1600" b="0" kern="1200"/>
            <a:t>as when someone speak</a:t>
          </a:r>
          <a:r>
            <a:rPr lang="en-GB" sz="1600" b="0" kern="1200">
              <a:latin typeface="Corbel" panose="020B0503020204020204"/>
            </a:rPr>
            <a:t> diffrent </a:t>
          </a:r>
          <a:r>
            <a:rPr lang="en-GB" sz="1600" b="0" kern="1200"/>
            <a:t>languages.</a:t>
          </a:r>
          <a:endParaRPr lang="en-US" sz="1600" b="0" kern="1200">
            <a:latin typeface="Corbel" panose="020B0503020204020204"/>
          </a:endParaRPr>
        </a:p>
      </dsp:txBody>
      <dsp:txXfrm>
        <a:off x="0" y="591550"/>
        <a:ext cx="6787097" cy="591045"/>
      </dsp:txXfrm>
    </dsp:sp>
    <dsp:sp modelId="{64982039-E5A9-4E5F-A9EE-15B5B7D8D2E9}">
      <dsp:nvSpPr>
        <dsp:cNvPr id="0" name=""/>
        <dsp:cNvSpPr/>
      </dsp:nvSpPr>
      <dsp:spPr>
        <a:xfrm>
          <a:off x="0" y="1182595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74A8F-F282-47C3-A467-DDE0EACDA2F2}">
      <dsp:nvSpPr>
        <dsp:cNvPr id="0" name=""/>
        <dsp:cNvSpPr/>
      </dsp:nvSpPr>
      <dsp:spPr>
        <a:xfrm>
          <a:off x="0" y="1182595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Corbel" panose="020B0503020204020204"/>
            </a:rPr>
            <a:t> </a:t>
          </a:r>
          <a:r>
            <a:rPr lang="en-GB" sz="1600" b="1" kern="1200"/>
            <a:t>Environmental barrier: </a:t>
          </a:r>
          <a:r>
            <a:rPr lang="en-GB" sz="1600" kern="1200"/>
            <a:t>such as very</a:t>
          </a:r>
          <a:r>
            <a:rPr lang="en-GB" sz="1600" kern="1200">
              <a:latin typeface="Corbel" panose="020B0503020204020204"/>
            </a:rPr>
            <a:t> turbulent </a:t>
          </a:r>
          <a:r>
            <a:rPr lang="en-GB" sz="1600" kern="1200"/>
            <a:t>room.</a:t>
          </a:r>
        </a:p>
      </dsp:txBody>
      <dsp:txXfrm>
        <a:off x="0" y="1182595"/>
        <a:ext cx="6787097" cy="591045"/>
      </dsp:txXfrm>
    </dsp:sp>
    <dsp:sp modelId="{25DB9565-825F-4674-B058-73C6F637FD45}">
      <dsp:nvSpPr>
        <dsp:cNvPr id="0" name=""/>
        <dsp:cNvSpPr/>
      </dsp:nvSpPr>
      <dsp:spPr>
        <a:xfrm>
          <a:off x="0" y="1773640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3C6B8-F819-41A4-97D9-AF573436134E}">
      <dsp:nvSpPr>
        <dsp:cNvPr id="0" name=""/>
        <dsp:cNvSpPr/>
      </dsp:nvSpPr>
      <dsp:spPr>
        <a:xfrm>
          <a:off x="0" y="1773640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Emotional barrier</a:t>
          </a:r>
          <a:r>
            <a:rPr lang="en-GB" sz="1600" kern="1200"/>
            <a:t>:</a:t>
          </a:r>
          <a:r>
            <a:rPr lang="en-GB" sz="1600" b="0" kern="1200"/>
            <a:t>when a person is unable to communicate because they are upset.</a:t>
          </a:r>
          <a:r>
            <a:rPr lang="en-GB" sz="1600" b="0" kern="1200">
              <a:latin typeface="Corbel" panose="020B0503020204020204"/>
            </a:rPr>
            <a:t> </a:t>
          </a:r>
          <a:endParaRPr lang="en-US" sz="1600" b="0" kern="1200">
            <a:latin typeface="Corbel" panose="020B0503020204020204"/>
          </a:endParaRPr>
        </a:p>
      </dsp:txBody>
      <dsp:txXfrm>
        <a:off x="0" y="1773640"/>
        <a:ext cx="6787097" cy="591045"/>
      </dsp:txXfrm>
    </dsp:sp>
    <dsp:sp modelId="{D791E9D8-424D-4181-A342-B3D8C42EED0E}">
      <dsp:nvSpPr>
        <dsp:cNvPr id="0" name=""/>
        <dsp:cNvSpPr/>
      </dsp:nvSpPr>
      <dsp:spPr>
        <a:xfrm>
          <a:off x="0" y="2364686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FA428-2BA9-4B5F-8390-16EC00E3DE06}">
      <dsp:nvSpPr>
        <dsp:cNvPr id="0" name=""/>
        <dsp:cNvSpPr/>
      </dsp:nvSpPr>
      <dsp:spPr>
        <a:xfrm>
          <a:off x="0" y="2364686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Physical </a:t>
          </a:r>
          <a:r>
            <a:rPr lang="en-GB" sz="1600" kern="1200">
              <a:latin typeface="Corbel" panose="020B0503020204020204"/>
            </a:rPr>
            <a:t>barrier: when</a:t>
          </a:r>
          <a:r>
            <a:rPr lang="en-GB" sz="1600" b="0" kern="1200"/>
            <a:t> </a:t>
          </a:r>
          <a:r>
            <a:rPr lang="en-GB" sz="1600" b="0" kern="1200">
              <a:latin typeface="Corbel" panose="020B0503020204020204"/>
            </a:rPr>
            <a:t>an individual</a:t>
          </a:r>
          <a:r>
            <a:rPr lang="en-GB" sz="1600" b="0" kern="1200"/>
            <a:t> is</a:t>
          </a:r>
          <a:r>
            <a:rPr lang="en-GB" sz="1600" b="0" kern="1200">
              <a:latin typeface="Corbel" panose="020B0503020204020204"/>
            </a:rPr>
            <a:t> visionless</a:t>
          </a:r>
          <a:r>
            <a:rPr lang="en-GB" sz="1600" b="0" kern="1200"/>
            <a:t> and unable to read facial expressions or</a:t>
          </a:r>
          <a:r>
            <a:rPr lang="en-GB" sz="1600" b="0" kern="1200">
              <a:latin typeface="Corbel" panose="020B0503020204020204"/>
            </a:rPr>
            <a:t> gesture</a:t>
          </a:r>
          <a:r>
            <a:rPr lang="en-GB" sz="1600" b="0" kern="1200"/>
            <a:t> to</a:t>
          </a:r>
          <a:r>
            <a:rPr lang="en-GB" sz="1600" b="0" kern="1200">
              <a:latin typeface="Corbel" panose="020B0503020204020204"/>
            </a:rPr>
            <a:t> decide</a:t>
          </a:r>
          <a:r>
            <a:rPr lang="en-GB" sz="1600" b="0" kern="1200"/>
            <a:t> if a person is</a:t>
          </a:r>
          <a:r>
            <a:rPr lang="en-GB" sz="1600" b="0" kern="1200">
              <a:latin typeface="Corbel" panose="020B0503020204020204"/>
            </a:rPr>
            <a:t> sober</a:t>
          </a:r>
          <a:r>
            <a:rPr lang="en-GB" sz="1600" b="0" kern="1200"/>
            <a:t> or not.</a:t>
          </a:r>
          <a:r>
            <a:rPr lang="en-GB" sz="1600" b="0" kern="1200">
              <a:latin typeface="Corbel" panose="020B0503020204020204"/>
            </a:rPr>
            <a:t> </a:t>
          </a:r>
        </a:p>
      </dsp:txBody>
      <dsp:txXfrm>
        <a:off x="0" y="2364686"/>
        <a:ext cx="6787097" cy="591045"/>
      </dsp:txXfrm>
    </dsp:sp>
    <dsp:sp modelId="{D88A0B09-7767-4BC0-A825-AA144021AF5E}">
      <dsp:nvSpPr>
        <dsp:cNvPr id="0" name=""/>
        <dsp:cNvSpPr/>
      </dsp:nvSpPr>
      <dsp:spPr>
        <a:xfrm>
          <a:off x="0" y="2955731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2DC4B-5702-430E-BEF8-B27079851D54}">
      <dsp:nvSpPr>
        <dsp:cNvPr id="0" name=""/>
        <dsp:cNvSpPr/>
      </dsp:nvSpPr>
      <dsp:spPr>
        <a:xfrm>
          <a:off x="0" y="2955731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Hearing barrier</a:t>
          </a:r>
          <a:r>
            <a:rPr lang="en-GB" sz="1600" kern="1200"/>
            <a:t>: when someone cannot hear clearly or cannot hear at all.</a:t>
          </a:r>
        </a:p>
      </dsp:txBody>
      <dsp:txXfrm>
        <a:off x="0" y="2955731"/>
        <a:ext cx="6787097" cy="591045"/>
      </dsp:txXfrm>
    </dsp:sp>
    <dsp:sp modelId="{A3D3FE94-5A8F-4085-83DD-397F6110C6C7}">
      <dsp:nvSpPr>
        <dsp:cNvPr id="0" name=""/>
        <dsp:cNvSpPr/>
      </dsp:nvSpPr>
      <dsp:spPr>
        <a:xfrm>
          <a:off x="0" y="3546776"/>
          <a:ext cx="67870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EA488-60F9-47F6-BC9A-811B020606FD}">
      <dsp:nvSpPr>
        <dsp:cNvPr id="0" name=""/>
        <dsp:cNvSpPr/>
      </dsp:nvSpPr>
      <dsp:spPr>
        <a:xfrm>
          <a:off x="0" y="3546776"/>
          <a:ext cx="6787097" cy="591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Cultural barrier</a:t>
          </a:r>
          <a:r>
            <a:rPr lang="en-GB" sz="1600" kern="1200"/>
            <a:t>:</a:t>
          </a:r>
          <a:r>
            <a:rPr lang="en-GB" sz="1600" kern="1200">
              <a:latin typeface="Corbel" panose="020B0503020204020204"/>
            </a:rPr>
            <a:t> </a:t>
          </a:r>
          <a:r>
            <a:rPr lang="en-GB" sz="1600" kern="1200"/>
            <a:t>These barriers include sexuality, health practices, education, and traditions.</a:t>
          </a:r>
          <a:endParaRPr lang="en-US" sz="1600" kern="1200"/>
        </a:p>
      </dsp:txBody>
      <dsp:txXfrm>
        <a:off x="0" y="3546776"/>
        <a:ext cx="6787097" cy="5910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79E8-C518-486A-8B35-F9A567878B54}">
      <dsp:nvSpPr>
        <dsp:cNvPr id="0" name=""/>
        <dsp:cNvSpPr/>
      </dsp:nvSpPr>
      <dsp:spPr>
        <a:xfrm>
          <a:off x="0" y="4577437"/>
          <a:ext cx="5328412" cy="7509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orbel" panose="020B0503020204020204"/>
            </a:rPr>
            <a:t>To</a:t>
          </a:r>
          <a:r>
            <a:rPr lang="en-GB" sz="1500" kern="1200"/>
            <a:t> learn about service users' needs.</a:t>
          </a:r>
        </a:p>
      </dsp:txBody>
      <dsp:txXfrm>
        <a:off x="0" y="4577437"/>
        <a:ext cx="5328412" cy="750966"/>
      </dsp:txXfrm>
    </dsp:sp>
    <dsp:sp modelId="{841311D5-127A-4349-9FD8-4FC7053E91DE}">
      <dsp:nvSpPr>
        <dsp:cNvPr id="0" name=""/>
        <dsp:cNvSpPr/>
      </dsp:nvSpPr>
      <dsp:spPr>
        <a:xfrm rot="10800000">
          <a:off x="0" y="3433714"/>
          <a:ext cx="5328412" cy="115498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</a:t>
          </a:r>
          <a:r>
            <a:rPr lang="en-GB" sz="1500" kern="1200">
              <a:latin typeface="Corbel" panose="020B0503020204020204"/>
            </a:rPr>
            <a:t> </a:t>
          </a:r>
          <a:r>
            <a:rPr lang="en-GB" sz="1500" kern="1200"/>
            <a:t>explain procedures</a:t>
          </a:r>
        </a:p>
      </dsp:txBody>
      <dsp:txXfrm rot="10800000">
        <a:off x="0" y="3433714"/>
        <a:ext cx="5328412" cy="750475"/>
      </dsp:txXfrm>
    </dsp:sp>
    <dsp:sp modelId="{BEF6A362-21F5-44CD-ABA9-90171B42347B}">
      <dsp:nvSpPr>
        <dsp:cNvPr id="0" name=""/>
        <dsp:cNvSpPr/>
      </dsp:nvSpPr>
      <dsp:spPr>
        <a:xfrm rot="10800000">
          <a:off x="0" y="2289992"/>
          <a:ext cx="5328412" cy="115498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orbel" panose="020B0503020204020204"/>
            </a:rPr>
            <a:t> To</a:t>
          </a:r>
          <a:r>
            <a:rPr lang="en-GB" sz="1500" kern="1200"/>
            <a:t> build relationships and provide help.</a:t>
          </a:r>
          <a:r>
            <a:rPr lang="en-GB" sz="1500" kern="1200">
              <a:latin typeface="Corbel" panose="020B0503020204020204"/>
            </a:rPr>
            <a:t> </a:t>
          </a:r>
          <a:endParaRPr lang="en-GB" sz="1500" kern="1200"/>
        </a:p>
      </dsp:txBody>
      <dsp:txXfrm rot="10800000">
        <a:off x="0" y="2289992"/>
        <a:ext cx="5328412" cy="750475"/>
      </dsp:txXfrm>
    </dsp:sp>
    <dsp:sp modelId="{2EAF5698-C863-4BE2-984B-DA06DD687BCA}">
      <dsp:nvSpPr>
        <dsp:cNvPr id="0" name=""/>
        <dsp:cNvSpPr/>
      </dsp:nvSpPr>
      <dsp:spPr>
        <a:xfrm rot="10800000">
          <a:off x="0" y="1146270"/>
          <a:ext cx="5328412" cy="1154986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orbel" panose="020B0503020204020204"/>
            </a:rPr>
            <a:t>To</a:t>
          </a:r>
          <a:r>
            <a:rPr lang="en-GB" sz="1500" kern="1200"/>
            <a:t> encourage group members to interact.</a:t>
          </a:r>
          <a:endParaRPr lang="en-GB" sz="1500" kern="1200">
            <a:latin typeface="Corbel" panose="020B0503020204020204"/>
          </a:endParaRPr>
        </a:p>
      </dsp:txBody>
      <dsp:txXfrm rot="10800000">
        <a:off x="0" y="1146270"/>
        <a:ext cx="5328412" cy="750475"/>
      </dsp:txXfrm>
    </dsp:sp>
    <dsp:sp modelId="{B1F08D41-326C-4D74-8F35-B9ADE309FB64}">
      <dsp:nvSpPr>
        <dsp:cNvPr id="0" name=""/>
        <dsp:cNvSpPr/>
      </dsp:nvSpPr>
      <dsp:spPr>
        <a:xfrm rot="10800000">
          <a:off x="0" y="2548"/>
          <a:ext cx="5328412" cy="1154986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 together with </a:t>
          </a:r>
          <a:r>
            <a:rPr lang="en-GB" sz="1500" kern="1200">
              <a:latin typeface="Corbel" panose="020B0503020204020204"/>
            </a:rPr>
            <a:t>patients</a:t>
          </a:r>
          <a:r>
            <a:rPr lang="en-GB" sz="1500" kern="1200"/>
            <a:t>, their family members, colleagues, and a group of professionals to exchange</a:t>
          </a:r>
          <a:r>
            <a:rPr lang="en-GB" sz="1500" kern="1200">
              <a:latin typeface="Corbel" panose="020B0503020204020204"/>
            </a:rPr>
            <a:t> information.</a:t>
          </a:r>
        </a:p>
      </dsp:txBody>
      <dsp:txXfrm rot="10800000">
        <a:off x="0" y="2548"/>
        <a:ext cx="5328412" cy="7504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58E67-B6F4-4E74-8EDA-315BFBC58804}">
      <dsp:nvSpPr>
        <dsp:cNvPr id="0" name=""/>
        <dsp:cNvSpPr/>
      </dsp:nvSpPr>
      <dsp:spPr>
        <a:xfrm>
          <a:off x="0" y="0"/>
          <a:ext cx="4376165" cy="12128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When you work in care, communication will differ from person to person because you must make sure that you communicate to fulfil the needs of every individual.</a:t>
          </a:r>
          <a:endParaRPr lang="en-GB" sz="1400" kern="1200">
            <a:latin typeface="Corbel" panose="020B0503020204020204"/>
          </a:endParaRPr>
        </a:p>
      </dsp:txBody>
      <dsp:txXfrm>
        <a:off x="35523" y="35523"/>
        <a:ext cx="2964911" cy="1141811"/>
      </dsp:txXfrm>
    </dsp:sp>
    <dsp:sp modelId="{309B8010-9905-42A5-A857-7C09F24BF167}">
      <dsp:nvSpPr>
        <dsp:cNvPr id="0" name=""/>
        <dsp:cNvSpPr/>
      </dsp:nvSpPr>
      <dsp:spPr>
        <a:xfrm>
          <a:off x="366503" y="1433377"/>
          <a:ext cx="4376165" cy="12128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By taking the time to figure out how to help someone</a:t>
          </a:r>
          <a:r>
            <a:rPr lang="en-GB" sz="1400" kern="1200">
              <a:latin typeface="Corbel" panose="020B0503020204020204"/>
            </a:rPr>
            <a:t> be in touch</a:t>
          </a:r>
          <a:r>
            <a:rPr lang="en-GB" sz="1400" kern="1200"/>
            <a:t> and be </a:t>
          </a:r>
          <a:r>
            <a:rPr lang="en-GB" sz="1400" kern="1200">
              <a:latin typeface="Corbel" panose="020B0503020204020204"/>
            </a:rPr>
            <a:t>comprehend</a:t>
          </a:r>
          <a:r>
            <a:rPr lang="en-GB" sz="1400" kern="1200"/>
            <a:t>, you may make life</a:t>
          </a:r>
          <a:r>
            <a:rPr lang="en-GB" sz="1400" kern="1200">
              <a:latin typeface="Corbel" panose="020B0503020204020204"/>
            </a:rPr>
            <a:t> content</a:t>
          </a:r>
          <a:r>
            <a:rPr lang="en-GB" sz="1400" kern="1200"/>
            <a:t> for</a:t>
          </a:r>
          <a:r>
            <a:rPr lang="en-GB" sz="1400" kern="1200">
              <a:latin typeface="Corbel" panose="020B0503020204020204"/>
            </a:rPr>
            <a:t> somebody</a:t>
          </a:r>
          <a:r>
            <a:rPr lang="en-GB" sz="1400" kern="1200"/>
            <a:t> who may struggle to speak.</a:t>
          </a:r>
          <a:endParaRPr lang="en-GB" sz="1400" kern="1200">
            <a:latin typeface="Corbel" panose="020B0503020204020204"/>
          </a:endParaRPr>
        </a:p>
      </dsp:txBody>
      <dsp:txXfrm>
        <a:off x="402026" y="1468900"/>
        <a:ext cx="3150258" cy="1141811"/>
      </dsp:txXfrm>
    </dsp:sp>
    <dsp:sp modelId="{2A8BE014-0407-43EC-A786-79ACCBA642E3}">
      <dsp:nvSpPr>
        <dsp:cNvPr id="0" name=""/>
        <dsp:cNvSpPr/>
      </dsp:nvSpPr>
      <dsp:spPr>
        <a:xfrm>
          <a:off x="727537" y="2866754"/>
          <a:ext cx="4376165" cy="12128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could be dealing with infants, elderly individuals, or persons who have learning challenges.</a:t>
          </a:r>
          <a:r>
            <a:rPr lang="en-GB" sz="1400" kern="1200">
              <a:latin typeface="Corbel" panose="020B0503020204020204"/>
            </a:rPr>
            <a:t> </a:t>
          </a:r>
        </a:p>
      </dsp:txBody>
      <dsp:txXfrm>
        <a:off x="763060" y="2902277"/>
        <a:ext cx="3155728" cy="1141811"/>
      </dsp:txXfrm>
    </dsp:sp>
    <dsp:sp modelId="{5D46C635-F12C-4EFB-911D-A4BCEAF629D3}">
      <dsp:nvSpPr>
        <dsp:cNvPr id="0" name=""/>
        <dsp:cNvSpPr/>
      </dsp:nvSpPr>
      <dsp:spPr>
        <a:xfrm>
          <a:off x="1094041" y="4300131"/>
          <a:ext cx="4376165" cy="12128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              </a:t>
          </a:r>
          <a:r>
            <a:rPr lang="en-GB" sz="1400" kern="1200"/>
            <a:t>(Webber, 2019)</a:t>
          </a:r>
        </a:p>
      </dsp:txBody>
      <dsp:txXfrm>
        <a:off x="1129564" y="4335654"/>
        <a:ext cx="3150258" cy="1141811"/>
      </dsp:txXfrm>
    </dsp:sp>
    <dsp:sp modelId="{7E6F8DE5-C5DB-42F9-9A34-12C9034777AC}">
      <dsp:nvSpPr>
        <dsp:cNvPr id="0" name=""/>
        <dsp:cNvSpPr/>
      </dsp:nvSpPr>
      <dsp:spPr>
        <a:xfrm>
          <a:off x="3587808" y="928938"/>
          <a:ext cx="788357" cy="788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3765188" y="928938"/>
        <a:ext cx="433597" cy="593239"/>
      </dsp:txXfrm>
    </dsp:sp>
    <dsp:sp modelId="{CF5FE6F6-D83D-49FB-99C3-AC2FBFE399F9}">
      <dsp:nvSpPr>
        <dsp:cNvPr id="0" name=""/>
        <dsp:cNvSpPr/>
      </dsp:nvSpPr>
      <dsp:spPr>
        <a:xfrm>
          <a:off x="3954312" y="2362315"/>
          <a:ext cx="788357" cy="788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4131692" y="2362315"/>
        <a:ext cx="433597" cy="593239"/>
      </dsp:txXfrm>
    </dsp:sp>
    <dsp:sp modelId="{2B3C32A1-D6B9-4D48-8EC9-CFB081292D52}">
      <dsp:nvSpPr>
        <dsp:cNvPr id="0" name=""/>
        <dsp:cNvSpPr/>
      </dsp:nvSpPr>
      <dsp:spPr>
        <a:xfrm>
          <a:off x="4315345" y="3795692"/>
          <a:ext cx="788357" cy="788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4492725" y="3795692"/>
        <a:ext cx="433597" cy="5932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622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62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007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131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677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692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6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142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973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611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39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wp-content/uploads/2021/03/qsir-sbar-communication-tool.pdf.(assessed" TargetMode="External"/><Relationship Id="rId3" Type="http://schemas.openxmlformats.org/officeDocument/2006/relationships/hyperlink" Target="https://www.ncbi.nlm.nih.gov/pmc/articles/PMC6101690/" TargetMode="External"/><Relationship Id="rId7" Type="http://schemas.openxmlformats.org/officeDocument/2006/relationships/hyperlink" Target="https://www.hee.nhs.uk/our-work/cancer-diagnostics/cancer-communications-resource-hub/patient/how-good-communication.(Assessed,29" TargetMode="External"/><Relationship Id="rId2" Type="http://schemas.openxmlformats.org/officeDocument/2006/relationships/hyperlink" Target="https://greatnessmagnified.com/sbar-communication-to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verageedu.com/blog/wp-content/uploads/2021/08/Barriers-of-Communication-Notes.pdf" TargetMode="External"/><Relationship Id="rId5" Type="http://schemas.openxmlformats.org/officeDocument/2006/relationships/hyperlink" Target="https://www.cleanpng.com/png-internal-communications-social-skills-interpersona-6959491/" TargetMode="External"/><Relationship Id="rId4" Type="http://schemas.openxmlformats.org/officeDocument/2006/relationships/hyperlink" Target="https://www.cleanpng.com/png-communication-job-respect-coparenting-child-commun-600188/" TargetMode="External"/><Relationship Id="rId9" Type="http://schemas.openxmlformats.org/officeDocument/2006/relationships/hyperlink" Target="https://www.shutterstock.com/image-vector/two-heads-think-differently-different-thinking.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E72CBEC-7BC8-4019-86DB-1B7604A47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1B92C-CC24-596E-EECD-A0C6BB2BF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4035" y="1378744"/>
            <a:ext cx="5371848" cy="381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700" spc="-100">
                <a:solidFill>
                  <a:schemeClr val="accent1"/>
                </a:solidFill>
              </a:rPr>
              <a:t>Student name: Tuba Rani</a:t>
            </a:r>
            <a:br>
              <a:rPr lang="en-US" sz="2700" spc="-100"/>
            </a:br>
            <a:r>
              <a:rPr lang="en-US" sz="2700" spc="-100">
                <a:solidFill>
                  <a:schemeClr val="accent1"/>
                </a:solidFill>
              </a:rPr>
              <a:t>student number: 2118907</a:t>
            </a:r>
            <a:br>
              <a:rPr lang="en-US" sz="2700" spc="-100"/>
            </a:br>
            <a:r>
              <a:rPr lang="en-US" sz="2700" spc="-100">
                <a:solidFill>
                  <a:schemeClr val="accent1"/>
                </a:solidFill>
              </a:rPr>
              <a:t>Module code: LHS4005_BIRM</a:t>
            </a:r>
            <a:br>
              <a:rPr lang="en-US" sz="2700" spc="-100"/>
            </a:br>
            <a:r>
              <a:rPr lang="en-US" sz="2700" spc="-100">
                <a:solidFill>
                  <a:schemeClr val="accent1"/>
                </a:solidFill>
              </a:rPr>
              <a:t>lecturer's name: Dr. Farah Islam</a:t>
            </a:r>
            <a:br>
              <a:rPr lang="en-US" sz="2700" spc="-100"/>
            </a:br>
            <a:r>
              <a:rPr lang="en-US" sz="2700" spc="-100">
                <a:solidFill>
                  <a:schemeClr val="accent1"/>
                </a:solidFill>
              </a:rPr>
              <a:t>Assignment title: key skills presentation</a:t>
            </a:r>
            <a:br>
              <a:rPr lang="en-US" sz="2700" spc="-100"/>
            </a:br>
            <a:endParaRPr lang="en-US" sz="2700" spc="-100">
              <a:solidFill>
                <a:schemeClr val="accent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B3A7788-AA18-4395-B0A6-3C50CCB60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2793335" cy="139535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848EF24-56BA-4684-8BB7-8280CBCE3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62742" y="767825"/>
            <a:ext cx="482600" cy="1395357"/>
          </a:xfrm>
          <a:prstGeom prst="rect">
            <a:avLst/>
          </a:prstGeom>
          <a:solidFill>
            <a:srgbClr val="BBBB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5C3D107-2A0D-4A60-B10A-7E5349DA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5999"/>
            <a:ext cx="2798862" cy="381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E42B6A5-A12D-4C68-892C-4844407DA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62742" y="2285999"/>
            <a:ext cx="483943" cy="380999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0126DECF-50A7-B0B6-2258-C5F92CB7DD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167" y="1916906"/>
            <a:ext cx="2116931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033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E3EDE-40A6-CB2E-6328-40A5982140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792" y="735233"/>
            <a:ext cx="5632995" cy="206428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is communication</a:t>
            </a:r>
            <a:br>
              <a:rPr lang="en-GB">
                <a:solidFill>
                  <a:schemeClr val="tx2"/>
                </a:solidFill>
              </a:rPr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8AF12E-A475-A91C-7B10-C93FE2971C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486" y="2067245"/>
            <a:ext cx="6818123" cy="2246177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   A procedure allowing people to communicate information through a shared set of signs, symbols, or actions. </a:t>
            </a:r>
            <a:endParaRPr lang="en-US">
              <a:solidFill>
                <a:schemeClr val="tx1"/>
              </a:solidFill>
            </a:endParaRPr>
          </a:p>
          <a:p>
            <a:pPr algn="just"/>
            <a:r>
              <a:rPr lang="en-GB">
                <a:solidFill>
                  <a:schemeClr val="tx1"/>
                </a:solidFill>
              </a:rPr>
              <a:t>                                                                 (</a:t>
            </a:r>
            <a:r>
              <a:rPr lang="en-GB" err="1">
                <a:solidFill>
                  <a:schemeClr val="tx1"/>
                </a:solidFill>
              </a:rPr>
              <a:t>skillsyouneed</a:t>
            </a:r>
            <a:r>
              <a:rPr lang="en-GB">
                <a:solidFill>
                  <a:schemeClr val="tx1"/>
                </a:solidFill>
              </a:rPr>
              <a:t>, 2011).</a:t>
            </a:r>
          </a:p>
          <a:p>
            <a:pPr algn="just"/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 algn="just"/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 algn="just"/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     </a:t>
            </a:r>
            <a:endParaRPr lang="en-GB">
              <a:solidFill>
                <a:schemeClr val="tx1"/>
              </a:solidFill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EB4C8E93-72A6-49CC-70AD-13BC4E82C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8099" y="1482629"/>
            <a:ext cx="1975757" cy="2448990"/>
          </a:xfrm>
          <a:prstGeom prst="rect">
            <a:avLst/>
          </a:prstGeo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DC1AA6C-71F2-A7C1-1A2B-E424C75727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315183"/>
              </p:ext>
            </p:extLst>
          </p:nvPr>
        </p:nvGraphicFramePr>
        <p:xfrm>
          <a:off x="6699662" y="4047506"/>
          <a:ext cx="2313214" cy="708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214">
                  <a:extLst>
                    <a:ext uri="{9D8B030D-6E8A-4147-A177-3AD203B41FA5}">
                      <a16:colId xmlns:a16="http://schemas.microsoft.com/office/drawing/2014/main" val="1993634114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Fig 1. person cartoon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latin typeface="Corbel"/>
                        </a:rPr>
                        <a:t>(</a:t>
                      </a:r>
                      <a:r>
                        <a:rPr lang="en-GB" sz="1400" b="0" i="0" u="none" strike="noStrike" noProof="0" err="1">
                          <a:solidFill>
                            <a:schemeClr val="tx1"/>
                          </a:solidFill>
                          <a:latin typeface="Corbel"/>
                        </a:rPr>
                        <a:t>cleanpng</a:t>
                      </a: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latin typeface="Corbel"/>
                        </a:rPr>
                        <a:t>, 2023)</a:t>
                      </a:r>
                      <a:endParaRPr lang="en-GB" sz="140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5725800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085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24285-C14A-089B-13A6-B7B152D5A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8731" y="1700128"/>
            <a:ext cx="4838333" cy="941602"/>
          </a:xfrm>
        </p:spPr>
        <p:txBody>
          <a:bodyPr>
            <a:normAutofit/>
          </a:bodyPr>
          <a:lstStyle/>
          <a:p>
            <a:r>
              <a:rPr lang="en-GB"/>
              <a:t>Types of communication</a:t>
            </a:r>
            <a:br>
              <a:rPr lang="en-GB"/>
            </a:br>
            <a:endParaRPr lang="en-GB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16264794-6E05-C8B4-146C-203992E86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414361"/>
              </p:ext>
            </p:extLst>
          </p:nvPr>
        </p:nvGraphicFramePr>
        <p:xfrm>
          <a:off x="2710112" y="222251"/>
          <a:ext cx="6221704" cy="5114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6" name="Picture 56" descr="Icon&#10;&#10;Description automatically generated">
            <a:extLst>
              <a:ext uri="{FF2B5EF4-FFF2-40B4-BE49-F238E27FC236}">
                <a16:creationId xmlns:a16="http://schemas.microsoft.com/office/drawing/2014/main" id="{214A554F-BF04-2D37-2F23-95DBC73CF4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959" y="2089537"/>
            <a:ext cx="2617870" cy="2563922"/>
          </a:xfrm>
          <a:prstGeom prst="rect">
            <a:avLst/>
          </a:prstGeom>
        </p:spPr>
      </p:pic>
      <p:graphicFrame>
        <p:nvGraphicFramePr>
          <p:cNvPr id="241" name="Table 241">
            <a:extLst>
              <a:ext uri="{FF2B5EF4-FFF2-40B4-BE49-F238E27FC236}">
                <a16:creationId xmlns:a16="http://schemas.microsoft.com/office/drawing/2014/main" id="{671C228D-940F-6AF6-805F-6315A362A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674652"/>
              </p:ext>
            </p:extLst>
          </p:nvPr>
        </p:nvGraphicFramePr>
        <p:xfrm>
          <a:off x="127545" y="4522944"/>
          <a:ext cx="2636716" cy="4375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6716">
                  <a:extLst>
                    <a:ext uri="{9D8B030D-6E8A-4147-A177-3AD203B41FA5}">
                      <a16:colId xmlns:a16="http://schemas.microsoft.com/office/drawing/2014/main" val="1612111902"/>
                    </a:ext>
                  </a:extLst>
                </a:gridCol>
              </a:tblGrid>
              <a:tr h="437554">
                <a:tc>
                  <a:txBody>
                    <a:bodyPr/>
                    <a:lstStyle/>
                    <a:p>
                      <a:r>
                        <a:rPr lang="en-GB" sz="1100"/>
                        <a:t>Fig 2.communication cartoon</a:t>
                      </a:r>
                    </a:p>
                    <a:p>
                      <a:pPr lvl="0">
                        <a:buNone/>
                      </a:pPr>
                      <a:r>
                        <a:rPr lang="en-GB" sz="1100"/>
                        <a:t>(cleanpng,2023)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3320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693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CE19-6609-AE0D-DF3C-D42067101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4739" y="734087"/>
            <a:ext cx="3699514" cy="1099938"/>
          </a:xfrm>
        </p:spPr>
        <p:txBody>
          <a:bodyPr>
            <a:normAutofit/>
          </a:bodyPr>
          <a:lstStyle/>
          <a:p>
            <a:r>
              <a:rPr lang="en-GB" sz="2800"/>
              <a:t>Barriers to communicatio</a:t>
            </a:r>
            <a:r>
              <a:rPr lang="en-GB"/>
              <a:t>n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BED66A34-B6FC-540B-C25E-C4929DE36C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746235"/>
              </p:ext>
            </p:extLst>
          </p:nvPr>
        </p:nvGraphicFramePr>
        <p:xfrm>
          <a:off x="730648" y="2571901"/>
          <a:ext cx="6787097" cy="4138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4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58F3A0D-1052-6634-C435-B30FFD0219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5361" y="-182582"/>
            <a:ext cx="3366654" cy="2651167"/>
          </a:xfrm>
          <a:prstGeom prst="rect">
            <a:avLst/>
          </a:prstGeom>
        </p:spPr>
      </p:pic>
      <p:graphicFrame>
        <p:nvGraphicFramePr>
          <p:cNvPr id="15" name="Table 16">
            <a:extLst>
              <a:ext uri="{FF2B5EF4-FFF2-40B4-BE49-F238E27FC236}">
                <a16:creationId xmlns:a16="http://schemas.microsoft.com/office/drawing/2014/main" id="{679A8779-43BD-C6FB-A372-F7B7512CD0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2107675"/>
              </p:ext>
            </p:extLst>
          </p:nvPr>
        </p:nvGraphicFramePr>
        <p:xfrm>
          <a:off x="5537306" y="-180604"/>
          <a:ext cx="3450664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664">
                  <a:extLst>
                    <a:ext uri="{9D8B030D-6E8A-4147-A177-3AD203B41FA5}">
                      <a16:colId xmlns:a16="http://schemas.microsoft.com/office/drawing/2014/main" val="3298965965"/>
                    </a:ext>
                  </a:extLst>
                </a:gridCol>
              </a:tblGrid>
              <a:tr h="358733">
                <a:tc>
                  <a:txBody>
                    <a:bodyPr/>
                    <a:lstStyle/>
                    <a:p>
                      <a:r>
                        <a:rPr lang="en-GB"/>
                        <a:t>Fig 3. communication barrier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( Istockphoto,2022)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60025"/>
                  </a:ext>
                </a:extLst>
              </a:tr>
            </a:tbl>
          </a:graphicData>
        </a:graphic>
      </p:graphicFrame>
      <p:graphicFrame>
        <p:nvGraphicFramePr>
          <p:cNvPr id="471" name="Table 471">
            <a:extLst>
              <a:ext uri="{FF2B5EF4-FFF2-40B4-BE49-F238E27FC236}">
                <a16:creationId xmlns:a16="http://schemas.microsoft.com/office/drawing/2014/main" id="{2F670602-9FC3-1DE5-429C-EE7566585D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728582"/>
              </p:ext>
            </p:extLst>
          </p:nvPr>
        </p:nvGraphicFramePr>
        <p:xfrm>
          <a:off x="7250205" y="6387352"/>
          <a:ext cx="1926912" cy="4348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912">
                  <a:extLst>
                    <a:ext uri="{9D8B030D-6E8A-4147-A177-3AD203B41FA5}">
                      <a16:colId xmlns:a16="http://schemas.microsoft.com/office/drawing/2014/main" val="3401593352"/>
                    </a:ext>
                  </a:extLst>
                </a:gridCol>
              </a:tblGrid>
              <a:tr h="43486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(Kapur,2018)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483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730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1">
            <a:extLst>
              <a:ext uri="{FF2B5EF4-FFF2-40B4-BE49-F238E27FC236}">
                <a16:creationId xmlns:a16="http://schemas.microsoft.com/office/drawing/2014/main" id="{CDF7C9B3-01BE-4D46-ACA2-312DFE36A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2582693" cy="53400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83D0C-7D24-93FB-777A-F16E3F7E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 sz="2300">
                <a:solidFill>
                  <a:schemeClr val="bg1"/>
                </a:solidFill>
              </a:rPr>
              <a:t>Purpose of communication in health care and early years settings</a:t>
            </a:r>
            <a:br>
              <a:rPr lang="en-GB" sz="2300">
                <a:solidFill>
                  <a:schemeClr val="bg1"/>
                </a:solidFill>
              </a:rPr>
            </a:br>
            <a:endParaRPr lang="en-GB" sz="2300">
              <a:solidFill>
                <a:schemeClr val="bg1"/>
              </a:solidFill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EAAC2CC6-B0FD-AC94-5221-FDE9CA5F91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4993666"/>
              </p:ext>
            </p:extLst>
          </p:nvPr>
        </p:nvGraphicFramePr>
        <p:xfrm>
          <a:off x="2809627" y="826187"/>
          <a:ext cx="5328412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7" name="Table 67">
            <a:extLst>
              <a:ext uri="{FF2B5EF4-FFF2-40B4-BE49-F238E27FC236}">
                <a16:creationId xmlns:a16="http://schemas.microsoft.com/office/drawing/2014/main" id="{6258E8EC-4272-3863-FD87-A698B61B89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5290970"/>
              </p:ext>
            </p:extLst>
          </p:nvPr>
        </p:nvGraphicFramePr>
        <p:xfrm>
          <a:off x="5266764" y="6185647"/>
          <a:ext cx="329965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652">
                  <a:extLst>
                    <a:ext uri="{9D8B030D-6E8A-4147-A177-3AD203B41FA5}">
                      <a16:colId xmlns:a16="http://schemas.microsoft.com/office/drawing/2014/main" val="250528543"/>
                    </a:ext>
                  </a:extLst>
                </a:gridCol>
              </a:tblGrid>
              <a:tr h="461638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latin typeface="Corbel"/>
                        </a:rPr>
                        <a:t>(Ackerson and Viswanath, 2009)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3858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491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3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2142" y="757325"/>
            <a:ext cx="2661858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00B37-1367-1A1C-C8AF-F575FA9CA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831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 sz="2300"/>
              <a:t>Communication different needs in health care</a:t>
            </a:r>
            <a:br>
              <a:rPr lang="en-GB" sz="2300"/>
            </a:br>
            <a:endParaRPr lang="en-GB" sz="2300"/>
          </a:p>
        </p:txBody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D0345BE-E968-B056-2CB9-9DED68D912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960276"/>
              </p:ext>
            </p:extLst>
          </p:nvPr>
        </p:nvGraphicFramePr>
        <p:xfrm>
          <a:off x="554008" y="471419"/>
          <a:ext cx="5470207" cy="5512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25174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3156366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5F645-6AD5-A571-D602-060212F7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2" y="1692955"/>
            <a:ext cx="2650237" cy="3481901"/>
          </a:xfrm>
        </p:spPr>
        <p:txBody>
          <a:bodyPr>
            <a:normAutofit/>
          </a:bodyPr>
          <a:lstStyle/>
          <a:p>
            <a:r>
              <a:rPr lang="en-GB" sz="2300"/>
              <a:t>Shannon Weaver</a:t>
            </a:r>
            <a:br>
              <a:rPr lang="en-GB" sz="2300"/>
            </a:br>
            <a:r>
              <a:rPr lang="en-GB" sz="2300"/>
              <a:t>Model</a:t>
            </a:r>
            <a:br>
              <a:rPr lang="en-GB" sz="2300"/>
            </a:br>
            <a:endParaRPr lang="en-GB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B3658-F605-4C34-EA0E-073530915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1204" y="121334"/>
            <a:ext cx="4970533" cy="5515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The most popular model of communication is Shannon Weaver model.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He aimed to discover which channels are most effective for communication. His components of communication are: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Sender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Encoder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Channel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Decoder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Receiver</a:t>
            </a:r>
          </a:p>
          <a:p>
            <a:pPr marL="0" indent="0">
              <a:buNone/>
            </a:pPr>
            <a:endParaRPr lang="en-GB" sz="1300">
              <a:ea typeface="+mn-lt"/>
              <a:cs typeface="+mn-lt"/>
            </a:endParaRPr>
          </a:p>
          <a:p>
            <a:pPr marL="0" indent="0">
              <a:buNone/>
            </a:pPr>
            <a:endParaRPr lang="en-GB" sz="1300">
              <a:ea typeface="+mn-lt"/>
              <a:cs typeface="+mn-lt"/>
            </a:endParaRPr>
          </a:p>
          <a:p>
            <a:pPr marL="342900" indent="-342900"/>
            <a:endParaRPr lang="en-GB" sz="1300">
              <a:ea typeface="+mn-lt"/>
              <a:cs typeface="+mn-lt"/>
            </a:endParaRPr>
          </a:p>
          <a:p>
            <a:pPr marL="342900" indent="-342900"/>
            <a:endParaRPr lang="en-GB" sz="1300">
              <a:ea typeface="+mn-lt"/>
              <a:cs typeface="+mn-lt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8392887" y="1056875"/>
            <a:ext cx="75111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A041F6F-5487-65BC-2122-D3688CA2B4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8993710"/>
              </p:ext>
            </p:extLst>
          </p:nvPr>
        </p:nvGraphicFramePr>
        <p:xfrm>
          <a:off x="5940927" y="5656898"/>
          <a:ext cx="2849833" cy="717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9833">
                  <a:extLst>
                    <a:ext uri="{9D8B030D-6E8A-4147-A177-3AD203B41FA5}">
                      <a16:colId xmlns:a16="http://schemas.microsoft.com/office/drawing/2014/main" val="1405697768"/>
                    </a:ext>
                  </a:extLst>
                </a:gridCol>
              </a:tblGrid>
              <a:tr h="717335">
                <a:tc>
                  <a:txBody>
                    <a:bodyPr/>
                    <a:lstStyle/>
                    <a:p>
                      <a:r>
                        <a:rPr lang="en-GB" sz="1200"/>
                        <a:t>Fig 4. Shannon Weaver model cartoon 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GB" sz="1200"/>
                        <a:t> (</a:t>
                      </a:r>
                      <a:r>
                        <a:rPr lang="en-GB" sz="1200" err="1"/>
                        <a:t>pinintrest</a:t>
                      </a:r>
                      <a:r>
                        <a:rPr lang="en-GB" sz="1200"/>
                        <a:t> ,2023)</a:t>
                      </a:r>
                    </a:p>
                    <a:p>
                      <a:pPr lvl="0">
                        <a:buNone/>
                      </a:pPr>
                      <a:endParaRPr lang="en-GB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117152"/>
                  </a:ext>
                </a:extLst>
              </a:tr>
            </a:tbl>
          </a:graphicData>
        </a:graphic>
      </p:graphicFrame>
      <p:pic>
        <p:nvPicPr>
          <p:cNvPr id="6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A115D2C-FAC8-8D0B-1429-179EA0BA2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3186" y="2574805"/>
            <a:ext cx="3981813" cy="297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324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AD4738-6130-415F-BA58-176DA3000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7643AF-5083-45CE-BA04-BFB1A37D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484787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8A469-B2A3-E78D-EADD-DB63E677B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848" y="1123837"/>
            <a:ext cx="3153455" cy="4805200"/>
          </a:xfrm>
        </p:spPr>
        <p:txBody>
          <a:bodyPr anchor="b">
            <a:normAutofit/>
          </a:bodyPr>
          <a:lstStyle/>
          <a:p>
            <a:pPr algn="r"/>
            <a:r>
              <a:rPr lang="en-GB" sz="3500"/>
              <a:t>Practical Example of communication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459EA-A021-6024-30DC-C43EDAC39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7350" y="1123836"/>
            <a:ext cx="4646013" cy="5458343"/>
          </a:xfrm>
        </p:spPr>
        <p:txBody>
          <a:bodyPr anchor="t">
            <a:normAutofit/>
          </a:bodyPr>
          <a:lstStyle/>
          <a:p>
            <a:r>
              <a:rPr lang="en-GB"/>
              <a:t>How effective communication can impact patient care?</a:t>
            </a:r>
          </a:p>
          <a:p>
            <a:r>
              <a:rPr lang="en-GB">
                <a:ea typeface="+mn-lt"/>
                <a:cs typeface="+mn-lt"/>
              </a:rPr>
              <a:t>For instance, poor communication among workers might occur in nurses giving the incorrect medication or patients be given the right prescription at the overdose. </a:t>
            </a:r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C7E0005-C596-4A5C-BAFA-6C5CFA03A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AC75553-E2F9-F7FE-BF7C-11BE7E573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227" y="3362489"/>
            <a:ext cx="3247043" cy="2605823"/>
          </a:xfrm>
          <a:prstGeom prst="rect">
            <a:avLst/>
          </a:prstGeo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3C3E9AE-6295-176A-6208-0CDEC99C75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674868"/>
              </p:ext>
            </p:extLst>
          </p:nvPr>
        </p:nvGraphicFramePr>
        <p:xfrm>
          <a:off x="5397049" y="5997243"/>
          <a:ext cx="3549475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9475">
                  <a:extLst>
                    <a:ext uri="{9D8B030D-6E8A-4147-A177-3AD203B41FA5}">
                      <a16:colId xmlns:a16="http://schemas.microsoft.com/office/drawing/2014/main" val="5222522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Fig.5 nurses communication error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(dreamstime,2023).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7408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189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0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22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9148581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42F66-2EB4-C8FA-0E56-CD1030F92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123837"/>
            <a:ext cx="2305435" cy="460118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cxnSp>
        <p:nvCxnSpPr>
          <p:cNvPr id="37" name="Straight Connector 24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161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676E5-16C5-4598-CA07-F02A6EB75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5185" y="148643"/>
            <a:ext cx="4608275" cy="5836105"/>
          </a:xfrm>
        </p:spPr>
        <p:txBody>
          <a:bodyPr>
            <a:normAutofit/>
          </a:bodyPr>
          <a:lstStyle/>
          <a:p>
            <a:r>
              <a:rPr lang="en-GB" sz="900">
                <a:ea typeface="+mn-lt"/>
                <a:cs typeface="+mn-lt"/>
              </a:rPr>
              <a:t>Ackerson, L.K. and Viswanath, K. (2009). The Social Context of Interpersonal Communication and Health. </a:t>
            </a:r>
            <a:r>
              <a:rPr lang="en-GB" sz="900" i="1">
                <a:ea typeface="+mn-lt"/>
                <a:cs typeface="+mn-lt"/>
              </a:rPr>
              <a:t>Journal of Health Communication</a:t>
            </a:r>
            <a:r>
              <a:rPr lang="en-GB" sz="900">
                <a:ea typeface="+mn-lt"/>
                <a:cs typeface="+mn-lt"/>
              </a:rPr>
              <a:t>, 14(sup1), pp.5–17. </a:t>
            </a:r>
            <a:r>
              <a:rPr lang="en-GB" sz="900" err="1">
                <a:ea typeface="+mn-lt"/>
                <a:cs typeface="+mn-lt"/>
              </a:rPr>
              <a:t>doi:https</a:t>
            </a:r>
            <a:r>
              <a:rPr lang="en-GB" sz="900">
                <a:ea typeface="+mn-lt"/>
                <a:cs typeface="+mn-lt"/>
              </a:rPr>
              <a:t>://doi.org/10.1080/10810730902806836.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Anon, (2023.). </a:t>
            </a:r>
            <a:r>
              <a:rPr lang="en-GB" sz="900" i="1">
                <a:ea typeface="+mn-lt"/>
                <a:cs typeface="+mn-lt"/>
              </a:rPr>
              <a:t>SBAR for Effective Communication: Reduce Time You Spend on Emails and in Meetings</a:t>
            </a:r>
            <a:r>
              <a:rPr lang="en-GB" sz="900">
                <a:ea typeface="+mn-lt"/>
                <a:cs typeface="+mn-lt"/>
              </a:rPr>
              <a:t>. [online] Available at: </a:t>
            </a:r>
            <a:r>
              <a:rPr lang="en-GB" sz="900">
                <a:ea typeface="+mn-lt"/>
                <a:cs typeface="+mn-lt"/>
                <a:hlinkClick r:id="rId2"/>
              </a:rPr>
              <a:t>https://greatnessmagnified.com/sbar-communication-tool/</a:t>
            </a:r>
            <a:r>
              <a:rPr lang="en-GB" sz="900">
                <a:ea typeface="+mn-lt"/>
                <a:cs typeface="+mn-lt"/>
              </a:rPr>
              <a:t> (Accessed: 7 Mar. 2023).</a:t>
            </a:r>
            <a:endParaRPr lang="en-GB" sz="900"/>
          </a:p>
          <a:p>
            <a:r>
              <a:rPr lang="en-GB" sz="900" err="1">
                <a:ea typeface="+mn-lt"/>
                <a:cs typeface="+mn-lt"/>
              </a:rPr>
              <a:t>Chichirez</a:t>
            </a:r>
            <a:r>
              <a:rPr lang="en-GB" sz="900">
                <a:ea typeface="+mn-lt"/>
                <a:cs typeface="+mn-lt"/>
              </a:rPr>
              <a:t>, C.M. and </a:t>
            </a:r>
            <a:r>
              <a:rPr lang="en-GB" sz="900" err="1">
                <a:ea typeface="+mn-lt"/>
                <a:cs typeface="+mn-lt"/>
              </a:rPr>
              <a:t>Purcarea</a:t>
            </a:r>
            <a:r>
              <a:rPr lang="en-GB" sz="900">
                <a:ea typeface="+mn-lt"/>
                <a:cs typeface="+mn-lt"/>
              </a:rPr>
              <a:t>, V.L. (2018). Interpersonal communication in healthcare. </a:t>
            </a:r>
            <a:r>
              <a:rPr lang="en-GB" sz="900" i="1">
                <a:ea typeface="+mn-lt"/>
                <a:cs typeface="+mn-lt"/>
              </a:rPr>
              <a:t>Journal of medicine and life</a:t>
            </a:r>
            <a:r>
              <a:rPr lang="en-GB" sz="900">
                <a:ea typeface="+mn-lt"/>
                <a:cs typeface="+mn-lt"/>
              </a:rPr>
              <a:t>, 11(2), pp.119–122. Available at: </a:t>
            </a:r>
            <a:r>
              <a:rPr lang="en-GB" sz="900">
                <a:ea typeface="+mn-lt"/>
                <a:cs typeface="+mn-lt"/>
                <a:hlinkClick r:id="rId3"/>
              </a:rPr>
              <a:t>https://www.ncbi.nlm.nih.gov/pmc/articles/PMC6101690/</a:t>
            </a:r>
            <a:r>
              <a:rPr lang="en-GB" sz="900">
                <a:ea typeface="+mn-lt"/>
                <a:cs typeface="+mn-lt"/>
              </a:rPr>
              <a:t>.</a:t>
            </a:r>
            <a:endParaRPr lang="en-GB" sz="900"/>
          </a:p>
          <a:p>
            <a:r>
              <a:rPr lang="en-GB" sz="900" err="1">
                <a:ea typeface="+mn-lt"/>
                <a:cs typeface="+mn-lt"/>
              </a:rPr>
              <a:t>Cleanpng</a:t>
            </a:r>
            <a:r>
              <a:rPr lang="en-GB" sz="900">
                <a:ea typeface="+mn-lt"/>
                <a:cs typeface="+mn-lt"/>
              </a:rPr>
              <a:t>. (2023). </a:t>
            </a:r>
            <a:r>
              <a:rPr lang="en-GB" sz="900" i="1">
                <a:ea typeface="+mn-lt"/>
                <a:cs typeface="+mn-lt"/>
              </a:rPr>
              <a:t>Person Cartoon - </a:t>
            </a:r>
            <a:r>
              <a:rPr lang="en-GB" sz="900">
                <a:ea typeface="+mn-lt"/>
                <a:cs typeface="+mn-lt"/>
              </a:rPr>
              <a:t>Available at: </a:t>
            </a:r>
            <a:r>
              <a:rPr lang="en-GB" sz="900">
                <a:ea typeface="+mn-lt"/>
                <a:cs typeface="+mn-lt"/>
                <a:hlinkClick r:id="rId4"/>
              </a:rPr>
              <a:t>https://www.cleanpng.com/png-communication-job-respect-coparenting-child-commun-600188/</a:t>
            </a:r>
            <a:r>
              <a:rPr lang="en-GB" sz="900">
                <a:ea typeface="+mn-lt"/>
                <a:cs typeface="+mn-lt"/>
              </a:rPr>
              <a:t> (Accessed: 1 Mar. 2023).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cleanpng.com. (2023). </a:t>
            </a:r>
            <a:r>
              <a:rPr lang="en-GB" sz="900" i="1">
                <a:ea typeface="+mn-lt"/>
                <a:cs typeface="+mn-lt"/>
              </a:rPr>
              <a:t>Communication Cartoon.</a:t>
            </a:r>
            <a:r>
              <a:rPr lang="en-GB" sz="900">
                <a:ea typeface="+mn-lt"/>
                <a:cs typeface="+mn-lt"/>
              </a:rPr>
              <a:t> Available at: </a:t>
            </a:r>
            <a:r>
              <a:rPr lang="en-GB" sz="900">
                <a:ea typeface="+mn-lt"/>
                <a:cs typeface="+mn-lt"/>
                <a:hlinkClick r:id="rId5"/>
              </a:rPr>
              <a:t>https://www.cleanpng.com/png-internal-communications-social-skills-interpersona-6959491/</a:t>
            </a:r>
            <a:r>
              <a:rPr lang="en-GB" sz="900">
                <a:ea typeface="+mn-lt"/>
                <a:cs typeface="+mn-lt"/>
              </a:rPr>
              <a:t> [Accessed 1 Mar. 2023].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Kapur, R. (2018). </a:t>
            </a:r>
            <a:r>
              <a:rPr lang="en-GB" sz="900" i="1">
                <a:ea typeface="+mn-lt"/>
                <a:cs typeface="+mn-lt"/>
              </a:rPr>
              <a:t>Barriers to Effective </a:t>
            </a:r>
            <a:r>
              <a:rPr lang="en-GB" sz="900" i="1" err="1">
                <a:ea typeface="+mn-lt"/>
                <a:cs typeface="+mn-lt"/>
              </a:rPr>
              <a:t>Communication</a:t>
            </a:r>
            <a:r>
              <a:rPr lang="en-GB" sz="900" err="1">
                <a:ea typeface="+mn-lt"/>
                <a:cs typeface="+mn-lt"/>
              </a:rPr>
              <a:t>.Available</a:t>
            </a:r>
            <a:r>
              <a:rPr lang="en-GB" sz="900">
                <a:ea typeface="+mn-lt"/>
                <a:cs typeface="+mn-lt"/>
              </a:rPr>
              <a:t> at: </a:t>
            </a:r>
            <a:r>
              <a:rPr lang="en-GB" sz="900">
                <a:ea typeface="+mn-lt"/>
                <a:cs typeface="+mn-lt"/>
                <a:hlinkClick r:id="rId6"/>
              </a:rPr>
              <a:t>https://leverageedu.com/blog/wp-content/uploads/2021/08/Barriers-of-Communication-Notes.pdf</a:t>
            </a:r>
            <a:r>
              <a:rPr lang="en-GB" sz="900">
                <a:ea typeface="+mn-lt"/>
                <a:cs typeface="+mn-lt"/>
              </a:rPr>
              <a:t>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NHS (2022). How good communication skills benefit patients</a:t>
            </a:r>
            <a:r>
              <a:rPr lang="en-GB" sz="900" i="1">
                <a:ea typeface="+mn-lt"/>
                <a:cs typeface="+mn-lt"/>
              </a:rPr>
              <a:t>, service users and people affected by cancer,10 April</a:t>
            </a:r>
            <a:r>
              <a:rPr lang="en-GB" sz="900">
                <a:ea typeface="+mn-lt"/>
                <a:cs typeface="+mn-lt"/>
              </a:rPr>
              <a:t>. Available at: </a:t>
            </a:r>
            <a:r>
              <a:rPr lang="en-GB" sz="900">
                <a:ea typeface="+mn-lt"/>
                <a:cs typeface="+mn-lt"/>
                <a:hlinkClick r:id="rId7"/>
              </a:rPr>
              <a:t>https://www.hee.nhs.uk/our-work/cancer-diagnostics/cancer-communications-resource-hub/patient/how-good-communication.(Assessed,29</a:t>
            </a:r>
            <a:r>
              <a:rPr lang="en-GB" sz="900">
                <a:ea typeface="+mn-lt"/>
                <a:cs typeface="+mn-lt"/>
              </a:rPr>
              <a:t> April 2020).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NHS England (2021). SBAR Communication Tool</a:t>
            </a:r>
            <a:r>
              <a:rPr lang="en-GB" sz="900" i="1">
                <a:ea typeface="+mn-lt"/>
                <a:cs typeface="+mn-lt"/>
              </a:rPr>
              <a:t> - Online Library of Quality,</a:t>
            </a:r>
            <a:r>
              <a:rPr lang="en-GB" sz="900">
                <a:ea typeface="+mn-lt"/>
                <a:cs typeface="+mn-lt"/>
              </a:rPr>
              <a:t>3 march. NHS England, p.3. Available at: </a:t>
            </a:r>
            <a:r>
              <a:rPr lang="en-GB" sz="900">
                <a:ea typeface="+mn-lt"/>
                <a:cs typeface="+mn-lt"/>
                <a:hlinkClick r:id="rId8"/>
              </a:rPr>
              <a:t>https://www.england.nhs.uk/wp-content/uploads/2021/03/qsir-sbar-communication-tool.pdf.(assessed</a:t>
            </a:r>
            <a:r>
              <a:rPr lang="en-GB" sz="900">
                <a:ea typeface="+mn-lt"/>
                <a:cs typeface="+mn-lt"/>
              </a:rPr>
              <a:t> 3 march.2023).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Shutterstock. (2023). Two Heads Think Differently Different Thinking Stock Vector</a:t>
            </a:r>
            <a:r>
              <a:rPr lang="en-GB" sz="900" i="1">
                <a:ea typeface="+mn-lt"/>
                <a:cs typeface="+mn-lt"/>
              </a:rPr>
              <a:t> (Royalty Free)2</a:t>
            </a:r>
            <a:r>
              <a:rPr lang="en-GB" sz="900">
                <a:ea typeface="+mn-lt"/>
                <a:cs typeface="+mn-lt"/>
              </a:rPr>
              <a:t> February. Available at: </a:t>
            </a:r>
            <a:r>
              <a:rPr lang="en-GB" sz="900">
                <a:ea typeface="+mn-lt"/>
                <a:cs typeface="+mn-lt"/>
                <a:hlinkClick r:id="rId9"/>
              </a:rPr>
              <a:t>https://www.shutterstock.com/image-vector/two-heads-think-differently-different-thinking.(Accessed</a:t>
            </a:r>
            <a:r>
              <a:rPr lang="en-GB" sz="900">
                <a:ea typeface="+mn-lt"/>
                <a:cs typeface="+mn-lt"/>
              </a:rPr>
              <a:t>: 1 Mar. 2023).</a:t>
            </a:r>
            <a:endParaRPr lang="en-GB" sz="900"/>
          </a:p>
          <a:p>
            <a:r>
              <a:rPr lang="en-GB" sz="900">
                <a:ea typeface="+mn-lt"/>
                <a:cs typeface="+mn-lt"/>
              </a:rPr>
              <a:t>Pinterest (2023). </a:t>
            </a:r>
            <a:r>
              <a:rPr lang="en-GB" sz="900" i="1">
                <a:ea typeface="+mn-lt"/>
                <a:cs typeface="+mn-lt"/>
              </a:rPr>
              <a:t>Shannon Weaver 1-Way Model of communication: -The noise image represents a lack of service</a:t>
            </a:r>
            <a:r>
              <a:rPr lang="en-GB" sz="900">
                <a:ea typeface="+mn-lt"/>
                <a:cs typeface="+mn-lt"/>
              </a:rPr>
              <a:t>. Available </a:t>
            </a:r>
            <a:r>
              <a:rPr lang="en-GB" sz="900" err="1">
                <a:ea typeface="+mn-lt"/>
                <a:cs typeface="+mn-lt"/>
              </a:rPr>
              <a:t>at:https</a:t>
            </a:r>
            <a:r>
              <a:rPr lang="en-GB" sz="900">
                <a:ea typeface="+mn-lt"/>
                <a:cs typeface="+mn-lt"/>
              </a:rPr>
              <a:t>://www.pinterest.ph/pin/439734351090954179/ (Accessed 12 Mar. 2023).</a:t>
            </a:r>
            <a:endParaRPr lang="en-GB" sz="900"/>
          </a:p>
          <a:p>
            <a:endParaRPr lang="en-GB" sz="900"/>
          </a:p>
          <a:p>
            <a:endParaRPr lang="en-GB" sz="900"/>
          </a:p>
          <a:p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82864384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Frame</vt:lpstr>
      <vt:lpstr>Student name: Tuba Rani student number: 2118907 Module code: LHS4005_BIRM lecturer's name: Dr. Farah Islam Assignment title: key skills presentation </vt:lpstr>
      <vt:lpstr>What is communication </vt:lpstr>
      <vt:lpstr>Types of communication </vt:lpstr>
      <vt:lpstr>Barriers to communication</vt:lpstr>
      <vt:lpstr>Purpose of communication in health care and early years settings </vt:lpstr>
      <vt:lpstr>Communication different needs in health care </vt:lpstr>
      <vt:lpstr>Shannon Weaver Model </vt:lpstr>
      <vt:lpstr>Practical Example of communication skill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2023-03-01T01:07:46Z</dcterms:created>
  <dcterms:modified xsi:type="dcterms:W3CDTF">2023-03-12T16:36:13Z</dcterms:modified>
</cp:coreProperties>
</file>