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7" r:id="rId5"/>
    <p:sldId id="264" r:id="rId6"/>
    <p:sldId id="265" r:id="rId7"/>
    <p:sldId id="256" r:id="rId8"/>
    <p:sldId id="262" r:id="rId9"/>
    <p:sldId id="263" r:id="rId10"/>
    <p:sldId id="258" r:id="rId11"/>
    <p:sldId id="261" r:id="rId12"/>
    <p:sldId id="260" r:id="rId13"/>
    <p:sldId id="25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81125-01B3-42FB-9A67-96E0C80960F7}" v="11" dt="2019-11-18T19:49:43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rr Joubara (1806943)" userId="58750961-1683-484a-8049-0660aa9777a2" providerId="ADAL" clId="{A166FDC1-B2E2-40F5-8543-E050CA5EC5FB}"/>
    <pc:docChg chg="undo custSel addSld modSld">
      <pc:chgData name="Amirr Joubara (1806943)" userId="58750961-1683-484a-8049-0660aa9777a2" providerId="ADAL" clId="{A166FDC1-B2E2-40F5-8543-E050CA5EC5FB}" dt="2019-11-18T19:21:32.194" v="294" actId="1076"/>
      <pc:docMkLst>
        <pc:docMk/>
      </pc:docMkLst>
      <pc:sldChg chg="addSp modSp add">
        <pc:chgData name="Amirr Joubara (1806943)" userId="58750961-1683-484a-8049-0660aa9777a2" providerId="ADAL" clId="{A166FDC1-B2E2-40F5-8543-E050CA5EC5FB}" dt="2019-11-18T19:21:32.194" v="294" actId="1076"/>
        <pc:sldMkLst>
          <pc:docMk/>
          <pc:sldMk cId="540381476" sldId="264"/>
        </pc:sldMkLst>
        <pc:spChg chg="mod">
          <ac:chgData name="Amirr Joubara (1806943)" userId="58750961-1683-484a-8049-0660aa9777a2" providerId="ADAL" clId="{A166FDC1-B2E2-40F5-8543-E050CA5EC5FB}" dt="2019-11-18T19:21:27.494" v="293" actId="14100"/>
          <ac:spMkLst>
            <pc:docMk/>
            <pc:sldMk cId="540381476" sldId="264"/>
            <ac:spMk id="2" creationId="{3A374500-D65C-4937-B09E-391F8C42AA74}"/>
          </ac:spMkLst>
        </pc:spChg>
        <pc:spChg chg="mod">
          <ac:chgData name="Amirr Joubara (1806943)" userId="58750961-1683-484a-8049-0660aa9777a2" providerId="ADAL" clId="{A166FDC1-B2E2-40F5-8543-E050CA5EC5FB}" dt="2019-11-18T19:20:36.566" v="277" actId="14100"/>
          <ac:spMkLst>
            <pc:docMk/>
            <pc:sldMk cId="540381476" sldId="264"/>
            <ac:spMk id="3" creationId="{7361C383-CF0D-47C9-8772-84FEAC531DEA}"/>
          </ac:spMkLst>
        </pc:spChg>
        <pc:picChg chg="add mod">
          <ac:chgData name="Amirr Joubara (1806943)" userId="58750961-1683-484a-8049-0660aa9777a2" providerId="ADAL" clId="{A166FDC1-B2E2-40F5-8543-E050CA5EC5FB}" dt="2019-11-18T19:21:32.194" v="294" actId="1076"/>
          <ac:picMkLst>
            <pc:docMk/>
            <pc:sldMk cId="540381476" sldId="264"/>
            <ac:picMk id="5" creationId="{762841C9-B87A-4DFB-9D25-93D350F2682A}"/>
          </ac:picMkLst>
        </pc:picChg>
      </pc:sldChg>
    </pc:docChg>
  </pc:docChgLst>
  <pc:docChgLst>
    <pc:chgData name="Amirr Joubara (1806943)" userId="58750961-1683-484a-8049-0660aa9777a2" providerId="ADAL" clId="{0D9DE5B2-4139-4A8B-885A-83CF755FE25D}"/>
    <pc:docChg chg="custSel modSld">
      <pc:chgData name="Amirr Joubara (1806943)" userId="58750961-1683-484a-8049-0660aa9777a2" providerId="ADAL" clId="{0D9DE5B2-4139-4A8B-885A-83CF755FE25D}" dt="2019-11-17T21:37:57.727" v="158" actId="27636"/>
      <pc:docMkLst>
        <pc:docMk/>
      </pc:docMkLst>
      <pc:sldChg chg="modSp">
        <pc:chgData name="Amirr Joubara (1806943)" userId="58750961-1683-484a-8049-0660aa9777a2" providerId="ADAL" clId="{0D9DE5B2-4139-4A8B-885A-83CF755FE25D}" dt="2019-11-17T21:37:57.727" v="158" actId="27636"/>
        <pc:sldMkLst>
          <pc:docMk/>
          <pc:sldMk cId="2287140882" sldId="256"/>
        </pc:sldMkLst>
        <pc:spChg chg="mod">
          <ac:chgData name="Amirr Joubara (1806943)" userId="58750961-1683-484a-8049-0660aa9777a2" providerId="ADAL" clId="{0D9DE5B2-4139-4A8B-885A-83CF755FE25D}" dt="2019-11-17T21:37:57.727" v="158" actId="27636"/>
          <ac:spMkLst>
            <pc:docMk/>
            <pc:sldMk cId="2287140882" sldId="256"/>
            <ac:spMk id="3" creationId="{07BF404A-0F4A-4C57-8F9D-B709E336E84E}"/>
          </ac:spMkLst>
        </pc:spChg>
      </pc:sldChg>
      <pc:sldChg chg="modSp">
        <pc:chgData name="Amirr Joubara (1806943)" userId="58750961-1683-484a-8049-0660aa9777a2" providerId="ADAL" clId="{0D9DE5B2-4139-4A8B-885A-83CF755FE25D}" dt="2019-11-17T21:29:10.172" v="115" actId="255"/>
        <pc:sldMkLst>
          <pc:docMk/>
          <pc:sldMk cId="3586976056" sldId="258"/>
        </pc:sldMkLst>
        <pc:spChg chg="mod">
          <ac:chgData name="Amirr Joubara (1806943)" userId="58750961-1683-484a-8049-0660aa9777a2" providerId="ADAL" clId="{0D9DE5B2-4139-4A8B-885A-83CF755FE25D}" dt="2019-11-17T21:29:10.172" v="115" actId="255"/>
          <ac:spMkLst>
            <pc:docMk/>
            <pc:sldMk cId="3586976056" sldId="258"/>
            <ac:spMk id="3" creationId="{5CFD090A-5DB8-4FFA-90AE-2CA85A6A864E}"/>
          </ac:spMkLst>
        </pc:spChg>
      </pc:sldChg>
      <pc:sldChg chg="modSp">
        <pc:chgData name="Amirr Joubara (1806943)" userId="58750961-1683-484a-8049-0660aa9777a2" providerId="ADAL" clId="{0D9DE5B2-4139-4A8B-885A-83CF755FE25D}" dt="2019-11-17T21:16:32.074" v="96" actId="27636"/>
        <pc:sldMkLst>
          <pc:docMk/>
          <pc:sldMk cId="3566305602" sldId="260"/>
        </pc:sldMkLst>
        <pc:spChg chg="mod">
          <ac:chgData name="Amirr Joubara (1806943)" userId="58750961-1683-484a-8049-0660aa9777a2" providerId="ADAL" clId="{0D9DE5B2-4139-4A8B-885A-83CF755FE25D}" dt="2019-11-17T21:16:32.074" v="96" actId="27636"/>
          <ac:spMkLst>
            <pc:docMk/>
            <pc:sldMk cId="3566305602" sldId="260"/>
            <ac:spMk id="3" creationId="{37DC3268-BFCC-4AD5-9A19-AFD3E8B96234}"/>
          </ac:spMkLst>
        </pc:spChg>
      </pc:sldChg>
      <pc:sldChg chg="modSp">
        <pc:chgData name="Amirr Joubara (1806943)" userId="58750961-1683-484a-8049-0660aa9777a2" providerId="ADAL" clId="{0D9DE5B2-4139-4A8B-885A-83CF755FE25D}" dt="2019-11-17T21:26:35.219" v="105" actId="20577"/>
        <pc:sldMkLst>
          <pc:docMk/>
          <pc:sldMk cId="839625070" sldId="261"/>
        </pc:sldMkLst>
        <pc:spChg chg="mod">
          <ac:chgData name="Amirr Joubara (1806943)" userId="58750961-1683-484a-8049-0660aa9777a2" providerId="ADAL" clId="{0D9DE5B2-4139-4A8B-885A-83CF755FE25D}" dt="2019-11-17T21:18:31.696" v="104" actId="207"/>
          <ac:spMkLst>
            <pc:docMk/>
            <pc:sldMk cId="839625070" sldId="261"/>
            <ac:spMk id="2" creationId="{2447B450-CB1D-42C2-B772-DBBBCF340DA1}"/>
          </ac:spMkLst>
        </pc:spChg>
        <pc:spChg chg="mod">
          <ac:chgData name="Amirr Joubara (1806943)" userId="58750961-1683-484a-8049-0660aa9777a2" providerId="ADAL" clId="{0D9DE5B2-4139-4A8B-885A-83CF755FE25D}" dt="2019-11-17T21:26:35.219" v="105" actId="20577"/>
          <ac:spMkLst>
            <pc:docMk/>
            <pc:sldMk cId="839625070" sldId="261"/>
            <ac:spMk id="3" creationId="{CC5AC8BA-19A4-4859-B50B-1D519E5254A1}"/>
          </ac:spMkLst>
        </pc:spChg>
      </pc:sldChg>
    </pc:docChg>
  </pc:docChgLst>
  <pc:docChgLst>
    <pc:chgData name="Amirr Joubara (1806943)" userId="S::1806943@student.uwtsd.ac.uk::58750961-1683-484a-8049-0660aa9777a2" providerId="AD" clId="Web-{1CE81125-01B3-42FB-9A67-96E0C80960F7}"/>
    <pc:docChg chg="addSld modSld">
      <pc:chgData name="Amirr Joubara (1806943)" userId="S::1806943@student.uwtsd.ac.uk::58750961-1683-484a-8049-0660aa9777a2" providerId="AD" clId="Web-{1CE81125-01B3-42FB-9A67-96E0C80960F7}" dt="2019-11-18T19:49:43.322" v="10" actId="20577"/>
      <pc:docMkLst>
        <pc:docMk/>
      </pc:docMkLst>
      <pc:sldChg chg="modSp">
        <pc:chgData name="Amirr Joubara (1806943)" userId="S::1806943@student.uwtsd.ac.uk::58750961-1683-484a-8049-0660aa9777a2" providerId="AD" clId="Web-{1CE81125-01B3-42FB-9A67-96E0C80960F7}" dt="2019-11-18T19:47:30.463" v="1" actId="20577"/>
        <pc:sldMkLst>
          <pc:docMk/>
          <pc:sldMk cId="2316353087" sldId="259"/>
        </pc:sldMkLst>
        <pc:spChg chg="mod">
          <ac:chgData name="Amirr Joubara (1806943)" userId="S::1806943@student.uwtsd.ac.uk::58750961-1683-484a-8049-0660aa9777a2" providerId="AD" clId="Web-{1CE81125-01B3-42FB-9A67-96E0C80960F7}" dt="2019-11-18T19:47:30.463" v="1" actId="20577"/>
          <ac:spMkLst>
            <pc:docMk/>
            <pc:sldMk cId="2316353087" sldId="259"/>
            <ac:spMk id="2" creationId="{BBFB62FC-7332-4B90-A6F8-B90C2703E5C4}"/>
          </ac:spMkLst>
        </pc:spChg>
      </pc:sldChg>
      <pc:sldChg chg="modSp new">
        <pc:chgData name="Amirr Joubara (1806943)" userId="S::1806943@student.uwtsd.ac.uk::58750961-1683-484a-8049-0660aa9777a2" providerId="AD" clId="Web-{1CE81125-01B3-42FB-9A67-96E0C80960F7}" dt="2019-11-18T19:49:43.322" v="10" actId="20577"/>
        <pc:sldMkLst>
          <pc:docMk/>
          <pc:sldMk cId="424910617" sldId="265"/>
        </pc:sldMkLst>
        <pc:spChg chg="mod">
          <ac:chgData name="Amirr Joubara (1806943)" userId="S::1806943@student.uwtsd.ac.uk::58750961-1683-484a-8049-0660aa9777a2" providerId="AD" clId="Web-{1CE81125-01B3-42FB-9A67-96E0C80960F7}" dt="2019-11-18T19:49:43.322" v="10" actId="20577"/>
          <ac:spMkLst>
            <pc:docMk/>
            <pc:sldMk cId="424910617" sldId="265"/>
            <ac:spMk id="2" creationId="{7C8D840C-E95E-4BB0-B865-E76D9A367E42}"/>
          </ac:spMkLst>
        </pc:spChg>
      </pc:sldChg>
    </pc:docChg>
  </pc:docChgLst>
  <pc:docChgLst>
    <pc:chgData name="Amirr Joubara (1806943)" userId="58750961-1683-484a-8049-0660aa9777a2" providerId="ADAL" clId="{F14B9981-3F81-46FA-B508-CD9DD0210947}"/>
    <pc:docChg chg="undo custSel addSld modSld">
      <pc:chgData name="Amirr Joubara (1806943)" userId="58750961-1683-484a-8049-0660aa9777a2" providerId="ADAL" clId="{F14B9981-3F81-46FA-B508-CD9DD0210947}" dt="2019-11-18T14:26:10.971" v="1143" actId="20577"/>
      <pc:docMkLst>
        <pc:docMk/>
      </pc:docMkLst>
      <pc:sldChg chg="addSp delSp modSp">
        <pc:chgData name="Amirr Joubara (1806943)" userId="58750961-1683-484a-8049-0660aa9777a2" providerId="ADAL" clId="{F14B9981-3F81-46FA-B508-CD9DD0210947}" dt="2019-11-18T12:14:24.715" v="692" actId="20577"/>
        <pc:sldMkLst>
          <pc:docMk/>
          <pc:sldMk cId="2287140882" sldId="256"/>
        </pc:sldMkLst>
        <pc:spChg chg="del mod">
          <ac:chgData name="Amirr Joubara (1806943)" userId="58750961-1683-484a-8049-0660aa9777a2" providerId="ADAL" clId="{F14B9981-3F81-46FA-B508-CD9DD0210947}" dt="2019-11-18T11:23:24.393" v="72" actId="478"/>
          <ac:spMkLst>
            <pc:docMk/>
            <pc:sldMk cId="2287140882" sldId="256"/>
            <ac:spMk id="2" creationId="{678DA5C6-81D5-4831-9433-5FB94FC4BD2D}"/>
          </ac:spMkLst>
        </pc:spChg>
        <pc:spChg chg="mod">
          <ac:chgData name="Amirr Joubara (1806943)" userId="58750961-1683-484a-8049-0660aa9777a2" providerId="ADAL" clId="{F14B9981-3F81-46FA-B508-CD9DD0210947}" dt="2019-11-18T12:14:24.715" v="692" actId="20577"/>
          <ac:spMkLst>
            <pc:docMk/>
            <pc:sldMk cId="2287140882" sldId="256"/>
            <ac:spMk id="3" creationId="{07BF404A-0F4A-4C57-8F9D-B709E336E84E}"/>
          </ac:spMkLst>
        </pc:spChg>
        <pc:spChg chg="add mod">
          <ac:chgData name="Amirr Joubara (1806943)" userId="58750961-1683-484a-8049-0660aa9777a2" providerId="ADAL" clId="{F14B9981-3F81-46FA-B508-CD9DD0210947}" dt="2019-11-18T12:02:27.466" v="624" actId="14100"/>
          <ac:spMkLst>
            <pc:docMk/>
            <pc:sldMk cId="2287140882" sldId="256"/>
            <ac:spMk id="5" creationId="{D8994D63-E48F-46C1-A7D9-6B4237293981}"/>
          </ac:spMkLst>
        </pc:spChg>
        <pc:picChg chg="add mod">
          <ac:chgData name="Amirr Joubara (1806943)" userId="58750961-1683-484a-8049-0660aa9777a2" providerId="ADAL" clId="{F14B9981-3F81-46FA-B508-CD9DD0210947}" dt="2019-11-18T12:02:43.780" v="626" actId="1076"/>
          <ac:picMkLst>
            <pc:docMk/>
            <pc:sldMk cId="2287140882" sldId="256"/>
            <ac:picMk id="7" creationId="{7B219515-C2DD-4E5C-B530-0550D9BE63D5}"/>
          </ac:picMkLst>
        </pc:picChg>
        <pc:picChg chg="add del mod">
          <ac:chgData name="Amirr Joubara (1806943)" userId="58750961-1683-484a-8049-0660aa9777a2" providerId="ADAL" clId="{F14B9981-3F81-46FA-B508-CD9DD0210947}" dt="2019-11-18T11:20:58.660" v="49"/>
          <ac:picMkLst>
            <pc:docMk/>
            <pc:sldMk cId="2287140882" sldId="256"/>
            <ac:picMk id="1026" creationId="{EB75D718-D271-4687-80BF-5773D66271A6}"/>
          </ac:picMkLst>
        </pc:picChg>
        <pc:picChg chg="add del">
          <ac:chgData name="Amirr Joubara (1806943)" userId="58750961-1683-484a-8049-0660aa9777a2" providerId="ADAL" clId="{F14B9981-3F81-46FA-B508-CD9DD0210947}" dt="2019-11-18T11:21:32.784" v="57"/>
          <ac:picMkLst>
            <pc:docMk/>
            <pc:sldMk cId="2287140882" sldId="256"/>
            <ac:picMk id="1028" creationId="{5AB635A9-4AE0-499C-8D68-6F321D3FC3C3}"/>
          </ac:picMkLst>
        </pc:picChg>
        <pc:picChg chg="add del mod">
          <ac:chgData name="Amirr Joubara (1806943)" userId="58750961-1683-484a-8049-0660aa9777a2" providerId="ADAL" clId="{F14B9981-3F81-46FA-B508-CD9DD0210947}" dt="2019-11-18T11:21:59.511" v="61"/>
          <ac:picMkLst>
            <pc:docMk/>
            <pc:sldMk cId="2287140882" sldId="256"/>
            <ac:picMk id="1030" creationId="{A9C1DDE0-E9C3-496C-8FF8-DC143AD05E90}"/>
          </ac:picMkLst>
        </pc:picChg>
        <pc:picChg chg="add del mod">
          <ac:chgData name="Amirr Joubara (1806943)" userId="58750961-1683-484a-8049-0660aa9777a2" providerId="ADAL" clId="{F14B9981-3F81-46FA-B508-CD9DD0210947}" dt="2019-11-18T11:23:24.393" v="72" actId="478"/>
          <ac:picMkLst>
            <pc:docMk/>
            <pc:sldMk cId="2287140882" sldId="256"/>
            <ac:picMk id="1032" creationId="{CF479101-DAAC-4814-9533-B43FEF47CBBC}"/>
          </ac:picMkLst>
        </pc:picChg>
      </pc:sldChg>
      <pc:sldChg chg="modSp">
        <pc:chgData name="Amirr Joubara (1806943)" userId="58750961-1683-484a-8049-0660aa9777a2" providerId="ADAL" clId="{F14B9981-3F81-46FA-B508-CD9DD0210947}" dt="2019-11-18T12:09:08.466" v="641" actId="20577"/>
        <pc:sldMkLst>
          <pc:docMk/>
          <pc:sldMk cId="3586976056" sldId="258"/>
        </pc:sldMkLst>
        <pc:spChg chg="mod">
          <ac:chgData name="Amirr Joubara (1806943)" userId="58750961-1683-484a-8049-0660aa9777a2" providerId="ADAL" clId="{F14B9981-3F81-46FA-B508-CD9DD0210947}" dt="2019-11-18T12:09:08.466" v="641" actId="20577"/>
          <ac:spMkLst>
            <pc:docMk/>
            <pc:sldMk cId="3586976056" sldId="258"/>
            <ac:spMk id="3" creationId="{5CFD090A-5DB8-4FFA-90AE-2CA85A6A864E}"/>
          </ac:spMkLst>
        </pc:spChg>
      </pc:sldChg>
      <pc:sldChg chg="modSp">
        <pc:chgData name="Amirr Joubara (1806943)" userId="58750961-1683-484a-8049-0660aa9777a2" providerId="ADAL" clId="{F14B9981-3F81-46FA-B508-CD9DD0210947}" dt="2019-11-18T14:26:10.971" v="1143" actId="20577"/>
        <pc:sldMkLst>
          <pc:docMk/>
          <pc:sldMk cId="3566305602" sldId="260"/>
        </pc:sldMkLst>
        <pc:spChg chg="mod">
          <ac:chgData name="Amirr Joubara (1806943)" userId="58750961-1683-484a-8049-0660aa9777a2" providerId="ADAL" clId="{F14B9981-3F81-46FA-B508-CD9DD0210947}" dt="2019-11-18T14:26:10.971" v="1143" actId="20577"/>
          <ac:spMkLst>
            <pc:docMk/>
            <pc:sldMk cId="3566305602" sldId="260"/>
            <ac:spMk id="3" creationId="{37DC3268-BFCC-4AD5-9A19-AFD3E8B96234}"/>
          </ac:spMkLst>
        </pc:spChg>
      </pc:sldChg>
      <pc:sldChg chg="modSp">
        <pc:chgData name="Amirr Joubara (1806943)" userId="58750961-1683-484a-8049-0660aa9777a2" providerId="ADAL" clId="{F14B9981-3F81-46FA-B508-CD9DD0210947}" dt="2019-11-18T12:09:39.444" v="653" actId="20577"/>
        <pc:sldMkLst>
          <pc:docMk/>
          <pc:sldMk cId="839625070" sldId="261"/>
        </pc:sldMkLst>
        <pc:spChg chg="mod">
          <ac:chgData name="Amirr Joubara (1806943)" userId="58750961-1683-484a-8049-0660aa9777a2" providerId="ADAL" clId="{F14B9981-3F81-46FA-B508-CD9DD0210947}" dt="2019-11-18T12:09:39.444" v="653" actId="20577"/>
          <ac:spMkLst>
            <pc:docMk/>
            <pc:sldMk cId="839625070" sldId="261"/>
            <ac:spMk id="3" creationId="{CC5AC8BA-19A4-4859-B50B-1D519E5254A1}"/>
          </ac:spMkLst>
        </pc:spChg>
      </pc:sldChg>
      <pc:sldChg chg="modSp add">
        <pc:chgData name="Amirr Joubara (1806943)" userId="58750961-1683-484a-8049-0660aa9777a2" providerId="ADAL" clId="{F14B9981-3F81-46FA-B508-CD9DD0210947}" dt="2019-11-18T13:03:44.923" v="797" actId="255"/>
        <pc:sldMkLst>
          <pc:docMk/>
          <pc:sldMk cId="822828299" sldId="262"/>
        </pc:sldMkLst>
        <pc:spChg chg="mod">
          <ac:chgData name="Amirr Joubara (1806943)" userId="58750961-1683-484a-8049-0660aa9777a2" providerId="ADAL" clId="{F14B9981-3F81-46FA-B508-CD9DD0210947}" dt="2019-11-18T12:37:02.666" v="727" actId="14100"/>
          <ac:spMkLst>
            <pc:docMk/>
            <pc:sldMk cId="822828299" sldId="262"/>
            <ac:spMk id="2" creationId="{01A4899E-113D-4F26-95BC-60F230D2F178}"/>
          </ac:spMkLst>
        </pc:spChg>
        <pc:spChg chg="mod">
          <ac:chgData name="Amirr Joubara (1806943)" userId="58750961-1683-484a-8049-0660aa9777a2" providerId="ADAL" clId="{F14B9981-3F81-46FA-B508-CD9DD0210947}" dt="2019-11-18T13:03:44.923" v="797" actId="255"/>
          <ac:spMkLst>
            <pc:docMk/>
            <pc:sldMk cId="822828299" sldId="262"/>
            <ac:spMk id="3" creationId="{44D61C67-33EF-4F1F-8BE6-3A2C0FE988D8}"/>
          </ac:spMkLst>
        </pc:spChg>
      </pc:sldChg>
      <pc:sldChg chg="modSp add">
        <pc:chgData name="Amirr Joubara (1806943)" userId="58750961-1683-484a-8049-0660aa9777a2" providerId="ADAL" clId="{F14B9981-3F81-46FA-B508-CD9DD0210947}" dt="2019-11-18T14:15:50.097" v="1090" actId="20577"/>
        <pc:sldMkLst>
          <pc:docMk/>
          <pc:sldMk cId="3937938128" sldId="263"/>
        </pc:sldMkLst>
        <pc:spChg chg="mod">
          <ac:chgData name="Amirr Joubara (1806943)" userId="58750961-1683-484a-8049-0660aa9777a2" providerId="ADAL" clId="{F14B9981-3F81-46FA-B508-CD9DD0210947}" dt="2019-11-18T14:06:57.603" v="838" actId="20577"/>
          <ac:spMkLst>
            <pc:docMk/>
            <pc:sldMk cId="3937938128" sldId="263"/>
            <ac:spMk id="2" creationId="{460EC720-6F7B-43E7-AF7E-0558190281E6}"/>
          </ac:spMkLst>
        </pc:spChg>
        <pc:spChg chg="mod">
          <ac:chgData name="Amirr Joubara (1806943)" userId="58750961-1683-484a-8049-0660aa9777a2" providerId="ADAL" clId="{F14B9981-3F81-46FA-B508-CD9DD0210947}" dt="2019-11-18T14:15:50.097" v="1090" actId="20577"/>
          <ac:spMkLst>
            <pc:docMk/>
            <pc:sldMk cId="3937938128" sldId="263"/>
            <ac:spMk id="3" creationId="{41CFFB30-799A-442C-998E-DB77CDF85B7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pgl.co.uk/en-gb/about-us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archive.org/web/20110815100311/http:/www.thelcswansea.com/about-the-lc/2235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FB912-28F6-4FF3-A5A0-6F54C6CC57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accent3"/>
                </a:solidFill>
              </a:rPr>
              <a:t>Placement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F19D4A-5429-40A4-A9D2-4AFB5C7B8C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>
                <a:solidFill>
                  <a:schemeClr val="tx1"/>
                </a:solidFill>
              </a:rPr>
              <a:t>Student: Amir Joubara</a:t>
            </a:r>
          </a:p>
          <a:p>
            <a:r>
              <a:rPr lang="en-GB">
                <a:solidFill>
                  <a:schemeClr val="tx1"/>
                </a:solidFill>
              </a:rPr>
              <a:t>Student number: 1806943</a:t>
            </a:r>
          </a:p>
          <a:p>
            <a:r>
              <a:rPr lang="en-GB">
                <a:solidFill>
                  <a:schemeClr val="tx1"/>
                </a:solidFill>
              </a:rPr>
              <a:t>Lecture : Marie. </a:t>
            </a:r>
            <a:r>
              <a:rPr lang="en-GB" err="1">
                <a:solidFill>
                  <a:schemeClr val="tx1"/>
                </a:solidFill>
              </a:rPr>
              <a:t>Pitson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053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74500-D65C-4937-B09E-391F8C42A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09058"/>
            <a:ext cx="10354740" cy="2281804"/>
          </a:xfrm>
        </p:spPr>
        <p:txBody>
          <a:bodyPr/>
          <a:lstStyle/>
          <a:p>
            <a:r>
              <a:rPr lang="en-GB"/>
              <a:t>CAMP AMERICA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61C383-CF0D-47C9-8772-84FEAC531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2466364"/>
            <a:ext cx="9390005" cy="2432808"/>
          </a:xfrm>
        </p:spPr>
        <p:txBody>
          <a:bodyPr>
            <a:normAutofit/>
          </a:bodyPr>
          <a:lstStyle/>
          <a:p>
            <a:r>
              <a:rPr lang="en-GB"/>
              <a:t>Who are Camp America?</a:t>
            </a:r>
          </a:p>
          <a:p>
            <a:r>
              <a:rPr lang="en-GB" sz="1200"/>
              <a:t>- Camp America recruits international staff for American summer camps.</a:t>
            </a:r>
          </a:p>
          <a:p>
            <a:pPr marL="171450" indent="-171450">
              <a:buFontTx/>
              <a:buChar char="-"/>
            </a:pPr>
            <a:r>
              <a:rPr lang="en-GB" sz="1200"/>
              <a:t>Established in 1969.</a:t>
            </a:r>
          </a:p>
          <a:p>
            <a:r>
              <a:rPr lang="en-GB"/>
              <a:t>- What the company do?</a:t>
            </a:r>
          </a:p>
          <a:p>
            <a:r>
              <a:rPr lang="en-GB" sz="1200"/>
              <a:t>- they are the biggest international summer camp staff provider recruiting thousands of young people each year to work on hundreds of summer camps across the USA.</a:t>
            </a:r>
          </a:p>
          <a:p>
            <a:pPr marL="171450" indent="-171450">
              <a:buFontTx/>
              <a:buChar char="-"/>
            </a:pPr>
            <a:endParaRPr lang="en-GB" sz="1200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841C9-B87A-4DFB-9D25-93D350F268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2605" y="109058"/>
            <a:ext cx="2726420" cy="2004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381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D840C-E95E-4BB0-B865-E76D9A367E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endParaRPr lang="en-GB" sz="1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5C1F83-1B2B-4B01-A3C0-C43C204697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10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7BF404A-0F4A-4C57-8F9D-B709E336E8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497" y="2088859"/>
            <a:ext cx="8825658" cy="3011647"/>
          </a:xfrm>
        </p:spPr>
        <p:txBody>
          <a:bodyPr>
            <a:normAutofit/>
          </a:bodyPr>
          <a:lstStyle/>
          <a:p>
            <a:r>
              <a:rPr lang="en-GB"/>
              <a:t>-</a:t>
            </a:r>
            <a:r>
              <a:rPr lang="en-GB" sz="1200"/>
              <a:t>established in 1957</a:t>
            </a:r>
          </a:p>
          <a:p>
            <a:pPr marL="171450" indent="-171450">
              <a:buFontTx/>
              <a:buChar char="-"/>
            </a:pPr>
            <a:r>
              <a:rPr lang="en-GB" sz="1200"/>
              <a:t>Where is the company located </a:t>
            </a:r>
          </a:p>
          <a:p>
            <a:pPr marL="171450" indent="-171450">
              <a:buFontTx/>
              <a:buChar char="-"/>
            </a:pPr>
            <a:r>
              <a:rPr lang="en-GB" sz="1200"/>
              <a:t>*16 centres in </a:t>
            </a:r>
            <a:r>
              <a:rPr lang="en-GB" sz="1200" err="1"/>
              <a:t>uk</a:t>
            </a:r>
            <a:r>
              <a:rPr lang="en-GB" sz="1200"/>
              <a:t> </a:t>
            </a:r>
          </a:p>
          <a:p>
            <a:r>
              <a:rPr lang="en-GB" sz="1200"/>
              <a:t>- What </a:t>
            </a:r>
            <a:r>
              <a:rPr lang="en-GB" sz="1200" err="1"/>
              <a:t>pgl</a:t>
            </a:r>
            <a:r>
              <a:rPr lang="en-GB" sz="1200"/>
              <a:t> provide:-</a:t>
            </a:r>
          </a:p>
          <a:p>
            <a:r>
              <a:rPr lang="en-GB" sz="1200"/>
              <a:t>* school activity courses </a:t>
            </a:r>
          </a:p>
          <a:p>
            <a:r>
              <a:rPr lang="en-GB" sz="1200"/>
              <a:t>* Summer camps</a:t>
            </a:r>
          </a:p>
          <a:p>
            <a:r>
              <a:rPr lang="en-GB" sz="1200"/>
              <a:t>* school trips  </a:t>
            </a:r>
          </a:p>
          <a:p>
            <a:r>
              <a:rPr lang="en-GB" sz="1200"/>
              <a:t>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200">
                <a:hlinkClick r:id="rId2"/>
              </a:rPr>
              <a:t>https://www.pgl.co.uk/en-gb/about-us</a:t>
            </a:r>
            <a:endParaRPr lang="en-GB" sz="1200"/>
          </a:p>
          <a:p>
            <a:endParaRPr lang="en-GB" sz="1600"/>
          </a:p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994D63-E48F-46C1-A7D9-6B42372939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999" y="117446"/>
            <a:ext cx="8408495" cy="1971413"/>
          </a:xfrm>
        </p:spPr>
        <p:txBody>
          <a:bodyPr/>
          <a:lstStyle/>
          <a:p>
            <a:r>
              <a:rPr lang="en-GB"/>
              <a:t>PGL Organisation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219515-C2DD-4E5C-B530-0550D9BE6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9014" y="394283"/>
            <a:ext cx="2831592" cy="154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140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4899E-113D-4F26-95BC-60F230D2F1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67780"/>
            <a:ext cx="8825658" cy="2449585"/>
          </a:xfrm>
        </p:spPr>
        <p:txBody>
          <a:bodyPr/>
          <a:lstStyle/>
          <a:p>
            <a:r>
              <a:rPr lang="en-GB"/>
              <a:t>What PGL Offer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D61C67-33EF-4F1F-8BE6-3A2C0FE98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758505"/>
            <a:ext cx="8825658" cy="2551726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•</a:t>
            </a:r>
            <a:r>
              <a:rPr lang="en-GB" sz="1700"/>
              <a:t>FREE Indoor Accommodation</a:t>
            </a:r>
          </a:p>
          <a:p>
            <a:r>
              <a:rPr lang="en-GB" sz="1700"/>
              <a:t>• FREE Meals</a:t>
            </a:r>
          </a:p>
          <a:p>
            <a:r>
              <a:rPr lang="en-GB" sz="1700"/>
              <a:t>• FREE Training </a:t>
            </a:r>
          </a:p>
          <a:p>
            <a:r>
              <a:rPr lang="en-GB" sz="1700"/>
              <a:t>• FREE Uniform </a:t>
            </a:r>
          </a:p>
          <a:p>
            <a:r>
              <a:rPr lang="en-GB" sz="1700"/>
              <a:t>• FREE Wi-Fi</a:t>
            </a:r>
          </a:p>
          <a:p>
            <a:r>
              <a:rPr lang="en-GB" sz="1700"/>
              <a:t>• FREE NGB Qualification</a:t>
            </a:r>
          </a:p>
          <a:p>
            <a:r>
              <a:rPr lang="en-GB" sz="1700"/>
              <a:t>• Earn Up to £1,446.30</a:t>
            </a:r>
          </a:p>
          <a:p>
            <a:r>
              <a:rPr lang="en-GB" sz="1700"/>
              <a:t>•</a:t>
            </a:r>
            <a:r>
              <a:rPr lang="en-GB" sz="1800"/>
              <a:t> </a:t>
            </a:r>
            <a:r>
              <a:rPr lang="en-GB" sz="1600"/>
              <a:t>35 hours per week</a:t>
            </a:r>
          </a:p>
        </p:txBody>
      </p:sp>
    </p:spTree>
    <p:extLst>
      <p:ext uri="{BB962C8B-B14F-4D97-AF65-F5344CB8AC3E}">
        <p14:creationId xmlns:p14="http://schemas.microsoft.com/office/powerpoint/2010/main" val="82282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EC720-6F7B-43E7-AF7E-0558190281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PGL links with my coaching career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CFFB30-799A-442C-998E-DB77CDF85B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- delivering session in safe and fun environment </a:t>
            </a:r>
          </a:p>
          <a:p>
            <a:r>
              <a:rPr lang="en-GB"/>
              <a:t>- Communication with staff and the leaders</a:t>
            </a:r>
          </a:p>
          <a:p>
            <a:r>
              <a:rPr lang="en-GB"/>
              <a:t>- Managing different level of ability </a:t>
            </a:r>
          </a:p>
          <a:p>
            <a:pPr marL="342900" indent="-342900">
              <a:buFontTx/>
              <a:buChar char="-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38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2F4EC-D81F-4F26-A834-F171B3B650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561975"/>
            <a:ext cx="8825658" cy="3329581"/>
          </a:xfrm>
        </p:spPr>
        <p:txBody>
          <a:bodyPr/>
          <a:lstStyle/>
          <a:p>
            <a:r>
              <a:rPr lang="en-GB"/>
              <a:t>Port Talbot fc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FD090A-5DB8-4FFA-90AE-2CA85A6A8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152550"/>
            <a:ext cx="8825658" cy="1635854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- Founded in the 1901</a:t>
            </a:r>
          </a:p>
          <a:p>
            <a:r>
              <a:rPr lang="en-GB"/>
              <a:t>- Located in port Talbot town </a:t>
            </a:r>
          </a:p>
          <a:p>
            <a:r>
              <a:rPr lang="en-GB"/>
              <a:t>- Play in welsh league division 1</a:t>
            </a:r>
          </a:p>
          <a:p>
            <a:endParaRPr lang="en-GB"/>
          </a:p>
          <a:p>
            <a:r>
              <a:rPr lang="en-GB" sz="1400"/>
              <a:t>2/ http://www.porttalbottown.co.uk/?page_id=6775</a:t>
            </a:r>
          </a:p>
          <a:p>
            <a:endParaRPr lang="en-GB"/>
          </a:p>
        </p:txBody>
      </p:sp>
      <p:pic>
        <p:nvPicPr>
          <p:cNvPr id="1026" name="Picture 2" descr="Image result for port talbot fc">
            <a:extLst>
              <a:ext uri="{FF2B5EF4-FFF2-40B4-BE49-F238E27FC236}">
                <a16:creationId xmlns:a16="http://schemas.microsoft.com/office/drawing/2014/main" id="{75BEECE7-7221-4DB0-916F-ED711CEE3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261" y="1219200"/>
            <a:ext cx="240764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976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7B450-CB1D-42C2-B772-DBBBCF340D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What port Talbot fc offer me </a:t>
            </a:r>
            <a:br>
              <a:rPr lang="en-GB">
                <a:solidFill>
                  <a:schemeClr val="tx1"/>
                </a:solidFill>
              </a:rPr>
            </a:b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5AC8BA-19A4-4859-B50B-1D519E525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219662"/>
            <a:ext cx="8825658" cy="1535186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1"/>
                </a:solidFill>
              </a:rPr>
              <a:t>- Unpaid</a:t>
            </a:r>
          </a:p>
          <a:p>
            <a:r>
              <a:rPr lang="en-GB">
                <a:solidFill>
                  <a:schemeClr val="tx1"/>
                </a:solidFill>
              </a:rPr>
              <a:t>- Potential future career at port Talbot fc</a:t>
            </a:r>
          </a:p>
          <a:p>
            <a:r>
              <a:rPr lang="en-GB">
                <a:solidFill>
                  <a:schemeClr val="tx1"/>
                </a:solidFill>
              </a:rPr>
              <a:t>- Qualifications funding </a:t>
            </a:r>
          </a:p>
          <a:p>
            <a:r>
              <a:rPr lang="en-GB">
                <a:solidFill>
                  <a:schemeClr val="tx1"/>
                </a:solidFill>
              </a:rPr>
              <a:t>- Cover transport fees </a:t>
            </a:r>
          </a:p>
          <a:p>
            <a:pPr marL="342900" indent="-342900">
              <a:buFontTx/>
              <a:buChar char="-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625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AE844-C189-43E0-9503-6B9658C626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Why I chose this organisation</a:t>
            </a:r>
            <a:br>
              <a:rPr lang="en-GB"/>
            </a:br>
            <a:r>
              <a:rPr lang="en-GB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DC3268-BFCC-4AD5-9A19-AFD3E8B96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816991"/>
            <a:ext cx="8825658" cy="2483141"/>
          </a:xfrm>
        </p:spPr>
        <p:txBody>
          <a:bodyPr>
            <a:normAutofit/>
          </a:bodyPr>
          <a:lstStyle/>
          <a:p>
            <a:r>
              <a:rPr lang="en-GB"/>
              <a:t>- </a:t>
            </a:r>
            <a:r>
              <a:rPr lang="en-GB" sz="1400"/>
              <a:t>My passion in football coaching</a:t>
            </a:r>
          </a:p>
          <a:p>
            <a:r>
              <a:rPr lang="en-GB" sz="1400"/>
              <a:t>-  local club </a:t>
            </a:r>
          </a:p>
          <a:p>
            <a:r>
              <a:rPr lang="en-GB" sz="1400"/>
              <a:t>-  Management skills</a:t>
            </a:r>
          </a:p>
          <a:p>
            <a:r>
              <a:rPr lang="en-GB" sz="1400"/>
              <a:t>-  Team work </a:t>
            </a:r>
          </a:p>
          <a:p>
            <a:r>
              <a:rPr lang="en-GB" sz="1400"/>
              <a:t>- Communication skills</a:t>
            </a:r>
          </a:p>
          <a:p>
            <a:r>
              <a:rPr lang="en-GB" sz="1400"/>
              <a:t>- Gain experience </a:t>
            </a:r>
          </a:p>
          <a:p>
            <a:r>
              <a:rPr lang="en-GB" sz="1400"/>
              <a:t>- Discover new culture and new places</a:t>
            </a:r>
          </a:p>
          <a:p>
            <a:endParaRPr lang="en-GB" sz="1400"/>
          </a:p>
          <a:p>
            <a:endParaRPr lang="en-GB" sz="140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305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B62FC-7332-4B90-A6F8-B90C2703E5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DB339-DEB3-4AD1-88E4-FCC001F020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>
                <a:hlinkClick r:id="rId2"/>
              </a:rPr>
              <a:t>1/ https://web.archive.org/web/20110815100311/http://www.thelcswansea.com/about-the-lc/2235</a:t>
            </a:r>
            <a:endParaRPr lang="en-GB"/>
          </a:p>
          <a:p>
            <a:r>
              <a:rPr lang="en-GB"/>
              <a:t>2/ http://www.porttalbottown.co.uk/?page_id=6775</a:t>
            </a:r>
          </a:p>
        </p:txBody>
      </p:sp>
    </p:spTree>
    <p:extLst>
      <p:ext uri="{BB962C8B-B14F-4D97-AF65-F5344CB8AC3E}">
        <p14:creationId xmlns:p14="http://schemas.microsoft.com/office/powerpoint/2010/main" val="23163530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2" ma:contentTypeDescription="Create a new document." ma:contentTypeScope="" ma:versionID="0114a99373b1dc9f5bc36b6651fa5c9c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c42e70a4ef6fe05dfd280bf93111efcd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B3D00C6-010A-4FAF-AA8C-92475B40AF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5840DF4-8727-4158-BA29-FF8BDFF74511}">
  <ds:schemaRefs>
    <ds:schemaRef ds:uri="ed25a739-d205-4a8f-b117-2566f909cb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9DD45A2-6233-4259-BB45-454451AA0802}">
  <ds:schemaRefs>
    <ds:schemaRef ds:uri="ed25a739-d205-4a8f-b117-2566f909cb6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Placement presentation </vt:lpstr>
      <vt:lpstr>CAMP AMERICA </vt:lpstr>
      <vt:lpstr>PowerPoint Presentation</vt:lpstr>
      <vt:lpstr>PGL Organisation </vt:lpstr>
      <vt:lpstr>What PGL Offer</vt:lpstr>
      <vt:lpstr>PGL links with my coaching career </vt:lpstr>
      <vt:lpstr>Port Talbot fc </vt:lpstr>
      <vt:lpstr>What port Talbot fc offer me  </vt:lpstr>
      <vt:lpstr>Why I chose this organisation 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Amirr Joubara (1806943)</dc:creator>
  <cp:revision>1</cp:revision>
  <dcterms:created xsi:type="dcterms:W3CDTF">2019-11-17T19:28:33Z</dcterms:created>
  <dcterms:modified xsi:type="dcterms:W3CDTF">2019-11-18T19:50:00Z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