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3" r:id="rId8"/>
    <p:sldId id="261" r:id="rId9"/>
    <p:sldId id="266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8091" y="3085765"/>
            <a:ext cx="8240108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2" y="990600"/>
            <a:ext cx="7989752" cy="1504844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2" y="2495444"/>
            <a:ext cx="7989752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733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8092" y="599725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228003"/>
            <a:ext cx="7989752" cy="36307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064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52646" y="5141973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36573"/>
            <a:ext cx="7989751" cy="1504844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3" y="4541417"/>
            <a:ext cx="7989751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125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8092" y="599725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2" y="2228002"/>
            <a:ext cx="3899527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2" y="2228003"/>
            <a:ext cx="3907662" cy="363304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705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>
            <a:spLocks noChangeAspect="1"/>
          </p:cNvSpPr>
          <p:nvPr/>
        </p:nvSpPr>
        <p:spPr>
          <a:xfrm>
            <a:off x="448092" y="599725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28003"/>
            <a:ext cx="3593500" cy="576262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2" y="2926051"/>
            <a:ext cx="3899527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69308" y="2228003"/>
            <a:ext cx="3601635" cy="576262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2" y="2926051"/>
            <a:ext cx="3907662" cy="2934999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099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>
            <a:spLocks noChangeAspect="1"/>
          </p:cNvSpPr>
          <p:nvPr/>
        </p:nvSpPr>
        <p:spPr>
          <a:xfrm>
            <a:off x="448092" y="599725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05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663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52646" y="5141973"/>
            <a:ext cx="8238707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352" y="5262296"/>
            <a:ext cx="353662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399" y="601200"/>
            <a:ext cx="824040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05617" y="5262295"/>
            <a:ext cx="426532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94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4693389"/>
            <a:ext cx="7989752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8093" y="599725"/>
            <a:ext cx="8238706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6"/>
            <a:ext cx="7989752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189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8092" y="599725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8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6629400" y="599725"/>
            <a:ext cx="2057399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75725"/>
            <a:ext cx="1503123" cy="518307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81192" y="675725"/>
            <a:ext cx="5922209" cy="518307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45255" y="5956136"/>
            <a:ext cx="947672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0"/>
            <a:ext cx="592220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286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687474"/>
            <a:ext cx="7989752" cy="10833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228003"/>
            <a:ext cx="7989752" cy="3630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59327" y="595613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0"/>
            <a:ext cx="48705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00476" y="5956136"/>
            <a:ext cx="770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8091" y="441325"/>
            <a:ext cx="2719909" cy="10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5976001" y="441325"/>
            <a:ext cx="2710800" cy="108000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216601" y="441325"/>
            <a:ext cx="2710800" cy="1080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60401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 txBox="1">
            <a:spLocks/>
          </p:cNvSpPr>
          <p:nvPr/>
        </p:nvSpPr>
        <p:spPr>
          <a:xfrm>
            <a:off x="854363" y="3163458"/>
            <a:ext cx="7315200" cy="68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dirty="0">
                <a:solidFill>
                  <a:schemeClr val="bg1"/>
                </a:solidFill>
              </a:rPr>
              <a:t>BA (Hons) Business Management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Student Name: Elena Georgiana </a:t>
            </a:r>
            <a:r>
              <a:rPr lang="en-GB" sz="2400" dirty="0" err="1">
                <a:solidFill>
                  <a:schemeClr val="bg1"/>
                </a:solidFill>
              </a:rPr>
              <a:t>Stoican</a:t>
            </a:r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 err="1">
                <a:solidFill>
                  <a:schemeClr val="bg1"/>
                </a:solidFill>
              </a:rPr>
              <a:t>SmartFuel</a:t>
            </a:r>
            <a:r>
              <a:rPr lang="en-GB" sz="2400" dirty="0">
                <a:solidFill>
                  <a:schemeClr val="bg1"/>
                </a:solidFill>
              </a:rPr>
              <a:t> Vending – Healthy Smart Food Stations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Student Number: 2235647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Course Name: Entrepreneurship LCBB5013</a:t>
            </a: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Lecturer Name: </a:t>
            </a:r>
            <a:r>
              <a:rPr lang="en-GB" sz="2400" dirty="0" err="1">
                <a:solidFill>
                  <a:schemeClr val="bg1"/>
                </a:solidFill>
              </a:rPr>
              <a:t>Balendran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dirty="0" err="1">
                <a:solidFill>
                  <a:schemeClr val="bg1"/>
                </a:solidFill>
              </a:rPr>
              <a:t>Kandasamy</a:t>
            </a:r>
            <a:endParaRPr lang="en-GB" sz="2400" dirty="0">
              <a:solidFill>
                <a:schemeClr val="bg1"/>
              </a:solidFill>
            </a:endParaRPr>
          </a:p>
          <a:p>
            <a:pPr algn="ctr"/>
            <a:r>
              <a:rPr lang="en-GB" sz="2400" dirty="0">
                <a:solidFill>
                  <a:schemeClr val="bg1"/>
                </a:solidFill>
              </a:rPr>
              <a:t>Session: 2026</a:t>
            </a:r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4565" y="945979"/>
            <a:ext cx="5097780" cy="16903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dirty="0" smtClean="0"/>
              <a:t>TABLE OF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6036"/>
            <a:ext cx="7989752" cy="3891453"/>
          </a:xfrm>
        </p:spPr>
        <p:txBody>
          <a:bodyPr/>
          <a:lstStyle/>
          <a:p>
            <a:r>
              <a:rPr lang="ro-RO" dirty="0" smtClean="0"/>
              <a:t>Business Overview............................................................................................3</a:t>
            </a:r>
          </a:p>
          <a:p>
            <a:r>
              <a:rPr lang="ro-RO" dirty="0" smtClean="0"/>
              <a:t>Market Opportunity</a:t>
            </a:r>
            <a:r>
              <a:rPr lang="ro-RO" dirty="0"/>
              <a:t> </a:t>
            </a:r>
            <a:r>
              <a:rPr lang="ro-RO" dirty="0" smtClean="0"/>
              <a:t>........................................................................................4</a:t>
            </a:r>
          </a:p>
          <a:p>
            <a:r>
              <a:rPr lang="ro-RO" dirty="0" smtClean="0"/>
              <a:t>Market Strategy (4PS)</a:t>
            </a:r>
            <a:r>
              <a:rPr lang="ro-RO" dirty="0"/>
              <a:t> </a:t>
            </a:r>
            <a:r>
              <a:rPr lang="ro-RO" dirty="0" smtClean="0"/>
              <a:t>......................................................................................5</a:t>
            </a:r>
          </a:p>
          <a:p>
            <a:r>
              <a:rPr lang="ro-RO" dirty="0" smtClean="0"/>
              <a:t>Unique Selling Point</a:t>
            </a:r>
            <a:r>
              <a:rPr lang="ro-RO" dirty="0"/>
              <a:t> </a:t>
            </a:r>
            <a:r>
              <a:rPr lang="ro-RO" dirty="0" smtClean="0"/>
              <a:t>..........................................................................................6</a:t>
            </a:r>
          </a:p>
          <a:p>
            <a:r>
              <a:rPr lang="ro-RO" dirty="0" smtClean="0"/>
              <a:t>Financial</a:t>
            </a:r>
            <a:r>
              <a:rPr lang="ro-RO" dirty="0"/>
              <a:t> </a:t>
            </a:r>
            <a:r>
              <a:rPr lang="ro-RO" dirty="0" smtClean="0"/>
              <a:t>...............................................................................................................7</a:t>
            </a:r>
          </a:p>
          <a:p>
            <a:r>
              <a:rPr lang="ro-RO" dirty="0" smtClean="0"/>
              <a:t>Conclusion</a:t>
            </a:r>
            <a:r>
              <a:rPr lang="ro-RO" dirty="0"/>
              <a:t> </a:t>
            </a:r>
            <a:r>
              <a:rPr lang="ro-RO" dirty="0" smtClean="0"/>
              <a:t>..........................................................................................................8</a:t>
            </a:r>
          </a:p>
          <a:p>
            <a:r>
              <a:rPr lang="ro-RO" dirty="0" smtClean="0"/>
              <a:t>Q&amp;A</a:t>
            </a:r>
            <a:r>
              <a:rPr lang="ro-RO" dirty="0"/>
              <a:t> </a:t>
            </a:r>
            <a:r>
              <a:rPr lang="ro-RO" dirty="0" smtClean="0"/>
              <a:t>.....................................................................................................................9</a:t>
            </a:r>
          </a:p>
          <a:p>
            <a:r>
              <a:rPr lang="ro-RO" dirty="0" smtClean="0"/>
              <a:t>References</a:t>
            </a:r>
            <a:r>
              <a:rPr lang="ro-RO" dirty="0"/>
              <a:t> </a:t>
            </a:r>
            <a:r>
              <a:rPr lang="ro-RO" dirty="0" smtClean="0"/>
              <a:t>..........................................................................................................10</a:t>
            </a:r>
          </a:p>
          <a:p>
            <a:endParaRPr lang="ro-RO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1567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Business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4174" y="1995055"/>
            <a:ext cx="7989752" cy="2118071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Nutritional meals with intelligent vending machines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Sites: workplaces, fitness </a:t>
            </a:r>
            <a:r>
              <a:rPr lang="en-GB" dirty="0" smtClean="0"/>
              <a:t>centres, </a:t>
            </a:r>
            <a:r>
              <a:rPr lang="en-GB" dirty="0"/>
              <a:t>academic institutions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Convenience, health, and technology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Automated and contactless service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122" y="3987814"/>
            <a:ext cx="4645891" cy="26124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Market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9888" y="1772842"/>
            <a:ext cx="7989752" cy="3630795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dirty="0"/>
              <a:t>Objective: students and professionals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/>
              <a:t>Increasing need for nutritious food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/>
              <a:t>Urban areas with significant traffic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/>
              <a:t>Health-aware customers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4331" y="3700316"/>
            <a:ext cx="3685309" cy="245687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600" b="1" dirty="0"/>
              <a:t>Marketing Strategy (4Ps)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Product: Nutritious pre-prepared meals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Price: Value-based pricing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Place: Intelligent vending machines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Promotion: Digital Marketing</a:t>
            </a: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Product: Nutritious pre-prepared meals </a:t>
            </a:r>
            <a:b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Price: Value-based pricing</a:t>
            </a:r>
            <a:b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Place: Intelligent vending machines</a:t>
            </a:r>
            <a:b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Promotion: Digital Marketing </a:t>
            </a:r>
            <a:b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772708"/>
            <a:ext cx="4231280" cy="238009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Unique Selling 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Nutritious vending option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Intelligent technology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Round-the-clock accessibility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Sustainable packaging</a:t>
            </a:r>
            <a:endParaRPr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6584" y="4564438"/>
            <a:ext cx="3066247" cy="204672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0776" y="2410056"/>
            <a:ext cx="3394364" cy="16971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Start-Up Cost Breakdown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935" y="2147747"/>
            <a:ext cx="8602275" cy="4077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532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600" b="1" dirty="0"/>
              <a:t>Financial &amp;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232" y="2429164"/>
            <a:ext cx="7955280" cy="2790306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ü"/>
            </a:pPr>
            <a:r>
              <a:rPr lang="en-GB" dirty="0"/>
              <a:t>Initial funding: £180,000–£250,000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dirty="0"/>
              <a:t>Financing: loans, investors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dirty="0"/>
              <a:t>Expandable enterprise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GB" dirty="0"/>
              <a:t>Significant growth possibilities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492" y="1062181"/>
            <a:ext cx="8376639" cy="469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736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b="1" dirty="0" smtClean="0"/>
              <a:t>REFERENCES</a:t>
            </a:r>
            <a:endParaRPr lang="en-GB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035" y="2176616"/>
            <a:ext cx="8526065" cy="4001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664773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25</TotalTime>
  <Words>181</Words>
  <Application>Microsoft Office PowerPoint</Application>
  <PresentationFormat>On-screen Show (4:3)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Gill Sans MT</vt:lpstr>
      <vt:lpstr>Wingdings</vt:lpstr>
      <vt:lpstr>Wingdings 2</vt:lpstr>
      <vt:lpstr>Dividend</vt:lpstr>
      <vt:lpstr>PowerPoint Presentation</vt:lpstr>
      <vt:lpstr>TABLE OF CONTENTS</vt:lpstr>
      <vt:lpstr>Business Overview</vt:lpstr>
      <vt:lpstr>Market Opportunity</vt:lpstr>
      <vt:lpstr>Marketing Strategy (4Ps)</vt:lpstr>
      <vt:lpstr>Unique Selling Point</vt:lpstr>
      <vt:lpstr>Start-Up Cost Breakdown</vt:lpstr>
      <vt:lpstr>Financial &amp; Conclusion</vt:lpstr>
      <vt:lpstr>PowerPoint Presentation</vt:lpstr>
      <vt:lpstr>REFERENCES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SmartFuel Vending</dc:title>
  <dc:subject/>
  <dc:creator/>
  <cp:keywords/>
  <dc:description>generated using python-pptx</dc:description>
  <cp:lastModifiedBy>Microsoft account</cp:lastModifiedBy>
  <cp:revision>9</cp:revision>
  <dcterms:created xsi:type="dcterms:W3CDTF">2013-01-27T09:14:16Z</dcterms:created>
  <dcterms:modified xsi:type="dcterms:W3CDTF">2026-04-09T12:28:40Z</dcterms:modified>
  <cp:category/>
</cp:coreProperties>
</file>