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86" r:id="rId4"/>
    <p:sldId id="258" r:id="rId5"/>
    <p:sldId id="287" r:id="rId6"/>
    <p:sldId id="288" r:id="rId7"/>
    <p:sldId id="289" r:id="rId8"/>
    <p:sldId id="290" r:id="rId9"/>
    <p:sldId id="291" r:id="rId10"/>
    <p:sldId id="293" r:id="rId11"/>
    <p:sldId id="295" r:id="rId12"/>
    <p:sldId id="29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102" d="100"/>
          <a:sy n="102" d="100"/>
        </p:scale>
        <p:origin x="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B44A8-A44D-4BCD-BFAC-33B35EF0878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442466-804F-415F-9FC1-9794E3FDB6B2}">
      <dgm:prSet/>
      <dgm:spPr/>
      <dgm:t>
        <a:bodyPr/>
        <a:lstStyle/>
        <a:p>
          <a:r>
            <a:rPr lang="en-GB" dirty="0"/>
            <a:t>Very dependent on the athlete – ensure that they have 50g CHO – Jeukendrups study on hypoglycaemia </a:t>
          </a:r>
          <a:endParaRPr lang="en-US" dirty="0"/>
        </a:p>
      </dgm:t>
    </dgm:pt>
    <dgm:pt modelId="{4F8B84B0-7FD4-4389-8BB1-E4B5D5B91AB6}" type="parTrans" cxnId="{3510AFB2-FDE8-4B0E-A3B0-19EA0D6D32FE}">
      <dgm:prSet/>
      <dgm:spPr/>
      <dgm:t>
        <a:bodyPr/>
        <a:lstStyle/>
        <a:p>
          <a:endParaRPr lang="en-US"/>
        </a:p>
      </dgm:t>
    </dgm:pt>
    <dgm:pt modelId="{DE3EC735-F2B4-4C14-B491-A12923FD4A72}" type="sibTrans" cxnId="{3510AFB2-FDE8-4B0E-A3B0-19EA0D6D32FE}">
      <dgm:prSet/>
      <dgm:spPr/>
      <dgm:t>
        <a:bodyPr/>
        <a:lstStyle/>
        <a:p>
          <a:endParaRPr lang="en-US"/>
        </a:p>
      </dgm:t>
    </dgm:pt>
    <dgm:pt modelId="{6B2CE673-3710-4C3B-BD39-FA7C5EEE8EF0}">
      <dgm:prSet/>
      <dgm:spPr/>
      <dgm:t>
        <a:bodyPr/>
        <a:lstStyle/>
        <a:p>
          <a:r>
            <a:rPr lang="en-GB" dirty="0"/>
            <a:t>They will have a snack they like – will vary </a:t>
          </a:r>
          <a:endParaRPr lang="en-US" dirty="0"/>
        </a:p>
      </dgm:t>
    </dgm:pt>
    <dgm:pt modelId="{F553FCF3-29DF-4AE7-899D-1861D44C40B0}" type="parTrans" cxnId="{704555CB-538B-49E6-953D-69ECB92C5193}">
      <dgm:prSet/>
      <dgm:spPr/>
      <dgm:t>
        <a:bodyPr/>
        <a:lstStyle/>
        <a:p>
          <a:endParaRPr lang="en-US"/>
        </a:p>
      </dgm:t>
    </dgm:pt>
    <dgm:pt modelId="{FDFE8093-1E92-4A56-ABDC-DFAFD47CB892}" type="sibTrans" cxnId="{704555CB-538B-49E6-953D-69ECB92C5193}">
      <dgm:prSet/>
      <dgm:spPr/>
      <dgm:t>
        <a:bodyPr/>
        <a:lstStyle/>
        <a:p>
          <a:endParaRPr lang="en-US"/>
        </a:p>
      </dgm:t>
    </dgm:pt>
    <dgm:pt modelId="{E61811D1-E090-4381-82FA-69D0A9405FEC}" type="pres">
      <dgm:prSet presAssocID="{43AB44A8-A44D-4BCD-BFAC-33B35EF0878A}" presName="vert0" presStyleCnt="0">
        <dgm:presLayoutVars>
          <dgm:dir/>
          <dgm:animOne val="branch"/>
          <dgm:animLvl val="lvl"/>
        </dgm:presLayoutVars>
      </dgm:prSet>
      <dgm:spPr/>
    </dgm:pt>
    <dgm:pt modelId="{850A0946-FB5F-438D-BF87-96E910E5CFD0}" type="pres">
      <dgm:prSet presAssocID="{77442466-804F-415F-9FC1-9794E3FDB6B2}" presName="thickLine" presStyleLbl="alignNode1" presStyleIdx="0" presStyleCnt="2"/>
      <dgm:spPr/>
    </dgm:pt>
    <dgm:pt modelId="{08DD72FD-F0A9-4315-8866-7D62254CBB84}" type="pres">
      <dgm:prSet presAssocID="{77442466-804F-415F-9FC1-9794E3FDB6B2}" presName="horz1" presStyleCnt="0"/>
      <dgm:spPr/>
    </dgm:pt>
    <dgm:pt modelId="{126D2CAB-3545-4450-B9FA-15F24F108C37}" type="pres">
      <dgm:prSet presAssocID="{77442466-804F-415F-9FC1-9794E3FDB6B2}" presName="tx1" presStyleLbl="revTx" presStyleIdx="0" presStyleCnt="2"/>
      <dgm:spPr/>
    </dgm:pt>
    <dgm:pt modelId="{3D8E0F7D-5616-48B3-AC40-8727FC2399A0}" type="pres">
      <dgm:prSet presAssocID="{77442466-804F-415F-9FC1-9794E3FDB6B2}" presName="vert1" presStyleCnt="0"/>
      <dgm:spPr/>
    </dgm:pt>
    <dgm:pt modelId="{F80C5797-F040-4361-8C0F-FF026A132E91}" type="pres">
      <dgm:prSet presAssocID="{6B2CE673-3710-4C3B-BD39-FA7C5EEE8EF0}" presName="thickLine" presStyleLbl="alignNode1" presStyleIdx="1" presStyleCnt="2"/>
      <dgm:spPr/>
    </dgm:pt>
    <dgm:pt modelId="{27EDFD9E-92D3-4763-B350-F102D560653D}" type="pres">
      <dgm:prSet presAssocID="{6B2CE673-3710-4C3B-BD39-FA7C5EEE8EF0}" presName="horz1" presStyleCnt="0"/>
      <dgm:spPr/>
    </dgm:pt>
    <dgm:pt modelId="{0C43ECAE-B49E-4BD9-B2D1-4A05BEBC6FBF}" type="pres">
      <dgm:prSet presAssocID="{6B2CE673-3710-4C3B-BD39-FA7C5EEE8EF0}" presName="tx1" presStyleLbl="revTx" presStyleIdx="1" presStyleCnt="2"/>
      <dgm:spPr/>
    </dgm:pt>
    <dgm:pt modelId="{4EC745D9-15DA-4815-B05E-FB32671F7727}" type="pres">
      <dgm:prSet presAssocID="{6B2CE673-3710-4C3B-BD39-FA7C5EEE8EF0}" presName="vert1" presStyleCnt="0"/>
      <dgm:spPr/>
    </dgm:pt>
  </dgm:ptLst>
  <dgm:cxnLst>
    <dgm:cxn modelId="{9E41DD20-1EDB-4FA4-B4ED-598251E804B8}" type="presOf" srcId="{43AB44A8-A44D-4BCD-BFAC-33B35EF0878A}" destId="{E61811D1-E090-4381-82FA-69D0A9405FEC}" srcOrd="0" destOrd="0" presId="urn:microsoft.com/office/officeart/2008/layout/LinedList"/>
    <dgm:cxn modelId="{F71D1727-8E70-43DE-9815-CF089DE76E63}" type="presOf" srcId="{6B2CE673-3710-4C3B-BD39-FA7C5EEE8EF0}" destId="{0C43ECAE-B49E-4BD9-B2D1-4A05BEBC6FBF}" srcOrd="0" destOrd="0" presId="urn:microsoft.com/office/officeart/2008/layout/LinedList"/>
    <dgm:cxn modelId="{3510AFB2-FDE8-4B0E-A3B0-19EA0D6D32FE}" srcId="{43AB44A8-A44D-4BCD-BFAC-33B35EF0878A}" destId="{77442466-804F-415F-9FC1-9794E3FDB6B2}" srcOrd="0" destOrd="0" parTransId="{4F8B84B0-7FD4-4389-8BB1-E4B5D5B91AB6}" sibTransId="{DE3EC735-F2B4-4C14-B491-A12923FD4A72}"/>
    <dgm:cxn modelId="{704555CB-538B-49E6-953D-69ECB92C5193}" srcId="{43AB44A8-A44D-4BCD-BFAC-33B35EF0878A}" destId="{6B2CE673-3710-4C3B-BD39-FA7C5EEE8EF0}" srcOrd="1" destOrd="0" parTransId="{F553FCF3-29DF-4AE7-899D-1861D44C40B0}" sibTransId="{FDFE8093-1E92-4A56-ABDC-DFAFD47CB892}"/>
    <dgm:cxn modelId="{52BA1CF2-AB15-4587-9B9F-EC66E8A97B87}" type="presOf" srcId="{77442466-804F-415F-9FC1-9794E3FDB6B2}" destId="{126D2CAB-3545-4450-B9FA-15F24F108C37}" srcOrd="0" destOrd="0" presId="urn:microsoft.com/office/officeart/2008/layout/LinedList"/>
    <dgm:cxn modelId="{61224F17-54B1-4E24-AFE2-7AE891651EC1}" type="presParOf" srcId="{E61811D1-E090-4381-82FA-69D0A9405FEC}" destId="{850A0946-FB5F-438D-BF87-96E910E5CFD0}" srcOrd="0" destOrd="0" presId="urn:microsoft.com/office/officeart/2008/layout/LinedList"/>
    <dgm:cxn modelId="{69F8075E-9748-4B86-91BB-7887E1817F78}" type="presParOf" srcId="{E61811D1-E090-4381-82FA-69D0A9405FEC}" destId="{08DD72FD-F0A9-4315-8866-7D62254CBB84}" srcOrd="1" destOrd="0" presId="urn:microsoft.com/office/officeart/2008/layout/LinedList"/>
    <dgm:cxn modelId="{2B9283A9-20BE-4F17-B6E3-504E52B1AFDD}" type="presParOf" srcId="{08DD72FD-F0A9-4315-8866-7D62254CBB84}" destId="{126D2CAB-3545-4450-B9FA-15F24F108C37}" srcOrd="0" destOrd="0" presId="urn:microsoft.com/office/officeart/2008/layout/LinedList"/>
    <dgm:cxn modelId="{28153F8F-6D47-4A48-B924-0E09969C04B5}" type="presParOf" srcId="{08DD72FD-F0A9-4315-8866-7D62254CBB84}" destId="{3D8E0F7D-5616-48B3-AC40-8727FC2399A0}" srcOrd="1" destOrd="0" presId="urn:microsoft.com/office/officeart/2008/layout/LinedList"/>
    <dgm:cxn modelId="{A9C86A85-1AF1-46AC-AA5E-DC0D410B8AF6}" type="presParOf" srcId="{E61811D1-E090-4381-82FA-69D0A9405FEC}" destId="{F80C5797-F040-4361-8C0F-FF026A132E91}" srcOrd="2" destOrd="0" presId="urn:microsoft.com/office/officeart/2008/layout/LinedList"/>
    <dgm:cxn modelId="{C2B5E489-F6F4-4E95-9A41-DA0808DB3D85}" type="presParOf" srcId="{E61811D1-E090-4381-82FA-69D0A9405FEC}" destId="{27EDFD9E-92D3-4763-B350-F102D560653D}" srcOrd="3" destOrd="0" presId="urn:microsoft.com/office/officeart/2008/layout/LinedList"/>
    <dgm:cxn modelId="{73E94BD5-319E-4BDD-8F08-BBF5A2F816A4}" type="presParOf" srcId="{27EDFD9E-92D3-4763-B350-F102D560653D}" destId="{0C43ECAE-B49E-4BD9-B2D1-4A05BEBC6FBF}" srcOrd="0" destOrd="0" presId="urn:microsoft.com/office/officeart/2008/layout/LinedList"/>
    <dgm:cxn modelId="{58338430-47CB-405D-952D-02BD55FB4722}" type="presParOf" srcId="{27EDFD9E-92D3-4763-B350-F102D560653D}" destId="{4EC745D9-15DA-4815-B05E-FB32671F772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8E89C5-69F6-43F2-8F31-A2D2B2E0167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11215BB-92C8-41C2-BED3-5820D836D661}">
      <dgm:prSet/>
      <dgm:spPr/>
      <dgm:t>
        <a:bodyPr/>
        <a:lstStyle/>
        <a:p>
          <a:r>
            <a:rPr lang="en-GB" dirty="0"/>
            <a:t>As a team nutritionist you may be responsible for providing snack and drinks</a:t>
          </a:r>
          <a:endParaRPr lang="en-US" dirty="0"/>
        </a:p>
      </dgm:t>
    </dgm:pt>
    <dgm:pt modelId="{BF9275C2-2936-4BED-8BEB-0096ABEB2C21}" type="parTrans" cxnId="{00BE7B89-A7E4-4CC1-BAF3-FD9775937800}">
      <dgm:prSet/>
      <dgm:spPr/>
      <dgm:t>
        <a:bodyPr/>
        <a:lstStyle/>
        <a:p>
          <a:endParaRPr lang="en-US"/>
        </a:p>
      </dgm:t>
    </dgm:pt>
    <dgm:pt modelId="{9DD3D377-AD2B-40B5-A7CD-A4A78C37C5F1}" type="sibTrans" cxnId="{00BE7B89-A7E4-4CC1-BAF3-FD9775937800}">
      <dgm:prSet/>
      <dgm:spPr/>
      <dgm:t>
        <a:bodyPr/>
        <a:lstStyle/>
        <a:p>
          <a:endParaRPr lang="en-US"/>
        </a:p>
      </dgm:t>
    </dgm:pt>
    <dgm:pt modelId="{EF94A7B6-E1F5-4691-8081-7F976E027568}">
      <dgm:prSet/>
      <dgm:spPr/>
      <dgm:t>
        <a:bodyPr/>
        <a:lstStyle/>
        <a:p>
          <a:r>
            <a:rPr lang="en-GB" dirty="0"/>
            <a:t>Ensure that sports drinks are made to the correct solution</a:t>
          </a:r>
          <a:endParaRPr lang="en-US" dirty="0"/>
        </a:p>
      </dgm:t>
    </dgm:pt>
    <dgm:pt modelId="{B1B58C01-072E-4FFE-8E30-AA3156BFC312}" type="parTrans" cxnId="{C41BB5C3-73CE-4D54-8E00-FACF643D219C}">
      <dgm:prSet/>
      <dgm:spPr/>
      <dgm:t>
        <a:bodyPr/>
        <a:lstStyle/>
        <a:p>
          <a:endParaRPr lang="en-US"/>
        </a:p>
      </dgm:t>
    </dgm:pt>
    <dgm:pt modelId="{A195AC4B-04DA-4052-B409-3352829F671A}" type="sibTrans" cxnId="{C41BB5C3-73CE-4D54-8E00-FACF643D219C}">
      <dgm:prSet/>
      <dgm:spPr/>
      <dgm:t>
        <a:bodyPr/>
        <a:lstStyle/>
        <a:p>
          <a:endParaRPr lang="en-US"/>
        </a:p>
      </dgm:t>
    </dgm:pt>
    <dgm:pt modelId="{8C93FF29-331B-4678-A703-42C5E8F38B04}">
      <dgm:prSet/>
      <dgm:spPr/>
      <dgm:t>
        <a:bodyPr/>
        <a:lstStyle/>
        <a:p>
          <a:r>
            <a:rPr lang="en-GB" dirty="0"/>
            <a:t>You could also be responsible for pre and post event weighing to monitor fluid loss</a:t>
          </a:r>
          <a:endParaRPr lang="en-US" dirty="0"/>
        </a:p>
      </dgm:t>
    </dgm:pt>
    <dgm:pt modelId="{EBF8CC5C-FE13-4BE5-A4C9-48A075135337}" type="parTrans" cxnId="{2099CDCD-027F-4775-B1B7-AB2F6B429405}">
      <dgm:prSet/>
      <dgm:spPr/>
      <dgm:t>
        <a:bodyPr/>
        <a:lstStyle/>
        <a:p>
          <a:endParaRPr lang="en-US"/>
        </a:p>
      </dgm:t>
    </dgm:pt>
    <dgm:pt modelId="{9C57B5D4-6E2C-4EFB-B472-B53AAA931810}" type="sibTrans" cxnId="{2099CDCD-027F-4775-B1B7-AB2F6B429405}">
      <dgm:prSet/>
      <dgm:spPr/>
      <dgm:t>
        <a:bodyPr/>
        <a:lstStyle/>
        <a:p>
          <a:endParaRPr lang="en-US"/>
        </a:p>
      </dgm:t>
    </dgm:pt>
    <dgm:pt modelId="{8882CE59-277B-4A61-8D71-F39E9FC97712}" type="pres">
      <dgm:prSet presAssocID="{FA8E89C5-69F6-43F2-8F31-A2D2B2E01671}" presName="vert0" presStyleCnt="0">
        <dgm:presLayoutVars>
          <dgm:dir/>
          <dgm:animOne val="branch"/>
          <dgm:animLvl val="lvl"/>
        </dgm:presLayoutVars>
      </dgm:prSet>
      <dgm:spPr/>
    </dgm:pt>
    <dgm:pt modelId="{FF08BB82-A703-404D-982C-DC1BAB608036}" type="pres">
      <dgm:prSet presAssocID="{B11215BB-92C8-41C2-BED3-5820D836D661}" presName="thickLine" presStyleLbl="alignNode1" presStyleIdx="0" presStyleCnt="3"/>
      <dgm:spPr/>
    </dgm:pt>
    <dgm:pt modelId="{D56911D2-C95E-4652-AD98-5F8EB512CF35}" type="pres">
      <dgm:prSet presAssocID="{B11215BB-92C8-41C2-BED3-5820D836D661}" presName="horz1" presStyleCnt="0"/>
      <dgm:spPr/>
    </dgm:pt>
    <dgm:pt modelId="{C3F48D0D-BBAA-4385-B73D-4D186D9C7898}" type="pres">
      <dgm:prSet presAssocID="{B11215BB-92C8-41C2-BED3-5820D836D661}" presName="tx1" presStyleLbl="revTx" presStyleIdx="0" presStyleCnt="3"/>
      <dgm:spPr/>
    </dgm:pt>
    <dgm:pt modelId="{6D25307A-6AF2-4518-A39D-F095649850D6}" type="pres">
      <dgm:prSet presAssocID="{B11215BB-92C8-41C2-BED3-5820D836D661}" presName="vert1" presStyleCnt="0"/>
      <dgm:spPr/>
    </dgm:pt>
    <dgm:pt modelId="{BEA8B1DA-640D-464E-B621-02CE81C67D2A}" type="pres">
      <dgm:prSet presAssocID="{EF94A7B6-E1F5-4691-8081-7F976E027568}" presName="thickLine" presStyleLbl="alignNode1" presStyleIdx="1" presStyleCnt="3"/>
      <dgm:spPr/>
    </dgm:pt>
    <dgm:pt modelId="{33360CB4-E76F-4250-9B5A-0277F7F1BA91}" type="pres">
      <dgm:prSet presAssocID="{EF94A7B6-E1F5-4691-8081-7F976E027568}" presName="horz1" presStyleCnt="0"/>
      <dgm:spPr/>
    </dgm:pt>
    <dgm:pt modelId="{7DCC2158-CC02-4DEA-AC7B-C4F382AD3C37}" type="pres">
      <dgm:prSet presAssocID="{EF94A7B6-E1F5-4691-8081-7F976E027568}" presName="tx1" presStyleLbl="revTx" presStyleIdx="1" presStyleCnt="3"/>
      <dgm:spPr/>
    </dgm:pt>
    <dgm:pt modelId="{E751E2EF-FFB4-4561-9638-5505837EDBEF}" type="pres">
      <dgm:prSet presAssocID="{EF94A7B6-E1F5-4691-8081-7F976E027568}" presName="vert1" presStyleCnt="0"/>
      <dgm:spPr/>
    </dgm:pt>
    <dgm:pt modelId="{7883CD32-6D44-43C2-B600-9A053CBB77E2}" type="pres">
      <dgm:prSet presAssocID="{8C93FF29-331B-4678-A703-42C5E8F38B04}" presName="thickLine" presStyleLbl="alignNode1" presStyleIdx="2" presStyleCnt="3"/>
      <dgm:spPr/>
    </dgm:pt>
    <dgm:pt modelId="{E465B38D-D8CB-41A8-9E31-C09C2F0E6BB1}" type="pres">
      <dgm:prSet presAssocID="{8C93FF29-331B-4678-A703-42C5E8F38B04}" presName="horz1" presStyleCnt="0"/>
      <dgm:spPr/>
    </dgm:pt>
    <dgm:pt modelId="{08B19B35-A6CF-45E4-9BFD-CD30395B43D2}" type="pres">
      <dgm:prSet presAssocID="{8C93FF29-331B-4678-A703-42C5E8F38B04}" presName="tx1" presStyleLbl="revTx" presStyleIdx="2" presStyleCnt="3"/>
      <dgm:spPr/>
    </dgm:pt>
    <dgm:pt modelId="{22EA2A3C-8B97-4EBF-BB96-621103D0FBE5}" type="pres">
      <dgm:prSet presAssocID="{8C93FF29-331B-4678-A703-42C5E8F38B04}" presName="vert1" presStyleCnt="0"/>
      <dgm:spPr/>
    </dgm:pt>
  </dgm:ptLst>
  <dgm:cxnLst>
    <dgm:cxn modelId="{97BAFE6A-457E-4110-8EE6-04D08BAEC4FE}" type="presOf" srcId="{EF94A7B6-E1F5-4691-8081-7F976E027568}" destId="{7DCC2158-CC02-4DEA-AC7B-C4F382AD3C37}" srcOrd="0" destOrd="0" presId="urn:microsoft.com/office/officeart/2008/layout/LinedList"/>
    <dgm:cxn modelId="{00BE7B89-A7E4-4CC1-BAF3-FD9775937800}" srcId="{FA8E89C5-69F6-43F2-8F31-A2D2B2E01671}" destId="{B11215BB-92C8-41C2-BED3-5820D836D661}" srcOrd="0" destOrd="0" parTransId="{BF9275C2-2936-4BED-8BEB-0096ABEB2C21}" sibTransId="{9DD3D377-AD2B-40B5-A7CD-A4A78C37C5F1}"/>
    <dgm:cxn modelId="{9148D6B5-1C6D-4AB0-B861-3C6AC82CF99A}" type="presOf" srcId="{8C93FF29-331B-4678-A703-42C5E8F38B04}" destId="{08B19B35-A6CF-45E4-9BFD-CD30395B43D2}" srcOrd="0" destOrd="0" presId="urn:microsoft.com/office/officeart/2008/layout/LinedList"/>
    <dgm:cxn modelId="{C41BB5C3-73CE-4D54-8E00-FACF643D219C}" srcId="{FA8E89C5-69F6-43F2-8F31-A2D2B2E01671}" destId="{EF94A7B6-E1F5-4691-8081-7F976E027568}" srcOrd="1" destOrd="0" parTransId="{B1B58C01-072E-4FFE-8E30-AA3156BFC312}" sibTransId="{A195AC4B-04DA-4052-B409-3352829F671A}"/>
    <dgm:cxn modelId="{2099CDCD-027F-4775-B1B7-AB2F6B429405}" srcId="{FA8E89C5-69F6-43F2-8F31-A2D2B2E01671}" destId="{8C93FF29-331B-4678-A703-42C5E8F38B04}" srcOrd="2" destOrd="0" parTransId="{EBF8CC5C-FE13-4BE5-A4C9-48A075135337}" sibTransId="{9C57B5D4-6E2C-4EFB-B472-B53AAA931810}"/>
    <dgm:cxn modelId="{CBFE35D7-3944-4E63-9DF3-4784430CD993}" type="presOf" srcId="{B11215BB-92C8-41C2-BED3-5820D836D661}" destId="{C3F48D0D-BBAA-4385-B73D-4D186D9C7898}" srcOrd="0" destOrd="0" presId="urn:microsoft.com/office/officeart/2008/layout/LinedList"/>
    <dgm:cxn modelId="{116AF9F9-70AB-45F8-900E-8C71FE651FB8}" type="presOf" srcId="{FA8E89C5-69F6-43F2-8F31-A2D2B2E01671}" destId="{8882CE59-277B-4A61-8D71-F39E9FC97712}" srcOrd="0" destOrd="0" presId="urn:microsoft.com/office/officeart/2008/layout/LinedList"/>
    <dgm:cxn modelId="{86B63C75-1349-42F0-B48E-78F5584FA57E}" type="presParOf" srcId="{8882CE59-277B-4A61-8D71-F39E9FC97712}" destId="{FF08BB82-A703-404D-982C-DC1BAB608036}" srcOrd="0" destOrd="0" presId="urn:microsoft.com/office/officeart/2008/layout/LinedList"/>
    <dgm:cxn modelId="{D00CBAA3-6776-4156-8634-A6C7B7521A37}" type="presParOf" srcId="{8882CE59-277B-4A61-8D71-F39E9FC97712}" destId="{D56911D2-C95E-4652-AD98-5F8EB512CF35}" srcOrd="1" destOrd="0" presId="urn:microsoft.com/office/officeart/2008/layout/LinedList"/>
    <dgm:cxn modelId="{D45835AD-0B8D-4208-BA99-BFE05F0E0351}" type="presParOf" srcId="{D56911D2-C95E-4652-AD98-5F8EB512CF35}" destId="{C3F48D0D-BBAA-4385-B73D-4D186D9C7898}" srcOrd="0" destOrd="0" presId="urn:microsoft.com/office/officeart/2008/layout/LinedList"/>
    <dgm:cxn modelId="{48CCD1BE-5ED2-4822-991B-D9B0CE7D47CD}" type="presParOf" srcId="{D56911D2-C95E-4652-AD98-5F8EB512CF35}" destId="{6D25307A-6AF2-4518-A39D-F095649850D6}" srcOrd="1" destOrd="0" presId="urn:microsoft.com/office/officeart/2008/layout/LinedList"/>
    <dgm:cxn modelId="{ED845F6E-B9BF-4544-A534-C4C0C2D8CA0A}" type="presParOf" srcId="{8882CE59-277B-4A61-8D71-F39E9FC97712}" destId="{BEA8B1DA-640D-464E-B621-02CE81C67D2A}" srcOrd="2" destOrd="0" presId="urn:microsoft.com/office/officeart/2008/layout/LinedList"/>
    <dgm:cxn modelId="{82F988B3-7EAD-43E5-8DA0-7166F2DE9F66}" type="presParOf" srcId="{8882CE59-277B-4A61-8D71-F39E9FC97712}" destId="{33360CB4-E76F-4250-9B5A-0277F7F1BA91}" srcOrd="3" destOrd="0" presId="urn:microsoft.com/office/officeart/2008/layout/LinedList"/>
    <dgm:cxn modelId="{A25C1394-1101-4248-87FC-2BEC3A3BB801}" type="presParOf" srcId="{33360CB4-E76F-4250-9B5A-0277F7F1BA91}" destId="{7DCC2158-CC02-4DEA-AC7B-C4F382AD3C37}" srcOrd="0" destOrd="0" presId="urn:microsoft.com/office/officeart/2008/layout/LinedList"/>
    <dgm:cxn modelId="{A7B50D02-419E-4991-9D88-797C2629E2B8}" type="presParOf" srcId="{33360CB4-E76F-4250-9B5A-0277F7F1BA91}" destId="{E751E2EF-FFB4-4561-9638-5505837EDBEF}" srcOrd="1" destOrd="0" presId="urn:microsoft.com/office/officeart/2008/layout/LinedList"/>
    <dgm:cxn modelId="{156922C4-9642-4D32-9678-841BBA153779}" type="presParOf" srcId="{8882CE59-277B-4A61-8D71-F39E9FC97712}" destId="{7883CD32-6D44-43C2-B600-9A053CBB77E2}" srcOrd="4" destOrd="0" presId="urn:microsoft.com/office/officeart/2008/layout/LinedList"/>
    <dgm:cxn modelId="{FB2DDACF-D1E8-47AA-8156-37441B282286}" type="presParOf" srcId="{8882CE59-277B-4A61-8D71-F39E9FC97712}" destId="{E465B38D-D8CB-41A8-9E31-C09C2F0E6BB1}" srcOrd="5" destOrd="0" presId="urn:microsoft.com/office/officeart/2008/layout/LinedList"/>
    <dgm:cxn modelId="{33B09C51-F443-470C-B66F-24B36FD7AEC4}" type="presParOf" srcId="{E465B38D-D8CB-41A8-9E31-C09C2F0E6BB1}" destId="{08B19B35-A6CF-45E4-9BFD-CD30395B43D2}" srcOrd="0" destOrd="0" presId="urn:microsoft.com/office/officeart/2008/layout/LinedList"/>
    <dgm:cxn modelId="{A6ECF144-9D42-4219-B929-E880A2D481E6}" type="presParOf" srcId="{E465B38D-D8CB-41A8-9E31-C09C2F0E6BB1}" destId="{22EA2A3C-8B97-4EBF-BB96-621103D0FBE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86352C-E057-4816-B09E-F7CB1743977E}" type="doc">
      <dgm:prSet loTypeId="urn:microsoft.com/office/officeart/2005/8/layout/hierarchy1" loCatId="hierarchy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AA14E88-DCBD-43FA-9E73-1BC0796888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 we discussed earlier</a:t>
          </a:r>
          <a:endParaRPr lang="en-US" dirty="0"/>
        </a:p>
      </dgm:t>
    </dgm:pt>
    <dgm:pt modelId="{06C4D0A6-8CB6-41B3-8B82-9920AD966C4E}" type="parTrans" cxnId="{F466CB2F-081E-4F70-9D8B-98B57721D258}">
      <dgm:prSet/>
      <dgm:spPr/>
      <dgm:t>
        <a:bodyPr/>
        <a:lstStyle/>
        <a:p>
          <a:endParaRPr lang="en-US"/>
        </a:p>
      </dgm:t>
    </dgm:pt>
    <dgm:pt modelId="{DFB3D311-E039-4FD3-B4B6-24D768D36A06}" type="sibTrans" cxnId="{F466CB2F-081E-4F70-9D8B-98B57721D258}">
      <dgm:prSet/>
      <dgm:spPr/>
      <dgm:t>
        <a:bodyPr/>
        <a:lstStyle/>
        <a:p>
          <a:endParaRPr lang="en-US"/>
        </a:p>
      </dgm:t>
    </dgm:pt>
    <dgm:pt modelId="{641B8770-E8CE-4D12-9E3B-EA4B67F227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may be responsible for providing this or liaising with a hotel etc</a:t>
          </a:r>
          <a:endParaRPr lang="en-US" dirty="0"/>
        </a:p>
      </dgm:t>
    </dgm:pt>
    <dgm:pt modelId="{8E5B113C-B89B-4B2B-AE1F-A4CDC97B4C2B}" type="parTrans" cxnId="{D3653654-D285-4359-A3AA-9265A2A3AA18}">
      <dgm:prSet/>
      <dgm:spPr/>
      <dgm:t>
        <a:bodyPr/>
        <a:lstStyle/>
        <a:p>
          <a:endParaRPr lang="en-US"/>
        </a:p>
      </dgm:t>
    </dgm:pt>
    <dgm:pt modelId="{CBEDE65B-72CA-411A-858E-4A3AC93E51DF}" type="sibTrans" cxnId="{D3653654-D285-4359-A3AA-9265A2A3AA18}">
      <dgm:prSet/>
      <dgm:spPr/>
      <dgm:t>
        <a:bodyPr/>
        <a:lstStyle/>
        <a:p>
          <a:endParaRPr lang="en-US"/>
        </a:p>
      </dgm:t>
    </dgm:pt>
    <dgm:pt modelId="{4A9EA7F2-50D7-4633-ACBB-CF14FE6EB048}" type="pres">
      <dgm:prSet presAssocID="{9186352C-E057-4816-B09E-F7CB1743977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A9FC0F-40BD-4CBB-A399-9CFA13D0CFAD}" type="pres">
      <dgm:prSet presAssocID="{1AA14E88-DCBD-43FA-9E73-1BC07968887B}" presName="hierRoot1" presStyleCnt="0"/>
      <dgm:spPr/>
    </dgm:pt>
    <dgm:pt modelId="{E6FBEEA0-1BE6-4C03-A105-B3A3E6BD0DB7}" type="pres">
      <dgm:prSet presAssocID="{1AA14E88-DCBD-43FA-9E73-1BC07968887B}" presName="composite" presStyleCnt="0"/>
      <dgm:spPr/>
    </dgm:pt>
    <dgm:pt modelId="{E999FB71-B608-4F42-8451-DCC0269A5525}" type="pres">
      <dgm:prSet presAssocID="{1AA14E88-DCBD-43FA-9E73-1BC07968887B}" presName="background" presStyleLbl="node0" presStyleIdx="0" presStyleCnt="2"/>
      <dgm:spPr/>
    </dgm:pt>
    <dgm:pt modelId="{6CD8C96C-D751-41E4-8EDC-7C86CBF82576}" type="pres">
      <dgm:prSet presAssocID="{1AA14E88-DCBD-43FA-9E73-1BC07968887B}" presName="text" presStyleLbl="fgAcc0" presStyleIdx="0" presStyleCnt="2">
        <dgm:presLayoutVars>
          <dgm:chPref val="3"/>
        </dgm:presLayoutVars>
      </dgm:prSet>
      <dgm:spPr/>
    </dgm:pt>
    <dgm:pt modelId="{9683102A-AFDD-4601-B931-054201C2D728}" type="pres">
      <dgm:prSet presAssocID="{1AA14E88-DCBD-43FA-9E73-1BC07968887B}" presName="hierChild2" presStyleCnt="0"/>
      <dgm:spPr/>
    </dgm:pt>
    <dgm:pt modelId="{F1687CB9-91DD-4EE4-828B-FFECBF0E5FCC}" type="pres">
      <dgm:prSet presAssocID="{641B8770-E8CE-4D12-9E3B-EA4B67F22748}" presName="hierRoot1" presStyleCnt="0"/>
      <dgm:spPr/>
    </dgm:pt>
    <dgm:pt modelId="{9137BD15-36EE-4E3A-970A-8964E27973C8}" type="pres">
      <dgm:prSet presAssocID="{641B8770-E8CE-4D12-9E3B-EA4B67F22748}" presName="composite" presStyleCnt="0"/>
      <dgm:spPr/>
    </dgm:pt>
    <dgm:pt modelId="{D7DBD9DB-9D39-4D79-94EC-0222577A6421}" type="pres">
      <dgm:prSet presAssocID="{641B8770-E8CE-4D12-9E3B-EA4B67F22748}" presName="background" presStyleLbl="node0" presStyleIdx="1" presStyleCnt="2"/>
      <dgm:spPr/>
    </dgm:pt>
    <dgm:pt modelId="{C0DC3101-B0F5-42A7-B57B-C58F1F99AA94}" type="pres">
      <dgm:prSet presAssocID="{641B8770-E8CE-4D12-9E3B-EA4B67F22748}" presName="text" presStyleLbl="fgAcc0" presStyleIdx="1" presStyleCnt="2">
        <dgm:presLayoutVars>
          <dgm:chPref val="3"/>
        </dgm:presLayoutVars>
      </dgm:prSet>
      <dgm:spPr/>
    </dgm:pt>
    <dgm:pt modelId="{4F35E0E9-BB08-4AE4-8831-EA9D0F421BAA}" type="pres">
      <dgm:prSet presAssocID="{641B8770-E8CE-4D12-9E3B-EA4B67F22748}" presName="hierChild2" presStyleCnt="0"/>
      <dgm:spPr/>
    </dgm:pt>
  </dgm:ptLst>
  <dgm:cxnLst>
    <dgm:cxn modelId="{F466CB2F-081E-4F70-9D8B-98B57721D258}" srcId="{9186352C-E057-4816-B09E-F7CB1743977E}" destId="{1AA14E88-DCBD-43FA-9E73-1BC07968887B}" srcOrd="0" destOrd="0" parTransId="{06C4D0A6-8CB6-41B3-8B82-9920AD966C4E}" sibTransId="{DFB3D311-E039-4FD3-B4B6-24D768D36A06}"/>
    <dgm:cxn modelId="{D3653654-D285-4359-A3AA-9265A2A3AA18}" srcId="{9186352C-E057-4816-B09E-F7CB1743977E}" destId="{641B8770-E8CE-4D12-9E3B-EA4B67F22748}" srcOrd="1" destOrd="0" parTransId="{8E5B113C-B89B-4B2B-AE1F-A4CDC97B4C2B}" sibTransId="{CBEDE65B-72CA-411A-858E-4A3AC93E51DF}"/>
    <dgm:cxn modelId="{2F7D628F-3072-4F45-9E7A-4F85F9819029}" type="presOf" srcId="{641B8770-E8CE-4D12-9E3B-EA4B67F22748}" destId="{C0DC3101-B0F5-42A7-B57B-C58F1F99AA94}" srcOrd="0" destOrd="0" presId="urn:microsoft.com/office/officeart/2005/8/layout/hierarchy1"/>
    <dgm:cxn modelId="{3B94C4CD-AF67-45F1-9301-72BB97D624B7}" type="presOf" srcId="{1AA14E88-DCBD-43FA-9E73-1BC07968887B}" destId="{6CD8C96C-D751-41E4-8EDC-7C86CBF82576}" srcOrd="0" destOrd="0" presId="urn:microsoft.com/office/officeart/2005/8/layout/hierarchy1"/>
    <dgm:cxn modelId="{A0D5F8D9-A7C2-42A6-A518-0D0934AFCD35}" type="presOf" srcId="{9186352C-E057-4816-B09E-F7CB1743977E}" destId="{4A9EA7F2-50D7-4633-ACBB-CF14FE6EB048}" srcOrd="0" destOrd="0" presId="urn:microsoft.com/office/officeart/2005/8/layout/hierarchy1"/>
    <dgm:cxn modelId="{9FBC1D7D-4FF1-40A2-9FA4-1561E9497CBE}" type="presParOf" srcId="{4A9EA7F2-50D7-4633-ACBB-CF14FE6EB048}" destId="{6CA9FC0F-40BD-4CBB-A399-9CFA13D0CFAD}" srcOrd="0" destOrd="0" presId="urn:microsoft.com/office/officeart/2005/8/layout/hierarchy1"/>
    <dgm:cxn modelId="{B3ABF294-E09A-40FA-AD0C-012CE24D14A7}" type="presParOf" srcId="{6CA9FC0F-40BD-4CBB-A399-9CFA13D0CFAD}" destId="{E6FBEEA0-1BE6-4C03-A105-B3A3E6BD0DB7}" srcOrd="0" destOrd="0" presId="urn:microsoft.com/office/officeart/2005/8/layout/hierarchy1"/>
    <dgm:cxn modelId="{F2CB3248-FDB7-4663-AA76-856AD50614C3}" type="presParOf" srcId="{E6FBEEA0-1BE6-4C03-A105-B3A3E6BD0DB7}" destId="{E999FB71-B608-4F42-8451-DCC0269A5525}" srcOrd="0" destOrd="0" presId="urn:microsoft.com/office/officeart/2005/8/layout/hierarchy1"/>
    <dgm:cxn modelId="{9648F26A-8AA6-49E3-B459-1CED505EBE5B}" type="presParOf" srcId="{E6FBEEA0-1BE6-4C03-A105-B3A3E6BD0DB7}" destId="{6CD8C96C-D751-41E4-8EDC-7C86CBF82576}" srcOrd="1" destOrd="0" presId="urn:microsoft.com/office/officeart/2005/8/layout/hierarchy1"/>
    <dgm:cxn modelId="{49EEFAAF-6720-44B6-BA83-8BC7BAED0E0A}" type="presParOf" srcId="{6CA9FC0F-40BD-4CBB-A399-9CFA13D0CFAD}" destId="{9683102A-AFDD-4601-B931-054201C2D728}" srcOrd="1" destOrd="0" presId="urn:microsoft.com/office/officeart/2005/8/layout/hierarchy1"/>
    <dgm:cxn modelId="{DC0F1AC4-3EBD-4DDF-91E9-424F80BE0003}" type="presParOf" srcId="{4A9EA7F2-50D7-4633-ACBB-CF14FE6EB048}" destId="{F1687CB9-91DD-4EE4-828B-FFECBF0E5FCC}" srcOrd="1" destOrd="0" presId="urn:microsoft.com/office/officeart/2005/8/layout/hierarchy1"/>
    <dgm:cxn modelId="{B74EA128-8214-40E1-8BBC-702238B42347}" type="presParOf" srcId="{F1687CB9-91DD-4EE4-828B-FFECBF0E5FCC}" destId="{9137BD15-36EE-4E3A-970A-8964E27973C8}" srcOrd="0" destOrd="0" presId="urn:microsoft.com/office/officeart/2005/8/layout/hierarchy1"/>
    <dgm:cxn modelId="{FBA6CB39-89C9-4A9D-87E2-5888DF327D67}" type="presParOf" srcId="{9137BD15-36EE-4E3A-970A-8964E27973C8}" destId="{D7DBD9DB-9D39-4D79-94EC-0222577A6421}" srcOrd="0" destOrd="0" presId="urn:microsoft.com/office/officeart/2005/8/layout/hierarchy1"/>
    <dgm:cxn modelId="{C7824B84-B549-4F84-8664-ACDA43EB2E2B}" type="presParOf" srcId="{9137BD15-36EE-4E3A-970A-8964E27973C8}" destId="{C0DC3101-B0F5-42A7-B57B-C58F1F99AA94}" srcOrd="1" destOrd="0" presId="urn:microsoft.com/office/officeart/2005/8/layout/hierarchy1"/>
    <dgm:cxn modelId="{90A63A1C-78A0-4429-BF94-5B72E2F5385A}" type="presParOf" srcId="{F1687CB9-91DD-4EE4-828B-FFECBF0E5FCC}" destId="{4F35E0E9-BB08-4AE4-8831-EA9D0F421BA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A59BBA-CF9E-4E28-BD23-A44E7AF472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97E9722-67C9-4D2F-A5EF-CA95B45EC1BB}">
      <dgm:prSet/>
      <dgm:spPr/>
      <dgm:t>
        <a:bodyPr/>
        <a:lstStyle/>
        <a:p>
          <a:r>
            <a:rPr lang="en-GB" dirty="0"/>
            <a:t>So important – providing a post event meal</a:t>
          </a:r>
          <a:endParaRPr lang="en-US" dirty="0"/>
        </a:p>
      </dgm:t>
    </dgm:pt>
    <dgm:pt modelId="{7F94BFCD-4511-4254-8E6F-868F43C6272B}" type="parTrans" cxnId="{F120ECB6-4FC9-4E2D-AA08-92407D05E1A5}">
      <dgm:prSet/>
      <dgm:spPr/>
      <dgm:t>
        <a:bodyPr/>
        <a:lstStyle/>
        <a:p>
          <a:endParaRPr lang="en-US"/>
        </a:p>
      </dgm:t>
    </dgm:pt>
    <dgm:pt modelId="{67A597AA-A6DF-4043-B6C8-FBD558CAAFF4}" type="sibTrans" cxnId="{F120ECB6-4FC9-4E2D-AA08-92407D05E1A5}">
      <dgm:prSet/>
      <dgm:spPr/>
      <dgm:t>
        <a:bodyPr/>
        <a:lstStyle/>
        <a:p>
          <a:endParaRPr lang="en-US"/>
        </a:p>
      </dgm:t>
    </dgm:pt>
    <dgm:pt modelId="{BD081CAF-D74C-48FC-AE9A-EAEAF8D4765A}">
      <dgm:prSet/>
      <dgm:spPr/>
      <dgm:t>
        <a:bodyPr/>
        <a:lstStyle/>
        <a:p>
          <a:r>
            <a:rPr lang="en-GB" dirty="0"/>
            <a:t>Maybe snacks – in order to replenish glycogen</a:t>
          </a:r>
          <a:endParaRPr lang="en-US" dirty="0"/>
        </a:p>
      </dgm:t>
    </dgm:pt>
    <dgm:pt modelId="{A1D7DC68-246C-4BE3-9121-175452D208AC}" type="parTrans" cxnId="{D11EAF2A-9B35-4164-90EF-5943C5C916C2}">
      <dgm:prSet/>
      <dgm:spPr/>
      <dgm:t>
        <a:bodyPr/>
        <a:lstStyle/>
        <a:p>
          <a:endParaRPr lang="en-US"/>
        </a:p>
      </dgm:t>
    </dgm:pt>
    <dgm:pt modelId="{2AC457EA-5FA6-426D-A93B-2A2A84CF622E}" type="sibTrans" cxnId="{D11EAF2A-9B35-4164-90EF-5943C5C916C2}">
      <dgm:prSet/>
      <dgm:spPr/>
      <dgm:t>
        <a:bodyPr/>
        <a:lstStyle/>
        <a:p>
          <a:endParaRPr lang="en-US"/>
        </a:p>
      </dgm:t>
    </dgm:pt>
    <dgm:pt modelId="{D73FB467-87C8-45E5-8522-46DBEE1E6F77}" type="pres">
      <dgm:prSet presAssocID="{33A59BBA-CF9E-4E28-BD23-A44E7AF47232}" presName="root" presStyleCnt="0">
        <dgm:presLayoutVars>
          <dgm:dir/>
          <dgm:resizeHandles val="exact"/>
        </dgm:presLayoutVars>
      </dgm:prSet>
      <dgm:spPr/>
    </dgm:pt>
    <dgm:pt modelId="{08597725-A0C5-4836-A1F2-E0D376E40F9F}" type="pres">
      <dgm:prSet presAssocID="{D97E9722-67C9-4D2F-A5EF-CA95B45EC1BB}" presName="compNode" presStyleCnt="0"/>
      <dgm:spPr/>
    </dgm:pt>
    <dgm:pt modelId="{45FE9F3F-80DD-457C-91A0-B0048C8E84E6}" type="pres">
      <dgm:prSet presAssocID="{D97E9722-67C9-4D2F-A5EF-CA95B45EC1BB}" presName="bgRect" presStyleLbl="bgShp" presStyleIdx="0" presStyleCnt="2"/>
      <dgm:spPr/>
    </dgm:pt>
    <dgm:pt modelId="{7E6E33EC-689A-406C-BAF8-1E473DA32393}" type="pres">
      <dgm:prSet presAssocID="{D97E9722-67C9-4D2F-A5EF-CA95B45EC1B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vered plate"/>
        </a:ext>
      </dgm:extLst>
    </dgm:pt>
    <dgm:pt modelId="{DD140875-B3A4-4780-ADC0-5CE842E04906}" type="pres">
      <dgm:prSet presAssocID="{D97E9722-67C9-4D2F-A5EF-CA95B45EC1BB}" presName="spaceRect" presStyleCnt="0"/>
      <dgm:spPr/>
    </dgm:pt>
    <dgm:pt modelId="{E5AF73E7-DDCF-436F-85EC-F93250AC4F78}" type="pres">
      <dgm:prSet presAssocID="{D97E9722-67C9-4D2F-A5EF-CA95B45EC1BB}" presName="parTx" presStyleLbl="revTx" presStyleIdx="0" presStyleCnt="2">
        <dgm:presLayoutVars>
          <dgm:chMax val="0"/>
          <dgm:chPref val="0"/>
        </dgm:presLayoutVars>
      </dgm:prSet>
      <dgm:spPr/>
    </dgm:pt>
    <dgm:pt modelId="{049320D3-FB3B-4FB4-9C1D-CCF3DB0149D0}" type="pres">
      <dgm:prSet presAssocID="{67A597AA-A6DF-4043-B6C8-FBD558CAAFF4}" presName="sibTrans" presStyleCnt="0"/>
      <dgm:spPr/>
    </dgm:pt>
    <dgm:pt modelId="{93B470F3-F6DA-4CA1-A7BF-C4F28DE3F4F3}" type="pres">
      <dgm:prSet presAssocID="{BD081CAF-D74C-48FC-AE9A-EAEAF8D4765A}" presName="compNode" presStyleCnt="0"/>
      <dgm:spPr/>
    </dgm:pt>
    <dgm:pt modelId="{AB892BDA-8F27-4FA5-846D-6D9378D6B943}" type="pres">
      <dgm:prSet presAssocID="{BD081CAF-D74C-48FC-AE9A-EAEAF8D4765A}" presName="bgRect" presStyleLbl="bgShp" presStyleIdx="1" presStyleCnt="2"/>
      <dgm:spPr/>
    </dgm:pt>
    <dgm:pt modelId="{5AC1B3C5-FB33-4401-90A3-02A7A84FBFE9}" type="pres">
      <dgm:prSet presAssocID="{BD081CAF-D74C-48FC-AE9A-EAEAF8D4765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nut"/>
        </a:ext>
      </dgm:extLst>
    </dgm:pt>
    <dgm:pt modelId="{8AF86016-4AD6-484C-8B28-217C95AAB4D4}" type="pres">
      <dgm:prSet presAssocID="{BD081CAF-D74C-48FC-AE9A-EAEAF8D4765A}" presName="spaceRect" presStyleCnt="0"/>
      <dgm:spPr/>
    </dgm:pt>
    <dgm:pt modelId="{4931891C-6362-4910-B018-002E4DAD391C}" type="pres">
      <dgm:prSet presAssocID="{BD081CAF-D74C-48FC-AE9A-EAEAF8D4765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4F21711-1A03-437E-B3BF-D72E88926172}" type="presOf" srcId="{D97E9722-67C9-4D2F-A5EF-CA95B45EC1BB}" destId="{E5AF73E7-DDCF-436F-85EC-F93250AC4F78}" srcOrd="0" destOrd="0" presId="urn:microsoft.com/office/officeart/2018/2/layout/IconVerticalSolidList"/>
    <dgm:cxn modelId="{D11EAF2A-9B35-4164-90EF-5943C5C916C2}" srcId="{33A59BBA-CF9E-4E28-BD23-A44E7AF47232}" destId="{BD081CAF-D74C-48FC-AE9A-EAEAF8D4765A}" srcOrd="1" destOrd="0" parTransId="{A1D7DC68-246C-4BE3-9121-175452D208AC}" sibTransId="{2AC457EA-5FA6-426D-A93B-2A2A84CF622E}"/>
    <dgm:cxn modelId="{E140BA55-172E-4342-B62F-5155B3E29870}" type="presOf" srcId="{BD081CAF-D74C-48FC-AE9A-EAEAF8D4765A}" destId="{4931891C-6362-4910-B018-002E4DAD391C}" srcOrd="0" destOrd="0" presId="urn:microsoft.com/office/officeart/2018/2/layout/IconVerticalSolidList"/>
    <dgm:cxn modelId="{F120ECB6-4FC9-4E2D-AA08-92407D05E1A5}" srcId="{33A59BBA-CF9E-4E28-BD23-A44E7AF47232}" destId="{D97E9722-67C9-4D2F-A5EF-CA95B45EC1BB}" srcOrd="0" destOrd="0" parTransId="{7F94BFCD-4511-4254-8E6F-868F43C6272B}" sibTransId="{67A597AA-A6DF-4043-B6C8-FBD558CAAFF4}"/>
    <dgm:cxn modelId="{C2AF06E0-F6D0-4943-8F2B-312007E145E7}" type="presOf" srcId="{33A59BBA-CF9E-4E28-BD23-A44E7AF47232}" destId="{D73FB467-87C8-45E5-8522-46DBEE1E6F77}" srcOrd="0" destOrd="0" presId="urn:microsoft.com/office/officeart/2018/2/layout/IconVerticalSolidList"/>
    <dgm:cxn modelId="{0261A9D0-8902-4456-B5B1-334DBD63780D}" type="presParOf" srcId="{D73FB467-87C8-45E5-8522-46DBEE1E6F77}" destId="{08597725-A0C5-4836-A1F2-E0D376E40F9F}" srcOrd="0" destOrd="0" presId="urn:microsoft.com/office/officeart/2018/2/layout/IconVerticalSolidList"/>
    <dgm:cxn modelId="{6B212C0D-18D2-4AAB-8C25-4718FB5A6719}" type="presParOf" srcId="{08597725-A0C5-4836-A1F2-E0D376E40F9F}" destId="{45FE9F3F-80DD-457C-91A0-B0048C8E84E6}" srcOrd="0" destOrd="0" presId="urn:microsoft.com/office/officeart/2018/2/layout/IconVerticalSolidList"/>
    <dgm:cxn modelId="{424DFA9F-D236-4E27-9CE7-BB915937C7CC}" type="presParOf" srcId="{08597725-A0C5-4836-A1F2-E0D376E40F9F}" destId="{7E6E33EC-689A-406C-BAF8-1E473DA32393}" srcOrd="1" destOrd="0" presId="urn:microsoft.com/office/officeart/2018/2/layout/IconVerticalSolidList"/>
    <dgm:cxn modelId="{CE4315F9-D799-4925-B4D5-D5E10D820F60}" type="presParOf" srcId="{08597725-A0C5-4836-A1F2-E0D376E40F9F}" destId="{DD140875-B3A4-4780-ADC0-5CE842E04906}" srcOrd="2" destOrd="0" presId="urn:microsoft.com/office/officeart/2018/2/layout/IconVerticalSolidList"/>
    <dgm:cxn modelId="{193D794F-FB84-416A-B24C-6DBEDBFA461C}" type="presParOf" srcId="{08597725-A0C5-4836-A1F2-E0D376E40F9F}" destId="{E5AF73E7-DDCF-436F-85EC-F93250AC4F78}" srcOrd="3" destOrd="0" presId="urn:microsoft.com/office/officeart/2018/2/layout/IconVerticalSolidList"/>
    <dgm:cxn modelId="{A20956BC-9ABF-4DF0-9036-03C625ACAD9A}" type="presParOf" srcId="{D73FB467-87C8-45E5-8522-46DBEE1E6F77}" destId="{049320D3-FB3B-4FB4-9C1D-CCF3DB0149D0}" srcOrd="1" destOrd="0" presId="urn:microsoft.com/office/officeart/2018/2/layout/IconVerticalSolidList"/>
    <dgm:cxn modelId="{FD034CC4-AB32-4748-AACD-01D65D3A1E70}" type="presParOf" srcId="{D73FB467-87C8-45E5-8522-46DBEE1E6F77}" destId="{93B470F3-F6DA-4CA1-A7BF-C4F28DE3F4F3}" srcOrd="2" destOrd="0" presId="urn:microsoft.com/office/officeart/2018/2/layout/IconVerticalSolidList"/>
    <dgm:cxn modelId="{E547ACB5-7990-4EDA-BED0-3706C51E6D67}" type="presParOf" srcId="{93B470F3-F6DA-4CA1-A7BF-C4F28DE3F4F3}" destId="{AB892BDA-8F27-4FA5-846D-6D9378D6B943}" srcOrd="0" destOrd="0" presId="urn:microsoft.com/office/officeart/2018/2/layout/IconVerticalSolidList"/>
    <dgm:cxn modelId="{C6B0B071-B825-4FC4-9E4A-58A7E7B4AC36}" type="presParOf" srcId="{93B470F3-F6DA-4CA1-A7BF-C4F28DE3F4F3}" destId="{5AC1B3C5-FB33-4401-90A3-02A7A84FBFE9}" srcOrd="1" destOrd="0" presId="urn:microsoft.com/office/officeart/2018/2/layout/IconVerticalSolidList"/>
    <dgm:cxn modelId="{BDD718CD-11FB-41E5-90E7-56988914542B}" type="presParOf" srcId="{93B470F3-F6DA-4CA1-A7BF-C4F28DE3F4F3}" destId="{8AF86016-4AD6-484C-8B28-217C95AAB4D4}" srcOrd="2" destOrd="0" presId="urn:microsoft.com/office/officeart/2018/2/layout/IconVerticalSolidList"/>
    <dgm:cxn modelId="{14FA3D8B-7FD7-4C0B-9A7E-A35CD18D7586}" type="presParOf" srcId="{93B470F3-F6DA-4CA1-A7BF-C4F28DE3F4F3}" destId="{4931891C-6362-4910-B018-002E4DAD391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EC8481E-C8E5-40C9-93FB-B597FA5A856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10DDE0-FF84-4B20-B4FB-2F7EF93D5EA3}">
      <dgm:prSet/>
      <dgm:spPr/>
      <dgm:t>
        <a:bodyPr/>
        <a:lstStyle/>
        <a:p>
          <a:r>
            <a:rPr lang="en-GB" dirty="0"/>
            <a:t>Just as important</a:t>
          </a:r>
          <a:endParaRPr lang="en-US" dirty="0"/>
        </a:p>
      </dgm:t>
    </dgm:pt>
    <dgm:pt modelId="{70881323-0FB6-4C3D-AD92-4A04BEA69366}" type="parTrans" cxnId="{85814BEC-1609-4AA5-86CF-0FFED36B9FC1}">
      <dgm:prSet/>
      <dgm:spPr/>
      <dgm:t>
        <a:bodyPr/>
        <a:lstStyle/>
        <a:p>
          <a:endParaRPr lang="en-US"/>
        </a:p>
      </dgm:t>
    </dgm:pt>
    <dgm:pt modelId="{7B43EB69-B62D-4ED0-8B81-78441AE9DECF}" type="sibTrans" cxnId="{85814BEC-1609-4AA5-86CF-0FFED36B9FC1}">
      <dgm:prSet/>
      <dgm:spPr/>
      <dgm:t>
        <a:bodyPr/>
        <a:lstStyle/>
        <a:p>
          <a:endParaRPr lang="en-US"/>
        </a:p>
      </dgm:t>
    </dgm:pt>
    <dgm:pt modelId="{38E17274-D056-4D37-8BFA-6E96809D4DB4}">
      <dgm:prSet/>
      <dgm:spPr/>
      <dgm:t>
        <a:bodyPr/>
        <a:lstStyle/>
        <a:p>
          <a:r>
            <a:rPr lang="en-GB" dirty="0"/>
            <a:t>Leading up to the event drink plenty of water – monitor urine</a:t>
          </a:r>
          <a:endParaRPr lang="en-US" dirty="0"/>
        </a:p>
      </dgm:t>
    </dgm:pt>
    <dgm:pt modelId="{7944E88F-EB4D-4B3D-8F1B-CE30CD51E230}" type="parTrans" cxnId="{E4962DC4-5C03-4410-A7BF-B5DF526B746F}">
      <dgm:prSet/>
      <dgm:spPr/>
      <dgm:t>
        <a:bodyPr/>
        <a:lstStyle/>
        <a:p>
          <a:endParaRPr lang="en-US"/>
        </a:p>
      </dgm:t>
    </dgm:pt>
    <dgm:pt modelId="{5397A720-A51E-4E91-ABFB-304C1B810FC1}" type="sibTrans" cxnId="{E4962DC4-5C03-4410-A7BF-B5DF526B746F}">
      <dgm:prSet/>
      <dgm:spPr/>
      <dgm:t>
        <a:bodyPr/>
        <a:lstStyle/>
        <a:p>
          <a:endParaRPr lang="en-US"/>
        </a:p>
      </dgm:t>
    </dgm:pt>
    <dgm:pt modelId="{53F82724-1231-40CC-8AC9-F5637005AC0A}">
      <dgm:prSet/>
      <dgm:spPr/>
      <dgm:t>
        <a:bodyPr/>
        <a:lstStyle/>
        <a:p>
          <a:r>
            <a:rPr lang="en-GB" dirty="0"/>
            <a:t>It will vary but upwards of 2 litres</a:t>
          </a:r>
          <a:endParaRPr lang="en-US" dirty="0"/>
        </a:p>
      </dgm:t>
    </dgm:pt>
    <dgm:pt modelId="{0550ABD6-2EE7-4D77-9355-EEDB484830E3}" type="parTrans" cxnId="{B8A2FABD-DB4F-4A69-8DE0-A8239BF4BF19}">
      <dgm:prSet/>
      <dgm:spPr/>
      <dgm:t>
        <a:bodyPr/>
        <a:lstStyle/>
        <a:p>
          <a:endParaRPr lang="en-US"/>
        </a:p>
      </dgm:t>
    </dgm:pt>
    <dgm:pt modelId="{BF9EE060-BC2A-41DE-AA64-079003FF0C07}" type="sibTrans" cxnId="{B8A2FABD-DB4F-4A69-8DE0-A8239BF4BF19}">
      <dgm:prSet/>
      <dgm:spPr/>
      <dgm:t>
        <a:bodyPr/>
        <a:lstStyle/>
        <a:p>
          <a:endParaRPr lang="en-US"/>
        </a:p>
      </dgm:t>
    </dgm:pt>
    <dgm:pt modelId="{EA476CD0-9570-4E91-A383-2E151C03FB7D}">
      <dgm:prSet/>
      <dgm:spPr/>
      <dgm:t>
        <a:bodyPr/>
        <a:lstStyle/>
        <a:p>
          <a:r>
            <a:rPr lang="en-GB" dirty="0"/>
            <a:t>On a practical note I tell athletes to have a pint of water an hour before – time for the loo!</a:t>
          </a:r>
          <a:endParaRPr lang="en-US" dirty="0"/>
        </a:p>
      </dgm:t>
    </dgm:pt>
    <dgm:pt modelId="{6248F59C-CC23-4A74-A5FE-7E267471A24B}" type="parTrans" cxnId="{BDF76310-09CF-4182-803F-CDF16DCF7365}">
      <dgm:prSet/>
      <dgm:spPr/>
      <dgm:t>
        <a:bodyPr/>
        <a:lstStyle/>
        <a:p>
          <a:endParaRPr lang="en-US"/>
        </a:p>
      </dgm:t>
    </dgm:pt>
    <dgm:pt modelId="{F00856FE-05D6-4105-A402-8C26B21D888D}" type="sibTrans" cxnId="{BDF76310-09CF-4182-803F-CDF16DCF7365}">
      <dgm:prSet/>
      <dgm:spPr/>
      <dgm:t>
        <a:bodyPr/>
        <a:lstStyle/>
        <a:p>
          <a:endParaRPr lang="en-US"/>
        </a:p>
      </dgm:t>
    </dgm:pt>
    <dgm:pt modelId="{321A3A8D-7126-497E-8637-DBEA4352918F}" type="pres">
      <dgm:prSet presAssocID="{1EC8481E-C8E5-40C9-93FB-B597FA5A856F}" presName="vert0" presStyleCnt="0">
        <dgm:presLayoutVars>
          <dgm:dir/>
          <dgm:animOne val="branch"/>
          <dgm:animLvl val="lvl"/>
        </dgm:presLayoutVars>
      </dgm:prSet>
      <dgm:spPr/>
    </dgm:pt>
    <dgm:pt modelId="{4EFADB84-52FB-47E4-898C-B72C26093716}" type="pres">
      <dgm:prSet presAssocID="{3B10DDE0-FF84-4B20-B4FB-2F7EF93D5EA3}" presName="thickLine" presStyleLbl="alignNode1" presStyleIdx="0" presStyleCnt="4"/>
      <dgm:spPr/>
    </dgm:pt>
    <dgm:pt modelId="{0BFBB200-385F-4A2B-B555-F101568EFD9D}" type="pres">
      <dgm:prSet presAssocID="{3B10DDE0-FF84-4B20-B4FB-2F7EF93D5EA3}" presName="horz1" presStyleCnt="0"/>
      <dgm:spPr/>
    </dgm:pt>
    <dgm:pt modelId="{FD9979E6-FCC0-4973-BFEC-2251D68CF134}" type="pres">
      <dgm:prSet presAssocID="{3B10DDE0-FF84-4B20-B4FB-2F7EF93D5EA3}" presName="tx1" presStyleLbl="revTx" presStyleIdx="0" presStyleCnt="4"/>
      <dgm:spPr/>
    </dgm:pt>
    <dgm:pt modelId="{A5FF50F5-328C-4548-9EF5-ABC3874DBA1F}" type="pres">
      <dgm:prSet presAssocID="{3B10DDE0-FF84-4B20-B4FB-2F7EF93D5EA3}" presName="vert1" presStyleCnt="0"/>
      <dgm:spPr/>
    </dgm:pt>
    <dgm:pt modelId="{6D80F31E-AAF7-4B4E-A91D-9344C4BB3450}" type="pres">
      <dgm:prSet presAssocID="{38E17274-D056-4D37-8BFA-6E96809D4DB4}" presName="thickLine" presStyleLbl="alignNode1" presStyleIdx="1" presStyleCnt="4"/>
      <dgm:spPr/>
    </dgm:pt>
    <dgm:pt modelId="{B0BD7634-10A0-405A-89B9-5A3EC817A08F}" type="pres">
      <dgm:prSet presAssocID="{38E17274-D056-4D37-8BFA-6E96809D4DB4}" presName="horz1" presStyleCnt="0"/>
      <dgm:spPr/>
    </dgm:pt>
    <dgm:pt modelId="{08A4D47D-317F-493A-960D-473E3FCB5EA4}" type="pres">
      <dgm:prSet presAssocID="{38E17274-D056-4D37-8BFA-6E96809D4DB4}" presName="tx1" presStyleLbl="revTx" presStyleIdx="1" presStyleCnt="4"/>
      <dgm:spPr/>
    </dgm:pt>
    <dgm:pt modelId="{DBBD640E-F750-4A4A-9A8A-26F071B8EEF3}" type="pres">
      <dgm:prSet presAssocID="{38E17274-D056-4D37-8BFA-6E96809D4DB4}" presName="vert1" presStyleCnt="0"/>
      <dgm:spPr/>
    </dgm:pt>
    <dgm:pt modelId="{39996CB7-C064-4FA6-870F-F7A32D5E504A}" type="pres">
      <dgm:prSet presAssocID="{53F82724-1231-40CC-8AC9-F5637005AC0A}" presName="thickLine" presStyleLbl="alignNode1" presStyleIdx="2" presStyleCnt="4"/>
      <dgm:spPr/>
    </dgm:pt>
    <dgm:pt modelId="{BF4B03AD-21FA-4A73-8F05-FCFF4B595A90}" type="pres">
      <dgm:prSet presAssocID="{53F82724-1231-40CC-8AC9-F5637005AC0A}" presName="horz1" presStyleCnt="0"/>
      <dgm:spPr/>
    </dgm:pt>
    <dgm:pt modelId="{03C6EB7B-0CA0-4427-A3CD-3DDA06D6CD28}" type="pres">
      <dgm:prSet presAssocID="{53F82724-1231-40CC-8AC9-F5637005AC0A}" presName="tx1" presStyleLbl="revTx" presStyleIdx="2" presStyleCnt="4"/>
      <dgm:spPr/>
    </dgm:pt>
    <dgm:pt modelId="{5D28D5E6-BC65-4BD9-AB7A-919883A6ACD0}" type="pres">
      <dgm:prSet presAssocID="{53F82724-1231-40CC-8AC9-F5637005AC0A}" presName="vert1" presStyleCnt="0"/>
      <dgm:spPr/>
    </dgm:pt>
    <dgm:pt modelId="{42B1E892-894B-40CB-B01C-3A77A6B0F20B}" type="pres">
      <dgm:prSet presAssocID="{EA476CD0-9570-4E91-A383-2E151C03FB7D}" presName="thickLine" presStyleLbl="alignNode1" presStyleIdx="3" presStyleCnt="4"/>
      <dgm:spPr/>
    </dgm:pt>
    <dgm:pt modelId="{84BF0E4D-876B-41A9-AE92-443315903E84}" type="pres">
      <dgm:prSet presAssocID="{EA476CD0-9570-4E91-A383-2E151C03FB7D}" presName="horz1" presStyleCnt="0"/>
      <dgm:spPr/>
    </dgm:pt>
    <dgm:pt modelId="{67046693-F14F-4E98-A3EE-44C9336D31E0}" type="pres">
      <dgm:prSet presAssocID="{EA476CD0-9570-4E91-A383-2E151C03FB7D}" presName="tx1" presStyleLbl="revTx" presStyleIdx="3" presStyleCnt="4"/>
      <dgm:spPr/>
    </dgm:pt>
    <dgm:pt modelId="{D95B35F6-ADAD-49EE-B710-B751E2FF0EB6}" type="pres">
      <dgm:prSet presAssocID="{EA476CD0-9570-4E91-A383-2E151C03FB7D}" presName="vert1" presStyleCnt="0"/>
      <dgm:spPr/>
    </dgm:pt>
  </dgm:ptLst>
  <dgm:cxnLst>
    <dgm:cxn modelId="{BDF76310-09CF-4182-803F-CDF16DCF7365}" srcId="{1EC8481E-C8E5-40C9-93FB-B597FA5A856F}" destId="{EA476CD0-9570-4E91-A383-2E151C03FB7D}" srcOrd="3" destOrd="0" parTransId="{6248F59C-CC23-4A74-A5FE-7E267471A24B}" sibTransId="{F00856FE-05D6-4105-A402-8C26B21D888D}"/>
    <dgm:cxn modelId="{3FB23121-B9D1-4160-A335-44ECB5447559}" type="presOf" srcId="{38E17274-D056-4D37-8BFA-6E96809D4DB4}" destId="{08A4D47D-317F-493A-960D-473E3FCB5EA4}" srcOrd="0" destOrd="0" presId="urn:microsoft.com/office/officeart/2008/layout/LinedList"/>
    <dgm:cxn modelId="{31A26862-160C-400C-A188-5219C76C0BE0}" type="presOf" srcId="{EA476CD0-9570-4E91-A383-2E151C03FB7D}" destId="{67046693-F14F-4E98-A3EE-44C9336D31E0}" srcOrd="0" destOrd="0" presId="urn:microsoft.com/office/officeart/2008/layout/LinedList"/>
    <dgm:cxn modelId="{2A67EC6D-25D2-421E-A95C-CEB51C5B7CD4}" type="presOf" srcId="{53F82724-1231-40CC-8AC9-F5637005AC0A}" destId="{03C6EB7B-0CA0-4427-A3CD-3DDA06D6CD28}" srcOrd="0" destOrd="0" presId="urn:microsoft.com/office/officeart/2008/layout/LinedList"/>
    <dgm:cxn modelId="{E42E2DB5-B5D4-4F8F-9FDB-4573FFA235C3}" type="presOf" srcId="{3B10DDE0-FF84-4B20-B4FB-2F7EF93D5EA3}" destId="{FD9979E6-FCC0-4973-BFEC-2251D68CF134}" srcOrd="0" destOrd="0" presId="urn:microsoft.com/office/officeart/2008/layout/LinedList"/>
    <dgm:cxn modelId="{B8A2FABD-DB4F-4A69-8DE0-A8239BF4BF19}" srcId="{1EC8481E-C8E5-40C9-93FB-B597FA5A856F}" destId="{53F82724-1231-40CC-8AC9-F5637005AC0A}" srcOrd="2" destOrd="0" parTransId="{0550ABD6-2EE7-4D77-9355-EEDB484830E3}" sibTransId="{BF9EE060-BC2A-41DE-AA64-079003FF0C07}"/>
    <dgm:cxn modelId="{E4962DC4-5C03-4410-A7BF-B5DF526B746F}" srcId="{1EC8481E-C8E5-40C9-93FB-B597FA5A856F}" destId="{38E17274-D056-4D37-8BFA-6E96809D4DB4}" srcOrd="1" destOrd="0" parTransId="{7944E88F-EB4D-4B3D-8F1B-CE30CD51E230}" sibTransId="{5397A720-A51E-4E91-ABFB-304C1B810FC1}"/>
    <dgm:cxn modelId="{3F15A7CA-875A-44CF-8145-CD3C3A9BECD4}" type="presOf" srcId="{1EC8481E-C8E5-40C9-93FB-B597FA5A856F}" destId="{321A3A8D-7126-497E-8637-DBEA4352918F}" srcOrd="0" destOrd="0" presId="urn:microsoft.com/office/officeart/2008/layout/LinedList"/>
    <dgm:cxn modelId="{85814BEC-1609-4AA5-86CF-0FFED36B9FC1}" srcId="{1EC8481E-C8E5-40C9-93FB-B597FA5A856F}" destId="{3B10DDE0-FF84-4B20-B4FB-2F7EF93D5EA3}" srcOrd="0" destOrd="0" parTransId="{70881323-0FB6-4C3D-AD92-4A04BEA69366}" sibTransId="{7B43EB69-B62D-4ED0-8B81-78441AE9DECF}"/>
    <dgm:cxn modelId="{D673C521-056B-4B1C-A247-1B706A8B7C05}" type="presParOf" srcId="{321A3A8D-7126-497E-8637-DBEA4352918F}" destId="{4EFADB84-52FB-47E4-898C-B72C26093716}" srcOrd="0" destOrd="0" presId="urn:microsoft.com/office/officeart/2008/layout/LinedList"/>
    <dgm:cxn modelId="{75E11716-B1B2-4E99-9605-5CE4400806C5}" type="presParOf" srcId="{321A3A8D-7126-497E-8637-DBEA4352918F}" destId="{0BFBB200-385F-4A2B-B555-F101568EFD9D}" srcOrd="1" destOrd="0" presId="urn:microsoft.com/office/officeart/2008/layout/LinedList"/>
    <dgm:cxn modelId="{982DA535-8F54-42F3-ACFF-2C6B08311E13}" type="presParOf" srcId="{0BFBB200-385F-4A2B-B555-F101568EFD9D}" destId="{FD9979E6-FCC0-4973-BFEC-2251D68CF134}" srcOrd="0" destOrd="0" presId="urn:microsoft.com/office/officeart/2008/layout/LinedList"/>
    <dgm:cxn modelId="{BA7CD69B-C7AA-43F3-824B-4617B4D0A906}" type="presParOf" srcId="{0BFBB200-385F-4A2B-B555-F101568EFD9D}" destId="{A5FF50F5-328C-4548-9EF5-ABC3874DBA1F}" srcOrd="1" destOrd="0" presId="urn:microsoft.com/office/officeart/2008/layout/LinedList"/>
    <dgm:cxn modelId="{35D2FE8F-BD7F-4DD5-859D-8618C0AAF820}" type="presParOf" srcId="{321A3A8D-7126-497E-8637-DBEA4352918F}" destId="{6D80F31E-AAF7-4B4E-A91D-9344C4BB3450}" srcOrd="2" destOrd="0" presId="urn:microsoft.com/office/officeart/2008/layout/LinedList"/>
    <dgm:cxn modelId="{BF7A57BD-EEF2-4CD6-85D3-9D24BBEA20E3}" type="presParOf" srcId="{321A3A8D-7126-497E-8637-DBEA4352918F}" destId="{B0BD7634-10A0-405A-89B9-5A3EC817A08F}" srcOrd="3" destOrd="0" presId="urn:microsoft.com/office/officeart/2008/layout/LinedList"/>
    <dgm:cxn modelId="{06B1A147-6B32-47AA-A4EE-E744CD521B60}" type="presParOf" srcId="{B0BD7634-10A0-405A-89B9-5A3EC817A08F}" destId="{08A4D47D-317F-493A-960D-473E3FCB5EA4}" srcOrd="0" destOrd="0" presId="urn:microsoft.com/office/officeart/2008/layout/LinedList"/>
    <dgm:cxn modelId="{1545813B-5851-4CF7-8099-CBEC0FA8F3CF}" type="presParOf" srcId="{B0BD7634-10A0-405A-89B9-5A3EC817A08F}" destId="{DBBD640E-F750-4A4A-9A8A-26F071B8EEF3}" srcOrd="1" destOrd="0" presId="urn:microsoft.com/office/officeart/2008/layout/LinedList"/>
    <dgm:cxn modelId="{9188A798-6B9D-46F6-ADD3-0A08130DFF50}" type="presParOf" srcId="{321A3A8D-7126-497E-8637-DBEA4352918F}" destId="{39996CB7-C064-4FA6-870F-F7A32D5E504A}" srcOrd="4" destOrd="0" presId="urn:microsoft.com/office/officeart/2008/layout/LinedList"/>
    <dgm:cxn modelId="{E074E12F-97F6-4752-B688-C7DE91B8FA01}" type="presParOf" srcId="{321A3A8D-7126-497E-8637-DBEA4352918F}" destId="{BF4B03AD-21FA-4A73-8F05-FCFF4B595A90}" srcOrd="5" destOrd="0" presId="urn:microsoft.com/office/officeart/2008/layout/LinedList"/>
    <dgm:cxn modelId="{F3208184-426D-4F36-A109-7B13FC208348}" type="presParOf" srcId="{BF4B03AD-21FA-4A73-8F05-FCFF4B595A90}" destId="{03C6EB7B-0CA0-4427-A3CD-3DDA06D6CD28}" srcOrd="0" destOrd="0" presId="urn:microsoft.com/office/officeart/2008/layout/LinedList"/>
    <dgm:cxn modelId="{F501F2AF-CFAB-47FF-A2E3-14547CD36CDD}" type="presParOf" srcId="{BF4B03AD-21FA-4A73-8F05-FCFF4B595A90}" destId="{5D28D5E6-BC65-4BD9-AB7A-919883A6ACD0}" srcOrd="1" destOrd="0" presId="urn:microsoft.com/office/officeart/2008/layout/LinedList"/>
    <dgm:cxn modelId="{C53EA621-A81E-4852-8A51-46A3E6A7D886}" type="presParOf" srcId="{321A3A8D-7126-497E-8637-DBEA4352918F}" destId="{42B1E892-894B-40CB-B01C-3A77A6B0F20B}" srcOrd="6" destOrd="0" presId="urn:microsoft.com/office/officeart/2008/layout/LinedList"/>
    <dgm:cxn modelId="{6693B5E0-2899-473A-9A4D-33D9D79EC732}" type="presParOf" srcId="{321A3A8D-7126-497E-8637-DBEA4352918F}" destId="{84BF0E4D-876B-41A9-AE92-443315903E84}" srcOrd="7" destOrd="0" presId="urn:microsoft.com/office/officeart/2008/layout/LinedList"/>
    <dgm:cxn modelId="{27F78569-C44A-490E-8723-B2FB113F1CA2}" type="presParOf" srcId="{84BF0E4D-876B-41A9-AE92-443315903E84}" destId="{67046693-F14F-4E98-A3EE-44C9336D31E0}" srcOrd="0" destOrd="0" presId="urn:microsoft.com/office/officeart/2008/layout/LinedList"/>
    <dgm:cxn modelId="{85C8058E-780D-49BB-8E8E-35C35762B0CC}" type="presParOf" srcId="{84BF0E4D-876B-41A9-AE92-443315903E84}" destId="{D95B35F6-ADAD-49EE-B710-B751E2FF0E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A0946-FB5F-438D-BF87-96E910E5CFD0}">
      <dsp:nvSpPr>
        <dsp:cNvPr id="0" name=""/>
        <dsp:cNvSpPr/>
      </dsp:nvSpPr>
      <dsp:spPr>
        <a:xfrm>
          <a:off x="0" y="0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6D2CAB-3545-4450-B9FA-15F24F108C37}">
      <dsp:nvSpPr>
        <dsp:cNvPr id="0" name=""/>
        <dsp:cNvSpPr/>
      </dsp:nvSpPr>
      <dsp:spPr>
        <a:xfrm>
          <a:off x="0" y="0"/>
          <a:ext cx="5324475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Very dependent on the athlete – ensure that they have 50g CHO – Jeukendrups study on hypoglycaemia </a:t>
          </a:r>
          <a:endParaRPr lang="en-US" sz="3000" kern="1200" dirty="0"/>
        </a:p>
      </dsp:txBody>
      <dsp:txXfrm>
        <a:off x="0" y="0"/>
        <a:ext cx="5324475" cy="1959768"/>
      </dsp:txXfrm>
    </dsp:sp>
    <dsp:sp modelId="{F80C5797-F040-4361-8C0F-FF026A132E91}">
      <dsp:nvSpPr>
        <dsp:cNvPr id="0" name=""/>
        <dsp:cNvSpPr/>
      </dsp:nvSpPr>
      <dsp:spPr>
        <a:xfrm>
          <a:off x="0" y="1959768"/>
          <a:ext cx="53244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3ECAE-B49E-4BD9-B2D1-4A05BEBC6FBF}">
      <dsp:nvSpPr>
        <dsp:cNvPr id="0" name=""/>
        <dsp:cNvSpPr/>
      </dsp:nvSpPr>
      <dsp:spPr>
        <a:xfrm>
          <a:off x="0" y="1959768"/>
          <a:ext cx="5324475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They will have a snack they like – will vary </a:t>
          </a:r>
          <a:endParaRPr lang="en-US" sz="3000" kern="1200" dirty="0"/>
        </a:p>
      </dsp:txBody>
      <dsp:txXfrm>
        <a:off x="0" y="1959768"/>
        <a:ext cx="5324475" cy="19597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08BB82-A703-404D-982C-DC1BAB608036}">
      <dsp:nvSpPr>
        <dsp:cNvPr id="0" name=""/>
        <dsp:cNvSpPr/>
      </dsp:nvSpPr>
      <dsp:spPr>
        <a:xfrm>
          <a:off x="0" y="1913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48D0D-BBAA-4385-B73D-4D186D9C7898}">
      <dsp:nvSpPr>
        <dsp:cNvPr id="0" name=""/>
        <dsp:cNvSpPr/>
      </dsp:nvSpPr>
      <dsp:spPr>
        <a:xfrm>
          <a:off x="0" y="1913"/>
          <a:ext cx="5324475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As a team nutritionist you may be responsible for providing snack and drinks</a:t>
          </a:r>
          <a:endParaRPr lang="en-US" sz="2600" kern="1200" dirty="0"/>
        </a:p>
      </dsp:txBody>
      <dsp:txXfrm>
        <a:off x="0" y="1913"/>
        <a:ext cx="5324475" cy="1305236"/>
      </dsp:txXfrm>
    </dsp:sp>
    <dsp:sp modelId="{BEA8B1DA-640D-464E-B621-02CE81C67D2A}">
      <dsp:nvSpPr>
        <dsp:cNvPr id="0" name=""/>
        <dsp:cNvSpPr/>
      </dsp:nvSpPr>
      <dsp:spPr>
        <a:xfrm>
          <a:off x="0" y="1307150"/>
          <a:ext cx="53244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C2158-CC02-4DEA-AC7B-C4F382AD3C37}">
      <dsp:nvSpPr>
        <dsp:cNvPr id="0" name=""/>
        <dsp:cNvSpPr/>
      </dsp:nvSpPr>
      <dsp:spPr>
        <a:xfrm>
          <a:off x="0" y="1307150"/>
          <a:ext cx="5324475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Ensure that sports drinks are made to the correct solution</a:t>
          </a:r>
          <a:endParaRPr lang="en-US" sz="2600" kern="1200" dirty="0"/>
        </a:p>
      </dsp:txBody>
      <dsp:txXfrm>
        <a:off x="0" y="1307150"/>
        <a:ext cx="5324475" cy="1305236"/>
      </dsp:txXfrm>
    </dsp:sp>
    <dsp:sp modelId="{7883CD32-6D44-43C2-B600-9A053CBB77E2}">
      <dsp:nvSpPr>
        <dsp:cNvPr id="0" name=""/>
        <dsp:cNvSpPr/>
      </dsp:nvSpPr>
      <dsp:spPr>
        <a:xfrm>
          <a:off x="0" y="2612387"/>
          <a:ext cx="53244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19B35-A6CF-45E4-9BFD-CD30395B43D2}">
      <dsp:nvSpPr>
        <dsp:cNvPr id="0" name=""/>
        <dsp:cNvSpPr/>
      </dsp:nvSpPr>
      <dsp:spPr>
        <a:xfrm>
          <a:off x="0" y="2612387"/>
          <a:ext cx="5324475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You could also be responsible for pre and post event weighing to monitor fluid loss</a:t>
          </a:r>
          <a:endParaRPr lang="en-US" sz="2600" kern="1200" dirty="0"/>
        </a:p>
      </dsp:txBody>
      <dsp:txXfrm>
        <a:off x="0" y="2612387"/>
        <a:ext cx="5324475" cy="13052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9FB71-B608-4F42-8451-DCC0269A5525}">
      <dsp:nvSpPr>
        <dsp:cNvPr id="0" name=""/>
        <dsp:cNvSpPr/>
      </dsp:nvSpPr>
      <dsp:spPr>
        <a:xfrm>
          <a:off x="732" y="912271"/>
          <a:ext cx="2571704" cy="16330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8C96C-D751-41E4-8EDC-7C86CBF82576}">
      <dsp:nvSpPr>
        <dsp:cNvPr id="0" name=""/>
        <dsp:cNvSpPr/>
      </dsp:nvSpPr>
      <dsp:spPr>
        <a:xfrm>
          <a:off x="286477" y="1183729"/>
          <a:ext cx="2571704" cy="16330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 we discussed earlier</a:t>
          </a:r>
          <a:endParaRPr lang="en-US" sz="1900" kern="1200" dirty="0"/>
        </a:p>
      </dsp:txBody>
      <dsp:txXfrm>
        <a:off x="334307" y="1231559"/>
        <a:ext cx="2476044" cy="1537372"/>
      </dsp:txXfrm>
    </dsp:sp>
    <dsp:sp modelId="{D7DBD9DB-9D39-4D79-94EC-0222577A6421}">
      <dsp:nvSpPr>
        <dsp:cNvPr id="0" name=""/>
        <dsp:cNvSpPr/>
      </dsp:nvSpPr>
      <dsp:spPr>
        <a:xfrm>
          <a:off x="3143927" y="912271"/>
          <a:ext cx="2571704" cy="16330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C3101-B0F5-42A7-B57B-C58F1F99AA94}">
      <dsp:nvSpPr>
        <dsp:cNvPr id="0" name=""/>
        <dsp:cNvSpPr/>
      </dsp:nvSpPr>
      <dsp:spPr>
        <a:xfrm>
          <a:off x="3429672" y="1183729"/>
          <a:ext cx="2571704" cy="16330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may be responsible for providing this or liaising with a hotel etc</a:t>
          </a:r>
          <a:endParaRPr lang="en-US" sz="1900" kern="1200" dirty="0"/>
        </a:p>
      </dsp:txBody>
      <dsp:txXfrm>
        <a:off x="3477502" y="1231559"/>
        <a:ext cx="2476044" cy="1537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E9F3F-80DD-457C-91A0-B0048C8E84E6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E33EC-689A-406C-BAF8-1E473DA32393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F73E7-DDCF-436F-85EC-F93250AC4F78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 important – providing a post event meal</a:t>
          </a:r>
          <a:endParaRPr lang="en-US" sz="2500" kern="1200" dirty="0"/>
        </a:p>
      </dsp:txBody>
      <dsp:txXfrm>
        <a:off x="1910542" y="895997"/>
        <a:ext cx="4453681" cy="1654149"/>
      </dsp:txXfrm>
    </dsp:sp>
    <dsp:sp modelId="{AB892BDA-8F27-4FA5-846D-6D9378D6B943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1B3C5-FB33-4401-90A3-02A7A84FBFE9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1891C-6362-4910-B018-002E4DAD391C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Maybe snacks – in order to replenish glycogen</a:t>
          </a:r>
          <a:endParaRPr lang="en-US" sz="2500" kern="1200" dirty="0"/>
        </a:p>
      </dsp:txBody>
      <dsp:txXfrm>
        <a:off x="1910542" y="2963684"/>
        <a:ext cx="4453681" cy="16541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FADB84-52FB-47E4-898C-B72C26093716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979E6-FCC0-4973-BFEC-2251D68CF134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Just as important</a:t>
          </a:r>
          <a:endParaRPr lang="en-US" sz="2600" kern="1200" dirty="0"/>
        </a:p>
      </dsp:txBody>
      <dsp:txXfrm>
        <a:off x="0" y="0"/>
        <a:ext cx="6492875" cy="1276350"/>
      </dsp:txXfrm>
    </dsp:sp>
    <dsp:sp modelId="{6D80F31E-AAF7-4B4E-A91D-9344C4BB3450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4D47D-317F-493A-960D-473E3FCB5EA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Leading up to the event drink plenty of water – monitor urine</a:t>
          </a:r>
          <a:endParaRPr lang="en-US" sz="2600" kern="1200" dirty="0"/>
        </a:p>
      </dsp:txBody>
      <dsp:txXfrm>
        <a:off x="0" y="1276350"/>
        <a:ext cx="6492875" cy="1276350"/>
      </dsp:txXfrm>
    </dsp:sp>
    <dsp:sp modelId="{39996CB7-C064-4FA6-870F-F7A32D5E504A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6EB7B-0CA0-4427-A3CD-3DDA06D6CD28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It will vary but upwards of 2 litres</a:t>
          </a:r>
          <a:endParaRPr lang="en-US" sz="2600" kern="1200" dirty="0"/>
        </a:p>
      </dsp:txBody>
      <dsp:txXfrm>
        <a:off x="0" y="2552700"/>
        <a:ext cx="6492875" cy="1276350"/>
      </dsp:txXfrm>
    </dsp:sp>
    <dsp:sp modelId="{42B1E892-894B-40CB-B01C-3A77A6B0F20B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46693-F14F-4E98-A3EE-44C9336D31E0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On a practical note I tell athletes to have a pint of water an hour before – time for the loo!</a:t>
          </a:r>
          <a:endParaRPr lang="en-US" sz="2600" kern="1200" dirty="0"/>
        </a:p>
      </dsp:txBody>
      <dsp:txXfrm>
        <a:off x="0" y="3829050"/>
        <a:ext cx="6492875" cy="1276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E23D8-B5D4-4D44-9BF5-70397055F5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20E28D-8164-4CB8-9D61-40F8E01730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180DF-BD85-4A4E-8473-60C85244E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5EF3B-D21E-4F21-AE19-6E93659F0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B96D3-ADB3-48EA-B027-9F764B545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190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B6183-EEF2-44C7-B102-8A6B74767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B4997-E167-42A7-AEE8-24CC6AC759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3AC2A7-7F13-409C-A496-B5AFD2E1E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27183-3040-4A7E-B06C-2462BFC4B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AADF9-E80B-477D-BDDE-89E887B7A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356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FCF1F-C6B1-479D-8DBA-32B091EC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82CD6-7766-4033-890C-EC28EC66A1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6A35D-8A9B-4308-B9D0-744C5DE4D3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29092-5B8D-44A1-BBE5-FD203073E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57E68-0560-4AA6-9B3A-8C2319E59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0083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706EF-3D19-4C60-BC79-E136DDDF7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E6C9D-C802-4ADF-BA49-1E109AA891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4E764A-E1F0-4C0C-A788-0EAE94424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C0A17B-1F3F-4436-B032-A7FD827A1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7A4BF6-EE39-4014-AB04-0FF6CAB07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C68A71-3448-4F5C-B6F8-6DB58417E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267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A76F0-4AE7-4192-ADE5-3D7689524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21B6E9-4633-4A92-B969-B6DDE12A5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9D6C30-60A0-4B89-8DB0-84F6596A3F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6E85C1-73E3-4CD0-AAE1-9BE9CEBAFF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5E2D79-88B2-4617-AAEF-43C752E108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44F68C-2BBD-4F55-A7B8-136076E73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F1795C-527D-4E9D-B3A4-C252BDD12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229FBA-1A29-4560-AB3E-1B0A74221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748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FAADE-D0BC-44EE-B415-019898212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6EA08D-EB65-42D1-9BBF-FEE193EB9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102E0B-7DC8-4624-9653-FDBDD3470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D61190-F51C-4564-89C9-1B1935D84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125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647A8C-C0F9-44C3-8E70-3869EEB9A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E0F062-5D81-49C4-A512-11071B961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F3D05D-27D1-48B0-976A-FF8868A3A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84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A211-E1FE-4D00-B304-6E0141A37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B4048-04E4-4A47-8B88-AB3AEB140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A13080-EAA1-4FF7-B9C9-B4FBAAF5C0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16F2AE-0887-4B61-B0BB-29789FC2E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59AE3D-28B9-4A28-8AD6-19D288269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5D5776-1DD0-4891-B7B6-10B322AF6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88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9D61-68FC-4515-9BF7-774506323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0FD6E9-9EC6-44C1-8884-8F978E6031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09F214-9B61-4A15-A470-F1EF3AD022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E4EE2E-6FA7-4772-A4CC-6A07047675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2FCBE9-7068-4590-AE3C-95F0C8D8F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D9021-0870-4177-B06E-C45B35770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992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8BC3E-FC21-4A2E-95B2-89A3E77A4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7C1384-659F-420B-8C18-449E606C99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2E6108-67F8-40F5-8ED5-80A13B6F5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943850-8176-4231-99EF-156BE7725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BEAE0-3CA0-4089-8EA9-296775D9B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953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E6BBCE-CBC9-4A08-9201-A84B35830C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106899-6EEC-4E5B-B4D9-85D87D8EB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B412F-08F4-4713-BBE4-1C2207177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FC358D-5E78-426C-8EB6-A7A2B4F8E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D9070-C9DB-479A-A24D-FB960A5C6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0664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23765D-535A-47B9-AEE5-2760E996F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B1880-BD85-424A-BD33-C916345BD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64377-A5BE-4969-AB18-89D6FEEC36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11/10/2021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52927-45CD-4919-BA27-71DDD8A406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1B59E-4F51-4717-AA4E-37AF1A5E5C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41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1D35D965-7A7D-4DBF-84B1-6968384667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FFF447-A6EC-4CFF-A8F5-7FD4B86AEC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4250" y="728905"/>
            <a:ext cx="4320340" cy="3184274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Competition Days / Events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37DA88-AF1F-4534-A918-0E07F09684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4250" y="4072044"/>
            <a:ext cx="4320340" cy="1495379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solidFill>
                  <a:srgbClr val="FFFFFF"/>
                </a:solidFill>
              </a:rPr>
              <a:t>What athletes should do</a:t>
            </a:r>
          </a:p>
        </p:txBody>
      </p:sp>
    </p:spTree>
    <p:extLst>
      <p:ext uri="{BB962C8B-B14F-4D97-AF65-F5344CB8AC3E}">
        <p14:creationId xmlns:p14="http://schemas.microsoft.com/office/powerpoint/2010/main" val="30625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C1107-7AE4-4430-8F32-6AEFE74C1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100" dirty="0"/>
              <a:t>Competition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30671-0BE2-4086-88CF-B3EE97F1A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An Important time for an athlete as it takes some planning and may require extra protein and CHO</a:t>
            </a:r>
          </a:p>
          <a:p>
            <a:r>
              <a:rPr lang="en-GB" sz="2000" dirty="0"/>
              <a:t>Nutritionists do need to have an understanding of the sport – may need to follow them around to get a better understanding</a:t>
            </a:r>
          </a:p>
          <a:p>
            <a:r>
              <a:rPr lang="en-GB" sz="2000" dirty="0"/>
              <a:t>I followed the modern pentathlon team around for 2 days just to understand what happened in a competition!</a:t>
            </a:r>
          </a:p>
          <a:p>
            <a:r>
              <a:rPr lang="en-GB" sz="2000" dirty="0"/>
              <a:t>You will need timings of events etc – much easier in a team!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1180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3">
            <a:extLst>
              <a:ext uri="{FF2B5EF4-FFF2-40B4-BE49-F238E27FC236}">
                <a16:creationId xmlns:a16="http://schemas.microsoft.com/office/drawing/2014/main" id="{8F958C0C-56D3-42E1-A78F-374728B406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51" r="-1" b="15683"/>
          <a:stretch/>
        </p:blipFill>
        <p:spPr bwMode="auto">
          <a:xfrm>
            <a:off x="-21815" y="10"/>
            <a:ext cx="1218895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estern food arranged on table">
            <a:extLst>
              <a:ext uri="{FF2B5EF4-FFF2-40B4-BE49-F238E27FC236}">
                <a16:creationId xmlns:a16="http://schemas.microsoft.com/office/drawing/2014/main" id="{2A0DC62A-F664-436E-A5C3-3EE1BC8D74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0630A-50C6-423A-8620-FE28092F1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Pre competition meals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62E50-A8D6-4077-BFB2-F16965C6A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Consider timing – need 3-4 hours based on their usual meal</a:t>
            </a:r>
          </a:p>
          <a:p>
            <a:r>
              <a:rPr lang="en-GB" sz="1700" dirty="0"/>
              <a:t>Some athletes like the same meal every time</a:t>
            </a:r>
          </a:p>
          <a:p>
            <a:r>
              <a:rPr lang="en-GB" sz="1700" dirty="0"/>
              <a:t>Teams may ask the nutritionist to liaise with hotels and venues</a:t>
            </a:r>
          </a:p>
          <a:p>
            <a:r>
              <a:rPr lang="en-GB" sz="1700" dirty="0"/>
              <a:t>It is more difficult for individual athletes</a:t>
            </a:r>
          </a:p>
          <a:p>
            <a:r>
              <a:rPr lang="en-GB" sz="1700" dirty="0"/>
              <a:t>For some sports – think fibre!</a:t>
            </a:r>
          </a:p>
        </p:txBody>
      </p:sp>
    </p:spTree>
    <p:extLst>
      <p:ext uri="{BB962C8B-B14F-4D97-AF65-F5344CB8AC3E}">
        <p14:creationId xmlns:p14="http://schemas.microsoft.com/office/powerpoint/2010/main" val="3469176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B88EB-CC57-43F9-8120-A06B592E5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 dirty="0"/>
              <a:t>Pre Competition Snack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7BAED2-A3C6-4B36-831C-00CC8463A2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275" r="10115" b="-2"/>
          <a:stretch/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C3A90D-361A-47C4-A641-BB2ED051C9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822021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214672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DA071-A23B-44D8-940B-E1F78C2ED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 dirty="0"/>
              <a:t>During the event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553FC1-4D14-46F5-8137-11001DE7AD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4" r="30227" b="1"/>
          <a:stretch/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8AC5A0-E2B9-4A51-BF6D-79B41D466D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723977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9948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A637F-CC82-40B0-9BCF-E704406C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dirty="0"/>
              <a:t>Recovery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48A81B-5012-4EE3-A97F-5D99930F36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619" r="27075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B8D409-E8D3-4D41-98D3-4195B27979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6724189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129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4810C-3E3A-4B46-BF52-338DDBEB4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Refuelling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FD0E8047-06B9-481F-9FB8-29D0F1538D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5599884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6196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Wristwatch face">
            <a:extLst>
              <a:ext uri="{FF2B5EF4-FFF2-40B4-BE49-F238E27FC236}">
                <a16:creationId xmlns:a16="http://schemas.microsoft.com/office/drawing/2014/main" id="{C2D65245-EE56-4633-A575-D6DE34049F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7102A-09B8-4743-B051-21F8B19B1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/>
              <a:t>Next Day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B7F27-A6A8-4757-922C-4866BCEEE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 dirty="0"/>
              <a:t>Repeat the process !</a:t>
            </a:r>
          </a:p>
        </p:txBody>
      </p:sp>
    </p:spTree>
    <p:extLst>
      <p:ext uri="{BB962C8B-B14F-4D97-AF65-F5344CB8AC3E}">
        <p14:creationId xmlns:p14="http://schemas.microsoft.com/office/powerpoint/2010/main" val="426148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40D8B0-3855-4E4F-B0C4-3FB72180C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Fluids / Hydration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A59890-51CE-482E-A6EE-B4EF99D251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50675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96835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8B2DB36-7ADA-4FC0-AE08-1BDD87749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Sports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4FB74A-9995-48B1-9EBB-0E47DD62B73A}"/>
              </a:ext>
            </a:extLst>
          </p:cNvPr>
          <p:cNvSpPr txBox="1"/>
          <p:nvPr/>
        </p:nvSpPr>
        <p:spPr>
          <a:xfrm>
            <a:off x="966951" y="3355130"/>
            <a:ext cx="2669407" cy="24273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Keep to isotonic drinks – less risk of GI problems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MODERTE INTENSITY – 500mls/hour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MODERATE TO HIGH INTENSITY – 750mls/hour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HIGH INTENSITY – 1000mls/hour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Athletes can make their own – home made recipe!</a:t>
            </a:r>
          </a:p>
        </p:txBody>
      </p:sp>
      <p:pic>
        <p:nvPicPr>
          <p:cNvPr id="2054" name="Picture 6" descr="The Healthiest Sports Drinks According to a Nutritionist - InsideHook">
            <a:extLst>
              <a:ext uri="{FF2B5EF4-FFF2-40B4-BE49-F238E27FC236}">
                <a16:creationId xmlns:a16="http://schemas.microsoft.com/office/drawing/2014/main" id="{70CBF21B-0C4A-40F7-A059-A159B82CDD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2102" y="1216145"/>
            <a:ext cx="6903723" cy="4302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9755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Green celery smoothie">
            <a:extLst>
              <a:ext uri="{FF2B5EF4-FFF2-40B4-BE49-F238E27FC236}">
                <a16:creationId xmlns:a16="http://schemas.microsoft.com/office/drawing/2014/main" id="{2E64505B-55E8-41F6-B274-2280153EBD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2" r="18660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60ABC-A678-4BEF-8180-5CD37EF84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Use of supplements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6398E-17A0-4B5D-8BB4-66DAA9E1E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They will be part of the day </a:t>
            </a:r>
          </a:p>
          <a:p>
            <a:endParaRPr lang="en-GB" sz="2000" dirty="0"/>
          </a:p>
          <a:p>
            <a:r>
              <a:rPr lang="en-GB" sz="2000" dirty="0"/>
              <a:t>Sports drinks during the day</a:t>
            </a:r>
          </a:p>
          <a:p>
            <a:endParaRPr lang="en-GB" sz="2000" dirty="0"/>
          </a:p>
          <a:p>
            <a:r>
              <a:rPr lang="en-GB" sz="2000" dirty="0"/>
              <a:t>Recovery drinks post event</a:t>
            </a:r>
          </a:p>
          <a:p>
            <a:endParaRPr lang="en-GB" sz="2000" dirty="0"/>
          </a:p>
          <a:p>
            <a:r>
              <a:rPr lang="en-GB" sz="2000" dirty="0"/>
              <a:t>Other supplements – caffeine, collagen etc. </a:t>
            </a:r>
          </a:p>
        </p:txBody>
      </p:sp>
    </p:spTree>
    <p:extLst>
      <p:ext uri="{BB962C8B-B14F-4D97-AF65-F5344CB8AC3E}">
        <p14:creationId xmlns:p14="http://schemas.microsoft.com/office/powerpoint/2010/main" val="1955385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4453</TotalTime>
  <Words>359</Words>
  <Application>Microsoft Office PowerPoint</Application>
  <PresentationFormat>Widescreen</PresentationFormat>
  <Paragraphs>53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Competition Days / Events</vt:lpstr>
      <vt:lpstr>Competition Days</vt:lpstr>
      <vt:lpstr>PowerPoint Presentation</vt:lpstr>
      <vt:lpstr>Pre competition meals</vt:lpstr>
      <vt:lpstr>Pre Competition Snack</vt:lpstr>
      <vt:lpstr>During the event</vt:lpstr>
      <vt:lpstr>Recovery </vt:lpstr>
      <vt:lpstr>Refuelling</vt:lpstr>
      <vt:lpstr>Next Day </vt:lpstr>
      <vt:lpstr>Fluids / Hydration</vt:lpstr>
      <vt:lpstr>Sports Drinks</vt:lpstr>
      <vt:lpstr>Use of supplements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Competition Days / Events</dc:title>
  <dc:creator>Chris Cashin</dc:creator>
  <cp:lastModifiedBy>Chris Cashin</cp:lastModifiedBy>
  <cp:revision>3</cp:revision>
  <dcterms:created xsi:type="dcterms:W3CDTF">2021-11-07T12:02:35Z</dcterms:created>
  <dcterms:modified xsi:type="dcterms:W3CDTF">2021-11-10T15:08:42Z</dcterms:modified>
</cp:coreProperties>
</file>