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1" d="100"/>
          <a:sy n="81" d="100"/>
        </p:scale>
        <p:origin x="981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9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Pricing Strategies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u="sng" dirty="0"/>
              <a:t>Pricing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Nature of Price</a:t>
            </a:r>
          </a:p>
          <a:p>
            <a:pPr marL="0" indent="0">
              <a:buNone/>
            </a:pPr>
            <a:r>
              <a:rPr lang="en-GB" dirty="0"/>
              <a:t>To a buyer price is:</a:t>
            </a:r>
          </a:p>
          <a:p>
            <a:pPr marL="0" indent="0">
              <a:buNone/>
            </a:pPr>
            <a:r>
              <a:rPr lang="en-GB" dirty="0"/>
              <a:t>The amount of income sacrificed in order to gain a package of benefits from a product or service.</a:t>
            </a:r>
          </a:p>
        </p:txBody>
      </p:sp>
    </p:spTree>
    <p:extLst>
      <p:ext uri="{BB962C8B-B14F-4D97-AF65-F5344CB8AC3E}">
        <p14:creationId xmlns:p14="http://schemas.microsoft.com/office/powerpoint/2010/main" val="2047442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Price 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</a:t>
            </a:r>
            <a:r>
              <a:rPr lang="en-GB" b="1" u="sng" dirty="0"/>
              <a:t>price competition </a:t>
            </a:r>
            <a:r>
              <a:rPr lang="en-GB" dirty="0"/>
              <a:t>is used: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Companies closely monitor rival prices and either match or undercut rivals.</a:t>
            </a:r>
          </a:p>
        </p:txBody>
      </p:sp>
    </p:spTree>
    <p:extLst>
      <p:ext uri="{BB962C8B-B14F-4D97-AF65-F5344CB8AC3E}">
        <p14:creationId xmlns:p14="http://schemas.microsoft.com/office/powerpoint/2010/main" val="1528335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Non-Price 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Companies use factors other than low price to compete with rivals.</a:t>
            </a:r>
          </a:p>
        </p:txBody>
      </p:sp>
    </p:spTree>
    <p:extLst>
      <p:ext uri="{BB962C8B-B14F-4D97-AF65-F5344CB8AC3E}">
        <p14:creationId xmlns:p14="http://schemas.microsoft.com/office/powerpoint/2010/main" val="2147149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Pricing 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strategic pricing objectives are influenced by the mission statement of the organisation and segmentation, targeting and positioning.</a:t>
            </a:r>
          </a:p>
        </p:txBody>
      </p:sp>
    </p:spTree>
    <p:extLst>
      <p:ext uri="{BB962C8B-B14F-4D97-AF65-F5344CB8AC3E}">
        <p14:creationId xmlns:p14="http://schemas.microsoft.com/office/powerpoint/2010/main" val="1872024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Stages for establishing prices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Set the strategic pricing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Estimate demand, price elasticity of demand and perceived value.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Determine costs and relationship to volume.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Examine competitors prices and costs.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 a method for calculating the price.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Set a price level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Adapt the price structure to meet changes in demand and cost across different target markets, channels of distribution and countries.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1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Pricing Strategies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Price skimming is:</a:t>
            </a:r>
          </a:p>
          <a:p>
            <a:pPr marL="0" indent="0">
              <a:buNone/>
            </a:pPr>
            <a:r>
              <a:rPr lang="en-GB" sz="2800" dirty="0"/>
              <a:t>Companies charge a high price when first introducing the product. The company try to quickly gain a return on investment. The high price is reduced in the maturity stage 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92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Penetration Pricing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charges a low price when first introducing the product to gain a large number of adopters. The low price either remains the same in the maturity stage to appeal to price sensitive customers or is increased with added benefits.</a:t>
            </a:r>
          </a:p>
        </p:txBody>
      </p:sp>
    </p:spTree>
    <p:extLst>
      <p:ext uri="{BB962C8B-B14F-4D97-AF65-F5344CB8AC3E}">
        <p14:creationId xmlns:p14="http://schemas.microsoft.com/office/powerpoint/2010/main" val="3134502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Psychological Pricing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Pricing based on emotional factors rather than rational factors.</a:t>
            </a:r>
          </a:p>
        </p:txBody>
      </p:sp>
    </p:spTree>
    <p:extLst>
      <p:ext uri="{BB962C8B-B14F-4D97-AF65-F5344CB8AC3E}">
        <p14:creationId xmlns:p14="http://schemas.microsoft.com/office/powerpoint/2010/main" val="184603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Differential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Differential pricing is the strategy of selling the same product or service to different customers at different prices.</a:t>
            </a:r>
          </a:p>
        </p:txBody>
      </p:sp>
    </p:spTree>
    <p:extLst>
      <p:ext uri="{BB962C8B-B14F-4D97-AF65-F5344CB8AC3E}">
        <p14:creationId xmlns:p14="http://schemas.microsoft.com/office/powerpoint/2010/main" val="16874073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2308</TotalTime>
  <Words>300</Words>
  <Application>Microsoft Office PowerPoint</Application>
  <PresentationFormat>On-screen Show (4:3)</PresentationFormat>
  <Paragraphs>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LCBB4004</vt:lpstr>
      <vt:lpstr> Pricing Decisions</vt:lpstr>
      <vt:lpstr>  Price Competition </vt:lpstr>
      <vt:lpstr>  Non-Price Competition </vt:lpstr>
      <vt:lpstr>  Pricing Objectives </vt:lpstr>
      <vt:lpstr>  Stages for establishing prices </vt:lpstr>
      <vt:lpstr>  Pricing Strategies </vt:lpstr>
      <vt:lpstr>  Penetration Pricing </vt:lpstr>
      <vt:lpstr> Psychological Pricing </vt:lpstr>
      <vt:lpstr> Differential Pricing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 </cp:lastModifiedBy>
  <cp:revision>144</cp:revision>
  <cp:lastPrinted>2018-07-09T15:27:01Z</cp:lastPrinted>
  <dcterms:created xsi:type="dcterms:W3CDTF">2002-10-07T19:43:58Z</dcterms:created>
  <dcterms:modified xsi:type="dcterms:W3CDTF">2021-01-15T00:26:12Z</dcterms:modified>
</cp:coreProperties>
</file>