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2" r:id="rId7"/>
    <p:sldId id="263" r:id="rId8"/>
    <p:sldId id="264" r:id="rId9"/>
    <p:sldId id="265"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324EF7-B73C-C0E6-B517-471B9D3A2E8E}" v="630" dt="2026-10-11T11:54:10.672"/>
    <p1510:client id="{7BC8F969-C191-5E4E-607D-8112EDB056E1}" v="488" dt="2026-10-12T08:16:14.0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eema Iqbal (2309238)" userId="S::2309238@student.uwtsd.ac.uk::db7b3d40-c25e-4c63-9d0a-61470b8e06cb" providerId="AD" clId="Web-{7BC8F969-C191-5E4E-607D-8112EDB056E1}"/>
    <pc:docChg chg="addSld delSld modSld sldOrd">
      <pc:chgData name="Naeema Iqbal (2309238)" userId="S::2309238@student.uwtsd.ac.uk::db7b3d40-c25e-4c63-9d0a-61470b8e06cb" providerId="AD" clId="Web-{7BC8F969-C191-5E4E-607D-8112EDB056E1}" dt="2026-10-12T08:16:08.264" v="253"/>
      <pc:docMkLst>
        <pc:docMk/>
      </pc:docMkLst>
      <pc:sldChg chg="modSp">
        <pc:chgData name="Naeema Iqbal (2309238)" userId="S::2309238@student.uwtsd.ac.uk::db7b3d40-c25e-4c63-9d0a-61470b8e06cb" providerId="AD" clId="Web-{7BC8F969-C191-5E4E-607D-8112EDB056E1}" dt="2026-10-12T07:53:09.731" v="114" actId="20577"/>
        <pc:sldMkLst>
          <pc:docMk/>
          <pc:sldMk cId="426808911" sldId="257"/>
        </pc:sldMkLst>
        <pc:spChg chg="mod">
          <ac:chgData name="Naeema Iqbal (2309238)" userId="S::2309238@student.uwtsd.ac.uk::db7b3d40-c25e-4c63-9d0a-61470b8e06cb" providerId="AD" clId="Web-{7BC8F969-C191-5E4E-607D-8112EDB056E1}" dt="2026-10-12T07:53:09.731" v="114" actId="20577"/>
          <ac:spMkLst>
            <pc:docMk/>
            <pc:sldMk cId="426808911" sldId="257"/>
            <ac:spMk id="2" creationId="{77C85F34-FCA5-0450-9CFD-9D88DBC3D79E}"/>
          </ac:spMkLst>
        </pc:spChg>
      </pc:sldChg>
      <pc:sldChg chg="add del">
        <pc:chgData name="Naeema Iqbal (2309238)" userId="S::2309238@student.uwtsd.ac.uk::db7b3d40-c25e-4c63-9d0a-61470b8e06cb" providerId="AD" clId="Web-{7BC8F969-C191-5E4E-607D-8112EDB056E1}" dt="2026-10-12T08:13:10.711" v="239"/>
        <pc:sldMkLst>
          <pc:docMk/>
          <pc:sldMk cId="4189271084" sldId="258"/>
        </pc:sldMkLst>
      </pc:sldChg>
      <pc:sldChg chg="del ord">
        <pc:chgData name="Naeema Iqbal (2309238)" userId="S::2309238@student.uwtsd.ac.uk::db7b3d40-c25e-4c63-9d0a-61470b8e06cb" providerId="AD" clId="Web-{7BC8F969-C191-5E4E-607D-8112EDB056E1}" dt="2026-10-12T08:16:08.264" v="253"/>
        <pc:sldMkLst>
          <pc:docMk/>
          <pc:sldMk cId="1084593651" sldId="259"/>
        </pc:sldMkLst>
      </pc:sldChg>
      <pc:sldChg chg="add del">
        <pc:chgData name="Naeema Iqbal (2309238)" userId="S::2309238@student.uwtsd.ac.uk::db7b3d40-c25e-4c63-9d0a-61470b8e06cb" providerId="AD" clId="Web-{7BC8F969-C191-5E4E-607D-8112EDB056E1}" dt="2026-10-12T08:14:36.558" v="242"/>
        <pc:sldMkLst>
          <pc:docMk/>
          <pc:sldMk cId="2589037820" sldId="262"/>
        </pc:sldMkLst>
      </pc:sldChg>
      <pc:sldChg chg="modSp">
        <pc:chgData name="Naeema Iqbal (2309238)" userId="S::2309238@student.uwtsd.ac.uk::db7b3d40-c25e-4c63-9d0a-61470b8e06cb" providerId="AD" clId="Web-{7BC8F969-C191-5E4E-607D-8112EDB056E1}" dt="2026-10-12T08:08:01.559" v="118" actId="20577"/>
        <pc:sldMkLst>
          <pc:docMk/>
          <pc:sldMk cId="3123909222" sldId="264"/>
        </pc:sldMkLst>
        <pc:spChg chg="mod">
          <ac:chgData name="Naeema Iqbal (2309238)" userId="S::2309238@student.uwtsd.ac.uk::db7b3d40-c25e-4c63-9d0a-61470b8e06cb" providerId="AD" clId="Web-{7BC8F969-C191-5E4E-607D-8112EDB056E1}" dt="2026-10-12T08:08:01.559" v="118" actId="20577"/>
          <ac:spMkLst>
            <pc:docMk/>
            <pc:sldMk cId="3123909222" sldId="264"/>
            <ac:spMk id="2" creationId="{45C23A2C-274E-5EC2-E82B-F92462E57BE6}"/>
          </ac:spMkLst>
        </pc:spChg>
      </pc:sldChg>
      <pc:sldChg chg="modSp add del">
        <pc:chgData name="Naeema Iqbal (2309238)" userId="S::2309238@student.uwtsd.ac.uk::db7b3d40-c25e-4c63-9d0a-61470b8e06cb" providerId="AD" clId="Web-{7BC8F969-C191-5E4E-607D-8112EDB056E1}" dt="2026-10-12T08:15:28.559" v="252" actId="20577"/>
        <pc:sldMkLst>
          <pc:docMk/>
          <pc:sldMk cId="4206785347" sldId="265"/>
        </pc:sldMkLst>
        <pc:spChg chg="mod">
          <ac:chgData name="Naeema Iqbal (2309238)" userId="S::2309238@student.uwtsd.ac.uk::db7b3d40-c25e-4c63-9d0a-61470b8e06cb" providerId="AD" clId="Web-{7BC8F969-C191-5E4E-607D-8112EDB056E1}" dt="2026-10-12T08:15:28.559" v="252" actId="20577"/>
          <ac:spMkLst>
            <pc:docMk/>
            <pc:sldMk cId="4206785347" sldId="265"/>
            <ac:spMk id="2" creationId="{97D0D6D0-A391-EAE4-FC3C-3472AA79405B}"/>
          </ac:spMkLst>
        </pc:spChg>
      </pc:sldChg>
    </pc:docChg>
  </pc:docChgLst>
  <pc:docChgLst>
    <pc:chgData name="Naeema Iqbal (2309238)" userId="S::2309238@student.uwtsd.ac.uk::db7b3d40-c25e-4c63-9d0a-61470b8e06cb" providerId="AD" clId="Web-{E920E632-6526-A25C-8549-E2D5EE6EECEF}"/>
    <pc:docChg chg="modSld">
      <pc:chgData name="Naeema Iqbal (2309238)" userId="S::2309238@student.uwtsd.ac.uk::db7b3d40-c25e-4c63-9d0a-61470b8e06cb" providerId="AD" clId="Web-{E920E632-6526-A25C-8549-E2D5EE6EECEF}" dt="2026-10-06T11:05:54.771" v="358" actId="20577"/>
      <pc:docMkLst>
        <pc:docMk/>
      </pc:docMkLst>
      <pc:sldChg chg="modSp">
        <pc:chgData name="Naeema Iqbal (2309238)" userId="S::2309238@student.uwtsd.ac.uk::db7b3d40-c25e-4c63-9d0a-61470b8e06cb" providerId="AD" clId="Web-{E920E632-6526-A25C-8549-E2D5EE6EECEF}" dt="2026-10-06T10:13:53.182" v="55" actId="20577"/>
        <pc:sldMkLst>
          <pc:docMk/>
          <pc:sldMk cId="426808911" sldId="257"/>
        </pc:sldMkLst>
        <pc:spChg chg="mod">
          <ac:chgData name="Naeema Iqbal (2309238)" userId="S::2309238@student.uwtsd.ac.uk::db7b3d40-c25e-4c63-9d0a-61470b8e06cb" providerId="AD" clId="Web-{E920E632-6526-A25C-8549-E2D5EE6EECEF}" dt="2026-10-06T10:13:53.182" v="55" actId="20577"/>
          <ac:spMkLst>
            <pc:docMk/>
            <pc:sldMk cId="426808911" sldId="257"/>
            <ac:spMk id="2" creationId="{77C85F34-FCA5-0450-9CFD-9D88DBC3D79E}"/>
          </ac:spMkLst>
        </pc:spChg>
      </pc:sldChg>
      <pc:sldChg chg="modSp">
        <pc:chgData name="Naeema Iqbal (2309238)" userId="S::2309238@student.uwtsd.ac.uk::db7b3d40-c25e-4c63-9d0a-61470b8e06cb" providerId="AD" clId="Web-{E920E632-6526-A25C-8549-E2D5EE6EECEF}" dt="2026-10-06T11:03:47.254" v="304" actId="20577"/>
        <pc:sldMkLst>
          <pc:docMk/>
          <pc:sldMk cId="4189271084" sldId="258"/>
        </pc:sldMkLst>
        <pc:spChg chg="mod">
          <ac:chgData name="Naeema Iqbal (2309238)" userId="S::2309238@student.uwtsd.ac.uk::db7b3d40-c25e-4c63-9d0a-61470b8e06cb" providerId="AD" clId="Web-{E920E632-6526-A25C-8549-E2D5EE6EECEF}" dt="2026-10-06T11:03:47.254" v="304" actId="20577"/>
          <ac:spMkLst>
            <pc:docMk/>
            <pc:sldMk cId="4189271084" sldId="258"/>
            <ac:spMk id="2" creationId="{BD44202C-7835-45E6-7ED3-2AE89A760864}"/>
          </ac:spMkLst>
        </pc:spChg>
      </pc:sldChg>
    </pc:docChg>
  </pc:docChgLst>
  <pc:docChgLst>
    <pc:chgData name="Naeema Iqbal (2309238)" userId="S::2309238@student.uwtsd.ac.uk::db7b3d40-c25e-4c63-9d0a-61470b8e06cb" providerId="AD" clId="Web-{00000000-0000-0000-0000-000000000000}"/>
    <pc:docChg chg="addSld modSld">
      <pc:chgData name="Naeema Iqbal (2309238)" userId="S::2309238@student.uwtsd.ac.uk::db7b3d40-c25e-4c63-9d0a-61470b8e06cb" providerId="AD" clId="Web-{00000000-0000-0000-0000-000000000000}" dt="2026-10-03T22:57:46.149" v="1611"/>
      <pc:docMkLst>
        <pc:docMk/>
      </pc:docMkLst>
      <pc:sldChg chg="modSp">
        <pc:chgData name="Naeema Iqbal (2309238)" userId="S::2309238@student.uwtsd.ac.uk::db7b3d40-c25e-4c63-9d0a-61470b8e06cb" providerId="AD" clId="Web-{00000000-0000-0000-0000-000000000000}" dt="2026-10-03T22:20:28.504" v="255" actId="20577"/>
        <pc:sldMkLst>
          <pc:docMk/>
          <pc:sldMk cId="4189271084" sldId="258"/>
        </pc:sldMkLst>
        <pc:spChg chg="mod">
          <ac:chgData name="Naeema Iqbal (2309238)" userId="S::2309238@student.uwtsd.ac.uk::db7b3d40-c25e-4c63-9d0a-61470b8e06cb" providerId="AD" clId="Web-{00000000-0000-0000-0000-000000000000}" dt="2026-10-03T22:20:28.504" v="255" actId="20577"/>
          <ac:spMkLst>
            <pc:docMk/>
            <pc:sldMk cId="4189271084" sldId="258"/>
            <ac:spMk id="2" creationId="{BD44202C-7835-45E6-7ED3-2AE89A760864}"/>
          </ac:spMkLst>
        </pc:spChg>
      </pc:sldChg>
      <pc:sldChg chg="new">
        <pc:chgData name="Naeema Iqbal (2309238)" userId="S::2309238@student.uwtsd.ac.uk::db7b3d40-c25e-4c63-9d0a-61470b8e06cb" providerId="AD" clId="Web-{00000000-0000-0000-0000-000000000000}" dt="2026-10-03T22:20:28.863" v="256"/>
        <pc:sldMkLst>
          <pc:docMk/>
          <pc:sldMk cId="1084593651" sldId="259"/>
        </pc:sldMkLst>
      </pc:sldChg>
      <pc:sldChg chg="addSp delSp modSp new">
        <pc:chgData name="Naeema Iqbal (2309238)" userId="S::2309238@student.uwtsd.ac.uk::db7b3d40-c25e-4c63-9d0a-61470b8e06cb" providerId="AD" clId="Web-{00000000-0000-0000-0000-000000000000}" dt="2026-10-03T22:28:15.271" v="569" actId="20577"/>
        <pc:sldMkLst>
          <pc:docMk/>
          <pc:sldMk cId="919208266" sldId="260"/>
        </pc:sldMkLst>
        <pc:spChg chg="add mod">
          <ac:chgData name="Naeema Iqbal (2309238)" userId="S::2309238@student.uwtsd.ac.uk::db7b3d40-c25e-4c63-9d0a-61470b8e06cb" providerId="AD" clId="Web-{00000000-0000-0000-0000-000000000000}" dt="2026-10-03T22:28:15.271" v="569" actId="20577"/>
          <ac:spMkLst>
            <pc:docMk/>
            <pc:sldMk cId="919208266" sldId="260"/>
            <ac:spMk id="3" creationId="{DEE32FE9-FAE8-2627-D289-39D6A4CE8993}"/>
          </ac:spMkLst>
        </pc:spChg>
      </pc:sldChg>
      <pc:sldChg chg="addSp modSp new">
        <pc:chgData name="Naeema Iqbal (2309238)" userId="S::2309238@student.uwtsd.ac.uk::db7b3d40-c25e-4c63-9d0a-61470b8e06cb" providerId="AD" clId="Web-{00000000-0000-0000-0000-000000000000}" dt="2026-10-03T22:35:58.710" v="887" actId="20577"/>
        <pc:sldMkLst>
          <pc:docMk/>
          <pc:sldMk cId="703584445" sldId="261"/>
        </pc:sldMkLst>
        <pc:spChg chg="add mod">
          <ac:chgData name="Naeema Iqbal (2309238)" userId="S::2309238@student.uwtsd.ac.uk::db7b3d40-c25e-4c63-9d0a-61470b8e06cb" providerId="AD" clId="Web-{00000000-0000-0000-0000-000000000000}" dt="2026-10-03T22:35:58.710" v="887" actId="20577"/>
          <ac:spMkLst>
            <pc:docMk/>
            <pc:sldMk cId="703584445" sldId="261"/>
            <ac:spMk id="2" creationId="{CDB5F857-1E8C-9FBF-770F-BB8C3134222D}"/>
          </ac:spMkLst>
        </pc:spChg>
      </pc:sldChg>
      <pc:sldChg chg="addSp modSp new">
        <pc:chgData name="Naeema Iqbal (2309238)" userId="S::2309238@student.uwtsd.ac.uk::db7b3d40-c25e-4c63-9d0a-61470b8e06cb" providerId="AD" clId="Web-{00000000-0000-0000-0000-000000000000}" dt="2026-10-03T22:51:26.479" v="1421" actId="20577"/>
        <pc:sldMkLst>
          <pc:docMk/>
          <pc:sldMk cId="1831231746" sldId="263"/>
        </pc:sldMkLst>
        <pc:spChg chg="add mod">
          <ac:chgData name="Naeema Iqbal (2309238)" userId="S::2309238@student.uwtsd.ac.uk::db7b3d40-c25e-4c63-9d0a-61470b8e06cb" providerId="AD" clId="Web-{00000000-0000-0000-0000-000000000000}" dt="2026-10-03T22:51:26.479" v="1421" actId="20577"/>
          <ac:spMkLst>
            <pc:docMk/>
            <pc:sldMk cId="1831231746" sldId="263"/>
            <ac:spMk id="2" creationId="{AC5B8F5B-C323-623E-779B-19DBCDA4E734}"/>
          </ac:spMkLst>
        </pc:spChg>
      </pc:sldChg>
      <pc:sldChg chg="addSp modSp new">
        <pc:chgData name="Naeema Iqbal (2309238)" userId="S::2309238@student.uwtsd.ac.uk::db7b3d40-c25e-4c63-9d0a-61470b8e06cb" providerId="AD" clId="Web-{00000000-0000-0000-0000-000000000000}" dt="2026-10-03T22:57:45.946" v="1610" actId="20577"/>
        <pc:sldMkLst>
          <pc:docMk/>
          <pc:sldMk cId="3123909222" sldId="264"/>
        </pc:sldMkLst>
        <pc:spChg chg="add mod">
          <ac:chgData name="Naeema Iqbal (2309238)" userId="S::2309238@student.uwtsd.ac.uk::db7b3d40-c25e-4c63-9d0a-61470b8e06cb" providerId="AD" clId="Web-{00000000-0000-0000-0000-000000000000}" dt="2026-10-03T22:57:45.946" v="1610" actId="20577"/>
          <ac:spMkLst>
            <pc:docMk/>
            <pc:sldMk cId="3123909222" sldId="264"/>
            <ac:spMk id="2" creationId="{45C23A2C-274E-5EC2-E82B-F92462E57BE6}"/>
          </ac:spMkLst>
        </pc:spChg>
      </pc:sldChg>
    </pc:docChg>
  </pc:docChgLst>
  <pc:docChgLst>
    <pc:chgData name="Naeema Iqbal (2309238)" userId="S::2309238@student.uwtsd.ac.uk::db7b3d40-c25e-4c63-9d0a-61470b8e06cb" providerId="AD" clId="Web-{D54AB5F0-2E6F-C8CF-2FA1-291C82B9DD33}"/>
    <pc:docChg chg="addSld delSld modSld">
      <pc:chgData name="Naeema Iqbal (2309238)" userId="S::2309238@student.uwtsd.ac.uk::db7b3d40-c25e-4c63-9d0a-61470b8e06cb" providerId="AD" clId="Web-{D54AB5F0-2E6F-C8CF-2FA1-291C82B9DD33}" dt="2026-10-03T22:13:33.498" v="588" actId="20577"/>
      <pc:docMkLst>
        <pc:docMk/>
      </pc:docMkLst>
      <pc:sldChg chg="addSp delSp modSp new">
        <pc:chgData name="Naeema Iqbal (2309238)" userId="S::2309238@student.uwtsd.ac.uk::db7b3d40-c25e-4c63-9d0a-61470b8e06cb" providerId="AD" clId="Web-{D54AB5F0-2E6F-C8CF-2FA1-291C82B9DD33}" dt="2026-10-03T21:54:15.874" v="52" actId="20577"/>
        <pc:sldMkLst>
          <pc:docMk/>
          <pc:sldMk cId="1422497435" sldId="256"/>
        </pc:sldMkLst>
        <pc:spChg chg="add mod">
          <ac:chgData name="Naeema Iqbal (2309238)" userId="S::2309238@student.uwtsd.ac.uk::db7b3d40-c25e-4c63-9d0a-61470b8e06cb" providerId="AD" clId="Web-{D54AB5F0-2E6F-C8CF-2FA1-291C82B9DD33}" dt="2026-10-03T21:54:15.874" v="52" actId="20577"/>
          <ac:spMkLst>
            <pc:docMk/>
            <pc:sldMk cId="1422497435" sldId="256"/>
            <ac:spMk id="4" creationId="{4DE552E4-D8FA-33CF-BC0A-CA6970AAE5FD}"/>
          </ac:spMkLst>
        </pc:spChg>
      </pc:sldChg>
      <pc:sldChg chg="addSp modSp new">
        <pc:chgData name="Naeema Iqbal (2309238)" userId="S::2309238@student.uwtsd.ac.uk::db7b3d40-c25e-4c63-9d0a-61470b8e06cb" providerId="AD" clId="Web-{D54AB5F0-2E6F-C8CF-2FA1-291C82B9DD33}" dt="2026-10-03T22:09:24.175" v="498" actId="20577"/>
        <pc:sldMkLst>
          <pc:docMk/>
          <pc:sldMk cId="426808911" sldId="257"/>
        </pc:sldMkLst>
        <pc:spChg chg="add mod">
          <ac:chgData name="Naeema Iqbal (2309238)" userId="S::2309238@student.uwtsd.ac.uk::db7b3d40-c25e-4c63-9d0a-61470b8e06cb" providerId="AD" clId="Web-{D54AB5F0-2E6F-C8CF-2FA1-291C82B9DD33}" dt="2026-10-03T22:09:24.175" v="498" actId="20577"/>
          <ac:spMkLst>
            <pc:docMk/>
            <pc:sldMk cId="426808911" sldId="257"/>
            <ac:spMk id="2" creationId="{77C85F34-FCA5-0450-9CFD-9D88DBC3D79E}"/>
          </ac:spMkLst>
        </pc:spChg>
      </pc:sldChg>
      <pc:sldChg chg="addSp modSp new">
        <pc:chgData name="Naeema Iqbal (2309238)" userId="S::2309238@student.uwtsd.ac.uk::db7b3d40-c25e-4c63-9d0a-61470b8e06cb" providerId="AD" clId="Web-{D54AB5F0-2E6F-C8CF-2FA1-291C82B9DD33}" dt="2026-10-03T22:13:33.498" v="588" actId="20577"/>
        <pc:sldMkLst>
          <pc:docMk/>
          <pc:sldMk cId="4189271084" sldId="258"/>
        </pc:sldMkLst>
        <pc:spChg chg="add mod">
          <ac:chgData name="Naeema Iqbal (2309238)" userId="S::2309238@student.uwtsd.ac.uk::db7b3d40-c25e-4c63-9d0a-61470b8e06cb" providerId="AD" clId="Web-{D54AB5F0-2E6F-C8CF-2FA1-291C82B9DD33}" dt="2026-10-03T22:13:33.498" v="588" actId="20577"/>
          <ac:spMkLst>
            <pc:docMk/>
            <pc:sldMk cId="4189271084" sldId="258"/>
            <ac:spMk id="2" creationId="{BD44202C-7835-45E6-7ED3-2AE89A760864}"/>
          </ac:spMkLst>
        </pc:spChg>
      </pc:sldChg>
    </pc:docChg>
  </pc:docChgLst>
  <pc:docChgLst>
    <pc:chgData name="Naeema Iqbal (2309238)" userId="S::2309238@student.uwtsd.ac.uk::db7b3d40-c25e-4c63-9d0a-61470b8e06cb" providerId="AD" clId="Web-{09324EF7-B73C-C0E6-B517-471B9D3A2E8E}"/>
    <pc:docChg chg="modSld">
      <pc:chgData name="Naeema Iqbal (2309238)" userId="S::2309238@student.uwtsd.ac.uk::db7b3d40-c25e-4c63-9d0a-61470b8e06cb" providerId="AD" clId="Web-{09324EF7-B73C-C0E6-B517-471B9D3A2E8E}" dt="2026-10-11T11:53:13.764" v="314" actId="20577"/>
      <pc:docMkLst>
        <pc:docMk/>
      </pc:docMkLst>
      <pc:sldChg chg="modSp">
        <pc:chgData name="Naeema Iqbal (2309238)" userId="S::2309238@student.uwtsd.ac.uk::db7b3d40-c25e-4c63-9d0a-61470b8e06cb" providerId="AD" clId="Web-{09324EF7-B73C-C0E6-B517-471B9D3A2E8E}" dt="2026-10-11T11:53:13.764" v="314" actId="20577"/>
        <pc:sldMkLst>
          <pc:docMk/>
          <pc:sldMk cId="4206785347" sldId="265"/>
        </pc:sldMkLst>
        <pc:spChg chg="mod">
          <ac:chgData name="Naeema Iqbal (2309238)" userId="S::2309238@student.uwtsd.ac.uk::db7b3d40-c25e-4c63-9d0a-61470b8e06cb" providerId="AD" clId="Web-{09324EF7-B73C-C0E6-B517-471B9D3A2E8E}" dt="2026-10-11T11:53:13.764" v="314" actId="20577"/>
          <ac:spMkLst>
            <pc:docMk/>
            <pc:sldMk cId="4206785347" sldId="265"/>
            <ac:spMk id="2" creationId="{97D0D6D0-A391-EAE4-FC3C-3472AA79405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12/10/2026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s://www.simplypsychology.org/bowlby/html"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DE552E4-D8FA-33CF-BC0A-CA6970AAE5FD}"/>
              </a:ext>
            </a:extLst>
          </p:cNvPr>
          <p:cNvSpPr txBox="1"/>
          <p:nvPr/>
        </p:nvSpPr>
        <p:spPr>
          <a:xfrm>
            <a:off x="805158" y="581502"/>
            <a:ext cx="1041114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Name: Naeema Iqbal</a:t>
            </a:r>
          </a:p>
          <a:p>
            <a:r>
              <a:rPr lang="en-GB"/>
              <a:t>Student number: 2309238</a:t>
            </a:r>
          </a:p>
          <a:p>
            <a:r>
              <a:rPr lang="en-GB"/>
              <a:t>Module:LCHSC4010</a:t>
            </a:r>
          </a:p>
          <a:p>
            <a:r>
              <a:rPr lang="en-GB"/>
              <a:t>Lecturer: Wafa Nasir</a:t>
            </a:r>
          </a:p>
        </p:txBody>
      </p:sp>
    </p:spTree>
    <p:extLst>
      <p:ext uri="{BB962C8B-B14F-4D97-AF65-F5344CB8AC3E}">
        <p14:creationId xmlns:p14="http://schemas.microsoft.com/office/powerpoint/2010/main" val="14224974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7C85F34-FCA5-0450-9CFD-9D88DBC3D79E}"/>
              </a:ext>
            </a:extLst>
          </p:cNvPr>
          <p:cNvSpPr txBox="1"/>
          <p:nvPr/>
        </p:nvSpPr>
        <p:spPr>
          <a:xfrm>
            <a:off x="637417" y="816340"/>
            <a:ext cx="1085845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 today's presentation I will be discussing a three year old child called Shona, who has recently started to attend nursery, Shona seems to become very anxious when her carers leave her at nursey, Shona has limited verbal </a:t>
            </a:r>
            <a:r>
              <a:rPr lang="en-GB" dirty="0" err="1"/>
              <a:t>comunication</a:t>
            </a:r>
            <a:r>
              <a:rPr lang="en-GB" dirty="0"/>
              <a:t>, and is very withdrawn from group activities and play time with other children.</a:t>
            </a:r>
          </a:p>
          <a:p>
            <a:r>
              <a:rPr lang="en-GB"/>
              <a:t>I will be using John Bowlby's attachment theory, " Bowlby examines the processes that drives a young child to their primary caregiver"(Bowlby 1969) I will explain and discuss how it helps us better understand the development of Shona.</a:t>
            </a:r>
          </a:p>
          <a:p>
            <a:r>
              <a:rPr lang="en-GB" dirty="0"/>
              <a:t>I will apply the John Bowlby theory to Shona's situation, suggest some supporting </a:t>
            </a:r>
            <a:r>
              <a:rPr lang="en-GB"/>
              <a:t>stratergie's</a:t>
            </a:r>
            <a:r>
              <a:rPr lang="en-GB" dirty="0"/>
              <a:t>, and also discuss nature and nurture, I will also evaluate the strengths and weaknesses of the theory.</a:t>
            </a:r>
          </a:p>
        </p:txBody>
      </p:sp>
    </p:spTree>
    <p:extLst>
      <p:ext uri="{BB962C8B-B14F-4D97-AF65-F5344CB8AC3E}">
        <p14:creationId xmlns:p14="http://schemas.microsoft.com/office/powerpoint/2010/main" val="4268089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44202C-7835-45E6-7ED3-2AE89A760864}"/>
              </a:ext>
            </a:extLst>
          </p:cNvPr>
          <p:cNvSpPr txBox="1"/>
          <p:nvPr/>
        </p:nvSpPr>
        <p:spPr>
          <a:xfrm>
            <a:off x="357848" y="603868"/>
            <a:ext cx="10467058"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dirty="0"/>
              <a:t>John Bowlby's Attachment theory</a:t>
            </a:r>
          </a:p>
          <a:p>
            <a:endParaRPr lang="en-GB" u="sng" dirty="0"/>
          </a:p>
          <a:p>
            <a:r>
              <a:rPr lang="en-GB" u="sng" dirty="0"/>
              <a:t>According to Bowlby's attachment, a caregiver acts as a secure base, providing the reliable foundation of safety a child needs to confidently explore the environment and develop independence (Bowlby, 1988).</a:t>
            </a:r>
          </a:p>
          <a:p>
            <a:endParaRPr lang="en-GB" u="sng" dirty="0"/>
          </a:p>
          <a:p>
            <a:r>
              <a:rPr lang="en-GB" u="sng" dirty="0"/>
              <a:t>John Bowlby believed children should have a strong emotional bond with there caregiver. This attachment helps children feel safe, secure and confident.</a:t>
            </a:r>
          </a:p>
          <a:p>
            <a:endParaRPr lang="en-GB" u="sng"/>
          </a:p>
          <a:p>
            <a:r>
              <a:rPr lang="en-GB" u="sng" dirty="0"/>
              <a:t>Children need a secure attachment.</a:t>
            </a:r>
          </a:p>
          <a:p>
            <a:endParaRPr lang="en-GB" u="sng"/>
          </a:p>
          <a:p>
            <a:r>
              <a:rPr lang="en-GB" u="sng" dirty="0"/>
              <a:t>The caregiver must give secure base so the child feels confident to explore.</a:t>
            </a:r>
          </a:p>
          <a:p>
            <a:endParaRPr lang="en-GB" u="sng"/>
          </a:p>
          <a:p>
            <a:r>
              <a:rPr lang="en-GB" u="sng" dirty="0"/>
              <a:t>If attachment is not secure, children can become anxious, withdrawn and may struggle with socialising and having relationships in the future.</a:t>
            </a:r>
          </a:p>
          <a:p>
            <a:endParaRPr lang="en-GB" u="sng"/>
          </a:p>
          <a:p>
            <a:r>
              <a:rPr lang="en-GB" u="sng" dirty="0"/>
              <a:t>Attachment is important when children are young, early stages of life, its a huge part of development it supports emotional, social and language development.</a:t>
            </a:r>
          </a:p>
          <a:p>
            <a:endParaRPr lang="en-GB" u="sng"/>
          </a:p>
          <a:p>
            <a:endParaRPr lang="en-GB" u="sng"/>
          </a:p>
        </p:txBody>
      </p:sp>
    </p:spTree>
    <p:extLst>
      <p:ext uri="{BB962C8B-B14F-4D97-AF65-F5344CB8AC3E}">
        <p14:creationId xmlns:p14="http://schemas.microsoft.com/office/powerpoint/2010/main" val="4189271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EE32FE9-FAE8-2627-D289-39D6A4CE8993}"/>
              </a:ext>
            </a:extLst>
          </p:cNvPr>
          <p:cNvSpPr txBox="1"/>
          <p:nvPr/>
        </p:nvSpPr>
        <p:spPr>
          <a:xfrm>
            <a:off x="376130" y="451356"/>
            <a:ext cx="9693418"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a:t>Applying the theory to Shona</a:t>
            </a:r>
          </a:p>
          <a:p>
            <a:endParaRPr lang="en-US" u="sng"/>
          </a:p>
          <a:p>
            <a:r>
              <a:rPr lang="en-US" u="sng"/>
              <a:t>Bowlby's theory best explains Shona's </a:t>
            </a:r>
            <a:r>
              <a:rPr lang="en-US" u="sng" err="1"/>
              <a:t>behaviour</a:t>
            </a:r>
            <a:r>
              <a:rPr lang="en-US" u="sng"/>
              <a:t>.</a:t>
            </a:r>
          </a:p>
          <a:p>
            <a:endParaRPr lang="en-US" u="sng"/>
          </a:p>
          <a:p>
            <a:r>
              <a:rPr lang="en-US" u="sng"/>
              <a:t>When her carers leave heart nursey she becomes anxious, this maybe because she doesn’t feel secure in a new environment.</a:t>
            </a:r>
          </a:p>
          <a:p>
            <a:endParaRPr lang="en-US"/>
          </a:p>
          <a:p>
            <a:r>
              <a:rPr lang="en-US"/>
              <a:t>Her limited communication and the fact she finds it hard joining group activities may be linked to feeling worried or low confidence.</a:t>
            </a:r>
          </a:p>
          <a:p>
            <a:endParaRPr lang="en-US"/>
          </a:p>
          <a:p>
            <a:r>
              <a:rPr lang="en-US"/>
              <a:t>When Shona starts to develop trusting relationships with nursery staff, she should slowly start to feel safer, and become more confident. This will give her confidence, to start interacting with other children and group activities.</a:t>
            </a:r>
          </a:p>
          <a:p>
            <a:endParaRPr lang="en-US"/>
          </a:p>
          <a:p>
            <a:endParaRPr lang="en-US"/>
          </a:p>
        </p:txBody>
      </p:sp>
    </p:spTree>
    <p:extLst>
      <p:ext uri="{BB962C8B-B14F-4D97-AF65-F5344CB8AC3E}">
        <p14:creationId xmlns:p14="http://schemas.microsoft.com/office/powerpoint/2010/main" val="919208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DB5F857-1E8C-9FBF-770F-BB8C3134222D}"/>
              </a:ext>
            </a:extLst>
          </p:cNvPr>
          <p:cNvSpPr txBox="1"/>
          <p:nvPr/>
        </p:nvSpPr>
        <p:spPr>
          <a:xfrm>
            <a:off x="505089" y="419116"/>
            <a:ext cx="10639117"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a:t>Support Strategies</a:t>
            </a:r>
            <a:endParaRPr lang="en-US" u="sng" err="1"/>
          </a:p>
          <a:p>
            <a:endParaRPr lang="en-US" u="sng"/>
          </a:p>
          <a:p>
            <a:r>
              <a:rPr lang="en-US" u="sng"/>
              <a:t>Practitioners can support Shona by:</a:t>
            </a:r>
          </a:p>
          <a:p>
            <a:endParaRPr lang="en-US" u="sng"/>
          </a:p>
          <a:p>
            <a:r>
              <a:rPr lang="en-US" u="sng"/>
              <a:t>Assigning one key worker to build trust.</a:t>
            </a:r>
          </a:p>
          <a:p>
            <a:endParaRPr lang="en-US" u="sng"/>
          </a:p>
          <a:p>
            <a:r>
              <a:rPr lang="en-US" u="sng"/>
              <a:t>Consistent daily routine.</a:t>
            </a:r>
          </a:p>
          <a:p>
            <a:endParaRPr lang="en-US" u="sng"/>
          </a:p>
          <a:p>
            <a:r>
              <a:rPr lang="en-US" u="sng"/>
              <a:t>Encouraging group play in short periods.</a:t>
            </a:r>
          </a:p>
          <a:p>
            <a:endParaRPr lang="en-US" u="sng"/>
          </a:p>
          <a:p>
            <a:r>
              <a:rPr lang="en-US" u="sng"/>
              <a:t>Praising her achievements to build confidence.</a:t>
            </a:r>
          </a:p>
          <a:p>
            <a:endParaRPr lang="en-US" u="sng"/>
          </a:p>
          <a:p>
            <a:r>
              <a:rPr lang="en-US" u="sng"/>
              <a:t>Working closely with parents/carers to ensure consistency between home and nursery.</a:t>
            </a:r>
          </a:p>
          <a:p>
            <a:endParaRPr lang="en-US" u="sng"/>
          </a:p>
          <a:p>
            <a:r>
              <a:rPr lang="en-US" u="sng"/>
              <a:t>Use play, stories and communication activities to encourage language development.</a:t>
            </a:r>
          </a:p>
          <a:p>
            <a:endParaRPr lang="en-US" u="sng"/>
          </a:p>
          <a:p>
            <a:r>
              <a:rPr lang="en-US" u="sng"/>
              <a:t>These strategies can help Shona feel safe and improve her emotional and social development.</a:t>
            </a:r>
          </a:p>
          <a:p>
            <a:endParaRPr lang="en-US" u="sng"/>
          </a:p>
        </p:txBody>
      </p:sp>
    </p:spTree>
    <p:extLst>
      <p:ext uri="{BB962C8B-B14F-4D97-AF65-F5344CB8AC3E}">
        <p14:creationId xmlns:p14="http://schemas.microsoft.com/office/powerpoint/2010/main" val="703584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C0A590C-0AE7-7665-143D-98478236BBDC}"/>
              </a:ext>
            </a:extLst>
          </p:cNvPr>
          <p:cNvSpPr txBox="1"/>
          <p:nvPr/>
        </p:nvSpPr>
        <p:spPr>
          <a:xfrm>
            <a:off x="462102" y="548075"/>
            <a:ext cx="11412871"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a:t>Nature and Nurture</a:t>
            </a:r>
          </a:p>
          <a:p>
            <a:endParaRPr lang="en-US"/>
          </a:p>
          <a:p>
            <a:r>
              <a:rPr lang="en-US"/>
              <a:t>Child development is influenced by both nature and nurture.</a:t>
            </a:r>
          </a:p>
          <a:p>
            <a:endParaRPr lang="en-US"/>
          </a:p>
          <a:p>
            <a:r>
              <a:rPr lang="en-US"/>
              <a:t>Nature includes biological factors such as genetics and temperament.</a:t>
            </a:r>
          </a:p>
          <a:p>
            <a:endParaRPr lang="en-US"/>
          </a:p>
          <a:p>
            <a:r>
              <a:rPr lang="en-US"/>
              <a:t>Nurture includes the child's environment, relationship and experiences.</a:t>
            </a:r>
          </a:p>
          <a:p>
            <a:endParaRPr lang="en-US"/>
          </a:p>
          <a:p>
            <a:r>
              <a:rPr lang="en-US"/>
              <a:t>Although Shona's personality may affect how she reacts to new situationships, the supportive nursery environment and caring relationships can improve her confidence and development over time.</a:t>
            </a:r>
          </a:p>
        </p:txBody>
      </p:sp>
    </p:spTree>
    <p:extLst>
      <p:ext uri="{BB962C8B-B14F-4D97-AF65-F5344CB8AC3E}">
        <p14:creationId xmlns:p14="http://schemas.microsoft.com/office/powerpoint/2010/main" val="25890378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5B8F5B-C323-623E-779B-19DBCDA4E734}"/>
              </a:ext>
            </a:extLst>
          </p:cNvPr>
          <p:cNvSpPr txBox="1"/>
          <p:nvPr/>
        </p:nvSpPr>
        <p:spPr>
          <a:xfrm>
            <a:off x="429863" y="569568"/>
            <a:ext cx="10198507"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a:t>Strengths and Limitations</a:t>
            </a:r>
          </a:p>
          <a:p>
            <a:endParaRPr lang="en-US" u="sng"/>
          </a:p>
          <a:p>
            <a:r>
              <a:rPr lang="en-US" b="1"/>
              <a:t>Strengths</a:t>
            </a:r>
          </a:p>
          <a:p>
            <a:r>
              <a:rPr lang="en-US"/>
              <a:t>Help practitioners understand children's emotional needs.</a:t>
            </a:r>
          </a:p>
          <a:p>
            <a:endParaRPr lang="en-US"/>
          </a:p>
          <a:p>
            <a:r>
              <a:rPr lang="en-US"/>
              <a:t>Shows why secure relationships are important.</a:t>
            </a:r>
          </a:p>
          <a:p>
            <a:endParaRPr lang="en-US"/>
          </a:p>
          <a:p>
            <a:r>
              <a:rPr lang="en-US"/>
              <a:t>Encourages strong Partnerships with parents and carers.</a:t>
            </a:r>
          </a:p>
          <a:p>
            <a:endParaRPr lang="en-US"/>
          </a:p>
          <a:p>
            <a:r>
              <a:rPr lang="en-US"/>
              <a:t>Supported by many years of research.</a:t>
            </a:r>
          </a:p>
          <a:p>
            <a:endParaRPr lang="en-US"/>
          </a:p>
          <a:p>
            <a:r>
              <a:rPr lang="en-US" b="1"/>
              <a:t>Limitations</a:t>
            </a:r>
          </a:p>
          <a:p>
            <a:r>
              <a:rPr lang="en-US"/>
              <a:t>Focuses on one main caregiver.</a:t>
            </a:r>
          </a:p>
          <a:p>
            <a:endParaRPr lang="en-US"/>
          </a:p>
          <a:p>
            <a:r>
              <a:rPr lang="en-US"/>
              <a:t>Does not fully consider cultural differences where children are cared for by several adults.</a:t>
            </a:r>
          </a:p>
          <a:p>
            <a:endParaRPr lang="en-US"/>
          </a:p>
          <a:p>
            <a:r>
              <a:rPr lang="en-US"/>
              <a:t>Does not explain all </a:t>
            </a:r>
            <a:r>
              <a:rPr lang="en-US" err="1"/>
              <a:t>behaviour</a:t>
            </a:r>
            <a:r>
              <a:rPr lang="en-US"/>
              <a:t> because children's personalities and life experiences are also important.</a:t>
            </a:r>
          </a:p>
        </p:txBody>
      </p:sp>
    </p:spTree>
    <p:extLst>
      <p:ext uri="{BB962C8B-B14F-4D97-AF65-F5344CB8AC3E}">
        <p14:creationId xmlns:p14="http://schemas.microsoft.com/office/powerpoint/2010/main" val="18312317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C23A2C-274E-5EC2-E82B-F92462E57BE6}"/>
              </a:ext>
            </a:extLst>
          </p:cNvPr>
          <p:cNvSpPr txBox="1"/>
          <p:nvPr/>
        </p:nvSpPr>
        <p:spPr>
          <a:xfrm>
            <a:off x="462103" y="752260"/>
            <a:ext cx="1105823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u="sng"/>
              <a:t>Conclusion</a:t>
            </a:r>
          </a:p>
          <a:p>
            <a:endParaRPr lang="en-US" u="sng"/>
          </a:p>
          <a:p>
            <a:r>
              <a:rPr lang="en-US" u="sng" dirty="0"/>
              <a:t>In conclusion, Bowlby's Attachment Theory helps explain why Shona becomes anxious when </a:t>
            </a:r>
            <a:r>
              <a:rPr lang="en-US" u="sng" dirty="0" err="1"/>
              <a:t>seperated</a:t>
            </a:r>
            <a:r>
              <a:rPr lang="en-US" u="sng" dirty="0"/>
              <a:t> from her carers, and why she struggles to communicate to play with others. By providing secure relationships, consistent routines and emotional support, nursey practitioners can help her feel safe, build confidence and support her overall development.</a:t>
            </a:r>
          </a:p>
          <a:p>
            <a:endParaRPr lang="en-US" u="sng"/>
          </a:p>
        </p:txBody>
      </p:sp>
    </p:spTree>
    <p:extLst>
      <p:ext uri="{BB962C8B-B14F-4D97-AF65-F5344CB8AC3E}">
        <p14:creationId xmlns:p14="http://schemas.microsoft.com/office/powerpoint/2010/main" val="3123909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D0D6D0-A391-EAE4-FC3C-3472AA79405B}"/>
              </a:ext>
            </a:extLst>
          </p:cNvPr>
          <p:cNvSpPr txBox="1"/>
          <p:nvPr/>
        </p:nvSpPr>
        <p:spPr>
          <a:xfrm>
            <a:off x="354637" y="419116"/>
            <a:ext cx="11348392"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u="sng"/>
              <a:t>References</a:t>
            </a:r>
          </a:p>
          <a:p>
            <a:endParaRPr lang="en-US" b="1" u="sng"/>
          </a:p>
          <a:p>
            <a:r>
              <a:rPr lang="en-US" dirty="0" err="1"/>
              <a:t>Bowlby.J</a:t>
            </a:r>
            <a:r>
              <a:rPr lang="en-US" dirty="0"/>
              <a:t> (1969) Attachment and loss: Volume 1: Attachment: Attachment. London: The </a:t>
            </a:r>
            <a:r>
              <a:rPr lang="en-US" dirty="0" err="1"/>
              <a:t>hogarth</a:t>
            </a:r>
            <a:r>
              <a:rPr lang="en-US" dirty="0"/>
              <a:t> press and institute of Psycho-Analysis.</a:t>
            </a:r>
          </a:p>
          <a:p>
            <a:endParaRPr lang="en-US"/>
          </a:p>
          <a:p>
            <a:r>
              <a:rPr lang="en-US" dirty="0"/>
              <a:t>Bowlby, J (1988) A secure base: parent-child Attachment and Healthy Human Development. New </a:t>
            </a:r>
            <a:r>
              <a:rPr lang="en-US" dirty="0" err="1"/>
              <a:t>york</a:t>
            </a:r>
            <a:r>
              <a:rPr lang="en-US" dirty="0"/>
              <a:t>: </a:t>
            </a:r>
            <a:r>
              <a:rPr lang="en-US" dirty="0" err="1"/>
              <a:t>Basicbooks</a:t>
            </a:r>
            <a:r>
              <a:rPr lang="en-US" dirty="0"/>
              <a:t>.</a:t>
            </a:r>
          </a:p>
          <a:p>
            <a:endParaRPr lang="en-US" dirty="0"/>
          </a:p>
          <a:p>
            <a:r>
              <a:rPr lang="en-US" dirty="0"/>
              <a:t>Department for education (2024) Early years foundation stage (EYFS) Statutory framework. Available </a:t>
            </a:r>
            <a:r>
              <a:rPr lang="en-US"/>
              <a:t>at: </a:t>
            </a:r>
            <a:r>
              <a:rPr lang="en-US" dirty="0"/>
              <a:t>https://www.gov.uk/government/publications/early-years-foundation-stage-framework-2</a:t>
            </a:r>
          </a:p>
          <a:p>
            <a:r>
              <a:rPr lang="en-US"/>
              <a:t>(Accessed:3 October </a:t>
            </a:r>
            <a:r>
              <a:rPr lang="en-US" dirty="0"/>
              <a:t>2026)</a:t>
            </a:r>
            <a:endParaRPr lang="en-US"/>
          </a:p>
          <a:p>
            <a:endParaRPr lang="en-US" dirty="0"/>
          </a:p>
          <a:p>
            <a:r>
              <a:rPr lang="en-US"/>
              <a:t>Bowlby, J. (1988) A secure base: Clinical application of attachment theory. London: Routledge.</a:t>
            </a:r>
            <a:endParaRPr lang="en-US" dirty="0"/>
          </a:p>
          <a:p>
            <a:endParaRPr lang="en-US" dirty="0"/>
          </a:p>
          <a:p>
            <a:r>
              <a:rPr lang="en-US" dirty="0"/>
              <a:t>Bowlby, J (1958) 'The nature of the child's tie to his mother; International journal of psycho-Analysis,39(5),pp. 350-373. Available at</a:t>
            </a:r>
          </a:p>
          <a:p>
            <a:r>
              <a:rPr lang="en-US"/>
              <a:t>:https://www.ncbi.nlm.nih.gov/13610508/</a:t>
            </a:r>
          </a:p>
          <a:p>
            <a:r>
              <a:rPr lang="en-US"/>
              <a:t>(Accessed: 11 October 2026)</a:t>
            </a:r>
            <a:endParaRPr lang="en-US" dirty="0"/>
          </a:p>
          <a:p>
            <a:endParaRPr lang="en-US" dirty="0"/>
          </a:p>
          <a:p>
            <a:r>
              <a:rPr lang="en-US" dirty="0"/>
              <a:t>Simple </a:t>
            </a:r>
            <a:r>
              <a:rPr lang="en-US" dirty="0" err="1"/>
              <a:t>Psycology</a:t>
            </a:r>
            <a:r>
              <a:rPr lang="en-US" dirty="0"/>
              <a:t> (2026) John Bowlby's Attachment Theory.</a:t>
            </a:r>
          </a:p>
          <a:p>
            <a:r>
              <a:rPr lang="en-US"/>
              <a:t>Available at: </a:t>
            </a:r>
            <a:r>
              <a:rPr lang="en-US" dirty="0">
                <a:hlinkClick r:id="rId2"/>
              </a:rPr>
              <a:t>https://www.simplypsychology.org/bowlby/html</a:t>
            </a:r>
            <a:r>
              <a:rPr lang="en-US" dirty="0"/>
              <a:t> </a:t>
            </a:r>
          </a:p>
          <a:p>
            <a:r>
              <a:rPr lang="en-US"/>
              <a:t>(Accessed: 3 October 2026)</a:t>
            </a:r>
            <a:endParaRPr lang="en-US" dirty="0"/>
          </a:p>
          <a:p>
            <a:endParaRPr lang="en-US"/>
          </a:p>
        </p:txBody>
      </p:sp>
    </p:spTree>
    <p:extLst>
      <p:ext uri="{BB962C8B-B14F-4D97-AF65-F5344CB8AC3E}">
        <p14:creationId xmlns:p14="http://schemas.microsoft.com/office/powerpoint/2010/main" val="420678534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226</cp:revision>
  <dcterms:created xsi:type="dcterms:W3CDTF">2026-10-03T21:51:12Z</dcterms:created>
  <dcterms:modified xsi:type="dcterms:W3CDTF">2026-10-12T08:16:18Z</dcterms:modified>
</cp:coreProperties>
</file>