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1231" r:id="rId2"/>
    <p:sldId id="1232" r:id="rId3"/>
    <p:sldId id="1233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296C01-0E78-E5C9-36C7-FA738818B199}" v="43" dt="2022-11-09T18:35:08.760"/>
    <p1510:client id="{BB5A539A-500B-155C-91CD-5418E42A34C1}" v="96" dt="2022-11-09T18:48:59.8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557"/>
    <p:restoredTop sz="94618"/>
  </p:normalViewPr>
  <p:slideViewPr>
    <p:cSldViewPr snapToGrid="0" snapToObjects="1">
      <p:cViewPr varScale="1">
        <p:scale>
          <a:sx n="111" d="100"/>
          <a:sy n="111" d="100"/>
        </p:scale>
        <p:origin x="3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BB5A539A-500B-155C-91CD-5418E42A34C1}"/>
    <pc:docChg chg="modSld">
      <pc:chgData name="Mari Powell" userId="S::mari.powell@uwtsd.ac.uk::a1b98dd7-29dc-4131-8e37-1423e6a9ecca" providerId="AD" clId="Web-{BB5A539A-500B-155C-91CD-5418E42A34C1}" dt="2022-11-09T18:48:59.845" v="76" actId="1076"/>
      <pc:docMkLst>
        <pc:docMk/>
      </pc:docMkLst>
      <pc:sldChg chg="modSp">
        <pc:chgData name="Mari Powell" userId="S::mari.powell@uwtsd.ac.uk::a1b98dd7-29dc-4131-8e37-1423e6a9ecca" providerId="AD" clId="Web-{BB5A539A-500B-155C-91CD-5418E42A34C1}" dt="2022-11-09T18:47:08.733" v="57" actId="20577"/>
        <pc:sldMkLst>
          <pc:docMk/>
          <pc:sldMk cId="1893319752" sldId="1231"/>
        </pc:sldMkLst>
        <pc:spChg chg="mod">
          <ac:chgData name="Mari Powell" userId="S::mari.powell@uwtsd.ac.uk::a1b98dd7-29dc-4131-8e37-1423e6a9ecca" providerId="AD" clId="Web-{BB5A539A-500B-155C-91CD-5418E42A34C1}" dt="2022-11-09T18:46:50.330" v="52" actId="20577"/>
          <ac:spMkLst>
            <pc:docMk/>
            <pc:sldMk cId="1893319752" sldId="1231"/>
            <ac:spMk id="14" creationId="{D37B6F93-F980-2A42-935B-C9D73D815B92}"/>
          </ac:spMkLst>
        </pc:spChg>
        <pc:spChg chg="mod">
          <ac:chgData name="Mari Powell" userId="S::mari.powell@uwtsd.ac.uk::a1b98dd7-29dc-4131-8e37-1423e6a9ecca" providerId="AD" clId="Web-{BB5A539A-500B-155C-91CD-5418E42A34C1}" dt="2022-11-09T18:47:08.733" v="57" actId="20577"/>
          <ac:spMkLst>
            <pc:docMk/>
            <pc:sldMk cId="1893319752" sldId="1231"/>
            <ac:spMk id="15" creationId="{E94CA8C5-246B-674E-A32A-0878D3C8DBFE}"/>
          </ac:spMkLst>
        </pc:spChg>
      </pc:sldChg>
      <pc:sldChg chg="addSp delSp modSp">
        <pc:chgData name="Mari Powell" userId="S::mari.powell@uwtsd.ac.uk::a1b98dd7-29dc-4131-8e37-1423e6a9ecca" providerId="AD" clId="Web-{BB5A539A-500B-155C-91CD-5418E42A34C1}" dt="2022-11-09T18:44:55.247" v="26" actId="1076"/>
        <pc:sldMkLst>
          <pc:docMk/>
          <pc:sldMk cId="1654956937" sldId="1232"/>
        </pc:sldMkLst>
        <pc:spChg chg="add mod">
          <ac:chgData name="Mari Powell" userId="S::mari.powell@uwtsd.ac.uk::a1b98dd7-29dc-4131-8e37-1423e6a9ecca" providerId="AD" clId="Web-{BB5A539A-500B-155C-91CD-5418E42A34C1}" dt="2022-11-09T18:44:55.247" v="26" actId="1076"/>
          <ac:spMkLst>
            <pc:docMk/>
            <pc:sldMk cId="1654956937" sldId="1232"/>
            <ac:spMk id="2" creationId="{29CE800F-EE71-046C-62C9-17FCE1DC766F}"/>
          </ac:spMkLst>
        </pc:spChg>
        <pc:spChg chg="add mod">
          <ac:chgData name="Mari Powell" userId="S::mari.powell@uwtsd.ac.uk::a1b98dd7-29dc-4131-8e37-1423e6a9ecca" providerId="AD" clId="Web-{BB5A539A-500B-155C-91CD-5418E42A34C1}" dt="2022-11-09T18:44:34.699" v="22" actId="1076"/>
          <ac:spMkLst>
            <pc:docMk/>
            <pc:sldMk cId="1654956937" sldId="1232"/>
            <ac:spMk id="4" creationId="{70CD14E3-9B9D-3BB7-801D-AE21DFBBE1F3}"/>
          </ac:spMkLst>
        </pc:spChg>
        <pc:spChg chg="mod">
          <ac:chgData name="Mari Powell" userId="S::mari.powell@uwtsd.ac.uk::a1b98dd7-29dc-4131-8e37-1423e6a9ecca" providerId="AD" clId="Web-{BB5A539A-500B-155C-91CD-5418E42A34C1}" dt="2022-11-09T18:37:11.626" v="3"/>
          <ac:spMkLst>
            <pc:docMk/>
            <pc:sldMk cId="1654956937" sldId="1232"/>
            <ac:spMk id="8" creationId="{8144186F-A11E-4146-B232-1811DDBE5461}"/>
          </ac:spMkLst>
        </pc:spChg>
        <pc:spChg chg="del mod">
          <ac:chgData name="Mari Powell" userId="S::mari.powell@uwtsd.ac.uk::a1b98dd7-29dc-4131-8e37-1423e6a9ecca" providerId="AD" clId="Web-{BB5A539A-500B-155C-91CD-5418E42A34C1}" dt="2022-11-09T18:37:42.220" v="8"/>
          <ac:spMkLst>
            <pc:docMk/>
            <pc:sldMk cId="1654956937" sldId="1232"/>
            <ac:spMk id="13" creationId="{9B5BB376-91B1-ED4E-83E6-30E33FE94643}"/>
          </ac:spMkLst>
        </pc:spChg>
        <pc:cxnChg chg="add mod">
          <ac:chgData name="Mari Powell" userId="S::mari.powell@uwtsd.ac.uk::a1b98dd7-29dc-4131-8e37-1423e6a9ecca" providerId="AD" clId="Web-{BB5A539A-500B-155C-91CD-5418E42A34C1}" dt="2022-11-09T18:44:51.215" v="25" actId="14100"/>
          <ac:cxnSpMkLst>
            <pc:docMk/>
            <pc:sldMk cId="1654956937" sldId="1232"/>
            <ac:cxnSpMk id="5" creationId="{81FC58DB-513D-DC09-5E22-BACF38E9C606}"/>
          </ac:cxnSpMkLst>
        </pc:cxnChg>
      </pc:sldChg>
      <pc:sldChg chg="modSp">
        <pc:chgData name="Mari Powell" userId="S::mari.powell@uwtsd.ac.uk::a1b98dd7-29dc-4131-8e37-1423e6a9ecca" providerId="AD" clId="Web-{BB5A539A-500B-155C-91CD-5418E42A34C1}" dt="2022-11-09T18:48:59.845" v="76" actId="1076"/>
        <pc:sldMkLst>
          <pc:docMk/>
          <pc:sldMk cId="3105988912" sldId="1233"/>
        </pc:sldMkLst>
        <pc:spChg chg="mod">
          <ac:chgData name="Mari Powell" userId="S::mari.powell@uwtsd.ac.uk::a1b98dd7-29dc-4131-8e37-1423e6a9ecca" providerId="AD" clId="Web-{BB5A539A-500B-155C-91CD-5418E42A34C1}" dt="2022-11-09T18:48:40.267" v="74" actId="1076"/>
          <ac:spMkLst>
            <pc:docMk/>
            <pc:sldMk cId="3105988912" sldId="1233"/>
            <ac:spMk id="3" creationId="{DFF98553-6B89-D047-AC04-8F9DB85769F6}"/>
          </ac:spMkLst>
        </pc:spChg>
        <pc:spChg chg="mod">
          <ac:chgData name="Mari Powell" userId="S::mari.powell@uwtsd.ac.uk::a1b98dd7-29dc-4131-8e37-1423e6a9ecca" providerId="AD" clId="Web-{BB5A539A-500B-155C-91CD-5418E42A34C1}" dt="2022-11-09T18:47:34.515" v="60" actId="20577"/>
          <ac:spMkLst>
            <pc:docMk/>
            <pc:sldMk cId="3105988912" sldId="1233"/>
            <ac:spMk id="8" creationId="{8144186F-A11E-4146-B232-1811DDBE5461}"/>
          </ac:spMkLst>
        </pc:spChg>
        <pc:spChg chg="mod">
          <ac:chgData name="Mari Powell" userId="S::mari.powell@uwtsd.ac.uk::a1b98dd7-29dc-4131-8e37-1423e6a9ecca" providerId="AD" clId="Web-{BB5A539A-500B-155C-91CD-5418E42A34C1}" dt="2022-11-09T18:38:04.814" v="11" actId="20577"/>
          <ac:spMkLst>
            <pc:docMk/>
            <pc:sldMk cId="3105988912" sldId="1233"/>
            <ac:spMk id="13" creationId="{9B5BB376-91B1-ED4E-83E6-30E33FE94643}"/>
          </ac:spMkLst>
        </pc:spChg>
        <pc:picChg chg="mod">
          <ac:chgData name="Mari Powell" userId="S::mari.powell@uwtsd.ac.uk::a1b98dd7-29dc-4131-8e37-1423e6a9ecca" providerId="AD" clId="Web-{BB5A539A-500B-155C-91CD-5418E42A34C1}" dt="2022-11-09T18:48:42.845" v="75" actId="1076"/>
          <ac:picMkLst>
            <pc:docMk/>
            <pc:sldMk cId="3105988912" sldId="1233"/>
            <ac:picMk id="4" creationId="{101B771A-EAE3-D84D-BEDB-08D383B6189C}"/>
          </ac:picMkLst>
        </pc:picChg>
        <pc:picChg chg="mod">
          <ac:chgData name="Mari Powell" userId="S::mari.powell@uwtsd.ac.uk::a1b98dd7-29dc-4131-8e37-1423e6a9ecca" providerId="AD" clId="Web-{BB5A539A-500B-155C-91CD-5418E42A34C1}" dt="2022-11-09T18:48:59.845" v="76" actId="1076"/>
          <ac:picMkLst>
            <pc:docMk/>
            <pc:sldMk cId="3105988912" sldId="1233"/>
            <ac:picMk id="11" creationId="{B111B440-C343-DF43-8255-F55A54346859}"/>
          </ac:picMkLst>
        </pc:picChg>
      </pc:sldChg>
    </pc:docChg>
  </pc:docChgLst>
  <pc:docChgLst>
    <pc:chgData name="Mari Powell" userId="S::mari.powell@uwtsd.ac.uk::a1b98dd7-29dc-4131-8e37-1423e6a9ecca" providerId="AD" clId="Web-{89296C01-0E78-E5C9-36C7-FA738818B199}"/>
    <pc:docChg chg="modSld">
      <pc:chgData name="Mari Powell" userId="S::mari.powell@uwtsd.ac.uk::a1b98dd7-29dc-4131-8e37-1423e6a9ecca" providerId="AD" clId="Web-{89296C01-0E78-E5C9-36C7-FA738818B199}" dt="2022-11-09T18:35:08.760" v="37"/>
      <pc:docMkLst>
        <pc:docMk/>
      </pc:docMkLst>
      <pc:sldChg chg="addSp delSp modSp">
        <pc:chgData name="Mari Powell" userId="S::mari.powell@uwtsd.ac.uk::a1b98dd7-29dc-4131-8e37-1423e6a9ecca" providerId="AD" clId="Web-{89296C01-0E78-E5C9-36C7-FA738818B199}" dt="2022-11-09T18:34:28.069" v="31" actId="14100"/>
        <pc:sldMkLst>
          <pc:docMk/>
          <pc:sldMk cId="1893319752" sldId="1231"/>
        </pc:sldMkLst>
        <pc:spChg chg="mod">
          <ac:chgData name="Mari Powell" userId="S::mari.powell@uwtsd.ac.uk::a1b98dd7-29dc-4131-8e37-1423e6a9ecca" providerId="AD" clId="Web-{89296C01-0E78-E5C9-36C7-FA738818B199}" dt="2022-11-09T18:31:28.994" v="5" actId="20577"/>
          <ac:spMkLst>
            <pc:docMk/>
            <pc:sldMk cId="1893319752" sldId="1231"/>
            <ac:spMk id="8" creationId="{8144186F-A11E-4146-B232-1811DDBE5461}"/>
          </ac:spMkLst>
        </pc:spChg>
        <pc:spChg chg="mod">
          <ac:chgData name="Mari Powell" userId="S::mari.powell@uwtsd.ac.uk::a1b98dd7-29dc-4131-8e37-1423e6a9ecca" providerId="AD" clId="Web-{89296C01-0E78-E5C9-36C7-FA738818B199}" dt="2022-11-09T18:32:37.499" v="19" actId="1076"/>
          <ac:spMkLst>
            <pc:docMk/>
            <pc:sldMk cId="1893319752" sldId="1231"/>
            <ac:spMk id="14" creationId="{D37B6F93-F980-2A42-935B-C9D73D815B92}"/>
          </ac:spMkLst>
        </pc:spChg>
        <pc:spChg chg="mod">
          <ac:chgData name="Mari Powell" userId="S::mari.powell@uwtsd.ac.uk::a1b98dd7-29dc-4131-8e37-1423e6a9ecca" providerId="AD" clId="Web-{89296C01-0E78-E5C9-36C7-FA738818B199}" dt="2022-11-09T18:31:58.887" v="10" actId="20577"/>
          <ac:spMkLst>
            <pc:docMk/>
            <pc:sldMk cId="1893319752" sldId="1231"/>
            <ac:spMk id="15" creationId="{E94CA8C5-246B-674E-A32A-0878D3C8DBFE}"/>
          </ac:spMkLst>
        </pc:spChg>
        <pc:spChg chg="mod">
          <ac:chgData name="Mari Powell" userId="S::mari.powell@uwtsd.ac.uk::a1b98dd7-29dc-4131-8e37-1423e6a9ecca" providerId="AD" clId="Web-{89296C01-0E78-E5C9-36C7-FA738818B199}" dt="2022-11-09T18:32:58.750" v="25" actId="20577"/>
          <ac:spMkLst>
            <pc:docMk/>
            <pc:sldMk cId="1893319752" sldId="1231"/>
            <ac:spMk id="17" creationId="{E1AEB22A-C46A-904D-B877-E19FFE9C0BA0}"/>
          </ac:spMkLst>
        </pc:spChg>
        <pc:picChg chg="add mod">
          <ac:chgData name="Mari Powell" userId="S::mari.powell@uwtsd.ac.uk::a1b98dd7-29dc-4131-8e37-1423e6a9ecca" providerId="AD" clId="Web-{89296C01-0E78-E5C9-36C7-FA738818B199}" dt="2022-11-09T18:34:28.069" v="31" actId="14100"/>
          <ac:picMkLst>
            <pc:docMk/>
            <pc:sldMk cId="1893319752" sldId="1231"/>
            <ac:picMk id="2" creationId="{E3B556A7-924F-88A7-D68F-B6787AE88C71}"/>
          </ac:picMkLst>
        </pc:picChg>
        <pc:picChg chg="del">
          <ac:chgData name="Mari Powell" userId="S::mari.powell@uwtsd.ac.uk::a1b98dd7-29dc-4131-8e37-1423e6a9ecca" providerId="AD" clId="Web-{89296C01-0E78-E5C9-36C7-FA738818B199}" dt="2022-11-09T18:33:04.079" v="26"/>
          <ac:picMkLst>
            <pc:docMk/>
            <pc:sldMk cId="1893319752" sldId="1231"/>
            <ac:picMk id="5" creationId="{1670505C-ADC9-2947-A12E-C7798F8D8012}"/>
          </ac:picMkLst>
        </pc:picChg>
        <pc:picChg chg="del">
          <ac:chgData name="Mari Powell" userId="S::mari.powell@uwtsd.ac.uk::a1b98dd7-29dc-4131-8e37-1423e6a9ecca" providerId="AD" clId="Web-{89296C01-0E78-E5C9-36C7-FA738818B199}" dt="2022-11-09T18:33:06.017" v="27"/>
          <ac:picMkLst>
            <pc:docMk/>
            <pc:sldMk cId="1893319752" sldId="1231"/>
            <ac:picMk id="6" creationId="{5272CB40-E1CB-3842-9CBF-76D8ADACE73C}"/>
          </ac:picMkLst>
        </pc:picChg>
        <pc:picChg chg="mod">
          <ac:chgData name="Mari Powell" userId="S::mari.powell@uwtsd.ac.uk::a1b98dd7-29dc-4131-8e37-1423e6a9ecca" providerId="AD" clId="Web-{89296C01-0E78-E5C9-36C7-FA738818B199}" dt="2022-11-09T18:32:42.999" v="21" actId="1076"/>
          <ac:picMkLst>
            <pc:docMk/>
            <pc:sldMk cId="1893319752" sldId="1231"/>
            <ac:picMk id="10" creationId="{029AD891-4D75-5642-8A24-77C2B9DA90C3}"/>
          </ac:picMkLst>
        </pc:picChg>
        <pc:picChg chg="mod">
          <ac:chgData name="Mari Powell" userId="S::mari.powell@uwtsd.ac.uk::a1b98dd7-29dc-4131-8e37-1423e6a9ecca" providerId="AD" clId="Web-{89296C01-0E78-E5C9-36C7-FA738818B199}" dt="2022-11-09T18:32:45.390" v="22" actId="1076"/>
          <ac:picMkLst>
            <pc:docMk/>
            <pc:sldMk cId="1893319752" sldId="1231"/>
            <ac:picMk id="12" creationId="{FCD1DB86-08CE-7141-88F0-3E54A4DD2718}"/>
          </ac:picMkLst>
        </pc:picChg>
      </pc:sldChg>
      <pc:sldChg chg="addSp delSp">
        <pc:chgData name="Mari Powell" userId="S::mari.powell@uwtsd.ac.uk::a1b98dd7-29dc-4131-8e37-1423e6a9ecca" providerId="AD" clId="Web-{89296C01-0E78-E5C9-36C7-FA738818B199}" dt="2022-11-09T18:34:56.884" v="34"/>
        <pc:sldMkLst>
          <pc:docMk/>
          <pc:sldMk cId="1654956937" sldId="1232"/>
        </pc:sldMkLst>
        <pc:picChg chg="add">
          <ac:chgData name="Mari Powell" userId="S::mari.powell@uwtsd.ac.uk::a1b98dd7-29dc-4131-8e37-1423e6a9ecca" providerId="AD" clId="Web-{89296C01-0E78-E5C9-36C7-FA738818B199}" dt="2022-11-09T18:34:56.884" v="34"/>
          <ac:picMkLst>
            <pc:docMk/>
            <pc:sldMk cId="1654956937" sldId="1232"/>
            <ac:picMk id="3" creationId="{5E5999CA-5EDE-B40E-6D18-748D0C33C213}"/>
          </ac:picMkLst>
        </pc:picChg>
        <pc:picChg chg="del">
          <ac:chgData name="Mari Powell" userId="S::mari.powell@uwtsd.ac.uk::a1b98dd7-29dc-4131-8e37-1423e6a9ecca" providerId="AD" clId="Web-{89296C01-0E78-E5C9-36C7-FA738818B199}" dt="2022-11-09T18:34:52.883" v="32"/>
          <ac:picMkLst>
            <pc:docMk/>
            <pc:sldMk cId="1654956937" sldId="1232"/>
            <ac:picMk id="5" creationId="{1670505C-ADC9-2947-A12E-C7798F8D8012}"/>
          </ac:picMkLst>
        </pc:picChg>
        <pc:picChg chg="del">
          <ac:chgData name="Mari Powell" userId="S::mari.powell@uwtsd.ac.uk::a1b98dd7-29dc-4131-8e37-1423e6a9ecca" providerId="AD" clId="Web-{89296C01-0E78-E5C9-36C7-FA738818B199}" dt="2022-11-09T18:34:54.118" v="33"/>
          <ac:picMkLst>
            <pc:docMk/>
            <pc:sldMk cId="1654956937" sldId="1232"/>
            <ac:picMk id="6" creationId="{5272CB40-E1CB-3842-9CBF-76D8ADACE73C}"/>
          </ac:picMkLst>
        </pc:picChg>
      </pc:sldChg>
      <pc:sldChg chg="addSp delSp">
        <pc:chgData name="Mari Powell" userId="S::mari.powell@uwtsd.ac.uk::a1b98dd7-29dc-4131-8e37-1423e6a9ecca" providerId="AD" clId="Web-{89296C01-0E78-E5C9-36C7-FA738818B199}" dt="2022-11-09T18:35:08.760" v="37"/>
        <pc:sldMkLst>
          <pc:docMk/>
          <pc:sldMk cId="3105988912" sldId="1233"/>
        </pc:sldMkLst>
        <pc:picChg chg="del">
          <ac:chgData name="Mari Powell" userId="S::mari.powell@uwtsd.ac.uk::a1b98dd7-29dc-4131-8e37-1423e6a9ecca" providerId="AD" clId="Web-{89296C01-0E78-E5C9-36C7-FA738818B199}" dt="2022-11-09T18:35:00.587" v="35"/>
          <ac:picMkLst>
            <pc:docMk/>
            <pc:sldMk cId="3105988912" sldId="1233"/>
            <ac:picMk id="5" creationId="{1670505C-ADC9-2947-A12E-C7798F8D8012}"/>
          </ac:picMkLst>
        </pc:picChg>
        <pc:picChg chg="del">
          <ac:chgData name="Mari Powell" userId="S::mari.powell@uwtsd.ac.uk::a1b98dd7-29dc-4131-8e37-1423e6a9ecca" providerId="AD" clId="Web-{89296C01-0E78-E5C9-36C7-FA738818B199}" dt="2022-11-09T18:35:01.806" v="36"/>
          <ac:picMkLst>
            <pc:docMk/>
            <pc:sldMk cId="3105988912" sldId="1233"/>
            <ac:picMk id="6" creationId="{5272CB40-E1CB-3842-9CBF-76D8ADACE73C}"/>
          </ac:picMkLst>
        </pc:picChg>
        <pc:picChg chg="add">
          <ac:chgData name="Mari Powell" userId="S::mari.powell@uwtsd.ac.uk::a1b98dd7-29dc-4131-8e37-1423e6a9ecca" providerId="AD" clId="Web-{89296C01-0E78-E5C9-36C7-FA738818B199}" dt="2022-11-09T18:35:08.760" v="37"/>
          <ac:picMkLst>
            <pc:docMk/>
            <pc:sldMk cId="3105988912" sldId="1233"/>
            <ac:picMk id="9" creationId="{74578918-2FB4-A539-2160-6157DFF71D61}"/>
          </ac:picMkLst>
        </pc:picChg>
      </pc:sldChg>
    </pc:docChg>
  </pc:docChgLst>
  <pc:docChgLst>
    <pc:chgData clId="Web-{BB5A539A-500B-155C-91CD-5418E42A34C1}"/>
    <pc:docChg chg="modSld">
      <pc:chgData name="" userId="" providerId="" clId="Web-{BB5A539A-500B-155C-91CD-5418E42A34C1}" dt="2022-11-09T18:36:46" v="0" actId="1076"/>
      <pc:docMkLst>
        <pc:docMk/>
      </pc:docMkLst>
      <pc:sldChg chg="modSp">
        <pc:chgData name="" userId="" providerId="" clId="Web-{BB5A539A-500B-155C-91CD-5418E42A34C1}" dt="2022-11-09T18:36:46" v="0" actId="1076"/>
        <pc:sldMkLst>
          <pc:docMk/>
          <pc:sldMk cId="1654956937" sldId="1232"/>
        </pc:sldMkLst>
        <pc:spChg chg="mod">
          <ac:chgData name="" userId="" providerId="" clId="Web-{BB5A539A-500B-155C-91CD-5418E42A34C1}" dt="2022-11-09T18:36:46" v="0" actId="1076"/>
          <ac:spMkLst>
            <pc:docMk/>
            <pc:sldMk cId="1654956937" sldId="1232"/>
            <ac:spMk id="8" creationId="{8144186F-A11E-4146-B232-1811DDBE546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2B7B8-B8AE-9F45-82DA-0D9EDB4B79EB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DEDF30-1A2B-6B4B-8A0D-8806F37E1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12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5591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12512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4448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32F4E-14B4-F04F-9C5E-AEE153140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85812-AEE5-9C45-BFE1-D59EDF606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37EB8-1616-0C48-B3B5-030F913C2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4DAC9-0659-9748-9B29-7FDA6B58C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8C695-572A-D64C-9073-263CBFA69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25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6254E-2FF8-4B47-A48C-F3A9FAB2F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35AEE-6ABD-EA42-8EE0-A5969F6E8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33BF0-454A-3144-9071-ECD4EC568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05A6A-C5F7-1B48-9C15-F9D01288C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BBB12-B4DB-D740-A014-26988483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303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47A1-2F56-324B-B5BF-BEDE29DF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01FB1-2527-AE48-A39B-D03FA3A1E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9D58B-B92A-5D43-950B-5C7382DED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70E99-4367-704F-BE11-4D8553400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17A0-39AB-B44A-B23C-29938BB6E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02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422F2-78F9-2840-A5B7-F958F3396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EEC32-E42E-F047-A47E-05AB7B507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63C97-A3EC-1246-AC3E-7B5CC44A0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B975E-F340-7F46-92C2-7DAA0C549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3A48F-7611-D242-A8BB-BB55425AB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CF26B-5BD8-5749-9B1E-A0495273E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A85B1-A947-1042-8F3D-6CF8805E1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BCF3DE-B63A-3F46-87C1-C24FFFA35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3BB45-7C53-B343-B890-6D129768F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DAEA0-4D29-8649-8566-FF9C15A43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5AFADA-EBCC-3C4D-B360-7F5B1EEFD7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93675-D82F-7B41-961A-859E07B1D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6117E5-1773-6A4F-B235-7F507C382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7688F1-61AB-834B-AA76-367CB62A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821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2BF4-3670-1B47-BFCD-5055341E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8BC7C9-3D88-1A42-A83A-AD2F62184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60BCB-3CE4-4C4E-A2A3-E3D12882A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12E8-7C46-4146-B922-6BC42B10B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71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15E85-4C6A-494E-8980-16739794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5D6E37-CFA3-D245-AB8D-3E247618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D5B0C-837A-D84D-B307-F0C98D97C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33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9653-38AF-0143-9886-B33005C7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5F08C-13C6-6C4C-823F-050ED7CC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8A46A9-7B36-5543-871C-CE7277470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3A602-32B6-6949-9A91-62E3FC7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81197-4A7D-CD44-B2DC-1A6EDF1B2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4FB0A-BF73-634D-BC87-5EBEEA40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21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E587B-7141-2748-AE53-F9D3BE1F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E700-2D39-564C-9BA5-EEF7CC3DED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615E1-7ACD-274F-9AC0-195ADD9FC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7095F-31DE-264F-A71F-C9062C26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2E2A-08A6-214A-8154-C35F68A56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79DBB-AE13-2C44-AA54-8BE5D936B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82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1DE70-728A-7D4D-B8DD-61D8A43C5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274F9-F2D7-A24A-AD43-2CE14E992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72022-E1E3-BA4E-BF5E-F57DA354A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16D88-D00D-A443-BC04-72E7D8A00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781B3-24BA-194B-8A59-5A5106B4F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3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323BFB-5B0C-CF43-9B5B-A69ACF25BD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F56A3-A50E-BE4C-8100-430FE9862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2CF6A-6360-BA48-A19A-6953C5361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458F-7B02-3F46-BD5F-FB781DDF0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C8890-CC79-2B48-8388-E1EC4758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9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D459E-B96E-3948-A6F8-8F1CEEBF3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A75E2-8A3E-DB46-9EF6-753A8D8BA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236F6-F7D8-3843-8F41-DB9D21C841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C5381-75D6-B64A-A0BA-2DABBCEAE1D3}" type="datetimeFigureOut">
              <a:rPr lang="en-US" smtClean="0"/>
              <a:t>11/9/2022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044F9-2A3D-184E-AEBF-0320200A57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E7066-181C-AA47-9B75-C6BF90FD16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7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tiff"/><Relationship Id="rId5" Type="http://schemas.openxmlformats.org/officeDocument/2006/relationships/hyperlink" Target="https://siop.peniarth.cymru/index.php?route=common/home" TargetMode="External"/><Relationship Id="rId4" Type="http://schemas.openxmlformats.org/officeDocument/2006/relationships/image" Target="../media/image1.tiff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tiff"/><Relationship Id="rId3" Type="http://schemas.openxmlformats.org/officeDocument/2006/relationships/hyperlink" Target="https://siop.peniarth.cymru/index.php?route=product/product&amp;product_id=73" TargetMode="External"/><Relationship Id="rId7" Type="http://schemas.openxmlformats.org/officeDocument/2006/relationships/hyperlink" Target="https://siop.peniarth.cymru/index.php?route=product/product&amp;product_id=14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tiff"/><Relationship Id="rId11" Type="http://schemas.openxmlformats.org/officeDocument/2006/relationships/hyperlink" Target="https://eur01.safelinks.protection.outlook.com/?url=https%3A%2F%2Fpth.cymru%2Fiaith-fyw-sain&amp;data=04%7C01%7Cmari.powell%40uwtsd.ac.uk%7Cac142292a2ee4d0b127108d9f12ecacb%7C4e0f11f9046e45059cb8db2152311e21%7C0%7C0%7C637806005528932734%7CUnknown%7CTWFpbGZsb3d8eyJWIjoiMC4wLjAwMDAiLCJQIjoiV2luMzIiLCJBTiI6Ik1haWwiLCJXVCI6Mn0%3D%7C3000&amp;sdata=sJlPLdoBktpxc8cjYnVqJsrMohFDkjXZb6GDiGAHROE%3D&amp;reserved=0" TargetMode="External"/><Relationship Id="rId5" Type="http://schemas.openxmlformats.org/officeDocument/2006/relationships/hyperlink" Target="https://siop.peniarth.cymru/index.php?route=common/home" TargetMode="External"/><Relationship Id="rId10" Type="http://schemas.openxmlformats.org/officeDocument/2006/relationships/hyperlink" Target="https://pth.cymru/cib-sain" TargetMode="External"/><Relationship Id="rId4" Type="http://schemas.openxmlformats.org/officeDocument/2006/relationships/image" Target="../media/image1.tiff"/><Relationship Id="rId9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siop.peniarth.cymru/index.php?route=common/home" TargetMode="External"/><Relationship Id="rId7" Type="http://schemas.openxmlformats.org/officeDocument/2006/relationships/image" Target="../media/image6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tiff"/><Relationship Id="rId5" Type="http://schemas.openxmlformats.org/officeDocument/2006/relationships/hyperlink" Target="https://siop.peniarth.cymru/index.php?route=product/product&amp;product_id=276&amp;search=beth+welwch+chi" TargetMode="External"/><Relationship Id="rId4" Type="http://schemas.openxmlformats.org/officeDocument/2006/relationships/image" Target="../media/image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285971" y="313946"/>
            <a:ext cx="7715202" cy="1179286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Mae gwefan Peniarth yn cynnwys llawer o adnoddau defnyddiol i annog y Gymraeg yn ddyddiol yn y dosbarth.</a:t>
            </a:r>
          </a:p>
          <a:p>
            <a:pPr algn="ctr"/>
            <a:r>
              <a:rPr lang="cy-GB" sz="1600" i="1" dirty="0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There are a number of useful resources on the Peniarth website which will help you use the Welsh language daily in the classroom.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sz="16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9387" y="1487808"/>
            <a:ext cx="2848233" cy="2848233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91054" y="1305304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6201667" y="4401841"/>
            <a:ext cx="5589299" cy="11292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Cymraeg i Bawb</a:t>
            </a:r>
          </a:p>
          <a:p>
            <a:pPr algn="ctr"/>
            <a:endParaRPr lang="cy-GB" sz="1600" b="1" dirty="0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These cards contain phrases and questions suitable to be used on a daily basis across the curriculum.</a:t>
            </a:r>
            <a:endParaRPr lang="en-GB" sz="1600" i="1">
              <a:solidFill>
                <a:srgbClr val="002060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441997" y="4191634"/>
            <a:ext cx="5234529" cy="15328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Iaith Fyw</a:t>
            </a:r>
            <a:endParaRPr lang="cy-GB" sz="1600" i="1" dirty="0">
              <a:solidFill>
                <a:srgbClr val="002060"/>
              </a:solidFill>
              <a:latin typeface="Calibri"/>
              <a:ea typeface="+mj-lt"/>
              <a:cs typeface="+mj-lt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 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handy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language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guide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specifically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designed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for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use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by </a:t>
            </a:r>
            <a:endParaRPr lang="en-US" sz="1600" dirty="0">
              <a:solidFill>
                <a:srgbClr val="4472C4"/>
              </a:solidFill>
              <a:latin typeface="Calibri"/>
              <a:ea typeface="+mj-lt"/>
              <a:cs typeface="+mj-lt"/>
            </a:endParaRPr>
          </a:p>
          <a:p>
            <a:pPr algn="ctr"/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teachers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in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classroom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.</a:t>
            </a:r>
            <a:endParaRPr lang="en-US" sz="1600">
              <a:latin typeface="Calibri"/>
              <a:ea typeface="+mj-lt"/>
              <a:cs typeface="+mj-lt"/>
            </a:endParaRPr>
          </a:p>
          <a:p>
            <a:pPr algn="ctr"/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language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items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are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grouped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by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colour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and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include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greetings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,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questions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,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compliments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and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helpful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commands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days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of 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week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months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 of the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year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numbers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time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; </a:t>
            </a:r>
            <a:r>
              <a:rPr lang="cy-GB" sz="1600" i="1" dirty="0" err="1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prepositions</a:t>
            </a:r>
            <a:r>
              <a:rPr lang="cy-GB" sz="1600" i="1" dirty="0">
                <a:solidFill>
                  <a:srgbClr val="002060"/>
                </a:solidFill>
                <a:latin typeface="Calibri"/>
                <a:ea typeface="+mj-lt"/>
                <a:cs typeface="+mj-lt"/>
              </a:rPr>
              <a:t>. </a:t>
            </a:r>
            <a:endParaRPr lang="cy-GB">
              <a:latin typeface="Calibri"/>
              <a:cs typeface="Calibri Light" panose="020F0302020204030204"/>
            </a:endParaRPr>
          </a:p>
          <a:p>
            <a:pPr algn="ctr"/>
            <a:endParaRPr lang="cy-GB" sz="1600" dirty="0">
              <a:latin typeface="Calibri"/>
              <a:ea typeface="Calibri"/>
              <a:cs typeface="Calibri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567262" y="2205947"/>
            <a:ext cx="3057475" cy="12003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Cliciwch ar bob llun i ddysgu mwy am yr adnodd.</a:t>
            </a:r>
            <a:endParaRPr lang="cy-GB" b="1" dirty="0">
              <a:solidFill>
                <a:srgbClr val="002060"/>
              </a:solidFill>
              <a:ea typeface="Calibri"/>
              <a:cs typeface="Calibri"/>
            </a:endParaRPr>
          </a:p>
          <a:p>
            <a:pPr algn="ctr"/>
            <a:r>
              <a:rPr lang="cy-GB" i="1" dirty="0">
                <a:solidFill>
                  <a:srgbClr val="002060"/>
                </a:solidFill>
              </a:rPr>
              <a:t>Click on each picture to learn more about the resource.</a:t>
            </a:r>
            <a:r>
              <a:rPr lang="cy-GB" b="1" dirty="0">
                <a:solidFill>
                  <a:srgbClr val="002060"/>
                </a:solidFill>
              </a:rPr>
              <a:t> </a:t>
            </a:r>
            <a:endParaRPr lang="cy-GB" b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E3B556A7-924F-88A7-D68F-B6787AE88C7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5255" y="5930734"/>
            <a:ext cx="12202509" cy="921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319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423607" y="300578"/>
            <a:ext cx="7434432" cy="144954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chemeClr val="bg1"/>
                </a:solidFill>
              </a:rPr>
              <a:t>Mae hefyd ffeiliau sain i’ch helpu i wybod sut mae ynganu’r </a:t>
            </a:r>
            <a:endParaRPr lang="cy-GB" sz="2000" b="1" dirty="0">
              <a:solidFill>
                <a:schemeClr val="bg1"/>
              </a:solidFill>
              <a:cs typeface="Calibri Light"/>
            </a:endParaRPr>
          </a:p>
          <a:p>
            <a:pPr algn="ctr"/>
            <a:r>
              <a:rPr lang="cy-GB" sz="2000" b="1" dirty="0">
                <a:solidFill>
                  <a:schemeClr val="bg1"/>
                </a:solidFill>
              </a:rPr>
              <a:t>geiriau ar y cardiau. </a:t>
            </a:r>
            <a:endParaRPr lang="cy-GB" sz="2000" b="1" dirty="0">
              <a:solidFill>
                <a:schemeClr val="bg1"/>
              </a:solidFill>
              <a:cs typeface="Calibri Light"/>
            </a:endParaRPr>
          </a:p>
          <a:p>
            <a:pPr algn="ctr"/>
            <a:r>
              <a:rPr lang="cy-GB" sz="2000" i="1" dirty="0">
                <a:solidFill>
                  <a:schemeClr val="bg1"/>
                </a:solidFill>
              </a:rPr>
              <a:t>There are also free sound files to help with pronunciation, </a:t>
            </a:r>
            <a:endParaRPr lang="cy-GB" sz="2000" i="1">
              <a:solidFill>
                <a:schemeClr val="bg1"/>
              </a:solidFill>
              <a:cs typeface="Calibri Light"/>
            </a:endParaRPr>
          </a:p>
          <a:p>
            <a:pPr algn="ctr"/>
            <a:r>
              <a:rPr lang="cy-GB" sz="2000" i="1" dirty="0">
                <a:solidFill>
                  <a:schemeClr val="bg1"/>
                </a:solidFill>
              </a:rPr>
              <a:t>which correspond to the cards. </a:t>
            </a:r>
            <a:endParaRPr lang="cy-GB" sz="2000" i="1">
              <a:solidFill>
                <a:schemeClr val="bg1"/>
              </a:solidFill>
              <a:cs typeface="Calibri Light"/>
            </a:endParaRP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3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886" y="1493342"/>
            <a:ext cx="4343400" cy="4343400"/>
          </a:xfrm>
          <a:prstGeom prst="rect">
            <a:avLst/>
          </a:prstGeom>
        </p:spPr>
      </p:pic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7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48007" y="1334837"/>
            <a:ext cx="4660409" cy="466040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E5999CA-5EDE-B40E-6D18-748D0C33C21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5255" y="5930734"/>
            <a:ext cx="12202509" cy="92174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9CE800F-EE71-046C-62C9-17FCE1DC766F}"/>
              </a:ext>
            </a:extLst>
          </p:cNvPr>
          <p:cNvSpPr txBox="1"/>
          <p:nvPr/>
        </p:nvSpPr>
        <p:spPr>
          <a:xfrm>
            <a:off x="4724401" y="4106917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u="sng">
                <a:solidFill>
                  <a:srgbClr val="0563C1"/>
                </a:solidFill>
                <a:latin typeface="Segoe UI"/>
                <a:cs typeface="Segoe UI"/>
                <a:hlinkClick r:id="rId10"/>
              </a:rPr>
              <a:t>https://pth.cymru/cib-sain</a:t>
            </a:r>
            <a:r>
              <a:rPr lang="en-GB">
                <a:latin typeface="Segoe UI"/>
                <a:cs typeface="Segoe UI"/>
              </a:rPr>
              <a:t>​</a:t>
            </a:r>
          </a:p>
          <a:p>
            <a:pPr algn="ctr"/>
            <a:r>
              <a:rPr lang="en-GB">
                <a:cs typeface="Segoe UI"/>
              </a:rPr>
              <a:t>​</a:t>
            </a:r>
          </a:p>
          <a:p>
            <a:pPr algn="ctr"/>
            <a:r>
              <a:rPr lang="en-GB" u="sng">
                <a:solidFill>
                  <a:srgbClr val="0563C1"/>
                </a:solidFill>
                <a:latin typeface="Segoe UI"/>
                <a:cs typeface="Segoe UI"/>
                <a:hlinkClick r:id="rId11"/>
              </a:rPr>
              <a:t>https://pth.cymru/iaith-fyw-sain</a:t>
            </a:r>
            <a:r>
              <a:rPr lang="en-GB">
                <a:cs typeface="Segoe UI"/>
              </a:rPr>
              <a:t>​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CD14E3-9B9D-3BB7-801D-AE21DFBBE1F3}"/>
              </a:ext>
            </a:extLst>
          </p:cNvPr>
          <p:cNvSpPr txBox="1"/>
          <p:nvPr/>
        </p:nvSpPr>
        <p:spPr>
          <a:xfrm>
            <a:off x="4724400" y="226760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  <a:cs typeface="Segoe UI"/>
              </a:rPr>
              <a:t>Cliciwch yma i glywed.</a:t>
            </a:r>
            <a:r>
              <a:rPr lang="en-US">
                <a:cs typeface="Segoe UI"/>
              </a:rPr>
              <a:t>​</a:t>
            </a:r>
          </a:p>
          <a:p>
            <a:pPr algn="ctr"/>
            <a:r>
              <a:rPr lang="cy-GB" i="1">
                <a:solidFill>
                  <a:srgbClr val="002060"/>
                </a:solidFill>
                <a:cs typeface="Segoe UI"/>
              </a:rPr>
              <a:t>Click here to hear. </a:t>
            </a:r>
            <a:r>
              <a:rPr lang="en-US">
                <a:cs typeface="Segoe UI"/>
              </a:rPr>
              <a:t>​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1FC58DB-513D-DC09-5E22-BACF38E9C606}"/>
              </a:ext>
            </a:extLst>
          </p:cNvPr>
          <p:cNvCxnSpPr/>
          <p:nvPr/>
        </p:nvCxnSpPr>
        <p:spPr>
          <a:xfrm>
            <a:off x="6095999" y="2948354"/>
            <a:ext cx="0" cy="936229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4956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464338" y="389621"/>
            <a:ext cx="7402554" cy="3299885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chemeClr val="bg1">
                    <a:lumMod val="95000"/>
                  </a:schemeClr>
                </a:solidFill>
              </a:rPr>
              <a:t>If you are in the Primary sector the '</a:t>
            </a:r>
            <a:r>
              <a:rPr lang="cy-GB" sz="2000" b="1" dirty="0">
                <a:solidFill>
                  <a:srgbClr val="FFFF00"/>
                </a:solidFill>
              </a:rPr>
              <a:t>Cyw: Beth Welwch chi?</a:t>
            </a:r>
            <a:r>
              <a:rPr lang="cy-GB" sz="2000" b="1" dirty="0">
                <a:solidFill>
                  <a:schemeClr val="bg1">
                    <a:lumMod val="95000"/>
                  </a:schemeClr>
                </a:solidFill>
              </a:rPr>
              <a:t>' bilingual A3 hardback flip books are also very useful. </a:t>
            </a:r>
            <a:endParaRPr lang="cy-GB" sz="2000" b="1" dirty="0">
              <a:solidFill>
                <a:schemeClr val="bg1">
                  <a:lumMod val="95000"/>
                </a:schemeClr>
              </a:solidFill>
              <a:cs typeface="Calibri Light"/>
            </a:endParaRPr>
          </a:p>
          <a:p>
            <a:pPr algn="ctr"/>
            <a:endParaRPr lang="cy-GB" sz="2000" b="1" dirty="0">
              <a:solidFill>
                <a:schemeClr val="bg1">
                  <a:lumMod val="95000"/>
                </a:schemeClr>
              </a:solidFill>
              <a:cs typeface="Calibri Light"/>
            </a:endParaRPr>
          </a:p>
          <a:p>
            <a:pPr algn="ctr"/>
            <a:r>
              <a:rPr lang="cy-GB" sz="2000" b="1" dirty="0">
                <a:solidFill>
                  <a:schemeClr val="bg1">
                    <a:lumMod val="95000"/>
                  </a:schemeClr>
                </a:solidFill>
              </a:rPr>
              <a:t>The resource develops children's oral skills from an early age with colourful pictures and situations depicted to encourage discussion.</a:t>
            </a:r>
            <a:endParaRPr lang="cy-GB" sz="2000" b="1" dirty="0">
              <a:solidFill>
                <a:schemeClr val="bg1">
                  <a:lumMod val="95000"/>
                </a:schemeClr>
              </a:solidFill>
              <a:cs typeface="Calibri Light"/>
            </a:endParaRPr>
          </a:p>
          <a:p>
            <a:pPr algn="ctr"/>
            <a:endParaRPr lang="cy-GB" sz="2000" b="1" dirty="0">
              <a:solidFill>
                <a:schemeClr val="bg1">
                  <a:lumMod val="95000"/>
                </a:schemeClr>
              </a:solidFill>
              <a:cs typeface="Calibri Light"/>
            </a:endParaRPr>
          </a:p>
          <a:p>
            <a:pPr algn="ctr"/>
            <a:r>
              <a:rPr lang="cy-GB" sz="2000" b="1" dirty="0">
                <a:solidFill>
                  <a:schemeClr val="bg1">
                    <a:lumMod val="95000"/>
                  </a:schemeClr>
                </a:solidFill>
              </a:rPr>
              <a:t> All scenes have been designed with characteristics of Outcome 2 across four Profile Learning Areas of the Foundation Phase in mind, and the flipside of each picture has teacher notes including Welsh language question 'prompts’ and phonetics</a:t>
            </a:r>
            <a:r>
              <a:rPr lang="cy-GB" sz="2000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818" y="91367"/>
            <a:ext cx="3755290" cy="14019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550999" y="4538102"/>
            <a:ext cx="3752235" cy="1200329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b="1" dirty="0">
                <a:solidFill>
                  <a:srgbClr val="002060"/>
                </a:solidFill>
              </a:rPr>
              <a:t>Cliciwch ar y llun i weld yr adnodd arlein.</a:t>
            </a:r>
          </a:p>
          <a:p>
            <a:pPr algn="ctr"/>
            <a:r>
              <a:rPr lang="cy-GB" i="1" dirty="0">
                <a:solidFill>
                  <a:srgbClr val="002060"/>
                </a:solidFill>
              </a:rPr>
              <a:t>Click on the picture to see the resource online. </a:t>
            </a:r>
            <a:endParaRPr lang="cy-GB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1">
            <a:hlinkClick r:id="rId5"/>
            <a:extLst>
              <a:ext uri="{FF2B5EF4-FFF2-40B4-BE49-F238E27FC236}">
                <a16:creationId xmlns:a16="http://schemas.microsoft.com/office/drawing/2014/main" id="{61405DEF-1730-564E-A0F8-2BC91C1F193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4316" b="14199"/>
          <a:stretch/>
        </p:blipFill>
        <p:spPr>
          <a:xfrm>
            <a:off x="457827" y="1679584"/>
            <a:ext cx="3792754" cy="27112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1B771A-EAE3-D84D-BEDB-08D383B6189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04237" y="4120767"/>
            <a:ext cx="1365094" cy="136509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FF98553-6B89-D047-AC04-8F9DB85769F6}"/>
              </a:ext>
            </a:extLst>
          </p:cNvPr>
          <p:cNvSpPr/>
          <p:nvPr/>
        </p:nvSpPr>
        <p:spPr>
          <a:xfrm>
            <a:off x="4952880" y="4252107"/>
            <a:ext cx="5064003" cy="64633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cy-GB" dirty="0">
                <a:solidFill>
                  <a:srgbClr val="FF0000"/>
                </a:solidFill>
                <a:latin typeface="inherit"/>
              </a:rPr>
              <a:t>As students, </a:t>
            </a:r>
            <a:r>
              <a:rPr lang="cy-GB" b="1" u="sng" dirty="0">
                <a:solidFill>
                  <a:srgbClr val="FF0000"/>
                </a:solidFill>
                <a:latin typeface="inherit"/>
              </a:rPr>
              <a:t>you get free delivery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on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 Peniarth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shop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resources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if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you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purchase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 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any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 of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these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 </a:t>
            </a:r>
            <a:r>
              <a:rPr lang="cy-GB" dirty="0" err="1">
                <a:solidFill>
                  <a:srgbClr val="FF0000"/>
                </a:solidFill>
                <a:latin typeface="inherit"/>
              </a:rPr>
              <a:t>resources</a:t>
            </a:r>
            <a:r>
              <a:rPr lang="cy-GB" dirty="0">
                <a:solidFill>
                  <a:srgbClr val="FF0000"/>
                </a:solidFill>
                <a:latin typeface="inherit"/>
              </a:rPr>
              <a:t>!</a:t>
            </a:r>
            <a:endParaRPr lang="cy-GB" sz="1100" b="1" i="0" dirty="0">
              <a:solidFill>
                <a:srgbClr val="FF0000"/>
              </a:solidFill>
              <a:effectLst/>
              <a:latin typeface="Courier New"/>
              <a:cs typeface="Courier New"/>
            </a:endParaRP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74578918-2FB4-A539-2160-6157DFF71D6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5255" y="5930734"/>
            <a:ext cx="12202509" cy="921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988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1163</TotalTime>
  <Words>363</Words>
  <Application>Microsoft Office PowerPoint</Application>
  <PresentationFormat>Widescreen</PresentationFormat>
  <Paragraphs>27</Paragraphs>
  <Slides>3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Mari Powell</cp:lastModifiedBy>
  <cp:revision>75</cp:revision>
  <dcterms:created xsi:type="dcterms:W3CDTF">2021-09-24T10:52:44Z</dcterms:created>
  <dcterms:modified xsi:type="dcterms:W3CDTF">2022-11-09T18:49:00Z</dcterms:modified>
</cp:coreProperties>
</file>