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9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287" dt="2026-10-04T17:14:30.301"/>
    <p1510:client id="{7389BAF6-D13A-74ED-F2E4-635F336357C9}" v="122" dt="2026-10-04T16:26:00.6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erthiga Srithas (2615411)" userId="S::2615411@student.uwtsd.ac.uk::cbccd48c-0637-42da-8d56-b38f986f789f" providerId="AD" clId="Web-{7389BAF6-D13A-74ED-F2E4-635F336357C9}"/>
    <pc:docChg chg="mod addSld modSld addMainMaster delMainMaster">
      <pc:chgData name="Keerthiga Srithas (2615411)" userId="S::2615411@student.uwtsd.ac.uk::cbccd48c-0637-42da-8d56-b38f986f789f" providerId="AD" clId="Web-{7389BAF6-D13A-74ED-F2E4-635F336357C9}" dt="2026-10-04T16:26:00.656" v="146"/>
      <pc:docMkLst>
        <pc:docMk/>
      </pc:docMkLst>
      <pc:sldChg chg="addSp modSp mod setBg modClrScheme setClrOvrMap chgLayout">
        <pc:chgData name="Keerthiga Srithas (2615411)" userId="S::2615411@student.uwtsd.ac.uk::cbccd48c-0637-42da-8d56-b38f986f789f" providerId="AD" clId="Web-{7389BAF6-D13A-74ED-F2E4-635F336357C9}" dt="2026-10-04T15:46:20.358" v="95" actId="20577"/>
        <pc:sldMkLst>
          <pc:docMk/>
          <pc:sldMk cId="109857222" sldId="256"/>
        </pc:sldMkLst>
        <pc:spChg chg="mod ord">
          <ac:chgData name="Keerthiga Srithas (2615411)" userId="S::2615411@student.uwtsd.ac.uk::cbccd48c-0637-42da-8d56-b38f986f789f" providerId="AD" clId="Web-{7389BAF6-D13A-74ED-F2E4-635F336357C9}" dt="2026-10-04T15:44:39.151" v="87" actId="1410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Keerthiga Srithas (2615411)" userId="S::2615411@student.uwtsd.ac.uk::cbccd48c-0637-42da-8d56-b38f986f789f" providerId="AD" clId="Web-{7389BAF6-D13A-74ED-F2E4-635F336357C9}" dt="2026-10-04T15:46:20.358" v="95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Keerthiga Srithas (2615411)" userId="S::2615411@student.uwtsd.ac.uk::cbccd48c-0637-42da-8d56-b38f986f789f" providerId="AD" clId="Web-{7389BAF6-D13A-74ED-F2E4-635F336357C9}" dt="2026-10-04T15:43:26.587" v="76"/>
          <ac:spMkLst>
            <pc:docMk/>
            <pc:sldMk cId="109857222" sldId="256"/>
            <ac:spMk id="9" creationId="{85CB65D0-496F-4797-A015-C85839E35D1A}"/>
          </ac:spMkLst>
        </pc:spChg>
        <pc:spChg chg="add">
          <ac:chgData name="Keerthiga Srithas (2615411)" userId="S::2615411@student.uwtsd.ac.uk::cbccd48c-0637-42da-8d56-b38f986f789f" providerId="AD" clId="Web-{7389BAF6-D13A-74ED-F2E4-635F336357C9}" dt="2026-10-04T15:43:26.587" v="76"/>
          <ac:spMkLst>
            <pc:docMk/>
            <pc:sldMk cId="109857222" sldId="256"/>
            <ac:spMk id="11" creationId="{95D2C779-8883-4E5F-A170-0F464918C1B7}"/>
          </ac:spMkLst>
        </pc:spChg>
        <pc:picChg chg="add mod">
          <ac:chgData name="Keerthiga Srithas (2615411)" userId="S::2615411@student.uwtsd.ac.uk::cbccd48c-0637-42da-8d56-b38f986f789f" providerId="AD" clId="Web-{7389BAF6-D13A-74ED-F2E4-635F336357C9}" dt="2026-10-04T15:44:44.355" v="88" actId="1076"/>
          <ac:picMkLst>
            <pc:docMk/>
            <pc:sldMk cId="109857222" sldId="256"/>
            <ac:picMk id="4" creationId="{49F0A6E4-F1A9-1692-C0A1-946A001D9146}"/>
          </ac:picMkLst>
        </pc:picChg>
        <pc:cxnChg chg="add">
          <ac:chgData name="Keerthiga Srithas (2615411)" userId="S::2615411@student.uwtsd.ac.uk::cbccd48c-0637-42da-8d56-b38f986f789f" providerId="AD" clId="Web-{7389BAF6-D13A-74ED-F2E4-635F336357C9}" dt="2026-10-04T15:43:26.587" v="76"/>
          <ac:cxnSpMkLst>
            <pc:docMk/>
            <pc:sldMk cId="109857222" sldId="256"/>
            <ac:cxnSpMk id="13" creationId="{BD96A694-258D-4418-A83C-B9BA72FD44B8}"/>
          </ac:cxnSpMkLst>
        </pc:cxnChg>
      </pc:sldChg>
      <pc:sldChg chg="addSp delSp modSp new">
        <pc:chgData name="Keerthiga Srithas (2615411)" userId="S::2615411@student.uwtsd.ac.uk::cbccd48c-0637-42da-8d56-b38f986f789f" providerId="AD" clId="Web-{7389BAF6-D13A-74ED-F2E4-635F336357C9}" dt="2026-10-04T16:16:48.321" v="135" actId="20577"/>
        <pc:sldMkLst>
          <pc:docMk/>
          <pc:sldMk cId="3601632880" sldId="257"/>
        </pc:sldMkLst>
        <pc:spChg chg="mod">
          <ac:chgData name="Keerthiga Srithas (2615411)" userId="S::2615411@student.uwtsd.ac.uk::cbccd48c-0637-42da-8d56-b38f986f789f" providerId="AD" clId="Web-{7389BAF6-D13A-74ED-F2E4-635F336357C9}" dt="2026-10-04T16:16:48.321" v="135" actId="20577"/>
          <ac:spMkLst>
            <pc:docMk/>
            <pc:sldMk cId="3601632880" sldId="257"/>
            <ac:spMk id="2" creationId="{4BC26C75-F454-8609-6061-A0E3DBB1B8D9}"/>
          </ac:spMkLst>
        </pc:spChg>
        <pc:spChg chg="del">
          <ac:chgData name="Keerthiga Srithas (2615411)" userId="S::2615411@student.uwtsd.ac.uk::cbccd48c-0637-42da-8d56-b38f986f789f" providerId="AD" clId="Web-{7389BAF6-D13A-74ED-F2E4-635F336357C9}" dt="2026-10-04T16:03:59.703" v="106"/>
          <ac:spMkLst>
            <pc:docMk/>
            <pc:sldMk cId="3601632880" sldId="257"/>
            <ac:spMk id="3" creationId="{1F7B88B6-6C6C-145F-E368-F199799ADD62}"/>
          </ac:spMkLst>
        </pc:spChg>
        <pc:spChg chg="add del mod">
          <ac:chgData name="Keerthiga Srithas (2615411)" userId="S::2615411@student.uwtsd.ac.uk::cbccd48c-0637-42da-8d56-b38f986f789f" providerId="AD" clId="Web-{7389BAF6-D13A-74ED-F2E4-635F336357C9}" dt="2026-10-04T16:03:54.515" v="105"/>
          <ac:spMkLst>
            <pc:docMk/>
            <pc:sldMk cId="3601632880" sldId="257"/>
            <ac:spMk id="4" creationId="{5359D58C-5034-D774-21C8-D3E788DE3C29}"/>
          </ac:spMkLst>
        </pc:spChg>
        <pc:graphicFrameChg chg="add mod ord modGraphic">
          <ac:chgData name="Keerthiga Srithas (2615411)" userId="S::2615411@student.uwtsd.ac.uk::cbccd48c-0637-42da-8d56-b38f986f789f" providerId="AD" clId="Web-{7389BAF6-D13A-74ED-F2E4-635F336357C9}" dt="2026-10-04T16:16:30.804" v="134"/>
          <ac:graphicFrameMkLst>
            <pc:docMk/>
            <pc:sldMk cId="3601632880" sldId="257"/>
            <ac:graphicFrameMk id="5" creationId="{F60C2272-41F8-136C-C210-BD69DB078413}"/>
          </ac:graphicFrameMkLst>
        </pc:graphicFrameChg>
      </pc:sldChg>
      <pc:sldChg chg="addSp delSp modSp new mod setBg">
        <pc:chgData name="Keerthiga Srithas (2615411)" userId="S::2615411@student.uwtsd.ac.uk::cbccd48c-0637-42da-8d56-b38f986f789f" providerId="AD" clId="Web-{7389BAF6-D13A-74ED-F2E4-635F336357C9}" dt="2026-10-04T16:26:00.656" v="146"/>
        <pc:sldMkLst>
          <pc:docMk/>
          <pc:sldMk cId="1331092256" sldId="258"/>
        </pc:sldMkLst>
        <pc:spChg chg="mod">
          <ac:chgData name="Keerthiga Srithas (2615411)" userId="S::2615411@student.uwtsd.ac.uk::cbccd48c-0637-42da-8d56-b38f986f789f" providerId="AD" clId="Web-{7389BAF6-D13A-74ED-F2E4-635F336357C9}" dt="2026-10-04T16:26:00.656" v="146"/>
          <ac:spMkLst>
            <pc:docMk/>
            <pc:sldMk cId="1331092256" sldId="258"/>
            <ac:spMk id="2" creationId="{04B2AD58-2192-0B54-E066-12FCC3ADF702}"/>
          </ac:spMkLst>
        </pc:spChg>
        <pc:spChg chg="del">
          <ac:chgData name="Keerthiga Srithas (2615411)" userId="S::2615411@student.uwtsd.ac.uk::cbccd48c-0637-42da-8d56-b38f986f789f" providerId="AD" clId="Web-{7389BAF6-D13A-74ED-F2E4-635F336357C9}" dt="2026-10-04T16:22:05.883" v="140"/>
          <ac:spMkLst>
            <pc:docMk/>
            <pc:sldMk cId="1331092256" sldId="258"/>
            <ac:spMk id="3" creationId="{71037294-4487-976D-B92B-C9EC9302F12B}"/>
          </ac:spMkLst>
        </pc:spChg>
        <pc:spChg chg="add del mod">
          <ac:chgData name="Keerthiga Srithas (2615411)" userId="S::2615411@student.uwtsd.ac.uk::cbccd48c-0637-42da-8d56-b38f986f789f" providerId="AD" clId="Web-{7389BAF6-D13A-74ED-F2E4-635F336357C9}" dt="2026-10-04T16:26:00.656" v="146"/>
          <ac:spMkLst>
            <pc:docMk/>
            <pc:sldMk cId="1331092256" sldId="258"/>
            <ac:spMk id="8" creationId="{A90EBC58-77CB-2887-70D6-0769B5498778}"/>
          </ac:spMkLst>
        </pc:spChg>
        <pc:spChg chg="add del">
          <ac:chgData name="Keerthiga Srithas (2615411)" userId="S::2615411@student.uwtsd.ac.uk::cbccd48c-0637-42da-8d56-b38f986f789f" providerId="AD" clId="Web-{7389BAF6-D13A-74ED-F2E4-635F336357C9}" dt="2026-10-04T16:26:00.656" v="146"/>
          <ac:spMkLst>
            <pc:docMk/>
            <pc:sldMk cId="1331092256" sldId="258"/>
            <ac:spMk id="11" creationId="{E49D7415-2F11-44C2-B6AA-13A25B6814B9}"/>
          </ac:spMkLst>
        </pc:spChg>
        <pc:picChg chg="add mod ord">
          <ac:chgData name="Keerthiga Srithas (2615411)" userId="S::2615411@student.uwtsd.ac.uk::cbccd48c-0637-42da-8d56-b38f986f789f" providerId="AD" clId="Web-{7389BAF6-D13A-74ED-F2E4-635F336357C9}" dt="2026-10-04T16:26:00.656" v="146"/>
          <ac:picMkLst>
            <pc:docMk/>
            <pc:sldMk cId="1331092256" sldId="258"/>
            <ac:picMk id="4" creationId="{A1615740-46C5-AD15-709D-23DAEFB46716}"/>
          </ac:picMkLst>
        </pc:picChg>
        <pc:cxnChg chg="add del">
          <ac:chgData name="Keerthiga Srithas (2615411)" userId="S::2615411@student.uwtsd.ac.uk::cbccd48c-0637-42da-8d56-b38f986f789f" providerId="AD" clId="Web-{7389BAF6-D13A-74ED-F2E4-635F336357C9}" dt="2026-10-04T16:26:00.656" v="146"/>
          <ac:cxnSpMkLst>
            <pc:docMk/>
            <pc:sldMk cId="1331092256" sldId="258"/>
            <ac:cxnSpMk id="13" creationId="{4583FD9E-C5A7-96F7-951D-7D292013CD58}"/>
          </ac:cxnSpMkLst>
        </pc:cxnChg>
      </pc:sldChg>
      <pc:sldMasterChg chg="del delSldLayout">
        <pc:chgData name="Keerthiga Srithas (2615411)" userId="S::2615411@student.uwtsd.ac.uk::cbccd48c-0637-42da-8d56-b38f986f789f" providerId="AD" clId="Web-{7389BAF6-D13A-74ED-F2E4-635F336357C9}" dt="2026-10-04T15:42:15.209" v="72"/>
        <pc:sldMasterMkLst>
          <pc:docMk/>
          <pc:sldMasterMk cId="2460954070" sldId="2147483660"/>
        </pc:sldMasterMkLst>
        <pc:sldLayoutChg chg="del">
          <pc:chgData name="Keerthiga Srithas (2615411)" userId="S::2615411@student.uwtsd.ac.uk::cbccd48c-0637-42da-8d56-b38f986f789f" providerId="AD" clId="Web-{7389BAF6-D13A-74ED-F2E4-635F336357C9}" dt="2026-10-04T15:42:15.209" v="72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Keerthiga Srithas (2615411)" userId="S::2615411@student.uwtsd.ac.uk::cbccd48c-0637-42da-8d56-b38f986f789f" providerId="AD" clId="Web-{7389BAF6-D13A-74ED-F2E4-635F336357C9}" dt="2026-10-04T15:42:15.209" v="72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Keerthiga Srithas (2615411)" userId="S::2615411@student.uwtsd.ac.uk::cbccd48c-0637-42da-8d56-b38f986f789f" providerId="AD" clId="Web-{7389BAF6-D13A-74ED-F2E4-635F336357C9}" dt="2026-10-04T15:42:15.209" v="72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Keerthiga Srithas (2615411)" userId="S::2615411@student.uwtsd.ac.uk::cbccd48c-0637-42da-8d56-b38f986f789f" providerId="AD" clId="Web-{7389BAF6-D13A-74ED-F2E4-635F336357C9}" dt="2026-10-04T15:42:15.209" v="72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Keerthiga Srithas (2615411)" userId="S::2615411@student.uwtsd.ac.uk::cbccd48c-0637-42da-8d56-b38f986f789f" providerId="AD" clId="Web-{7389BAF6-D13A-74ED-F2E4-635F336357C9}" dt="2026-10-04T15:42:15.209" v="72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Keerthiga Srithas (2615411)" userId="S::2615411@student.uwtsd.ac.uk::cbccd48c-0637-42da-8d56-b38f986f789f" providerId="AD" clId="Web-{7389BAF6-D13A-74ED-F2E4-635F336357C9}" dt="2026-10-04T15:42:15.209" v="72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Keerthiga Srithas (2615411)" userId="S::2615411@student.uwtsd.ac.uk::cbccd48c-0637-42da-8d56-b38f986f789f" providerId="AD" clId="Web-{7389BAF6-D13A-74ED-F2E4-635F336357C9}" dt="2026-10-04T15:42:15.209" v="72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Keerthiga Srithas (2615411)" userId="S::2615411@student.uwtsd.ac.uk::cbccd48c-0637-42da-8d56-b38f986f789f" providerId="AD" clId="Web-{7389BAF6-D13A-74ED-F2E4-635F336357C9}" dt="2026-10-04T15:42:15.209" v="72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Keerthiga Srithas (2615411)" userId="S::2615411@student.uwtsd.ac.uk::cbccd48c-0637-42da-8d56-b38f986f789f" providerId="AD" clId="Web-{7389BAF6-D13A-74ED-F2E4-635F336357C9}" dt="2026-10-04T15:42:15.209" v="72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Keerthiga Srithas (2615411)" userId="S::2615411@student.uwtsd.ac.uk::cbccd48c-0637-42da-8d56-b38f986f789f" providerId="AD" clId="Web-{7389BAF6-D13A-74ED-F2E4-635F336357C9}" dt="2026-10-04T15:42:15.209" v="72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Keerthiga Srithas (2615411)" userId="S::2615411@student.uwtsd.ac.uk::cbccd48c-0637-42da-8d56-b38f986f789f" providerId="AD" clId="Web-{7389BAF6-D13A-74ED-F2E4-635F336357C9}" dt="2026-10-04T15:42:15.209" v="7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Keerthiga Srithas (2615411)" userId="S::2615411@student.uwtsd.ac.uk::cbccd48c-0637-42da-8d56-b38f986f789f" providerId="AD" clId="Web-{7389BAF6-D13A-74ED-F2E4-635F336357C9}" dt="2026-10-04T15:42:17.303" v="73"/>
        <pc:sldMasterMkLst>
          <pc:docMk/>
          <pc:sldMasterMk cId="1131568009" sldId="2147483672"/>
        </pc:sldMasterMkLst>
        <pc:sldLayoutChg chg="add del mod replId">
          <pc:chgData name="Keerthiga Srithas (2615411)" userId="S::2615411@student.uwtsd.ac.uk::cbccd48c-0637-42da-8d56-b38f986f789f" providerId="AD" clId="Web-{7389BAF6-D13A-74ED-F2E4-635F336357C9}" dt="2026-10-04T15:42:17.303" v="73"/>
          <pc:sldLayoutMkLst>
            <pc:docMk/>
            <pc:sldMasterMk cId="1131568009" sldId="2147483672"/>
            <pc:sldLayoutMk cId="3094873259" sldId="2147483673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17.303" v="73"/>
          <pc:sldLayoutMkLst>
            <pc:docMk/>
            <pc:sldMasterMk cId="1131568009" sldId="2147483672"/>
            <pc:sldLayoutMk cId="1806410679" sldId="2147483674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17.303" v="73"/>
          <pc:sldLayoutMkLst>
            <pc:docMk/>
            <pc:sldMasterMk cId="1131568009" sldId="2147483672"/>
            <pc:sldLayoutMk cId="3729593849" sldId="2147483675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17.303" v="73"/>
          <pc:sldLayoutMkLst>
            <pc:docMk/>
            <pc:sldMasterMk cId="1131568009" sldId="2147483672"/>
            <pc:sldLayoutMk cId="1220927678" sldId="2147483676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17.303" v="73"/>
          <pc:sldLayoutMkLst>
            <pc:docMk/>
            <pc:sldMasterMk cId="1131568009" sldId="2147483672"/>
            <pc:sldLayoutMk cId="170527994" sldId="2147483677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17.303" v="73"/>
          <pc:sldLayoutMkLst>
            <pc:docMk/>
            <pc:sldMasterMk cId="1131568009" sldId="2147483672"/>
            <pc:sldLayoutMk cId="2238977723" sldId="2147483678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17.303" v="73"/>
          <pc:sldLayoutMkLst>
            <pc:docMk/>
            <pc:sldMasterMk cId="1131568009" sldId="2147483672"/>
            <pc:sldLayoutMk cId="104083578" sldId="2147483679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17.303" v="73"/>
          <pc:sldLayoutMkLst>
            <pc:docMk/>
            <pc:sldMasterMk cId="1131568009" sldId="2147483672"/>
            <pc:sldLayoutMk cId="1908557695" sldId="2147483680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17.303" v="73"/>
          <pc:sldLayoutMkLst>
            <pc:docMk/>
            <pc:sldMasterMk cId="1131568009" sldId="2147483672"/>
            <pc:sldLayoutMk cId="4265832782" sldId="2147483681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17.303" v="73"/>
          <pc:sldLayoutMkLst>
            <pc:docMk/>
            <pc:sldMasterMk cId="1131568009" sldId="2147483672"/>
            <pc:sldLayoutMk cId="3360275981" sldId="2147483682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17.303" v="73"/>
          <pc:sldLayoutMkLst>
            <pc:docMk/>
            <pc:sldMasterMk cId="1131568009" sldId="2147483672"/>
            <pc:sldLayoutMk cId="3092188538" sldId="2147483683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17.303" v="73"/>
          <pc:sldLayoutMkLst>
            <pc:docMk/>
            <pc:sldMasterMk cId="1131568009" sldId="2147483672"/>
            <pc:sldLayoutMk cId="3440681422" sldId="2147483684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17.303" v="73"/>
          <pc:sldLayoutMkLst>
            <pc:docMk/>
            <pc:sldMasterMk cId="1131568009" sldId="2147483672"/>
            <pc:sldLayoutMk cId="1006451878" sldId="2147483685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17.303" v="73"/>
          <pc:sldLayoutMkLst>
            <pc:docMk/>
            <pc:sldMasterMk cId="1131568009" sldId="2147483672"/>
            <pc:sldLayoutMk cId="530266433" sldId="2147483686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17.303" v="73"/>
          <pc:sldLayoutMkLst>
            <pc:docMk/>
            <pc:sldMasterMk cId="1131568009" sldId="2147483672"/>
            <pc:sldLayoutMk cId="1326890376" sldId="2147483687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17.303" v="73"/>
          <pc:sldLayoutMkLst>
            <pc:docMk/>
            <pc:sldMasterMk cId="1131568009" sldId="2147483672"/>
            <pc:sldLayoutMk cId="4054542268" sldId="2147483688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17.303" v="73"/>
          <pc:sldLayoutMkLst>
            <pc:docMk/>
            <pc:sldMasterMk cId="1131568009" sldId="2147483672"/>
            <pc:sldLayoutMk cId="1802141374" sldId="2147483689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17.303" v="73"/>
          <pc:sldLayoutMkLst>
            <pc:docMk/>
            <pc:sldMasterMk cId="1131568009" sldId="2147483672"/>
            <pc:sldLayoutMk cId="846087077" sldId="2147483690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17.303" v="73"/>
          <pc:sldLayoutMkLst>
            <pc:docMk/>
            <pc:sldMasterMk cId="1131568009" sldId="2147483672"/>
            <pc:sldLayoutMk cId="1778187688" sldId="2147483691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17.303" v="73"/>
          <pc:sldLayoutMkLst>
            <pc:docMk/>
            <pc:sldMasterMk cId="1131568009" sldId="2147483672"/>
            <pc:sldLayoutMk cId="3617125680" sldId="2147483692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17.303" v="73"/>
          <pc:sldLayoutMkLst>
            <pc:docMk/>
            <pc:sldMasterMk cId="1131568009" sldId="2147483672"/>
            <pc:sldLayoutMk cId="3553174742" sldId="2147483693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17.303" v="73"/>
          <pc:sldLayoutMkLst>
            <pc:docMk/>
            <pc:sldMasterMk cId="1131568009" sldId="2147483672"/>
            <pc:sldLayoutMk cId="2332169955" sldId="2147483694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17.303" v="73"/>
          <pc:sldLayoutMkLst>
            <pc:docMk/>
            <pc:sldMasterMk cId="1131568009" sldId="2147483672"/>
            <pc:sldLayoutMk cId="2702970932" sldId="2147483695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17.303" v="73"/>
          <pc:sldLayoutMkLst>
            <pc:docMk/>
            <pc:sldMasterMk cId="1131568009" sldId="2147483672"/>
            <pc:sldLayoutMk cId="4191422036" sldId="2147483696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17.303" v="73"/>
          <pc:sldLayoutMkLst>
            <pc:docMk/>
            <pc:sldMasterMk cId="1131568009" sldId="2147483672"/>
            <pc:sldLayoutMk cId="657717574" sldId="2147483697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17.303" v="73"/>
          <pc:sldLayoutMkLst>
            <pc:docMk/>
            <pc:sldMasterMk cId="1131568009" sldId="2147483672"/>
            <pc:sldLayoutMk cId="2849693127" sldId="2147483698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17.303" v="73"/>
          <pc:sldLayoutMkLst>
            <pc:docMk/>
            <pc:sldMasterMk cId="1131568009" sldId="2147483672"/>
            <pc:sldLayoutMk cId="1224430478" sldId="2147483699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17.303" v="73"/>
          <pc:sldLayoutMkLst>
            <pc:docMk/>
            <pc:sldMasterMk cId="1131568009" sldId="2147483672"/>
            <pc:sldLayoutMk cId="203505986" sldId="2147483700"/>
          </pc:sldLayoutMkLst>
        </pc:sldLayoutChg>
      </pc:sldMasterChg>
      <pc:sldMasterChg chg="add del addSldLayout delSldLayout modSldLayout">
        <pc:chgData name="Keerthiga Srithas (2615411)" userId="S::2615411@student.uwtsd.ac.uk::cbccd48c-0637-42da-8d56-b38f986f789f" providerId="AD" clId="Web-{7389BAF6-D13A-74ED-F2E4-635F336357C9}" dt="2026-10-04T15:42:23.428" v="74"/>
        <pc:sldMasterMkLst>
          <pc:docMk/>
          <pc:sldMasterMk cId="1064700026" sldId="2147483701"/>
        </pc:sldMasterMkLst>
        <pc:sldLayoutChg chg="add del mod replId">
          <pc:chgData name="Keerthiga Srithas (2615411)" userId="S::2615411@student.uwtsd.ac.uk::cbccd48c-0637-42da-8d56-b38f986f789f" providerId="AD" clId="Web-{7389BAF6-D13A-74ED-F2E4-635F336357C9}" dt="2026-10-04T15:42:23.428" v="74"/>
          <pc:sldLayoutMkLst>
            <pc:docMk/>
            <pc:sldMasterMk cId="1064700026" sldId="2147483701"/>
            <pc:sldLayoutMk cId="2427195879" sldId="2147483702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23.428" v="74"/>
          <pc:sldLayoutMkLst>
            <pc:docMk/>
            <pc:sldMasterMk cId="1064700026" sldId="2147483701"/>
            <pc:sldLayoutMk cId="1198451295" sldId="2147483703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23.428" v="74"/>
          <pc:sldLayoutMkLst>
            <pc:docMk/>
            <pc:sldMasterMk cId="1064700026" sldId="2147483701"/>
            <pc:sldLayoutMk cId="3193806495" sldId="2147483704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23.428" v="74"/>
          <pc:sldLayoutMkLst>
            <pc:docMk/>
            <pc:sldMasterMk cId="1064700026" sldId="2147483701"/>
            <pc:sldLayoutMk cId="3945958753" sldId="2147483705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23.428" v="74"/>
          <pc:sldLayoutMkLst>
            <pc:docMk/>
            <pc:sldMasterMk cId="1064700026" sldId="2147483701"/>
            <pc:sldLayoutMk cId="456705390" sldId="2147483706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23.428" v="74"/>
          <pc:sldLayoutMkLst>
            <pc:docMk/>
            <pc:sldMasterMk cId="1064700026" sldId="2147483701"/>
            <pc:sldLayoutMk cId="2412792327" sldId="2147483707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23.428" v="74"/>
          <pc:sldLayoutMkLst>
            <pc:docMk/>
            <pc:sldMasterMk cId="1064700026" sldId="2147483701"/>
            <pc:sldLayoutMk cId="3210993483" sldId="2147483708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23.428" v="74"/>
          <pc:sldLayoutMkLst>
            <pc:docMk/>
            <pc:sldMasterMk cId="1064700026" sldId="2147483701"/>
            <pc:sldLayoutMk cId="4059482320" sldId="2147483709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23.428" v="74"/>
          <pc:sldLayoutMkLst>
            <pc:docMk/>
            <pc:sldMasterMk cId="1064700026" sldId="2147483701"/>
            <pc:sldLayoutMk cId="2550845326" sldId="2147483710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23.428" v="74"/>
          <pc:sldLayoutMkLst>
            <pc:docMk/>
            <pc:sldMasterMk cId="1064700026" sldId="2147483701"/>
            <pc:sldLayoutMk cId="327919803" sldId="2147483711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23.428" v="74"/>
          <pc:sldLayoutMkLst>
            <pc:docMk/>
            <pc:sldMasterMk cId="1064700026" sldId="2147483701"/>
            <pc:sldLayoutMk cId="2205492546" sldId="2147483712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23.428" v="74"/>
          <pc:sldLayoutMkLst>
            <pc:docMk/>
            <pc:sldMasterMk cId="1064700026" sldId="2147483701"/>
            <pc:sldLayoutMk cId="4083788828" sldId="2147483713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23.428" v="74"/>
          <pc:sldLayoutMkLst>
            <pc:docMk/>
            <pc:sldMasterMk cId="1064700026" sldId="2147483701"/>
            <pc:sldLayoutMk cId="4003289845" sldId="2147483714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23.428" v="74"/>
          <pc:sldLayoutMkLst>
            <pc:docMk/>
            <pc:sldMasterMk cId="1064700026" sldId="2147483701"/>
            <pc:sldLayoutMk cId="4285248393" sldId="2147483715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23.428" v="74"/>
          <pc:sldLayoutMkLst>
            <pc:docMk/>
            <pc:sldMasterMk cId="1064700026" sldId="2147483701"/>
            <pc:sldLayoutMk cId="206446103" sldId="2147483716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23.428" v="74"/>
          <pc:sldLayoutMkLst>
            <pc:docMk/>
            <pc:sldMasterMk cId="1064700026" sldId="2147483701"/>
            <pc:sldLayoutMk cId="4075560847" sldId="2147483717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23.428" v="74"/>
          <pc:sldLayoutMkLst>
            <pc:docMk/>
            <pc:sldMasterMk cId="1064700026" sldId="2147483701"/>
            <pc:sldLayoutMk cId="1989635511" sldId="2147483718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23.428" v="74"/>
          <pc:sldLayoutMkLst>
            <pc:docMk/>
            <pc:sldMasterMk cId="1064700026" sldId="2147483701"/>
            <pc:sldLayoutMk cId="504574847" sldId="2147483719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23.428" v="74"/>
          <pc:sldLayoutMkLst>
            <pc:docMk/>
            <pc:sldMasterMk cId="1064700026" sldId="2147483701"/>
            <pc:sldLayoutMk cId="3785973084" sldId="2147483720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23.428" v="74"/>
          <pc:sldLayoutMkLst>
            <pc:docMk/>
            <pc:sldMasterMk cId="1064700026" sldId="2147483701"/>
            <pc:sldLayoutMk cId="2824542375" sldId="2147483721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23.428" v="74"/>
          <pc:sldLayoutMkLst>
            <pc:docMk/>
            <pc:sldMasterMk cId="1064700026" sldId="2147483701"/>
            <pc:sldLayoutMk cId="1368829901" sldId="2147483722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23.428" v="74"/>
          <pc:sldLayoutMkLst>
            <pc:docMk/>
            <pc:sldMasterMk cId="1064700026" sldId="2147483701"/>
            <pc:sldLayoutMk cId="4243933746" sldId="2147483723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23.428" v="74"/>
          <pc:sldLayoutMkLst>
            <pc:docMk/>
            <pc:sldMasterMk cId="1064700026" sldId="2147483701"/>
            <pc:sldLayoutMk cId="247086898" sldId="2147483724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23.428" v="74"/>
          <pc:sldLayoutMkLst>
            <pc:docMk/>
            <pc:sldMasterMk cId="1064700026" sldId="2147483701"/>
            <pc:sldLayoutMk cId="3848138194" sldId="2147483725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23.428" v="74"/>
          <pc:sldLayoutMkLst>
            <pc:docMk/>
            <pc:sldMasterMk cId="1064700026" sldId="2147483701"/>
            <pc:sldLayoutMk cId="385464128" sldId="2147483726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23.428" v="74"/>
          <pc:sldLayoutMkLst>
            <pc:docMk/>
            <pc:sldMasterMk cId="1064700026" sldId="2147483701"/>
            <pc:sldLayoutMk cId="797979673" sldId="2147483727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23.428" v="74"/>
          <pc:sldLayoutMkLst>
            <pc:docMk/>
            <pc:sldMasterMk cId="1064700026" sldId="2147483701"/>
            <pc:sldLayoutMk cId="3672278725" sldId="2147483728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23.428" v="74"/>
          <pc:sldLayoutMkLst>
            <pc:docMk/>
            <pc:sldMasterMk cId="1064700026" sldId="2147483701"/>
            <pc:sldLayoutMk cId="2910812788" sldId="2147483729"/>
          </pc:sldLayoutMkLst>
        </pc:sldLayoutChg>
      </pc:sldMasterChg>
      <pc:sldMasterChg chg="add del addSldLayout delSldLayout modSldLayout">
        <pc:chgData name="Keerthiga Srithas (2615411)" userId="S::2615411@student.uwtsd.ac.uk::cbccd48c-0637-42da-8d56-b38f986f789f" providerId="AD" clId="Web-{7389BAF6-D13A-74ED-F2E4-635F336357C9}" dt="2026-10-04T15:42:32.257" v="75"/>
        <pc:sldMasterMkLst>
          <pc:docMk/>
          <pc:sldMasterMk cId="1071814519" sldId="2147483730"/>
        </pc:sldMasterMkLst>
        <pc:sldLayoutChg chg="add del mod replId">
          <pc:chgData name="Keerthiga Srithas (2615411)" userId="S::2615411@student.uwtsd.ac.uk::cbccd48c-0637-42da-8d56-b38f986f789f" providerId="AD" clId="Web-{7389BAF6-D13A-74ED-F2E4-635F336357C9}" dt="2026-10-04T15:42:32.257" v="75"/>
          <pc:sldLayoutMkLst>
            <pc:docMk/>
            <pc:sldMasterMk cId="1071814519" sldId="2147483730"/>
            <pc:sldLayoutMk cId="1111158646" sldId="2147483731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32.257" v="75"/>
          <pc:sldLayoutMkLst>
            <pc:docMk/>
            <pc:sldMasterMk cId="1071814519" sldId="2147483730"/>
            <pc:sldLayoutMk cId="2309456513" sldId="2147483732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32.257" v="75"/>
          <pc:sldLayoutMkLst>
            <pc:docMk/>
            <pc:sldMasterMk cId="1071814519" sldId="2147483730"/>
            <pc:sldLayoutMk cId="3639649908" sldId="2147483733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32.257" v="75"/>
          <pc:sldLayoutMkLst>
            <pc:docMk/>
            <pc:sldMasterMk cId="1071814519" sldId="2147483730"/>
            <pc:sldLayoutMk cId="2177544874" sldId="2147483734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32.257" v="75"/>
          <pc:sldLayoutMkLst>
            <pc:docMk/>
            <pc:sldMasterMk cId="1071814519" sldId="2147483730"/>
            <pc:sldLayoutMk cId="3698828881" sldId="2147483735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32.257" v="75"/>
          <pc:sldLayoutMkLst>
            <pc:docMk/>
            <pc:sldMasterMk cId="1071814519" sldId="2147483730"/>
            <pc:sldLayoutMk cId="3104131786" sldId="2147483736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32.257" v="75"/>
          <pc:sldLayoutMkLst>
            <pc:docMk/>
            <pc:sldMasterMk cId="1071814519" sldId="2147483730"/>
            <pc:sldLayoutMk cId="1562614307" sldId="2147483737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32.257" v="75"/>
          <pc:sldLayoutMkLst>
            <pc:docMk/>
            <pc:sldMasterMk cId="1071814519" sldId="2147483730"/>
            <pc:sldLayoutMk cId="2998450260" sldId="2147483738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32.257" v="75"/>
          <pc:sldLayoutMkLst>
            <pc:docMk/>
            <pc:sldMasterMk cId="1071814519" sldId="2147483730"/>
            <pc:sldLayoutMk cId="2207324685" sldId="2147483739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32.257" v="75"/>
          <pc:sldLayoutMkLst>
            <pc:docMk/>
            <pc:sldMasterMk cId="1071814519" sldId="2147483730"/>
            <pc:sldLayoutMk cId="1096097593" sldId="2147483740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2:32.257" v="75"/>
          <pc:sldLayoutMkLst>
            <pc:docMk/>
            <pc:sldMasterMk cId="1071814519" sldId="2147483730"/>
            <pc:sldLayoutMk cId="1803426688" sldId="2147483741"/>
          </pc:sldLayoutMkLst>
        </pc:sldLayoutChg>
      </pc:sldMasterChg>
      <pc:sldMasterChg chg="add del addSldLayout delSldLayout modSldLayout">
        <pc:chgData name="Keerthiga Srithas (2615411)" userId="S::2615411@student.uwtsd.ac.uk::cbccd48c-0637-42da-8d56-b38f986f789f" providerId="AD" clId="Web-{7389BAF6-D13A-74ED-F2E4-635F336357C9}" dt="2026-10-04T15:43:26.587" v="76"/>
        <pc:sldMasterMkLst>
          <pc:docMk/>
          <pc:sldMasterMk cId="2264200137" sldId="2147483742"/>
        </pc:sldMasterMkLst>
        <pc:sldLayoutChg chg="add del mod replId">
          <pc:chgData name="Keerthiga Srithas (2615411)" userId="S::2615411@student.uwtsd.ac.uk::cbccd48c-0637-42da-8d56-b38f986f789f" providerId="AD" clId="Web-{7389BAF6-D13A-74ED-F2E4-635F336357C9}" dt="2026-10-04T15:43:26.587" v="76"/>
          <pc:sldLayoutMkLst>
            <pc:docMk/>
            <pc:sldMasterMk cId="2264200137" sldId="2147483742"/>
            <pc:sldLayoutMk cId="3669752394" sldId="2147483743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3:26.587" v="76"/>
          <pc:sldLayoutMkLst>
            <pc:docMk/>
            <pc:sldMasterMk cId="2264200137" sldId="2147483742"/>
            <pc:sldLayoutMk cId="1658234893" sldId="2147483744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3:26.587" v="76"/>
          <pc:sldLayoutMkLst>
            <pc:docMk/>
            <pc:sldMasterMk cId="2264200137" sldId="2147483742"/>
            <pc:sldLayoutMk cId="3690971868" sldId="2147483745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3:26.587" v="76"/>
          <pc:sldLayoutMkLst>
            <pc:docMk/>
            <pc:sldMasterMk cId="2264200137" sldId="2147483742"/>
            <pc:sldLayoutMk cId="1725909897" sldId="2147483746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3:26.587" v="76"/>
          <pc:sldLayoutMkLst>
            <pc:docMk/>
            <pc:sldMasterMk cId="2264200137" sldId="2147483742"/>
            <pc:sldLayoutMk cId="1196850628" sldId="2147483747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3:26.587" v="76"/>
          <pc:sldLayoutMkLst>
            <pc:docMk/>
            <pc:sldMasterMk cId="2264200137" sldId="2147483742"/>
            <pc:sldLayoutMk cId="1674815045" sldId="2147483748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3:26.587" v="76"/>
          <pc:sldLayoutMkLst>
            <pc:docMk/>
            <pc:sldMasterMk cId="2264200137" sldId="2147483742"/>
            <pc:sldLayoutMk cId="9265554" sldId="2147483749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3:26.587" v="76"/>
          <pc:sldLayoutMkLst>
            <pc:docMk/>
            <pc:sldMasterMk cId="2264200137" sldId="2147483742"/>
            <pc:sldLayoutMk cId="1127472767" sldId="2147483750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3:26.587" v="76"/>
          <pc:sldLayoutMkLst>
            <pc:docMk/>
            <pc:sldMasterMk cId="2264200137" sldId="2147483742"/>
            <pc:sldLayoutMk cId="1659513192" sldId="2147483751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3:26.587" v="76"/>
          <pc:sldLayoutMkLst>
            <pc:docMk/>
            <pc:sldMasterMk cId="2264200137" sldId="2147483742"/>
            <pc:sldLayoutMk cId="3421444135" sldId="2147483752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3:26.587" v="76"/>
          <pc:sldLayoutMkLst>
            <pc:docMk/>
            <pc:sldMasterMk cId="2264200137" sldId="2147483742"/>
            <pc:sldLayoutMk cId="1597330632" sldId="2147483753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3:26.587" v="76"/>
          <pc:sldLayoutMkLst>
            <pc:docMk/>
            <pc:sldMasterMk cId="2264200137" sldId="2147483742"/>
            <pc:sldLayoutMk cId="3126628671" sldId="2147483754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3:26.587" v="76"/>
          <pc:sldLayoutMkLst>
            <pc:docMk/>
            <pc:sldMasterMk cId="2264200137" sldId="2147483742"/>
            <pc:sldLayoutMk cId="1585143073" sldId="2147483755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3:26.587" v="76"/>
          <pc:sldLayoutMkLst>
            <pc:docMk/>
            <pc:sldMasterMk cId="2264200137" sldId="2147483742"/>
            <pc:sldLayoutMk cId="746378388" sldId="2147483756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3:26.587" v="76"/>
          <pc:sldLayoutMkLst>
            <pc:docMk/>
            <pc:sldMasterMk cId="2264200137" sldId="2147483742"/>
            <pc:sldLayoutMk cId="655220263" sldId="2147483757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3:26.587" v="76"/>
          <pc:sldLayoutMkLst>
            <pc:docMk/>
            <pc:sldMasterMk cId="2264200137" sldId="2147483742"/>
            <pc:sldLayoutMk cId="1203889144" sldId="2147483758"/>
          </pc:sldLayoutMkLst>
        </pc:sldLayoutChg>
        <pc:sldLayoutChg chg="add del mod replId">
          <pc:chgData name="Keerthiga Srithas (2615411)" userId="S::2615411@student.uwtsd.ac.uk::cbccd48c-0637-42da-8d56-b38f986f789f" providerId="AD" clId="Web-{7389BAF6-D13A-74ED-F2E4-635F336357C9}" dt="2026-10-04T15:43:26.587" v="76"/>
          <pc:sldLayoutMkLst>
            <pc:docMk/>
            <pc:sldMasterMk cId="2264200137" sldId="2147483742"/>
            <pc:sldLayoutMk cId="298026893" sldId="2147483759"/>
          </pc:sldLayoutMkLst>
        </pc:sldLayoutChg>
      </pc:sldMasterChg>
      <pc:sldMasterChg chg="add replId addSldLayout">
        <pc:chgData name="Keerthiga Srithas (2615411)" userId="S::2615411@student.uwtsd.ac.uk::cbccd48c-0637-42da-8d56-b38f986f789f" providerId="AD" clId="Web-{7389BAF6-D13A-74ED-F2E4-635F336357C9}" dt="2026-10-04T15:43:26.587" v="76"/>
        <pc:sldMasterMkLst>
          <pc:docMk/>
          <pc:sldMasterMk cId="2987450319" sldId="2147483760"/>
        </pc:sldMasterMkLst>
        <pc:sldLayoutChg chg="add replId">
          <pc:chgData name="Keerthiga Srithas (2615411)" userId="S::2615411@student.uwtsd.ac.uk::cbccd48c-0637-42da-8d56-b38f986f789f" providerId="AD" clId="Web-{7389BAF6-D13A-74ED-F2E4-635F336357C9}" dt="2026-10-04T15:43:26.587" v="76"/>
          <pc:sldLayoutMkLst>
            <pc:docMk/>
            <pc:sldMasterMk cId="2987450319" sldId="2147483760"/>
            <pc:sldLayoutMk cId="3567622511" sldId="2147483761"/>
          </pc:sldLayoutMkLst>
        </pc:sldLayoutChg>
        <pc:sldLayoutChg chg="add replId">
          <pc:chgData name="Keerthiga Srithas (2615411)" userId="S::2615411@student.uwtsd.ac.uk::cbccd48c-0637-42da-8d56-b38f986f789f" providerId="AD" clId="Web-{7389BAF6-D13A-74ED-F2E4-635F336357C9}" dt="2026-10-04T15:43:26.587" v="76"/>
          <pc:sldLayoutMkLst>
            <pc:docMk/>
            <pc:sldMasterMk cId="2987450319" sldId="2147483760"/>
            <pc:sldLayoutMk cId="2193148345" sldId="2147483762"/>
          </pc:sldLayoutMkLst>
        </pc:sldLayoutChg>
        <pc:sldLayoutChg chg="add replId">
          <pc:chgData name="Keerthiga Srithas (2615411)" userId="S::2615411@student.uwtsd.ac.uk::cbccd48c-0637-42da-8d56-b38f986f789f" providerId="AD" clId="Web-{7389BAF6-D13A-74ED-F2E4-635F336357C9}" dt="2026-10-04T15:43:26.587" v="76"/>
          <pc:sldLayoutMkLst>
            <pc:docMk/>
            <pc:sldMasterMk cId="2987450319" sldId="2147483760"/>
            <pc:sldLayoutMk cId="1768441203" sldId="2147483763"/>
          </pc:sldLayoutMkLst>
        </pc:sldLayoutChg>
        <pc:sldLayoutChg chg="add replId">
          <pc:chgData name="Keerthiga Srithas (2615411)" userId="S::2615411@student.uwtsd.ac.uk::cbccd48c-0637-42da-8d56-b38f986f789f" providerId="AD" clId="Web-{7389BAF6-D13A-74ED-F2E4-635F336357C9}" dt="2026-10-04T15:43:26.587" v="76"/>
          <pc:sldLayoutMkLst>
            <pc:docMk/>
            <pc:sldMasterMk cId="2987450319" sldId="2147483760"/>
            <pc:sldLayoutMk cId="3508902376" sldId="2147483764"/>
          </pc:sldLayoutMkLst>
        </pc:sldLayoutChg>
        <pc:sldLayoutChg chg="add replId">
          <pc:chgData name="Keerthiga Srithas (2615411)" userId="S::2615411@student.uwtsd.ac.uk::cbccd48c-0637-42da-8d56-b38f986f789f" providerId="AD" clId="Web-{7389BAF6-D13A-74ED-F2E4-635F336357C9}" dt="2026-10-04T15:43:26.587" v="76"/>
          <pc:sldLayoutMkLst>
            <pc:docMk/>
            <pc:sldMasterMk cId="2987450319" sldId="2147483760"/>
            <pc:sldLayoutMk cId="604587367" sldId="2147483765"/>
          </pc:sldLayoutMkLst>
        </pc:sldLayoutChg>
        <pc:sldLayoutChg chg="add replId">
          <pc:chgData name="Keerthiga Srithas (2615411)" userId="S::2615411@student.uwtsd.ac.uk::cbccd48c-0637-42da-8d56-b38f986f789f" providerId="AD" clId="Web-{7389BAF6-D13A-74ED-F2E4-635F336357C9}" dt="2026-10-04T15:43:26.587" v="76"/>
          <pc:sldLayoutMkLst>
            <pc:docMk/>
            <pc:sldMasterMk cId="2987450319" sldId="2147483760"/>
            <pc:sldLayoutMk cId="3963444536" sldId="2147483766"/>
          </pc:sldLayoutMkLst>
        </pc:sldLayoutChg>
        <pc:sldLayoutChg chg="add replId">
          <pc:chgData name="Keerthiga Srithas (2615411)" userId="S::2615411@student.uwtsd.ac.uk::cbccd48c-0637-42da-8d56-b38f986f789f" providerId="AD" clId="Web-{7389BAF6-D13A-74ED-F2E4-635F336357C9}" dt="2026-10-04T15:43:26.587" v="76"/>
          <pc:sldLayoutMkLst>
            <pc:docMk/>
            <pc:sldMasterMk cId="2987450319" sldId="2147483760"/>
            <pc:sldLayoutMk cId="3829655853" sldId="2147483767"/>
          </pc:sldLayoutMkLst>
        </pc:sldLayoutChg>
        <pc:sldLayoutChg chg="add replId">
          <pc:chgData name="Keerthiga Srithas (2615411)" userId="S::2615411@student.uwtsd.ac.uk::cbccd48c-0637-42da-8d56-b38f986f789f" providerId="AD" clId="Web-{7389BAF6-D13A-74ED-F2E4-635F336357C9}" dt="2026-10-04T15:43:26.587" v="76"/>
          <pc:sldLayoutMkLst>
            <pc:docMk/>
            <pc:sldMasterMk cId="2987450319" sldId="2147483760"/>
            <pc:sldLayoutMk cId="1749960514" sldId="2147483768"/>
          </pc:sldLayoutMkLst>
        </pc:sldLayoutChg>
        <pc:sldLayoutChg chg="add replId">
          <pc:chgData name="Keerthiga Srithas (2615411)" userId="S::2615411@student.uwtsd.ac.uk::cbccd48c-0637-42da-8d56-b38f986f789f" providerId="AD" clId="Web-{7389BAF6-D13A-74ED-F2E4-635F336357C9}" dt="2026-10-04T15:43:26.587" v="76"/>
          <pc:sldLayoutMkLst>
            <pc:docMk/>
            <pc:sldMasterMk cId="2987450319" sldId="2147483760"/>
            <pc:sldLayoutMk cId="3294591871" sldId="2147483769"/>
          </pc:sldLayoutMkLst>
        </pc:sldLayoutChg>
        <pc:sldLayoutChg chg="add replId">
          <pc:chgData name="Keerthiga Srithas (2615411)" userId="S::2615411@student.uwtsd.ac.uk::cbccd48c-0637-42da-8d56-b38f986f789f" providerId="AD" clId="Web-{7389BAF6-D13A-74ED-F2E4-635F336357C9}" dt="2026-10-04T15:43:26.587" v="76"/>
          <pc:sldLayoutMkLst>
            <pc:docMk/>
            <pc:sldMasterMk cId="2987450319" sldId="2147483760"/>
            <pc:sldLayoutMk cId="1910011889" sldId="2147483770"/>
          </pc:sldLayoutMkLst>
        </pc:sldLayoutChg>
        <pc:sldLayoutChg chg="add replId">
          <pc:chgData name="Keerthiga Srithas (2615411)" userId="S::2615411@student.uwtsd.ac.uk::cbccd48c-0637-42da-8d56-b38f986f789f" providerId="AD" clId="Web-{7389BAF6-D13A-74ED-F2E4-635F336357C9}" dt="2026-10-04T15:43:26.587" v="76"/>
          <pc:sldLayoutMkLst>
            <pc:docMk/>
            <pc:sldMasterMk cId="2987450319" sldId="2147483760"/>
            <pc:sldLayoutMk cId="3675177549" sldId="2147483771"/>
          </pc:sldLayoutMkLst>
        </pc:sldLayoutChg>
      </pc:sldMasterChg>
    </pc:docChg>
  </pc:docChgLst>
  <pc:docChgLst>
    <pc:chgData name="Keerthiga Srithas (2615411)" userId="S::2615411@student.uwtsd.ac.uk::cbccd48c-0637-42da-8d56-b38f986f789f" providerId="AD" clId="Web-{00000000-0000-0000-0000-000000000000}"/>
    <pc:docChg chg="mod modSld addMainMaster delMainMaster">
      <pc:chgData name="Keerthiga Srithas (2615411)" userId="S::2615411@student.uwtsd.ac.uk::cbccd48c-0637-42da-8d56-b38f986f789f" providerId="AD" clId="Web-{00000000-0000-0000-0000-000000000000}" dt="2026-10-04T17:14:30.301" v="334" actId="14100"/>
      <pc:docMkLst>
        <pc:docMk/>
      </pc:docMkLst>
      <pc:sldChg chg="addSp delSp modSp mod setBg modClrScheme setClrOvrMap delDesignElem chgLayout">
        <pc:chgData name="Keerthiga Srithas (2615411)" userId="S::2615411@student.uwtsd.ac.uk::cbccd48c-0637-42da-8d56-b38f986f789f" providerId="AD" clId="Web-{00000000-0000-0000-0000-000000000000}" dt="2026-10-04T17:00:07.436" v="289" actId="14100"/>
        <pc:sldMkLst>
          <pc:docMk/>
          <pc:sldMk cId="109857222" sldId="256"/>
        </pc:sldMkLst>
        <pc:spChg chg="mod ord">
          <ac:chgData name="Keerthiga Srithas (2615411)" userId="S::2615411@student.uwtsd.ac.uk::cbccd48c-0637-42da-8d56-b38f986f789f" providerId="AD" clId="Web-{00000000-0000-0000-0000-000000000000}" dt="2026-10-04T16:55:09.515" v="19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Keerthiga Srithas (2615411)" userId="S::2615411@student.uwtsd.ac.uk::cbccd48c-0637-42da-8d56-b38f986f789f" providerId="AD" clId="Web-{00000000-0000-0000-0000-000000000000}" dt="2026-10-04T17:00:07.436" v="289" actId="14100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Keerthiga Srithas (2615411)" userId="S::2615411@student.uwtsd.ac.uk::cbccd48c-0637-42da-8d56-b38f986f789f" providerId="AD" clId="Web-{00000000-0000-0000-0000-000000000000}" dt="2026-10-04T16:52:41.663" v="182"/>
          <ac:spMkLst>
            <pc:docMk/>
            <pc:sldMk cId="109857222" sldId="256"/>
            <ac:spMk id="6" creationId="{8D9AEFB5-8FDD-ED61-0FE5-C758B415451E}"/>
          </ac:spMkLst>
        </pc:spChg>
        <pc:spChg chg="add del mod">
          <ac:chgData name="Keerthiga Srithas (2615411)" userId="S::2615411@student.uwtsd.ac.uk::cbccd48c-0637-42da-8d56-b38f986f789f" providerId="AD" clId="Web-{00000000-0000-0000-0000-000000000000}" dt="2026-10-04T16:52:41.663" v="182"/>
          <ac:spMkLst>
            <pc:docMk/>
            <pc:sldMk cId="109857222" sldId="256"/>
            <ac:spMk id="7" creationId="{73B9F983-2AAC-7B80-072E-EBF010D60317}"/>
          </ac:spMkLst>
        </pc:spChg>
        <pc:spChg chg="del">
          <ac:chgData name="Keerthiga Srithas (2615411)" userId="S::2615411@student.uwtsd.ac.uk::cbccd48c-0637-42da-8d56-b38f986f789f" providerId="AD" clId="Web-{00000000-0000-0000-0000-000000000000}" dt="2026-10-04T16:26:36.645" v="0"/>
          <ac:spMkLst>
            <pc:docMk/>
            <pc:sldMk cId="109857222" sldId="256"/>
            <ac:spMk id="9" creationId="{85CB65D0-496F-4797-A015-C85839E35D1A}"/>
          </ac:spMkLst>
        </pc:spChg>
        <pc:spChg chg="del">
          <ac:chgData name="Keerthiga Srithas (2615411)" userId="S::2615411@student.uwtsd.ac.uk::cbccd48c-0637-42da-8d56-b38f986f789f" providerId="AD" clId="Web-{00000000-0000-0000-0000-000000000000}" dt="2026-10-04T16:26:36.645" v="0"/>
          <ac:spMkLst>
            <pc:docMk/>
            <pc:sldMk cId="109857222" sldId="256"/>
            <ac:spMk id="11" creationId="{95D2C779-8883-4E5F-A170-0F464918C1B7}"/>
          </ac:spMkLst>
        </pc:spChg>
        <pc:spChg chg="add del">
          <ac:chgData name="Keerthiga Srithas (2615411)" userId="S::2615411@student.uwtsd.ac.uk::cbccd48c-0637-42da-8d56-b38f986f789f" providerId="AD" clId="Web-{00000000-0000-0000-0000-000000000000}" dt="2026-10-04T16:54:48.373" v="193"/>
          <ac:spMkLst>
            <pc:docMk/>
            <pc:sldMk cId="109857222" sldId="256"/>
            <ac:spMk id="16" creationId="{E09CCB3F-DBCE-4964-9E34-8C5DE80EF4B5}"/>
          </ac:spMkLst>
        </pc:spChg>
        <pc:spChg chg="add del">
          <ac:chgData name="Keerthiga Srithas (2615411)" userId="S::2615411@student.uwtsd.ac.uk::cbccd48c-0637-42da-8d56-b38f986f789f" providerId="AD" clId="Web-{00000000-0000-0000-0000-000000000000}" dt="2026-10-04T16:54:48.373" v="193"/>
          <ac:spMkLst>
            <pc:docMk/>
            <pc:sldMk cId="109857222" sldId="256"/>
            <ac:spMk id="18" creationId="{1DFF944F-74BA-483A-82C0-64E3AAF4AE98}"/>
          </ac:spMkLst>
        </pc:spChg>
        <pc:spChg chg="add del">
          <ac:chgData name="Keerthiga Srithas (2615411)" userId="S::2615411@student.uwtsd.ac.uk::cbccd48c-0637-42da-8d56-b38f986f789f" providerId="AD" clId="Web-{00000000-0000-0000-0000-000000000000}" dt="2026-10-04T16:55:09.500" v="195"/>
          <ac:spMkLst>
            <pc:docMk/>
            <pc:sldMk cId="109857222" sldId="256"/>
            <ac:spMk id="25" creationId="{55599FE3-8CCE-4364-9F89-0C11699C4F6A}"/>
          </ac:spMkLst>
        </pc:spChg>
        <pc:spChg chg="add">
          <ac:chgData name="Keerthiga Srithas (2615411)" userId="S::2615411@student.uwtsd.ac.uk::cbccd48c-0637-42da-8d56-b38f986f789f" providerId="AD" clId="Web-{00000000-0000-0000-0000-000000000000}" dt="2026-10-04T16:55:09.515" v="196"/>
          <ac:spMkLst>
            <pc:docMk/>
            <pc:sldMk cId="109857222" sldId="256"/>
            <ac:spMk id="37" creationId="{DD7EED39-224E-4230-8FD1-B1E1AF6C6E36}"/>
          </ac:spMkLst>
        </pc:spChg>
        <pc:grpChg chg="add del">
          <ac:chgData name="Keerthiga Srithas (2615411)" userId="S::2615411@student.uwtsd.ac.uk::cbccd48c-0637-42da-8d56-b38f986f789f" providerId="AD" clId="Web-{00000000-0000-0000-0000-000000000000}" dt="2026-10-04T16:54:48.373" v="193"/>
          <ac:grpSpMkLst>
            <pc:docMk/>
            <pc:sldMk cId="109857222" sldId="256"/>
            <ac:grpSpMk id="8" creationId="{8F1EF17D-1B70-428C-8A8A-A2C5B390E1E9}"/>
          </ac:grpSpMkLst>
        </pc:grpChg>
        <pc:grpChg chg="add del">
          <ac:chgData name="Keerthiga Srithas (2615411)" userId="S::2615411@student.uwtsd.ac.uk::cbccd48c-0637-42da-8d56-b38f986f789f" providerId="AD" clId="Web-{00000000-0000-0000-0000-000000000000}" dt="2026-10-04T16:55:09.500" v="195"/>
          <ac:grpSpMkLst>
            <pc:docMk/>
            <pc:sldMk cId="109857222" sldId="256"/>
            <ac:grpSpMk id="17" creationId="{E4C39A5A-6D63-4FAC-B6C2-D37778B97ACD}"/>
          </ac:grpSpMkLst>
        </pc:grpChg>
        <pc:grpChg chg="add del">
          <ac:chgData name="Keerthiga Srithas (2615411)" userId="S::2615411@student.uwtsd.ac.uk::cbccd48c-0637-42da-8d56-b38f986f789f" providerId="AD" clId="Web-{00000000-0000-0000-0000-000000000000}" dt="2026-10-04T16:54:48.373" v="193"/>
          <ac:grpSpMkLst>
            <pc:docMk/>
            <pc:sldMk cId="109857222" sldId="256"/>
            <ac:grpSpMk id="20" creationId="{A9733A91-F958-4629-801A-3F6F1E09AD64}"/>
          </ac:grpSpMkLst>
        </pc:grpChg>
        <pc:grpChg chg="add del">
          <ac:chgData name="Keerthiga Srithas (2615411)" userId="S::2615411@student.uwtsd.ac.uk::cbccd48c-0637-42da-8d56-b38f986f789f" providerId="AD" clId="Web-{00000000-0000-0000-0000-000000000000}" dt="2026-10-04T16:55:09.500" v="195"/>
          <ac:grpSpMkLst>
            <pc:docMk/>
            <pc:sldMk cId="109857222" sldId="256"/>
            <ac:grpSpMk id="24" creationId="{260ACC13-B825-49F3-93DE-C8B8F2FA37A1}"/>
          </ac:grpSpMkLst>
        </pc:grpChg>
        <pc:grpChg chg="add">
          <ac:chgData name="Keerthiga Srithas (2615411)" userId="S::2615411@student.uwtsd.ac.uk::cbccd48c-0637-42da-8d56-b38f986f789f" providerId="AD" clId="Web-{00000000-0000-0000-0000-000000000000}" dt="2026-10-04T16:55:09.515" v="196"/>
          <ac:grpSpMkLst>
            <pc:docMk/>
            <pc:sldMk cId="109857222" sldId="256"/>
            <ac:grpSpMk id="31" creationId="{260ACC13-B825-49F3-93DE-C8B8F2FA37A1}"/>
          </ac:grpSpMkLst>
        </pc:grpChg>
        <pc:grpChg chg="add">
          <ac:chgData name="Keerthiga Srithas (2615411)" userId="S::2615411@student.uwtsd.ac.uk::cbccd48c-0637-42da-8d56-b38f986f789f" providerId="AD" clId="Web-{00000000-0000-0000-0000-000000000000}" dt="2026-10-04T16:55:09.515" v="196"/>
          <ac:grpSpMkLst>
            <pc:docMk/>
            <pc:sldMk cId="109857222" sldId="256"/>
            <ac:grpSpMk id="34" creationId="{A2E861A3-F23C-46B8-A38A-4A22E453D993}"/>
          </ac:grpSpMkLst>
        </pc:grpChg>
        <pc:picChg chg="mod ord">
          <ac:chgData name="Keerthiga Srithas (2615411)" userId="S::2615411@student.uwtsd.ac.uk::cbccd48c-0637-42da-8d56-b38f986f789f" providerId="AD" clId="Web-{00000000-0000-0000-0000-000000000000}" dt="2026-10-04T16:55:09.515" v="196"/>
          <ac:picMkLst>
            <pc:docMk/>
            <pc:sldMk cId="109857222" sldId="256"/>
            <ac:picMk id="4" creationId="{49F0A6E4-F1A9-1692-C0A1-946A001D9146}"/>
          </ac:picMkLst>
        </pc:picChg>
        <pc:cxnChg chg="del">
          <ac:chgData name="Keerthiga Srithas (2615411)" userId="S::2615411@student.uwtsd.ac.uk::cbccd48c-0637-42da-8d56-b38f986f789f" providerId="AD" clId="Web-{00000000-0000-0000-0000-000000000000}" dt="2026-10-04T16:26:36.645" v="0"/>
          <ac:cxnSpMkLst>
            <pc:docMk/>
            <pc:sldMk cId="109857222" sldId="256"/>
            <ac:cxnSpMk id="13" creationId="{BD96A694-258D-4418-A83C-B9BA72FD44B8}"/>
          </ac:cxnSpMkLst>
        </pc:cxnChg>
      </pc:sldChg>
      <pc:sldChg chg="modSp mod modClrScheme chgLayout">
        <pc:chgData name="Keerthiga Srithas (2615411)" userId="S::2615411@student.uwtsd.ac.uk::cbccd48c-0637-42da-8d56-b38f986f789f" providerId="AD" clId="Web-{00000000-0000-0000-0000-000000000000}" dt="2026-10-04T17:07:22.384" v="331" actId="20577"/>
        <pc:sldMkLst>
          <pc:docMk/>
          <pc:sldMk cId="3601632880" sldId="257"/>
        </pc:sldMkLst>
        <pc:spChg chg="mod ord">
          <ac:chgData name="Keerthiga Srithas (2615411)" userId="S::2615411@student.uwtsd.ac.uk::cbccd48c-0637-42da-8d56-b38f986f789f" providerId="AD" clId="Web-{00000000-0000-0000-0000-000000000000}" dt="2026-10-04T17:05:31.358" v="320" actId="14100"/>
          <ac:spMkLst>
            <pc:docMk/>
            <pc:sldMk cId="3601632880" sldId="257"/>
            <ac:spMk id="2" creationId="{4BC26C75-F454-8609-6061-A0E3DBB1B8D9}"/>
          </ac:spMkLst>
        </pc:spChg>
        <pc:graphicFrameChg chg="mod ord modGraphic">
          <ac:chgData name="Keerthiga Srithas (2615411)" userId="S::2615411@student.uwtsd.ac.uk::cbccd48c-0637-42da-8d56-b38f986f789f" providerId="AD" clId="Web-{00000000-0000-0000-0000-000000000000}" dt="2026-10-04T17:07:22.384" v="331" actId="20577"/>
          <ac:graphicFrameMkLst>
            <pc:docMk/>
            <pc:sldMk cId="3601632880" sldId="257"/>
            <ac:graphicFrameMk id="5" creationId="{F60C2272-41F8-136C-C210-BD69DB078413}"/>
          </ac:graphicFrameMkLst>
        </pc:graphicFrameChg>
      </pc:sldChg>
      <pc:sldChg chg="addSp modSp mod modClrScheme chgLayout">
        <pc:chgData name="Keerthiga Srithas (2615411)" userId="S::2615411@student.uwtsd.ac.uk::cbccd48c-0637-42da-8d56-b38f986f789f" providerId="AD" clId="Web-{00000000-0000-0000-0000-000000000000}" dt="2026-10-04T17:14:30.301" v="334" actId="14100"/>
        <pc:sldMkLst>
          <pc:docMk/>
          <pc:sldMk cId="1331092256" sldId="258"/>
        </pc:sldMkLst>
        <pc:spChg chg="mod ord">
          <ac:chgData name="Keerthiga Srithas (2615411)" userId="S::2615411@student.uwtsd.ac.uk::cbccd48c-0637-42da-8d56-b38f986f789f" providerId="AD" clId="Web-{00000000-0000-0000-0000-000000000000}" dt="2026-10-04T17:14:25.332" v="333" actId="14100"/>
          <ac:spMkLst>
            <pc:docMk/>
            <pc:sldMk cId="1331092256" sldId="258"/>
            <ac:spMk id="2" creationId="{04B2AD58-2192-0B54-E066-12FCC3ADF702}"/>
          </ac:spMkLst>
        </pc:spChg>
        <pc:spChg chg="add mod ord">
          <ac:chgData name="Keerthiga Srithas (2615411)" userId="S::2615411@student.uwtsd.ac.uk::cbccd48c-0637-42da-8d56-b38f986f789f" providerId="AD" clId="Web-{00000000-0000-0000-0000-000000000000}" dt="2026-10-04T17:14:30.301" v="334" actId="14100"/>
          <ac:spMkLst>
            <pc:docMk/>
            <pc:sldMk cId="1331092256" sldId="258"/>
            <ac:spMk id="9" creationId="{02386938-10FF-A017-CFB0-2CAA0166399B}"/>
          </ac:spMkLst>
        </pc:spChg>
        <pc:picChg chg="mod ord">
          <ac:chgData name="Keerthiga Srithas (2615411)" userId="S::2615411@student.uwtsd.ac.uk::cbccd48c-0637-42da-8d56-b38f986f789f" providerId="AD" clId="Web-{00000000-0000-0000-0000-000000000000}" dt="2026-10-04T16:54:48.373" v="193"/>
          <ac:picMkLst>
            <pc:docMk/>
            <pc:sldMk cId="1331092256" sldId="258"/>
            <ac:picMk id="4" creationId="{A1615740-46C5-AD15-709D-23DAEFB46716}"/>
          </ac:picMkLst>
        </pc:picChg>
      </pc:sldChg>
      <pc:sldMasterChg chg="del delSldLayout">
        <pc:chgData name="Keerthiga Srithas (2615411)" userId="S::2615411@student.uwtsd.ac.uk::cbccd48c-0637-42da-8d56-b38f986f789f" providerId="AD" clId="Web-{00000000-0000-0000-0000-000000000000}" dt="2026-10-04T16:26:36.645" v="0"/>
        <pc:sldMasterMkLst>
          <pc:docMk/>
          <pc:sldMasterMk cId="2987450319" sldId="2147483760"/>
        </pc:sldMasterMkLst>
        <pc:sldLayoutChg chg="del">
          <pc:chgData name="Keerthiga Srithas (2615411)" userId="S::2615411@student.uwtsd.ac.uk::cbccd48c-0637-42da-8d56-b38f986f789f" providerId="AD" clId="Web-{00000000-0000-0000-0000-000000000000}" dt="2026-10-04T16:26:36.645" v="0"/>
          <pc:sldLayoutMkLst>
            <pc:docMk/>
            <pc:sldMasterMk cId="2987450319" sldId="2147483760"/>
            <pc:sldLayoutMk cId="3567622511" sldId="2147483761"/>
          </pc:sldLayoutMkLst>
        </pc:sldLayoutChg>
        <pc:sldLayoutChg chg="del">
          <pc:chgData name="Keerthiga Srithas (2615411)" userId="S::2615411@student.uwtsd.ac.uk::cbccd48c-0637-42da-8d56-b38f986f789f" providerId="AD" clId="Web-{00000000-0000-0000-0000-000000000000}" dt="2026-10-04T16:26:36.645" v="0"/>
          <pc:sldLayoutMkLst>
            <pc:docMk/>
            <pc:sldMasterMk cId="2987450319" sldId="2147483760"/>
            <pc:sldLayoutMk cId="2193148345" sldId="2147483762"/>
          </pc:sldLayoutMkLst>
        </pc:sldLayoutChg>
        <pc:sldLayoutChg chg="del">
          <pc:chgData name="Keerthiga Srithas (2615411)" userId="S::2615411@student.uwtsd.ac.uk::cbccd48c-0637-42da-8d56-b38f986f789f" providerId="AD" clId="Web-{00000000-0000-0000-0000-000000000000}" dt="2026-10-04T16:26:36.645" v="0"/>
          <pc:sldLayoutMkLst>
            <pc:docMk/>
            <pc:sldMasterMk cId="2987450319" sldId="2147483760"/>
            <pc:sldLayoutMk cId="1768441203" sldId="2147483763"/>
          </pc:sldLayoutMkLst>
        </pc:sldLayoutChg>
        <pc:sldLayoutChg chg="del">
          <pc:chgData name="Keerthiga Srithas (2615411)" userId="S::2615411@student.uwtsd.ac.uk::cbccd48c-0637-42da-8d56-b38f986f789f" providerId="AD" clId="Web-{00000000-0000-0000-0000-000000000000}" dt="2026-10-04T16:26:36.645" v="0"/>
          <pc:sldLayoutMkLst>
            <pc:docMk/>
            <pc:sldMasterMk cId="2987450319" sldId="2147483760"/>
            <pc:sldLayoutMk cId="3508902376" sldId="2147483764"/>
          </pc:sldLayoutMkLst>
        </pc:sldLayoutChg>
        <pc:sldLayoutChg chg="del">
          <pc:chgData name="Keerthiga Srithas (2615411)" userId="S::2615411@student.uwtsd.ac.uk::cbccd48c-0637-42da-8d56-b38f986f789f" providerId="AD" clId="Web-{00000000-0000-0000-0000-000000000000}" dt="2026-10-04T16:26:36.645" v="0"/>
          <pc:sldLayoutMkLst>
            <pc:docMk/>
            <pc:sldMasterMk cId="2987450319" sldId="2147483760"/>
            <pc:sldLayoutMk cId="604587367" sldId="2147483765"/>
          </pc:sldLayoutMkLst>
        </pc:sldLayoutChg>
        <pc:sldLayoutChg chg="del">
          <pc:chgData name="Keerthiga Srithas (2615411)" userId="S::2615411@student.uwtsd.ac.uk::cbccd48c-0637-42da-8d56-b38f986f789f" providerId="AD" clId="Web-{00000000-0000-0000-0000-000000000000}" dt="2026-10-04T16:26:36.645" v="0"/>
          <pc:sldLayoutMkLst>
            <pc:docMk/>
            <pc:sldMasterMk cId="2987450319" sldId="2147483760"/>
            <pc:sldLayoutMk cId="3963444536" sldId="2147483766"/>
          </pc:sldLayoutMkLst>
        </pc:sldLayoutChg>
        <pc:sldLayoutChg chg="del">
          <pc:chgData name="Keerthiga Srithas (2615411)" userId="S::2615411@student.uwtsd.ac.uk::cbccd48c-0637-42da-8d56-b38f986f789f" providerId="AD" clId="Web-{00000000-0000-0000-0000-000000000000}" dt="2026-10-04T16:26:36.645" v="0"/>
          <pc:sldLayoutMkLst>
            <pc:docMk/>
            <pc:sldMasterMk cId="2987450319" sldId="2147483760"/>
            <pc:sldLayoutMk cId="3829655853" sldId="2147483767"/>
          </pc:sldLayoutMkLst>
        </pc:sldLayoutChg>
        <pc:sldLayoutChg chg="del">
          <pc:chgData name="Keerthiga Srithas (2615411)" userId="S::2615411@student.uwtsd.ac.uk::cbccd48c-0637-42da-8d56-b38f986f789f" providerId="AD" clId="Web-{00000000-0000-0000-0000-000000000000}" dt="2026-10-04T16:26:36.645" v="0"/>
          <pc:sldLayoutMkLst>
            <pc:docMk/>
            <pc:sldMasterMk cId="2987450319" sldId="2147483760"/>
            <pc:sldLayoutMk cId="1749960514" sldId="2147483768"/>
          </pc:sldLayoutMkLst>
        </pc:sldLayoutChg>
        <pc:sldLayoutChg chg="del">
          <pc:chgData name="Keerthiga Srithas (2615411)" userId="S::2615411@student.uwtsd.ac.uk::cbccd48c-0637-42da-8d56-b38f986f789f" providerId="AD" clId="Web-{00000000-0000-0000-0000-000000000000}" dt="2026-10-04T16:26:36.645" v="0"/>
          <pc:sldLayoutMkLst>
            <pc:docMk/>
            <pc:sldMasterMk cId="2987450319" sldId="2147483760"/>
            <pc:sldLayoutMk cId="3294591871" sldId="2147483769"/>
          </pc:sldLayoutMkLst>
        </pc:sldLayoutChg>
        <pc:sldLayoutChg chg="del">
          <pc:chgData name="Keerthiga Srithas (2615411)" userId="S::2615411@student.uwtsd.ac.uk::cbccd48c-0637-42da-8d56-b38f986f789f" providerId="AD" clId="Web-{00000000-0000-0000-0000-000000000000}" dt="2026-10-04T16:26:36.645" v="0"/>
          <pc:sldLayoutMkLst>
            <pc:docMk/>
            <pc:sldMasterMk cId="2987450319" sldId="2147483760"/>
            <pc:sldLayoutMk cId="1910011889" sldId="2147483770"/>
          </pc:sldLayoutMkLst>
        </pc:sldLayoutChg>
        <pc:sldLayoutChg chg="del">
          <pc:chgData name="Keerthiga Srithas (2615411)" userId="S::2615411@student.uwtsd.ac.uk::cbccd48c-0637-42da-8d56-b38f986f789f" providerId="AD" clId="Web-{00000000-0000-0000-0000-000000000000}" dt="2026-10-04T16:26:36.645" v="0"/>
          <pc:sldLayoutMkLst>
            <pc:docMk/>
            <pc:sldMasterMk cId="2987450319" sldId="2147483760"/>
            <pc:sldLayoutMk cId="3675177549" sldId="2147483771"/>
          </pc:sldLayoutMkLst>
        </pc:sldLayoutChg>
      </pc:sldMasterChg>
      <pc:sldMasterChg chg="add del addSldLayout delSldLayout modSldLayout">
        <pc:chgData name="Keerthiga Srithas (2615411)" userId="S::2615411@student.uwtsd.ac.uk::cbccd48c-0637-42da-8d56-b38f986f789f" providerId="AD" clId="Web-{00000000-0000-0000-0000-000000000000}" dt="2026-10-04T16:26:42.083" v="1"/>
        <pc:sldMasterMkLst>
          <pc:docMk/>
          <pc:sldMasterMk cId="2059693665" sldId="2147483772"/>
        </pc:sldMasterMkLst>
        <pc:sldLayoutChg chg="add del mod replId">
          <pc:chgData name="Keerthiga Srithas (2615411)" userId="S::2615411@student.uwtsd.ac.uk::cbccd48c-0637-42da-8d56-b38f986f789f" providerId="AD" clId="Web-{00000000-0000-0000-0000-000000000000}" dt="2026-10-04T16:26:42.083" v="1"/>
          <pc:sldLayoutMkLst>
            <pc:docMk/>
            <pc:sldMasterMk cId="2059693665" sldId="2147483772"/>
            <pc:sldLayoutMk cId="2008809335" sldId="2147483773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26:42.083" v="1"/>
          <pc:sldLayoutMkLst>
            <pc:docMk/>
            <pc:sldMasterMk cId="2059693665" sldId="2147483772"/>
            <pc:sldLayoutMk cId="763076648" sldId="2147483774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26:42.083" v="1"/>
          <pc:sldLayoutMkLst>
            <pc:docMk/>
            <pc:sldMasterMk cId="2059693665" sldId="2147483772"/>
            <pc:sldLayoutMk cId="4119301453" sldId="2147483775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26:42.083" v="1"/>
          <pc:sldLayoutMkLst>
            <pc:docMk/>
            <pc:sldMasterMk cId="2059693665" sldId="2147483772"/>
            <pc:sldLayoutMk cId="4096897971" sldId="2147483776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26:42.083" v="1"/>
          <pc:sldLayoutMkLst>
            <pc:docMk/>
            <pc:sldMasterMk cId="2059693665" sldId="2147483772"/>
            <pc:sldLayoutMk cId="3245699947" sldId="2147483777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26:42.083" v="1"/>
          <pc:sldLayoutMkLst>
            <pc:docMk/>
            <pc:sldMasterMk cId="2059693665" sldId="2147483772"/>
            <pc:sldLayoutMk cId="2194779920" sldId="2147483778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26:42.083" v="1"/>
          <pc:sldLayoutMkLst>
            <pc:docMk/>
            <pc:sldMasterMk cId="2059693665" sldId="2147483772"/>
            <pc:sldLayoutMk cId="662538307" sldId="2147483779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26:42.083" v="1"/>
          <pc:sldLayoutMkLst>
            <pc:docMk/>
            <pc:sldMasterMk cId="2059693665" sldId="2147483772"/>
            <pc:sldLayoutMk cId="2402856581" sldId="2147483780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26:42.083" v="1"/>
          <pc:sldLayoutMkLst>
            <pc:docMk/>
            <pc:sldMasterMk cId="2059693665" sldId="2147483772"/>
            <pc:sldLayoutMk cId="2885742820" sldId="2147483781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26:42.083" v="1"/>
          <pc:sldLayoutMkLst>
            <pc:docMk/>
            <pc:sldMasterMk cId="2059693665" sldId="2147483772"/>
            <pc:sldLayoutMk cId="2737226861" sldId="2147483782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26:42.083" v="1"/>
          <pc:sldLayoutMkLst>
            <pc:docMk/>
            <pc:sldMasterMk cId="2059693665" sldId="2147483772"/>
            <pc:sldLayoutMk cId="4148325870" sldId="2147483783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26:42.083" v="1"/>
          <pc:sldLayoutMkLst>
            <pc:docMk/>
            <pc:sldMasterMk cId="2059693665" sldId="2147483772"/>
            <pc:sldLayoutMk cId="1992411823" sldId="2147483784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26:42.083" v="1"/>
          <pc:sldLayoutMkLst>
            <pc:docMk/>
            <pc:sldMasterMk cId="2059693665" sldId="2147483772"/>
            <pc:sldLayoutMk cId="3566231814" sldId="2147483785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26:42.083" v="1"/>
          <pc:sldLayoutMkLst>
            <pc:docMk/>
            <pc:sldMasterMk cId="2059693665" sldId="2147483772"/>
            <pc:sldLayoutMk cId="245684014" sldId="2147483786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26:42.083" v="1"/>
          <pc:sldLayoutMkLst>
            <pc:docMk/>
            <pc:sldMasterMk cId="2059693665" sldId="2147483772"/>
            <pc:sldLayoutMk cId="336635079" sldId="2147483787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26:42.083" v="1"/>
          <pc:sldLayoutMkLst>
            <pc:docMk/>
            <pc:sldMasterMk cId="2059693665" sldId="2147483772"/>
            <pc:sldLayoutMk cId="3630889359" sldId="2147483788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26:42.083" v="1"/>
          <pc:sldLayoutMkLst>
            <pc:docMk/>
            <pc:sldMasterMk cId="2059693665" sldId="2147483772"/>
            <pc:sldLayoutMk cId="2702010958" sldId="2147483789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26:42.083" v="1"/>
          <pc:sldLayoutMkLst>
            <pc:docMk/>
            <pc:sldMasterMk cId="2059693665" sldId="2147483772"/>
            <pc:sldLayoutMk cId="4029884960" sldId="2147483790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26:42.083" v="1"/>
          <pc:sldLayoutMkLst>
            <pc:docMk/>
            <pc:sldMasterMk cId="2059693665" sldId="2147483772"/>
            <pc:sldLayoutMk cId="1987410932" sldId="2147483791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26:42.083" v="1"/>
          <pc:sldLayoutMkLst>
            <pc:docMk/>
            <pc:sldMasterMk cId="2059693665" sldId="2147483772"/>
            <pc:sldLayoutMk cId="816564533" sldId="2147483792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26:42.083" v="1"/>
          <pc:sldLayoutMkLst>
            <pc:docMk/>
            <pc:sldMasterMk cId="2059693665" sldId="2147483772"/>
            <pc:sldLayoutMk cId="1797800848" sldId="2147483793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26:42.083" v="1"/>
          <pc:sldLayoutMkLst>
            <pc:docMk/>
            <pc:sldMasterMk cId="2059693665" sldId="2147483772"/>
            <pc:sldLayoutMk cId="326944066" sldId="2147483794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26:42.083" v="1"/>
          <pc:sldLayoutMkLst>
            <pc:docMk/>
            <pc:sldMasterMk cId="2059693665" sldId="2147483772"/>
            <pc:sldLayoutMk cId="4041790472" sldId="2147483795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26:42.083" v="1"/>
          <pc:sldLayoutMkLst>
            <pc:docMk/>
            <pc:sldMasterMk cId="2059693665" sldId="2147483772"/>
            <pc:sldLayoutMk cId="454390838" sldId="2147483796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26:42.083" v="1"/>
          <pc:sldLayoutMkLst>
            <pc:docMk/>
            <pc:sldMasterMk cId="2059693665" sldId="2147483772"/>
            <pc:sldLayoutMk cId="2308800924" sldId="2147483797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26:42.083" v="1"/>
          <pc:sldLayoutMkLst>
            <pc:docMk/>
            <pc:sldMasterMk cId="2059693665" sldId="2147483772"/>
            <pc:sldLayoutMk cId="3897482138" sldId="2147483798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26:42.083" v="1"/>
          <pc:sldLayoutMkLst>
            <pc:docMk/>
            <pc:sldMasterMk cId="2059693665" sldId="2147483772"/>
            <pc:sldLayoutMk cId="385323498" sldId="2147483799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26:42.083" v="1"/>
          <pc:sldLayoutMkLst>
            <pc:docMk/>
            <pc:sldMasterMk cId="2059693665" sldId="2147483772"/>
            <pc:sldLayoutMk cId="3519242486" sldId="2147483800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26:42.083" v="1"/>
          <pc:sldLayoutMkLst>
            <pc:docMk/>
            <pc:sldMasterMk cId="2059693665" sldId="2147483772"/>
            <pc:sldLayoutMk cId="918620312" sldId="2147483801"/>
          </pc:sldLayoutMkLst>
        </pc:sldLayoutChg>
      </pc:sldMasterChg>
      <pc:sldMasterChg chg="add del addSldLayout delSldLayout modSldLayout">
        <pc:chgData name="Keerthiga Srithas (2615411)" userId="S::2615411@student.uwtsd.ac.uk::cbccd48c-0637-42da-8d56-b38f986f789f" providerId="AD" clId="Web-{00000000-0000-0000-0000-000000000000}" dt="2026-10-04T16:53:29.181" v="190"/>
        <pc:sldMasterMkLst>
          <pc:docMk/>
          <pc:sldMasterMk cId="2756642055" sldId="2147483802"/>
        </pc:sldMasterMkLst>
        <pc:sldLayoutChg chg="add del mod replId">
          <pc:chgData name="Keerthiga Srithas (2615411)" userId="S::2615411@student.uwtsd.ac.uk::cbccd48c-0637-42da-8d56-b38f986f789f" providerId="AD" clId="Web-{00000000-0000-0000-0000-000000000000}" dt="2026-10-04T16:53:29.181" v="190"/>
          <pc:sldLayoutMkLst>
            <pc:docMk/>
            <pc:sldMasterMk cId="2756642055" sldId="2147483802"/>
            <pc:sldLayoutMk cId="174883084" sldId="2147483803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3:29.181" v="190"/>
          <pc:sldLayoutMkLst>
            <pc:docMk/>
            <pc:sldMasterMk cId="2756642055" sldId="2147483802"/>
            <pc:sldLayoutMk cId="676045620" sldId="2147483804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3:29.181" v="190"/>
          <pc:sldLayoutMkLst>
            <pc:docMk/>
            <pc:sldMasterMk cId="2756642055" sldId="2147483802"/>
            <pc:sldLayoutMk cId="744597432" sldId="2147483805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3:29.181" v="190"/>
          <pc:sldLayoutMkLst>
            <pc:docMk/>
            <pc:sldMasterMk cId="2756642055" sldId="2147483802"/>
            <pc:sldLayoutMk cId="1228494935" sldId="2147483806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3:29.181" v="190"/>
          <pc:sldLayoutMkLst>
            <pc:docMk/>
            <pc:sldMasterMk cId="2756642055" sldId="2147483802"/>
            <pc:sldLayoutMk cId="1596667927" sldId="2147483807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3:29.181" v="190"/>
          <pc:sldLayoutMkLst>
            <pc:docMk/>
            <pc:sldMasterMk cId="2756642055" sldId="2147483802"/>
            <pc:sldLayoutMk cId="2563653599" sldId="2147483808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3:29.181" v="190"/>
          <pc:sldLayoutMkLst>
            <pc:docMk/>
            <pc:sldMasterMk cId="2756642055" sldId="2147483802"/>
            <pc:sldLayoutMk cId="1518651466" sldId="2147483809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3:29.181" v="190"/>
          <pc:sldLayoutMkLst>
            <pc:docMk/>
            <pc:sldMasterMk cId="2756642055" sldId="2147483802"/>
            <pc:sldLayoutMk cId="3717954693" sldId="2147483810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3:29.181" v="190"/>
          <pc:sldLayoutMkLst>
            <pc:docMk/>
            <pc:sldMasterMk cId="2756642055" sldId="2147483802"/>
            <pc:sldLayoutMk cId="2839261751" sldId="2147483811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3:29.181" v="190"/>
          <pc:sldLayoutMkLst>
            <pc:docMk/>
            <pc:sldMasterMk cId="2756642055" sldId="2147483802"/>
            <pc:sldLayoutMk cId="3045556862" sldId="2147483812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3:29.181" v="190"/>
          <pc:sldLayoutMkLst>
            <pc:docMk/>
            <pc:sldMasterMk cId="2756642055" sldId="2147483802"/>
            <pc:sldLayoutMk cId="2412769569" sldId="2147483813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3:29.181" v="190"/>
          <pc:sldLayoutMkLst>
            <pc:docMk/>
            <pc:sldMasterMk cId="2756642055" sldId="2147483802"/>
            <pc:sldLayoutMk cId="1610452793" sldId="2147483814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3:29.181" v="190"/>
          <pc:sldLayoutMkLst>
            <pc:docMk/>
            <pc:sldMasterMk cId="2756642055" sldId="2147483802"/>
            <pc:sldLayoutMk cId="1573580313" sldId="2147483815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3:29.181" v="190"/>
          <pc:sldLayoutMkLst>
            <pc:docMk/>
            <pc:sldMasterMk cId="2756642055" sldId="2147483802"/>
            <pc:sldLayoutMk cId="3788882021" sldId="2147483816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3:29.181" v="190"/>
          <pc:sldLayoutMkLst>
            <pc:docMk/>
            <pc:sldMasterMk cId="2756642055" sldId="2147483802"/>
            <pc:sldLayoutMk cId="1117646026" sldId="2147483817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3:29.181" v="190"/>
          <pc:sldLayoutMkLst>
            <pc:docMk/>
            <pc:sldMasterMk cId="2756642055" sldId="2147483802"/>
            <pc:sldLayoutMk cId="699004108" sldId="2147483818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3:29.181" v="190"/>
          <pc:sldLayoutMkLst>
            <pc:docMk/>
            <pc:sldMasterMk cId="2756642055" sldId="2147483802"/>
            <pc:sldLayoutMk cId="3192268322" sldId="2147483819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3:29.181" v="190"/>
          <pc:sldLayoutMkLst>
            <pc:docMk/>
            <pc:sldMasterMk cId="2756642055" sldId="2147483802"/>
            <pc:sldLayoutMk cId="2928020869" sldId="2147483820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3:29.181" v="190"/>
          <pc:sldLayoutMkLst>
            <pc:docMk/>
            <pc:sldMasterMk cId="2756642055" sldId="2147483802"/>
            <pc:sldLayoutMk cId="2832792078" sldId="2147483821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3:29.181" v="190"/>
          <pc:sldLayoutMkLst>
            <pc:docMk/>
            <pc:sldMasterMk cId="2756642055" sldId="2147483802"/>
            <pc:sldLayoutMk cId="3446310644" sldId="2147483822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3:29.181" v="190"/>
          <pc:sldLayoutMkLst>
            <pc:docMk/>
            <pc:sldMasterMk cId="2756642055" sldId="2147483802"/>
            <pc:sldLayoutMk cId="23163732" sldId="2147483823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3:29.181" v="190"/>
          <pc:sldLayoutMkLst>
            <pc:docMk/>
            <pc:sldMasterMk cId="2756642055" sldId="2147483802"/>
            <pc:sldLayoutMk cId="480196129" sldId="2147483824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3:29.181" v="190"/>
          <pc:sldLayoutMkLst>
            <pc:docMk/>
            <pc:sldMasterMk cId="2756642055" sldId="2147483802"/>
            <pc:sldLayoutMk cId="3384015325" sldId="2147483825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3:29.181" v="190"/>
          <pc:sldLayoutMkLst>
            <pc:docMk/>
            <pc:sldMasterMk cId="2756642055" sldId="2147483802"/>
            <pc:sldLayoutMk cId="2619868548" sldId="2147483826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3:29.181" v="190"/>
          <pc:sldLayoutMkLst>
            <pc:docMk/>
            <pc:sldMasterMk cId="2756642055" sldId="2147483802"/>
            <pc:sldLayoutMk cId="4248426474" sldId="2147483827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3:29.181" v="190"/>
          <pc:sldLayoutMkLst>
            <pc:docMk/>
            <pc:sldMasterMk cId="2756642055" sldId="2147483802"/>
            <pc:sldLayoutMk cId="821777312" sldId="2147483828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3:29.181" v="190"/>
          <pc:sldLayoutMkLst>
            <pc:docMk/>
            <pc:sldMasterMk cId="2756642055" sldId="2147483802"/>
            <pc:sldLayoutMk cId="3899339449" sldId="2147483829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3:29.181" v="190"/>
          <pc:sldLayoutMkLst>
            <pc:docMk/>
            <pc:sldMasterMk cId="2756642055" sldId="2147483802"/>
            <pc:sldLayoutMk cId="702476401" sldId="2147483830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3:29.181" v="190"/>
          <pc:sldLayoutMkLst>
            <pc:docMk/>
            <pc:sldMasterMk cId="2756642055" sldId="2147483802"/>
            <pc:sldLayoutMk cId="2150900732" sldId="2147483831"/>
          </pc:sldLayoutMkLst>
        </pc:sldLayoutChg>
      </pc:sldMasterChg>
      <pc:sldMasterChg chg="add del addSldLayout delSldLayout modSldLayout">
        <pc:chgData name="Keerthiga Srithas (2615411)" userId="S::2615411@student.uwtsd.ac.uk::cbccd48c-0637-42da-8d56-b38f986f789f" providerId="AD" clId="Web-{00000000-0000-0000-0000-000000000000}" dt="2026-10-04T16:54:19.763" v="191"/>
        <pc:sldMasterMkLst>
          <pc:docMk/>
          <pc:sldMasterMk cId="1200777232" sldId="2147483832"/>
        </pc:sldMasterMkLst>
        <pc:sldLayoutChg chg="add del mod replId">
          <pc:chgData name="Keerthiga Srithas (2615411)" userId="S::2615411@student.uwtsd.ac.uk::cbccd48c-0637-42da-8d56-b38f986f789f" providerId="AD" clId="Web-{00000000-0000-0000-0000-000000000000}" dt="2026-10-04T16:54:19.763" v="191"/>
          <pc:sldLayoutMkLst>
            <pc:docMk/>
            <pc:sldMasterMk cId="1200777232" sldId="2147483832"/>
            <pc:sldLayoutMk cId="1093627227" sldId="2147483833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4:19.763" v="191"/>
          <pc:sldLayoutMkLst>
            <pc:docMk/>
            <pc:sldMasterMk cId="1200777232" sldId="2147483832"/>
            <pc:sldLayoutMk cId="4194142316" sldId="2147483834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4:19.763" v="191"/>
          <pc:sldLayoutMkLst>
            <pc:docMk/>
            <pc:sldMasterMk cId="1200777232" sldId="2147483832"/>
            <pc:sldLayoutMk cId="14138240" sldId="2147483835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4:19.763" v="191"/>
          <pc:sldLayoutMkLst>
            <pc:docMk/>
            <pc:sldMasterMk cId="1200777232" sldId="2147483832"/>
            <pc:sldLayoutMk cId="101735607" sldId="2147483836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4:19.763" v="191"/>
          <pc:sldLayoutMkLst>
            <pc:docMk/>
            <pc:sldMasterMk cId="1200777232" sldId="2147483832"/>
            <pc:sldLayoutMk cId="3547496609" sldId="2147483837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4:19.763" v="191"/>
          <pc:sldLayoutMkLst>
            <pc:docMk/>
            <pc:sldMasterMk cId="1200777232" sldId="2147483832"/>
            <pc:sldLayoutMk cId="3954619895" sldId="2147483838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4:19.763" v="191"/>
          <pc:sldLayoutMkLst>
            <pc:docMk/>
            <pc:sldMasterMk cId="1200777232" sldId="2147483832"/>
            <pc:sldLayoutMk cId="3240414891" sldId="2147483839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4:19.763" v="191"/>
          <pc:sldLayoutMkLst>
            <pc:docMk/>
            <pc:sldMasterMk cId="1200777232" sldId="2147483832"/>
            <pc:sldLayoutMk cId="2574293381" sldId="2147483840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4:19.763" v="191"/>
          <pc:sldLayoutMkLst>
            <pc:docMk/>
            <pc:sldMasterMk cId="1200777232" sldId="2147483832"/>
            <pc:sldLayoutMk cId="1316418142" sldId="2147483841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4:19.763" v="191"/>
          <pc:sldLayoutMkLst>
            <pc:docMk/>
            <pc:sldMasterMk cId="1200777232" sldId="2147483832"/>
            <pc:sldLayoutMk cId="1744153164" sldId="2147483842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4:19.763" v="191"/>
          <pc:sldLayoutMkLst>
            <pc:docMk/>
            <pc:sldMasterMk cId="1200777232" sldId="2147483832"/>
            <pc:sldLayoutMk cId="2641474213" sldId="2147483843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4:19.763" v="191"/>
          <pc:sldLayoutMkLst>
            <pc:docMk/>
            <pc:sldMasterMk cId="1200777232" sldId="2147483832"/>
            <pc:sldLayoutMk cId="625877151" sldId="2147483844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4:19.763" v="191"/>
          <pc:sldLayoutMkLst>
            <pc:docMk/>
            <pc:sldMasterMk cId="1200777232" sldId="2147483832"/>
            <pc:sldLayoutMk cId="3925373864" sldId="2147483845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4:19.763" v="191"/>
          <pc:sldLayoutMkLst>
            <pc:docMk/>
            <pc:sldMasterMk cId="1200777232" sldId="2147483832"/>
            <pc:sldLayoutMk cId="2876732340" sldId="2147483846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4:19.763" v="191"/>
          <pc:sldLayoutMkLst>
            <pc:docMk/>
            <pc:sldMasterMk cId="1200777232" sldId="2147483832"/>
            <pc:sldLayoutMk cId="83771409" sldId="2147483847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4:19.763" v="191"/>
          <pc:sldLayoutMkLst>
            <pc:docMk/>
            <pc:sldMasterMk cId="1200777232" sldId="2147483832"/>
            <pc:sldLayoutMk cId="2253228617" sldId="2147483848"/>
          </pc:sldLayoutMkLst>
        </pc:sldLayoutChg>
      </pc:sldMasterChg>
      <pc:sldMasterChg chg="add del addSldLayout delSldLayout modSldLayout">
        <pc:chgData name="Keerthiga Srithas (2615411)" userId="S::2615411@student.uwtsd.ac.uk::cbccd48c-0637-42da-8d56-b38f986f789f" providerId="AD" clId="Web-{00000000-0000-0000-0000-000000000000}" dt="2026-10-04T16:54:48.373" v="193"/>
        <pc:sldMasterMkLst>
          <pc:docMk/>
          <pc:sldMasterMk cId="2006417695" sldId="2147483849"/>
        </pc:sldMasterMkLst>
        <pc:sldLayoutChg chg="add del mod replId">
          <pc:chgData name="Keerthiga Srithas (2615411)" userId="S::2615411@student.uwtsd.ac.uk::cbccd48c-0637-42da-8d56-b38f986f789f" providerId="AD" clId="Web-{00000000-0000-0000-0000-000000000000}" dt="2026-10-04T16:54:48.373" v="193"/>
          <pc:sldLayoutMkLst>
            <pc:docMk/>
            <pc:sldMasterMk cId="2006417695" sldId="2147483849"/>
            <pc:sldLayoutMk cId="2065966579" sldId="2147483850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4:48.373" v="193"/>
          <pc:sldLayoutMkLst>
            <pc:docMk/>
            <pc:sldMasterMk cId="2006417695" sldId="2147483849"/>
            <pc:sldLayoutMk cId="2055594600" sldId="2147483851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4:48.373" v="193"/>
          <pc:sldLayoutMkLst>
            <pc:docMk/>
            <pc:sldMasterMk cId="2006417695" sldId="2147483849"/>
            <pc:sldLayoutMk cId="2919575559" sldId="2147483852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4:48.373" v="193"/>
          <pc:sldLayoutMkLst>
            <pc:docMk/>
            <pc:sldMasterMk cId="2006417695" sldId="2147483849"/>
            <pc:sldLayoutMk cId="1234032618" sldId="2147483853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4:48.373" v="193"/>
          <pc:sldLayoutMkLst>
            <pc:docMk/>
            <pc:sldMasterMk cId="2006417695" sldId="2147483849"/>
            <pc:sldLayoutMk cId="2692036591" sldId="2147483854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4:48.373" v="193"/>
          <pc:sldLayoutMkLst>
            <pc:docMk/>
            <pc:sldMasterMk cId="2006417695" sldId="2147483849"/>
            <pc:sldLayoutMk cId="870441306" sldId="2147483855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4:48.373" v="193"/>
          <pc:sldLayoutMkLst>
            <pc:docMk/>
            <pc:sldMasterMk cId="2006417695" sldId="2147483849"/>
            <pc:sldLayoutMk cId="609569609" sldId="2147483856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4:48.373" v="193"/>
          <pc:sldLayoutMkLst>
            <pc:docMk/>
            <pc:sldMasterMk cId="2006417695" sldId="2147483849"/>
            <pc:sldLayoutMk cId="1998132879" sldId="2147483857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4:48.373" v="193"/>
          <pc:sldLayoutMkLst>
            <pc:docMk/>
            <pc:sldMasterMk cId="2006417695" sldId="2147483849"/>
            <pc:sldLayoutMk cId="3241103204" sldId="2147483858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4:48.373" v="193"/>
          <pc:sldLayoutMkLst>
            <pc:docMk/>
            <pc:sldMasterMk cId="2006417695" sldId="2147483849"/>
            <pc:sldLayoutMk cId="734855065" sldId="2147483859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4:48.373" v="193"/>
          <pc:sldLayoutMkLst>
            <pc:docMk/>
            <pc:sldMasterMk cId="2006417695" sldId="2147483849"/>
            <pc:sldLayoutMk cId="2408319358" sldId="2147483860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4:48.373" v="193"/>
          <pc:sldLayoutMkLst>
            <pc:docMk/>
            <pc:sldMasterMk cId="2006417695" sldId="2147483849"/>
            <pc:sldLayoutMk cId="155479029" sldId="2147483861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4:48.373" v="193"/>
          <pc:sldLayoutMkLst>
            <pc:docMk/>
            <pc:sldMasterMk cId="2006417695" sldId="2147483849"/>
            <pc:sldLayoutMk cId="2300407011" sldId="2147483862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4:48.373" v="193"/>
          <pc:sldLayoutMkLst>
            <pc:docMk/>
            <pc:sldMasterMk cId="2006417695" sldId="2147483849"/>
            <pc:sldLayoutMk cId="3150349405" sldId="2147483863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4:48.373" v="193"/>
          <pc:sldLayoutMkLst>
            <pc:docMk/>
            <pc:sldMasterMk cId="2006417695" sldId="2147483849"/>
            <pc:sldLayoutMk cId="2567794679" sldId="2147483864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4:48.373" v="193"/>
          <pc:sldLayoutMkLst>
            <pc:docMk/>
            <pc:sldMasterMk cId="2006417695" sldId="2147483849"/>
            <pc:sldLayoutMk cId="1258387011" sldId="2147483865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4:48.373" v="193"/>
          <pc:sldLayoutMkLst>
            <pc:docMk/>
            <pc:sldMasterMk cId="2006417695" sldId="2147483849"/>
            <pc:sldLayoutMk cId="3482007960" sldId="2147483866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4:48.373" v="193"/>
          <pc:sldLayoutMkLst>
            <pc:docMk/>
            <pc:sldMasterMk cId="2006417695" sldId="2147483849"/>
            <pc:sldLayoutMk cId="3933151168" sldId="2147483867"/>
          </pc:sldLayoutMkLst>
        </pc:sldLayoutChg>
        <pc:sldLayoutChg chg="add del mod replId">
          <pc:chgData name="Keerthiga Srithas (2615411)" userId="S::2615411@student.uwtsd.ac.uk::cbccd48c-0637-42da-8d56-b38f986f789f" providerId="AD" clId="Web-{00000000-0000-0000-0000-000000000000}" dt="2026-10-04T16:54:48.373" v="193"/>
          <pc:sldLayoutMkLst>
            <pc:docMk/>
            <pc:sldMasterMk cId="2006417695" sldId="2147483849"/>
            <pc:sldLayoutMk cId="182502467" sldId="2147483868"/>
          </pc:sldLayoutMkLst>
        </pc:sldLayoutChg>
      </pc:sldMasterChg>
      <pc:sldMasterChg chg="add addSldLayout modSldLayout">
        <pc:chgData name="Keerthiga Srithas (2615411)" userId="S::2615411@student.uwtsd.ac.uk::cbccd48c-0637-42da-8d56-b38f986f789f" providerId="AD" clId="Web-{00000000-0000-0000-0000-000000000000}" dt="2026-10-04T16:54:48.373" v="193"/>
        <pc:sldMasterMkLst>
          <pc:docMk/>
          <pc:sldMasterMk cId="466968497" sldId="2147483869"/>
        </pc:sldMasterMkLst>
        <pc:sldLayoutChg chg="add mod replId">
          <pc:chgData name="Keerthiga Srithas (2615411)" userId="S::2615411@student.uwtsd.ac.uk::cbccd48c-0637-42da-8d56-b38f986f789f" providerId="AD" clId="Web-{00000000-0000-0000-0000-000000000000}" dt="2026-10-04T16:54:48.373" v="193"/>
          <pc:sldLayoutMkLst>
            <pc:docMk/>
            <pc:sldMasterMk cId="466968497" sldId="2147483869"/>
            <pc:sldLayoutMk cId="3716165058" sldId="2147483870"/>
          </pc:sldLayoutMkLst>
        </pc:sldLayoutChg>
        <pc:sldLayoutChg chg="add mod replId">
          <pc:chgData name="Keerthiga Srithas (2615411)" userId="S::2615411@student.uwtsd.ac.uk::cbccd48c-0637-42da-8d56-b38f986f789f" providerId="AD" clId="Web-{00000000-0000-0000-0000-000000000000}" dt="2026-10-04T16:54:48.373" v="193"/>
          <pc:sldLayoutMkLst>
            <pc:docMk/>
            <pc:sldMasterMk cId="466968497" sldId="2147483869"/>
            <pc:sldLayoutMk cId="3554609311" sldId="2147483871"/>
          </pc:sldLayoutMkLst>
        </pc:sldLayoutChg>
        <pc:sldLayoutChg chg="add mod replId">
          <pc:chgData name="Keerthiga Srithas (2615411)" userId="S::2615411@student.uwtsd.ac.uk::cbccd48c-0637-42da-8d56-b38f986f789f" providerId="AD" clId="Web-{00000000-0000-0000-0000-000000000000}" dt="2026-10-04T16:54:48.373" v="193"/>
          <pc:sldLayoutMkLst>
            <pc:docMk/>
            <pc:sldMasterMk cId="466968497" sldId="2147483869"/>
            <pc:sldLayoutMk cId="2412873452" sldId="2147483872"/>
          </pc:sldLayoutMkLst>
        </pc:sldLayoutChg>
        <pc:sldLayoutChg chg="add mod replId">
          <pc:chgData name="Keerthiga Srithas (2615411)" userId="S::2615411@student.uwtsd.ac.uk::cbccd48c-0637-42da-8d56-b38f986f789f" providerId="AD" clId="Web-{00000000-0000-0000-0000-000000000000}" dt="2026-10-04T16:54:48.373" v="193"/>
          <pc:sldLayoutMkLst>
            <pc:docMk/>
            <pc:sldMasterMk cId="466968497" sldId="2147483869"/>
            <pc:sldLayoutMk cId="1724244225" sldId="2147483873"/>
          </pc:sldLayoutMkLst>
        </pc:sldLayoutChg>
        <pc:sldLayoutChg chg="add mod replId">
          <pc:chgData name="Keerthiga Srithas (2615411)" userId="S::2615411@student.uwtsd.ac.uk::cbccd48c-0637-42da-8d56-b38f986f789f" providerId="AD" clId="Web-{00000000-0000-0000-0000-000000000000}" dt="2026-10-04T16:54:48.373" v="193"/>
          <pc:sldLayoutMkLst>
            <pc:docMk/>
            <pc:sldMasterMk cId="466968497" sldId="2147483869"/>
            <pc:sldLayoutMk cId="2072566349" sldId="2147483874"/>
          </pc:sldLayoutMkLst>
        </pc:sldLayoutChg>
        <pc:sldLayoutChg chg="add mod replId">
          <pc:chgData name="Keerthiga Srithas (2615411)" userId="S::2615411@student.uwtsd.ac.uk::cbccd48c-0637-42da-8d56-b38f986f789f" providerId="AD" clId="Web-{00000000-0000-0000-0000-000000000000}" dt="2026-10-04T16:54:48.373" v="193"/>
          <pc:sldLayoutMkLst>
            <pc:docMk/>
            <pc:sldMasterMk cId="466968497" sldId="2147483869"/>
            <pc:sldLayoutMk cId="155991518" sldId="2147483875"/>
          </pc:sldLayoutMkLst>
        </pc:sldLayoutChg>
        <pc:sldLayoutChg chg="add mod replId">
          <pc:chgData name="Keerthiga Srithas (2615411)" userId="S::2615411@student.uwtsd.ac.uk::cbccd48c-0637-42da-8d56-b38f986f789f" providerId="AD" clId="Web-{00000000-0000-0000-0000-000000000000}" dt="2026-10-04T16:54:48.373" v="193"/>
          <pc:sldLayoutMkLst>
            <pc:docMk/>
            <pc:sldMasterMk cId="466968497" sldId="2147483869"/>
            <pc:sldLayoutMk cId="3457687478" sldId="2147483876"/>
          </pc:sldLayoutMkLst>
        </pc:sldLayoutChg>
        <pc:sldLayoutChg chg="add mod replId">
          <pc:chgData name="Keerthiga Srithas (2615411)" userId="S::2615411@student.uwtsd.ac.uk::cbccd48c-0637-42da-8d56-b38f986f789f" providerId="AD" clId="Web-{00000000-0000-0000-0000-000000000000}" dt="2026-10-04T16:54:48.373" v="193"/>
          <pc:sldLayoutMkLst>
            <pc:docMk/>
            <pc:sldMasterMk cId="466968497" sldId="2147483869"/>
            <pc:sldLayoutMk cId="2411716751" sldId="2147483877"/>
          </pc:sldLayoutMkLst>
        </pc:sldLayoutChg>
        <pc:sldLayoutChg chg="add mod replId">
          <pc:chgData name="Keerthiga Srithas (2615411)" userId="S::2615411@student.uwtsd.ac.uk::cbccd48c-0637-42da-8d56-b38f986f789f" providerId="AD" clId="Web-{00000000-0000-0000-0000-000000000000}" dt="2026-10-04T16:54:48.373" v="193"/>
          <pc:sldLayoutMkLst>
            <pc:docMk/>
            <pc:sldMasterMk cId="466968497" sldId="2147483869"/>
            <pc:sldLayoutMk cId="645117594" sldId="2147483878"/>
          </pc:sldLayoutMkLst>
        </pc:sldLayoutChg>
        <pc:sldLayoutChg chg="add mod replId">
          <pc:chgData name="Keerthiga Srithas (2615411)" userId="S::2615411@student.uwtsd.ac.uk::cbccd48c-0637-42da-8d56-b38f986f789f" providerId="AD" clId="Web-{00000000-0000-0000-0000-000000000000}" dt="2026-10-04T16:54:48.373" v="193"/>
          <pc:sldLayoutMkLst>
            <pc:docMk/>
            <pc:sldMasterMk cId="466968497" sldId="2147483869"/>
            <pc:sldLayoutMk cId="2344701209" sldId="2147483879"/>
          </pc:sldLayoutMkLst>
        </pc:sldLayoutChg>
        <pc:sldLayoutChg chg="add mod replId">
          <pc:chgData name="Keerthiga Srithas (2615411)" userId="S::2615411@student.uwtsd.ac.uk::cbccd48c-0637-42da-8d56-b38f986f789f" providerId="AD" clId="Web-{00000000-0000-0000-0000-000000000000}" dt="2026-10-04T16:54:48.373" v="193"/>
          <pc:sldLayoutMkLst>
            <pc:docMk/>
            <pc:sldMasterMk cId="466968497" sldId="2147483869"/>
            <pc:sldLayoutMk cId="2252023863" sldId="2147483880"/>
          </pc:sldLayoutMkLst>
        </pc:sldLayoutChg>
        <pc:sldLayoutChg chg="add mod replId">
          <pc:chgData name="Keerthiga Srithas (2615411)" userId="S::2615411@student.uwtsd.ac.uk::cbccd48c-0637-42da-8d56-b38f986f789f" providerId="AD" clId="Web-{00000000-0000-0000-0000-000000000000}" dt="2026-10-04T16:54:48.373" v="193"/>
          <pc:sldLayoutMkLst>
            <pc:docMk/>
            <pc:sldMasterMk cId="466968497" sldId="2147483869"/>
            <pc:sldLayoutMk cId="998381200" sldId="2147483881"/>
          </pc:sldLayoutMkLst>
        </pc:sldLayoutChg>
        <pc:sldLayoutChg chg="add mod replId">
          <pc:chgData name="Keerthiga Srithas (2615411)" userId="S::2615411@student.uwtsd.ac.uk::cbccd48c-0637-42da-8d56-b38f986f789f" providerId="AD" clId="Web-{00000000-0000-0000-0000-000000000000}" dt="2026-10-04T16:54:48.373" v="193"/>
          <pc:sldLayoutMkLst>
            <pc:docMk/>
            <pc:sldMasterMk cId="466968497" sldId="2147483869"/>
            <pc:sldLayoutMk cId="1221442940" sldId="2147483882"/>
          </pc:sldLayoutMkLst>
        </pc:sldLayoutChg>
        <pc:sldLayoutChg chg="add mod replId">
          <pc:chgData name="Keerthiga Srithas (2615411)" userId="S::2615411@student.uwtsd.ac.uk::cbccd48c-0637-42da-8d56-b38f986f789f" providerId="AD" clId="Web-{00000000-0000-0000-0000-000000000000}" dt="2026-10-04T16:54:48.373" v="193"/>
          <pc:sldLayoutMkLst>
            <pc:docMk/>
            <pc:sldMasterMk cId="466968497" sldId="2147483869"/>
            <pc:sldLayoutMk cId="1930274208" sldId="2147483883"/>
          </pc:sldLayoutMkLst>
        </pc:sldLayoutChg>
        <pc:sldLayoutChg chg="add mod replId">
          <pc:chgData name="Keerthiga Srithas (2615411)" userId="S::2615411@student.uwtsd.ac.uk::cbccd48c-0637-42da-8d56-b38f986f789f" providerId="AD" clId="Web-{00000000-0000-0000-0000-000000000000}" dt="2026-10-04T16:54:48.373" v="193"/>
          <pc:sldLayoutMkLst>
            <pc:docMk/>
            <pc:sldMasterMk cId="466968497" sldId="2147483869"/>
            <pc:sldLayoutMk cId="4135855135" sldId="2147483884"/>
          </pc:sldLayoutMkLst>
        </pc:sldLayoutChg>
        <pc:sldLayoutChg chg="add mod replId">
          <pc:chgData name="Keerthiga Srithas (2615411)" userId="S::2615411@student.uwtsd.ac.uk::cbccd48c-0637-42da-8d56-b38f986f789f" providerId="AD" clId="Web-{00000000-0000-0000-0000-000000000000}" dt="2026-10-04T16:54:48.373" v="193"/>
          <pc:sldLayoutMkLst>
            <pc:docMk/>
            <pc:sldMasterMk cId="466968497" sldId="2147483869"/>
            <pc:sldLayoutMk cId="1350730757" sldId="2147483885"/>
          </pc:sldLayoutMkLst>
        </pc:sldLayoutChg>
        <pc:sldLayoutChg chg="add mod replId">
          <pc:chgData name="Keerthiga Srithas (2615411)" userId="S::2615411@student.uwtsd.ac.uk::cbccd48c-0637-42da-8d56-b38f986f789f" providerId="AD" clId="Web-{00000000-0000-0000-0000-000000000000}" dt="2026-10-04T16:54:48.373" v="193"/>
          <pc:sldLayoutMkLst>
            <pc:docMk/>
            <pc:sldMasterMk cId="466968497" sldId="2147483869"/>
            <pc:sldLayoutMk cId="911709899" sldId="2147483886"/>
          </pc:sldLayoutMkLst>
        </pc:sldLayoutChg>
        <pc:sldLayoutChg chg="add mod replId">
          <pc:chgData name="Keerthiga Srithas (2615411)" userId="S::2615411@student.uwtsd.ac.uk::cbccd48c-0637-42da-8d56-b38f986f789f" providerId="AD" clId="Web-{00000000-0000-0000-0000-000000000000}" dt="2026-10-04T16:54:48.373" v="193"/>
          <pc:sldLayoutMkLst>
            <pc:docMk/>
            <pc:sldMasterMk cId="466968497" sldId="2147483869"/>
            <pc:sldLayoutMk cId="2621765461" sldId="2147483887"/>
          </pc:sldLayoutMkLst>
        </pc:sldLayoutChg>
        <pc:sldLayoutChg chg="add mod replId">
          <pc:chgData name="Keerthiga Srithas (2615411)" userId="S::2615411@student.uwtsd.ac.uk::cbccd48c-0637-42da-8d56-b38f986f789f" providerId="AD" clId="Web-{00000000-0000-0000-0000-000000000000}" dt="2026-10-04T16:54:48.373" v="193"/>
          <pc:sldLayoutMkLst>
            <pc:docMk/>
            <pc:sldMasterMk cId="466968497" sldId="2147483869"/>
            <pc:sldLayoutMk cId="2483792473" sldId="2147483888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DF2FC09-A749-4EEF-9BF2-CF4D46C0581A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B76D1863-E2C1-46DC-9377-7A55A008C40D}">
      <dgm:prSet phldrT="[Text]" phldr="0" custT="1"/>
      <dgm:spPr/>
      <dgm:t>
        <a:bodyPr/>
        <a:lstStyle/>
        <a:p>
          <a:pPr rtl="0"/>
          <a:r>
            <a:rPr lang="en-GB" sz="2000" b="1" dirty="0">
              <a:latin typeface="Palatino Linotype"/>
              <a:cs typeface="Arial"/>
            </a:rPr>
            <a:t>Care Service supports adults with physical disabilities and long-term care needs who require daily care</a:t>
          </a:r>
          <a:r>
            <a:rPr lang="en-GB" sz="1600" b="1" dirty="0">
              <a:latin typeface="Palatino Linotype"/>
              <a:cs typeface="Arial"/>
            </a:rPr>
            <a:t>.</a:t>
          </a:r>
          <a:endParaRPr lang="en-GB" sz="1600" b="1" dirty="0">
            <a:latin typeface="Palatino Linotype"/>
          </a:endParaRPr>
        </a:p>
      </dgm:t>
    </dgm:pt>
    <dgm:pt modelId="{E037E2E3-8A8F-4FA5-A9B5-0EFC98D80244}" type="parTrans" cxnId="{684E393A-4CE7-4CE6-A085-D5B428032AB4}">
      <dgm:prSet/>
      <dgm:spPr/>
      <dgm:t>
        <a:bodyPr/>
        <a:lstStyle/>
        <a:p>
          <a:endParaRPr lang="en-GB"/>
        </a:p>
      </dgm:t>
    </dgm:pt>
    <dgm:pt modelId="{8A5204CC-939E-44E4-B645-E92DDE90C44A}" type="sibTrans" cxnId="{684E393A-4CE7-4CE6-A085-D5B428032AB4}">
      <dgm:prSet/>
      <dgm:spPr/>
      <dgm:t>
        <a:bodyPr/>
        <a:lstStyle/>
        <a:p>
          <a:endParaRPr lang="en-GB"/>
        </a:p>
      </dgm:t>
    </dgm:pt>
    <dgm:pt modelId="{91534DCB-BA3A-4A4E-9CCA-1B670CB16061}">
      <dgm:prSet phldrT="[Text]" phldr="0" custT="1"/>
      <dgm:spPr/>
      <dgm:t>
        <a:bodyPr/>
        <a:lstStyle/>
        <a:p>
          <a:pPr rtl="0"/>
          <a:r>
            <a:rPr lang="en-GB" sz="2000" b="1" dirty="0">
              <a:latin typeface="Palatino Linotype"/>
              <a:cs typeface="Arial"/>
            </a:rPr>
            <a:t>Medication reminders, appointment support, care records, and wellbeing checks.</a:t>
          </a:r>
          <a:endParaRPr lang="en-GB" sz="2000" b="1" dirty="0">
            <a:latin typeface="Palatino Linotype"/>
          </a:endParaRPr>
        </a:p>
      </dgm:t>
    </dgm:pt>
    <dgm:pt modelId="{8BBD7774-D1E4-41EA-806F-B433D14050B4}" type="parTrans" cxnId="{F2C3DDB5-1BFF-4678-BA47-EDADFFD07A6D}">
      <dgm:prSet/>
      <dgm:spPr/>
      <dgm:t>
        <a:bodyPr/>
        <a:lstStyle/>
        <a:p>
          <a:endParaRPr lang="en-GB"/>
        </a:p>
      </dgm:t>
    </dgm:pt>
    <dgm:pt modelId="{3E6A9DED-2BB7-46A5-861A-3513BB25B62A}" type="sibTrans" cxnId="{F2C3DDB5-1BFF-4678-BA47-EDADFFD07A6D}">
      <dgm:prSet/>
      <dgm:spPr/>
      <dgm:t>
        <a:bodyPr/>
        <a:lstStyle/>
        <a:p>
          <a:endParaRPr lang="en-GB"/>
        </a:p>
      </dgm:t>
    </dgm:pt>
    <dgm:pt modelId="{918BA816-0BFF-4950-98AA-305C8E4601F4}">
      <dgm:prSet phldrT="[Text]" phldr="0" custT="1"/>
      <dgm:spPr/>
      <dgm:t>
        <a:bodyPr/>
        <a:lstStyle/>
        <a:p>
          <a:pPr rtl="0"/>
          <a:r>
            <a:rPr lang="en-GB" sz="2000" b="1" dirty="0">
              <a:latin typeface="Palatino Linotype"/>
              <a:cs typeface="Arial"/>
            </a:rPr>
            <a:t>The team includes support workers, senior care workers, nurses, care coordinators, and administrative staff. </a:t>
          </a:r>
          <a:endParaRPr lang="en-GB" sz="2000" b="1" dirty="0">
            <a:latin typeface="Palatino Linotype"/>
          </a:endParaRPr>
        </a:p>
      </dgm:t>
    </dgm:pt>
    <dgm:pt modelId="{6800E440-0919-4C54-BBDF-F902C36D4B2E}" type="parTrans" cxnId="{0DBCED8E-93A6-4A89-B9B7-B680B827B733}">
      <dgm:prSet/>
      <dgm:spPr/>
      <dgm:t>
        <a:bodyPr/>
        <a:lstStyle/>
        <a:p>
          <a:endParaRPr lang="en-GB"/>
        </a:p>
      </dgm:t>
    </dgm:pt>
    <dgm:pt modelId="{B5A45A2D-6151-4CAF-B802-223415156F28}" type="sibTrans" cxnId="{0DBCED8E-93A6-4A89-B9B7-B680B827B733}">
      <dgm:prSet/>
      <dgm:spPr/>
      <dgm:t>
        <a:bodyPr/>
        <a:lstStyle/>
        <a:p>
          <a:endParaRPr lang="en-GB"/>
        </a:p>
      </dgm:t>
    </dgm:pt>
    <dgm:pt modelId="{2A09536D-B716-43FE-BFA3-A82014DF5225}">
      <dgm:prSet phldrT="[Text]" phldr="0" custT="1"/>
      <dgm:spPr/>
      <dgm:t>
        <a:bodyPr/>
        <a:lstStyle/>
        <a:p>
          <a:pPr rtl="0"/>
          <a:r>
            <a:rPr lang="en-GB" sz="2000" b="1" dirty="0">
              <a:latin typeface="Palatino Linotype"/>
              <a:cs typeface="Arial"/>
            </a:rPr>
            <a:t>The organisation uses Microsoft 365, but staff are unsure which tools should be used for different workplace tasks.</a:t>
          </a:r>
          <a:endParaRPr lang="en-GB" sz="2000" b="1" dirty="0">
            <a:latin typeface="Palatino Linotype"/>
          </a:endParaRPr>
        </a:p>
      </dgm:t>
    </dgm:pt>
    <dgm:pt modelId="{51721EDE-E02B-4EF5-A205-4E338132879C}" type="parTrans" cxnId="{B57475C1-0046-47B2-AB83-646BAE0C4BEB}">
      <dgm:prSet/>
      <dgm:spPr/>
      <dgm:t>
        <a:bodyPr/>
        <a:lstStyle/>
        <a:p>
          <a:endParaRPr lang="en-GB"/>
        </a:p>
      </dgm:t>
    </dgm:pt>
    <dgm:pt modelId="{A4DC78EF-0B3B-4CD0-A13B-EBCAC96CFBD2}" type="sibTrans" cxnId="{B57475C1-0046-47B2-AB83-646BAE0C4BEB}">
      <dgm:prSet/>
      <dgm:spPr/>
      <dgm:t>
        <a:bodyPr/>
        <a:lstStyle/>
        <a:p>
          <a:endParaRPr lang="en-GB"/>
        </a:p>
      </dgm:t>
    </dgm:pt>
    <dgm:pt modelId="{9EC6197D-F205-48FC-B125-645AB491E360}">
      <dgm:prSet phldrT="[Text]" phldr="0" custT="1"/>
      <dgm:spPr/>
      <dgm:t>
        <a:bodyPr/>
        <a:lstStyle/>
        <a:p>
          <a:pPr rtl="0"/>
          <a:r>
            <a:rPr lang="en-GB" sz="2000" b="1" dirty="0">
              <a:latin typeface="Palatino Linotype"/>
              <a:cs typeface="Arial"/>
            </a:rPr>
            <a:t>Management wants to improve teamwork, communication, and efficiency by matching the correct Microsoft 365 tools to specific workplace tasks.</a:t>
          </a:r>
          <a:endParaRPr lang="en-GB" sz="2000" b="1" dirty="0">
            <a:latin typeface="Palatino Linotype"/>
          </a:endParaRPr>
        </a:p>
      </dgm:t>
    </dgm:pt>
    <dgm:pt modelId="{4B23DEC9-57A5-4969-A6DE-55A47D26E34B}" type="parTrans" cxnId="{15BF768F-A73A-4B02-B6D9-790DFF986341}">
      <dgm:prSet/>
      <dgm:spPr/>
      <dgm:t>
        <a:bodyPr/>
        <a:lstStyle/>
        <a:p>
          <a:endParaRPr lang="en-GB"/>
        </a:p>
      </dgm:t>
    </dgm:pt>
    <dgm:pt modelId="{DE9652C5-4CF1-4EF3-AF95-AADBCC33E08A}" type="sibTrans" cxnId="{15BF768F-A73A-4B02-B6D9-790DFF986341}">
      <dgm:prSet/>
      <dgm:spPr/>
      <dgm:t>
        <a:bodyPr/>
        <a:lstStyle/>
        <a:p>
          <a:endParaRPr lang="en-GB"/>
        </a:p>
      </dgm:t>
    </dgm:pt>
    <dgm:pt modelId="{F8BC12DA-5869-4712-AF6A-D71008DF9880}" type="pres">
      <dgm:prSet presAssocID="{2DF2FC09-A749-4EEF-9BF2-CF4D46C0581A}" presName="diagram" presStyleCnt="0">
        <dgm:presLayoutVars>
          <dgm:dir/>
          <dgm:resizeHandles val="exact"/>
        </dgm:presLayoutVars>
      </dgm:prSet>
      <dgm:spPr/>
    </dgm:pt>
    <dgm:pt modelId="{61C77839-E4F2-4E2D-82C1-C8A85F3476B4}" type="pres">
      <dgm:prSet presAssocID="{B76D1863-E2C1-46DC-9377-7A55A008C40D}" presName="node" presStyleLbl="node1" presStyleIdx="0" presStyleCnt="5">
        <dgm:presLayoutVars>
          <dgm:bulletEnabled val="1"/>
        </dgm:presLayoutVars>
      </dgm:prSet>
      <dgm:spPr/>
    </dgm:pt>
    <dgm:pt modelId="{EBECBCF7-0F54-41B0-8BF8-6F010DB209B4}" type="pres">
      <dgm:prSet presAssocID="{8A5204CC-939E-44E4-B645-E92DDE90C44A}" presName="sibTrans" presStyleCnt="0"/>
      <dgm:spPr/>
    </dgm:pt>
    <dgm:pt modelId="{410F6DA2-F207-486B-AD79-F19E3679683D}" type="pres">
      <dgm:prSet presAssocID="{91534DCB-BA3A-4A4E-9CCA-1B670CB16061}" presName="node" presStyleLbl="node1" presStyleIdx="1" presStyleCnt="5">
        <dgm:presLayoutVars>
          <dgm:bulletEnabled val="1"/>
        </dgm:presLayoutVars>
      </dgm:prSet>
      <dgm:spPr/>
    </dgm:pt>
    <dgm:pt modelId="{2C985FBD-5A78-41B9-A6D6-536B60F1708A}" type="pres">
      <dgm:prSet presAssocID="{3E6A9DED-2BB7-46A5-861A-3513BB25B62A}" presName="sibTrans" presStyleCnt="0"/>
      <dgm:spPr/>
    </dgm:pt>
    <dgm:pt modelId="{812A305D-3033-4E18-A264-C9946B688A88}" type="pres">
      <dgm:prSet presAssocID="{918BA816-0BFF-4950-98AA-305C8E4601F4}" presName="node" presStyleLbl="node1" presStyleIdx="2" presStyleCnt="5">
        <dgm:presLayoutVars>
          <dgm:bulletEnabled val="1"/>
        </dgm:presLayoutVars>
      </dgm:prSet>
      <dgm:spPr/>
    </dgm:pt>
    <dgm:pt modelId="{FC795C79-CEB3-4DA8-9225-330A05845AD3}" type="pres">
      <dgm:prSet presAssocID="{B5A45A2D-6151-4CAF-B802-223415156F28}" presName="sibTrans" presStyleCnt="0"/>
      <dgm:spPr/>
    </dgm:pt>
    <dgm:pt modelId="{13A9DB74-6AD4-43B6-80C9-6EE5D21C7633}" type="pres">
      <dgm:prSet presAssocID="{2A09536D-B716-43FE-BFA3-A82014DF5225}" presName="node" presStyleLbl="node1" presStyleIdx="3" presStyleCnt="5">
        <dgm:presLayoutVars>
          <dgm:bulletEnabled val="1"/>
        </dgm:presLayoutVars>
      </dgm:prSet>
      <dgm:spPr/>
    </dgm:pt>
    <dgm:pt modelId="{C0355CAA-7804-47A1-9044-790C7B3431E5}" type="pres">
      <dgm:prSet presAssocID="{A4DC78EF-0B3B-4CD0-A13B-EBCAC96CFBD2}" presName="sibTrans" presStyleCnt="0"/>
      <dgm:spPr/>
    </dgm:pt>
    <dgm:pt modelId="{D0710DD1-8621-423A-BF4C-348A9C5FE9BA}" type="pres">
      <dgm:prSet presAssocID="{9EC6197D-F205-48FC-B125-645AB491E360}" presName="node" presStyleLbl="node1" presStyleIdx="4" presStyleCnt="5">
        <dgm:presLayoutVars>
          <dgm:bulletEnabled val="1"/>
        </dgm:presLayoutVars>
      </dgm:prSet>
      <dgm:spPr/>
    </dgm:pt>
  </dgm:ptLst>
  <dgm:cxnLst>
    <dgm:cxn modelId="{3F92310F-A820-4C97-90BB-1CB8F722C862}" type="presOf" srcId="{2A09536D-B716-43FE-BFA3-A82014DF5225}" destId="{13A9DB74-6AD4-43B6-80C9-6EE5D21C7633}" srcOrd="0" destOrd="0" presId="urn:microsoft.com/office/officeart/2005/8/layout/default"/>
    <dgm:cxn modelId="{789A4529-179F-4F6C-BE6A-AFD96305EFE4}" type="presOf" srcId="{9EC6197D-F205-48FC-B125-645AB491E360}" destId="{D0710DD1-8621-423A-BF4C-348A9C5FE9BA}" srcOrd="0" destOrd="0" presId="urn:microsoft.com/office/officeart/2005/8/layout/default"/>
    <dgm:cxn modelId="{684E393A-4CE7-4CE6-A085-D5B428032AB4}" srcId="{2DF2FC09-A749-4EEF-9BF2-CF4D46C0581A}" destId="{B76D1863-E2C1-46DC-9377-7A55A008C40D}" srcOrd="0" destOrd="0" parTransId="{E037E2E3-8A8F-4FA5-A9B5-0EFC98D80244}" sibTransId="{8A5204CC-939E-44E4-B645-E92DDE90C44A}"/>
    <dgm:cxn modelId="{905AE38B-3718-414D-A3DC-009E577E1D58}" type="presOf" srcId="{91534DCB-BA3A-4A4E-9CCA-1B670CB16061}" destId="{410F6DA2-F207-486B-AD79-F19E3679683D}" srcOrd="0" destOrd="0" presId="urn:microsoft.com/office/officeart/2005/8/layout/default"/>
    <dgm:cxn modelId="{0DBCED8E-93A6-4A89-B9B7-B680B827B733}" srcId="{2DF2FC09-A749-4EEF-9BF2-CF4D46C0581A}" destId="{918BA816-0BFF-4950-98AA-305C8E4601F4}" srcOrd="2" destOrd="0" parTransId="{6800E440-0919-4C54-BBDF-F902C36D4B2E}" sibTransId="{B5A45A2D-6151-4CAF-B802-223415156F28}"/>
    <dgm:cxn modelId="{15BF768F-A73A-4B02-B6D9-790DFF986341}" srcId="{2DF2FC09-A749-4EEF-9BF2-CF4D46C0581A}" destId="{9EC6197D-F205-48FC-B125-645AB491E360}" srcOrd="4" destOrd="0" parTransId="{4B23DEC9-57A5-4969-A6DE-55A47D26E34B}" sibTransId="{DE9652C5-4CF1-4EF3-AF95-AADBCC33E08A}"/>
    <dgm:cxn modelId="{8CF131A3-208B-41EF-BE29-3644E6C4EEE3}" type="presOf" srcId="{B76D1863-E2C1-46DC-9377-7A55A008C40D}" destId="{61C77839-E4F2-4E2D-82C1-C8A85F3476B4}" srcOrd="0" destOrd="0" presId="urn:microsoft.com/office/officeart/2005/8/layout/default"/>
    <dgm:cxn modelId="{F2C3DDB5-1BFF-4678-BA47-EDADFFD07A6D}" srcId="{2DF2FC09-A749-4EEF-9BF2-CF4D46C0581A}" destId="{91534DCB-BA3A-4A4E-9CCA-1B670CB16061}" srcOrd="1" destOrd="0" parTransId="{8BBD7774-D1E4-41EA-806F-B433D14050B4}" sibTransId="{3E6A9DED-2BB7-46A5-861A-3513BB25B62A}"/>
    <dgm:cxn modelId="{2FD088BE-A892-420F-82E5-F1DFC40AB6A3}" type="presOf" srcId="{918BA816-0BFF-4950-98AA-305C8E4601F4}" destId="{812A305D-3033-4E18-A264-C9946B688A88}" srcOrd="0" destOrd="0" presId="urn:microsoft.com/office/officeart/2005/8/layout/default"/>
    <dgm:cxn modelId="{B57475C1-0046-47B2-AB83-646BAE0C4BEB}" srcId="{2DF2FC09-A749-4EEF-9BF2-CF4D46C0581A}" destId="{2A09536D-B716-43FE-BFA3-A82014DF5225}" srcOrd="3" destOrd="0" parTransId="{51721EDE-E02B-4EF5-A205-4E338132879C}" sibTransId="{A4DC78EF-0B3B-4CD0-A13B-EBCAC96CFBD2}"/>
    <dgm:cxn modelId="{0BE65EF0-443A-4FD1-8B00-478141C5069F}" type="presOf" srcId="{2DF2FC09-A749-4EEF-9BF2-CF4D46C0581A}" destId="{F8BC12DA-5869-4712-AF6A-D71008DF9880}" srcOrd="0" destOrd="0" presId="urn:microsoft.com/office/officeart/2005/8/layout/default"/>
    <dgm:cxn modelId="{709B4433-E415-40C2-8299-1CE7F8BF03C8}" type="presParOf" srcId="{F8BC12DA-5869-4712-AF6A-D71008DF9880}" destId="{61C77839-E4F2-4E2D-82C1-C8A85F3476B4}" srcOrd="0" destOrd="0" presId="urn:microsoft.com/office/officeart/2005/8/layout/default"/>
    <dgm:cxn modelId="{B3A20360-0CA7-42E1-A5BC-3EC89B4D403D}" type="presParOf" srcId="{F8BC12DA-5869-4712-AF6A-D71008DF9880}" destId="{EBECBCF7-0F54-41B0-8BF8-6F010DB209B4}" srcOrd="1" destOrd="0" presId="urn:microsoft.com/office/officeart/2005/8/layout/default"/>
    <dgm:cxn modelId="{5A62D960-CD80-4782-83E3-AA84F6173976}" type="presParOf" srcId="{F8BC12DA-5869-4712-AF6A-D71008DF9880}" destId="{410F6DA2-F207-486B-AD79-F19E3679683D}" srcOrd="2" destOrd="0" presId="urn:microsoft.com/office/officeart/2005/8/layout/default"/>
    <dgm:cxn modelId="{522D0053-29C8-408C-9B53-25657BEC27CF}" type="presParOf" srcId="{F8BC12DA-5869-4712-AF6A-D71008DF9880}" destId="{2C985FBD-5A78-41B9-A6D6-536B60F1708A}" srcOrd="3" destOrd="0" presId="urn:microsoft.com/office/officeart/2005/8/layout/default"/>
    <dgm:cxn modelId="{7D0EE082-CD25-402A-B815-53F18B47D60F}" type="presParOf" srcId="{F8BC12DA-5869-4712-AF6A-D71008DF9880}" destId="{812A305D-3033-4E18-A264-C9946B688A88}" srcOrd="4" destOrd="0" presId="urn:microsoft.com/office/officeart/2005/8/layout/default"/>
    <dgm:cxn modelId="{D0040B92-7FBA-4D8B-AE3E-FA1E18687ADB}" type="presParOf" srcId="{F8BC12DA-5869-4712-AF6A-D71008DF9880}" destId="{FC795C79-CEB3-4DA8-9225-330A05845AD3}" srcOrd="5" destOrd="0" presId="urn:microsoft.com/office/officeart/2005/8/layout/default"/>
    <dgm:cxn modelId="{07EDE8EC-F654-4F60-B92B-0274E967BAD7}" type="presParOf" srcId="{F8BC12DA-5869-4712-AF6A-D71008DF9880}" destId="{13A9DB74-6AD4-43B6-80C9-6EE5D21C7633}" srcOrd="6" destOrd="0" presId="urn:microsoft.com/office/officeart/2005/8/layout/default"/>
    <dgm:cxn modelId="{2D3E1504-18C2-43DC-B168-F54CFEEAB0F6}" type="presParOf" srcId="{F8BC12DA-5869-4712-AF6A-D71008DF9880}" destId="{C0355CAA-7804-47A1-9044-790C7B3431E5}" srcOrd="7" destOrd="0" presId="urn:microsoft.com/office/officeart/2005/8/layout/default"/>
    <dgm:cxn modelId="{3C861141-5EF5-45EE-A2B1-A0F78522B05B}" type="presParOf" srcId="{F8BC12DA-5869-4712-AF6A-D71008DF9880}" destId="{D0710DD1-8621-423A-BF4C-348A9C5FE9B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C77839-E4F2-4E2D-82C1-C8A85F3476B4}">
      <dsp:nvSpPr>
        <dsp:cNvPr id="0" name=""/>
        <dsp:cNvSpPr/>
      </dsp:nvSpPr>
      <dsp:spPr>
        <a:xfrm>
          <a:off x="0" y="217994"/>
          <a:ext cx="3599415" cy="215964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Palatino Linotype"/>
              <a:cs typeface="Arial"/>
            </a:rPr>
            <a:t>Care Service supports adults with physical disabilities and long-term care needs who require daily care</a:t>
          </a:r>
          <a:r>
            <a:rPr lang="en-GB" sz="1600" b="1" kern="1200" dirty="0">
              <a:latin typeface="Palatino Linotype"/>
              <a:cs typeface="Arial"/>
            </a:rPr>
            <a:t>.</a:t>
          </a:r>
          <a:endParaRPr lang="en-GB" sz="1600" b="1" kern="1200" dirty="0">
            <a:latin typeface="Palatino Linotype"/>
          </a:endParaRPr>
        </a:p>
      </dsp:txBody>
      <dsp:txXfrm>
        <a:off x="0" y="217994"/>
        <a:ext cx="3599415" cy="2159649"/>
      </dsp:txXfrm>
    </dsp:sp>
    <dsp:sp modelId="{410F6DA2-F207-486B-AD79-F19E3679683D}">
      <dsp:nvSpPr>
        <dsp:cNvPr id="0" name=""/>
        <dsp:cNvSpPr/>
      </dsp:nvSpPr>
      <dsp:spPr>
        <a:xfrm>
          <a:off x="3959357" y="217994"/>
          <a:ext cx="3599415" cy="2159649"/>
        </a:xfrm>
        <a:prstGeom prst="rect">
          <a:avLst/>
        </a:prstGeom>
        <a:solidFill>
          <a:schemeClr val="accent5">
            <a:hueOff val="-928905"/>
            <a:satOff val="914"/>
            <a:lumOff val="205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Palatino Linotype"/>
              <a:cs typeface="Arial"/>
            </a:rPr>
            <a:t>Medication reminders, appointment support, care records, and wellbeing checks.</a:t>
          </a:r>
          <a:endParaRPr lang="en-GB" sz="2000" b="1" kern="1200" dirty="0">
            <a:latin typeface="Palatino Linotype"/>
          </a:endParaRPr>
        </a:p>
      </dsp:txBody>
      <dsp:txXfrm>
        <a:off x="3959357" y="217994"/>
        <a:ext cx="3599415" cy="2159649"/>
      </dsp:txXfrm>
    </dsp:sp>
    <dsp:sp modelId="{812A305D-3033-4E18-A264-C9946B688A88}">
      <dsp:nvSpPr>
        <dsp:cNvPr id="0" name=""/>
        <dsp:cNvSpPr/>
      </dsp:nvSpPr>
      <dsp:spPr>
        <a:xfrm>
          <a:off x="7918714" y="217994"/>
          <a:ext cx="3599415" cy="2159649"/>
        </a:xfrm>
        <a:prstGeom prst="rect">
          <a:avLst/>
        </a:prstGeom>
        <a:solidFill>
          <a:schemeClr val="accent5">
            <a:hueOff val="-1857811"/>
            <a:satOff val="1829"/>
            <a:lumOff val="4118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Palatino Linotype"/>
              <a:cs typeface="Arial"/>
            </a:rPr>
            <a:t>The team includes support workers, senior care workers, nurses, care coordinators, and administrative staff. </a:t>
          </a:r>
          <a:endParaRPr lang="en-GB" sz="2000" b="1" kern="1200" dirty="0">
            <a:latin typeface="Palatino Linotype"/>
          </a:endParaRPr>
        </a:p>
      </dsp:txBody>
      <dsp:txXfrm>
        <a:off x="7918714" y="217994"/>
        <a:ext cx="3599415" cy="2159649"/>
      </dsp:txXfrm>
    </dsp:sp>
    <dsp:sp modelId="{13A9DB74-6AD4-43B6-80C9-6EE5D21C7633}">
      <dsp:nvSpPr>
        <dsp:cNvPr id="0" name=""/>
        <dsp:cNvSpPr/>
      </dsp:nvSpPr>
      <dsp:spPr>
        <a:xfrm>
          <a:off x="1979678" y="2737585"/>
          <a:ext cx="3599415" cy="2159649"/>
        </a:xfrm>
        <a:prstGeom prst="rect">
          <a:avLst/>
        </a:prstGeom>
        <a:solidFill>
          <a:schemeClr val="accent5">
            <a:hueOff val="-2786716"/>
            <a:satOff val="2743"/>
            <a:lumOff val="617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Palatino Linotype"/>
              <a:cs typeface="Arial"/>
            </a:rPr>
            <a:t>The organisation uses Microsoft 365, but staff are unsure which tools should be used for different workplace tasks.</a:t>
          </a:r>
          <a:endParaRPr lang="en-GB" sz="2000" b="1" kern="1200" dirty="0">
            <a:latin typeface="Palatino Linotype"/>
          </a:endParaRPr>
        </a:p>
      </dsp:txBody>
      <dsp:txXfrm>
        <a:off x="1979678" y="2737585"/>
        <a:ext cx="3599415" cy="2159649"/>
      </dsp:txXfrm>
    </dsp:sp>
    <dsp:sp modelId="{D0710DD1-8621-423A-BF4C-348A9C5FE9BA}">
      <dsp:nvSpPr>
        <dsp:cNvPr id="0" name=""/>
        <dsp:cNvSpPr/>
      </dsp:nvSpPr>
      <dsp:spPr>
        <a:xfrm>
          <a:off x="5939035" y="2737585"/>
          <a:ext cx="3599415" cy="2159649"/>
        </a:xfrm>
        <a:prstGeom prst="rect">
          <a:avLst/>
        </a:prstGeom>
        <a:solidFill>
          <a:schemeClr val="accent5">
            <a:hueOff val="-3715622"/>
            <a:satOff val="3658"/>
            <a:lumOff val="823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Palatino Linotype"/>
              <a:cs typeface="Arial"/>
            </a:rPr>
            <a:t>Management wants to improve teamwork, communication, and efficiency by matching the correct Microsoft 365 tools to specific workplace tasks.</a:t>
          </a:r>
          <a:endParaRPr lang="en-GB" sz="2000" b="1" kern="1200" dirty="0">
            <a:latin typeface="Palatino Linotype"/>
          </a:endParaRPr>
        </a:p>
      </dsp:txBody>
      <dsp:txXfrm>
        <a:off x="5939035" y="2737585"/>
        <a:ext cx="3599415" cy="21596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61650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46093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28734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42442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25663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9915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76874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17167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51175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47012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20238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83812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14429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02742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58551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07307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17098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066" y="1115736"/>
            <a:ext cx="4738583" cy="1288169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88192" y="2552124"/>
            <a:ext cx="4738450" cy="3734376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B84581EB-7A5A-925D-6E20-5C04A0EAA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084EA123-AEAB-8F33-C22D-31F9F11A9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88066" y="6438900"/>
            <a:ext cx="3174065" cy="419100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AA2FCA56-AA13-81B1-1707-7A5D7557B5F8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352338" y="6438900"/>
            <a:ext cx="864704" cy="419100"/>
          </a:xfrm>
        </p:spPr>
        <p:txBody>
          <a:bodyPr/>
          <a:lstStyle/>
          <a:p>
            <a:fld id="{2ABAD28B-DD56-4B56-883A-96608C765E28}" type="datetimeFigureOut">
              <a:rPr lang="en-US" dirty="0"/>
              <a:pPr/>
              <a:t>10/4/2026</a:t>
            </a:fld>
            <a:endParaRPr lang="en-US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4358A8E3-C7AA-9216-35FD-FE82059828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225206" y="6438900"/>
            <a:ext cx="601436" cy="419100"/>
          </a:xfrm>
        </p:spPr>
        <p:txBody>
          <a:bodyPr/>
          <a:lstStyle/>
          <a:p>
            <a:fld id="{AEAA3239-9EA4-4A65-A281-97F994456D9F}" type="slidenum">
              <a:rPr lang="en-US" dirty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6096000" y="0"/>
            <a:ext cx="609600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62176546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175ACA1F-D859-596B-9F50-F1E9A2654E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H="1">
            <a:off x="7894207" y="1112431"/>
            <a:ext cx="3230993" cy="1858941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2" name="Picture Placeholder 9">
            <a:extLst>
              <a:ext uri="{FF2B5EF4-FFF2-40B4-BE49-F238E27FC236}">
                <a16:creationId xmlns:a16="http://schemas.microsoft.com/office/drawing/2014/main" id="{2A43D9F3-C10E-5B48-BB59-16A8600BD36F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12192" y="0"/>
            <a:ext cx="7481777" cy="6858000"/>
          </a:xfrm>
          <a:custGeom>
            <a:avLst/>
            <a:gdLst/>
            <a:ahLst/>
            <a:cxnLst/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2E10F120-2F5B-B2FD-DB40-683E6176C3D4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901280" y="3133255"/>
            <a:ext cx="3223920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100000"/>
              </a:lnSpc>
              <a:buNone/>
              <a:defRPr lang="en-US" dirty="0"/>
            </a:lvl1pPr>
            <a:lvl2pPr marL="228600" indent="0">
              <a:lnSpc>
                <a:spcPct val="100000"/>
              </a:lnSpc>
              <a:buNone/>
              <a:defRPr lang="en-US" dirty="0"/>
            </a:lvl2pPr>
            <a:lvl3pPr marL="457200" indent="0">
              <a:lnSpc>
                <a:spcPct val="100000"/>
              </a:lnSpc>
              <a:buNone/>
              <a:defRPr lang="en-US" dirty="0"/>
            </a:lvl3pPr>
            <a:lvl4pPr marL="685800" indent="0">
              <a:lnSpc>
                <a:spcPct val="100000"/>
              </a:lnSpc>
              <a:buNone/>
              <a:defRPr lang="en-US" dirty="0"/>
            </a:lvl4pPr>
            <a:lvl5pPr marL="914400" indent="0">
              <a:lnSpc>
                <a:spcPct val="100000"/>
              </a:lnSpc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9A12B08-97E1-66BD-9B69-377E28512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11375613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9EACEEC7-E0DC-ABF5-188B-5636A17BD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94207" y="6438900"/>
            <a:ext cx="1666482" cy="419100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8" name="Date Placeholder 4">
            <a:extLst>
              <a:ext uri="{FF2B5EF4-FFF2-40B4-BE49-F238E27FC236}">
                <a16:creationId xmlns:a16="http://schemas.microsoft.com/office/drawing/2014/main" id="{D0A24C6D-468E-EAE9-2363-772EA5E51DD0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9650896" y="6438900"/>
            <a:ext cx="864704" cy="419100"/>
          </a:xfrm>
        </p:spPr>
        <p:txBody>
          <a:bodyPr/>
          <a:lstStyle/>
          <a:p>
            <a:fld id="{2ABAD28B-DD56-4B56-883A-96608C765E28}" type="datetimeFigureOut">
              <a:rPr lang="en-US" dirty="0"/>
              <a:pPr/>
              <a:t>10/4/2026</a:t>
            </a:fld>
            <a:endParaRPr lang="en-US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C4C85811-EF51-7552-5F12-17748D2806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23764" y="6438900"/>
            <a:ext cx="601436" cy="419100"/>
          </a:xfrm>
        </p:spPr>
        <p:txBody>
          <a:bodyPr/>
          <a:lstStyle/>
          <a:p>
            <a:fld id="{AEAA3239-9EA4-4A65-A281-97F994456D9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7924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69684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0" r:id="rId1"/>
    <p:sldLayoutId id="2147483871" r:id="rId2"/>
    <p:sldLayoutId id="2147483872" r:id="rId3"/>
    <p:sldLayoutId id="2147483873" r:id="rId4"/>
    <p:sldLayoutId id="2147483874" r:id="rId5"/>
    <p:sldLayoutId id="2147483875" r:id="rId6"/>
    <p:sldLayoutId id="2147483876" r:id="rId7"/>
    <p:sldLayoutId id="2147483877" r:id="rId8"/>
    <p:sldLayoutId id="2147483878" r:id="rId9"/>
    <p:sldLayoutId id="2147483879" r:id="rId10"/>
    <p:sldLayoutId id="2147483880" r:id="rId11"/>
    <p:sldLayoutId id="2147483881" r:id="rId12"/>
    <p:sldLayoutId id="2147483882" r:id="rId13"/>
    <p:sldLayoutId id="2147483883" r:id="rId14"/>
    <p:sldLayoutId id="2147483884" r:id="rId15"/>
    <p:sldLayoutId id="2147483885" r:id="rId16"/>
    <p:sldLayoutId id="2147483886" r:id="rId17"/>
    <p:sldLayoutId id="2147483887" r:id="rId18"/>
    <p:sldLayoutId id="2147483888" r:id="rId19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2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3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A2E861A3-F23C-46B8-A38A-4A22E453D9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35" name="Freeform 6">
              <a:extLst>
                <a:ext uri="{FF2B5EF4-FFF2-40B4-BE49-F238E27FC236}">
                  <a16:creationId xmlns:a16="http://schemas.microsoft.com/office/drawing/2014/main" id="{8BC3D220-643B-4160-B5A9-59DF5D21F4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9" name="Freeform 7">
              <a:extLst>
                <a:ext uri="{FF2B5EF4-FFF2-40B4-BE49-F238E27FC236}">
                  <a16:creationId xmlns:a16="http://schemas.microsoft.com/office/drawing/2014/main" id="{B92237DE-D518-4625-8392-66D7084588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6" name="Freeform 8">
              <a:extLst>
                <a:ext uri="{FF2B5EF4-FFF2-40B4-BE49-F238E27FC236}">
                  <a16:creationId xmlns:a16="http://schemas.microsoft.com/office/drawing/2014/main" id="{F290F0DD-E80A-4263-94E1-A41F57D84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1" name="Freeform 9">
              <a:extLst>
                <a:ext uri="{FF2B5EF4-FFF2-40B4-BE49-F238E27FC236}">
                  <a16:creationId xmlns:a16="http://schemas.microsoft.com/office/drawing/2014/main" id="{D78EA7D2-CCEA-435E-873D-36BF0522FF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2" name="Freeform 10">
              <a:extLst>
                <a:ext uri="{FF2B5EF4-FFF2-40B4-BE49-F238E27FC236}">
                  <a16:creationId xmlns:a16="http://schemas.microsoft.com/office/drawing/2014/main" id="{9DFA731E-D6BB-42CC-AA05-64023DC81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3" name="Freeform 11">
              <a:extLst>
                <a:ext uri="{FF2B5EF4-FFF2-40B4-BE49-F238E27FC236}">
                  <a16:creationId xmlns:a16="http://schemas.microsoft.com/office/drawing/2014/main" id="{B00D0483-90FB-4EB4-9770-CA8A310D50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4278928" cy="17525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000"/>
              <a:t>Ashford Community Care Service</a:t>
            </a:r>
          </a:p>
          <a:p>
            <a:pPr>
              <a:lnSpc>
                <a:spcPct val="90000"/>
              </a:lnSpc>
            </a:pPr>
            <a:endParaRPr lang="en-US" sz="4000"/>
          </a:p>
        </p:txBody>
      </p:sp>
      <p:sp>
        <p:nvSpPr>
          <p:cNvPr id="3" name="Subtitle 2"/>
          <p:cNvSpPr>
            <a:spLocks noGrp="1"/>
          </p:cNvSpPr>
          <p:nvPr>
            <p:ph sz="quarter" idx="14"/>
          </p:nvPr>
        </p:nvSpPr>
        <p:spPr>
          <a:xfrm>
            <a:off x="1037270" y="2421193"/>
            <a:ext cx="4725969" cy="4184936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US" sz="1600" b="1" dirty="0">
                <a:latin typeface="Lucida Sans"/>
              </a:rPr>
              <a:t>Improving Staff Communication and Daily Updates Using Microsoft 365</a:t>
            </a:r>
          </a:p>
          <a:p>
            <a:pPr>
              <a:lnSpc>
                <a:spcPct val="90000"/>
              </a:lnSpc>
            </a:pPr>
            <a:endParaRPr lang="en-US" sz="1600" b="1" dirty="0">
              <a:latin typeface="Lucida Sans"/>
            </a:endParaRPr>
          </a:p>
          <a:p>
            <a:pPr>
              <a:lnSpc>
                <a:spcPct val="90000"/>
              </a:lnSpc>
            </a:pPr>
            <a:r>
              <a:rPr lang="en-US" sz="1600" b="1" dirty="0">
                <a:latin typeface="Lucida Sans"/>
              </a:rPr>
              <a:t>Assessment Component 1 – Group PowerPoint Presentation</a:t>
            </a:r>
            <a:endParaRPr lang="en-US" sz="1600" dirty="0">
              <a:latin typeface="Lucida Sans"/>
            </a:endParaRPr>
          </a:p>
          <a:p>
            <a:pPr>
              <a:lnSpc>
                <a:spcPct val="90000"/>
              </a:lnSpc>
            </a:pPr>
            <a:endParaRPr lang="en-US" sz="1600" dirty="0">
              <a:latin typeface="Lucida Sans"/>
            </a:endParaRPr>
          </a:p>
          <a:p>
            <a:pPr>
              <a:lnSpc>
                <a:spcPct val="90000"/>
              </a:lnSpc>
            </a:pPr>
            <a:r>
              <a:rPr lang="en-US" sz="1600" dirty="0">
                <a:latin typeface="Lucida Sans"/>
              </a:rPr>
              <a:t>Group members: </a:t>
            </a:r>
          </a:p>
          <a:p>
            <a:pPr marL="0" indent="0">
              <a:lnSpc>
                <a:spcPct val="90000"/>
              </a:lnSpc>
              <a:buClr>
                <a:srgbClr val="1287C3"/>
              </a:buClr>
              <a:buNone/>
            </a:pPr>
            <a:r>
              <a:rPr lang="en-US" sz="1600" dirty="0">
                <a:latin typeface="Lucida Sans"/>
              </a:rPr>
              <a:t>          Keerthiga Srithas (2615411)</a:t>
            </a:r>
            <a:endParaRPr lang="en-US" dirty="0"/>
          </a:p>
          <a:p>
            <a:pPr marL="0" indent="0">
              <a:lnSpc>
                <a:spcPct val="90000"/>
              </a:lnSpc>
              <a:buClr>
                <a:srgbClr val="1287C3"/>
              </a:buClr>
              <a:buNone/>
            </a:pPr>
            <a:r>
              <a:rPr lang="en-US" sz="1600" dirty="0">
                <a:latin typeface="Lucida Sans"/>
              </a:rPr>
              <a:t>              Faustina Akrasi    (2610478)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600" dirty="0">
                <a:latin typeface="Lucida Sans"/>
              </a:rPr>
              <a:t>          Marcia Theresa Bright (2614206)</a:t>
            </a:r>
            <a:endParaRPr lang="en-US" dirty="0"/>
          </a:p>
          <a:p>
            <a:pPr>
              <a:lnSpc>
                <a:spcPct val="90000"/>
              </a:lnSpc>
            </a:pPr>
            <a:endParaRPr lang="en-US" sz="1600" dirty="0">
              <a:latin typeface="Lucida Sans"/>
            </a:endParaRPr>
          </a:p>
          <a:p>
            <a:pPr algn="r">
              <a:lnSpc>
                <a:spcPct val="90000"/>
              </a:lnSpc>
            </a:pPr>
            <a:r>
              <a:rPr lang="en-US" sz="1600" dirty="0">
                <a:latin typeface="Lucida Sans"/>
              </a:rPr>
              <a:t>Lecture Name – </a:t>
            </a:r>
            <a:r>
              <a:rPr lang="en-US" sz="1600" dirty="0" err="1">
                <a:latin typeface="Lucida Sans"/>
              </a:rPr>
              <a:t>Mr.Aliyuda</a:t>
            </a:r>
            <a:r>
              <a:rPr lang="en-US" sz="1600" dirty="0">
                <a:latin typeface="Lucida Sans"/>
              </a:rPr>
              <a:t> Ali</a:t>
            </a:r>
          </a:p>
          <a:p>
            <a:pPr>
              <a:lnSpc>
                <a:spcPct val="90000"/>
              </a:lnSpc>
            </a:pPr>
            <a:endParaRPr lang="en-US" sz="1600" b="1" dirty="0">
              <a:highlight>
                <a:srgbClr val="007BB8"/>
              </a:highlight>
              <a:latin typeface="Lucida Sans"/>
            </a:endParaRPr>
          </a:p>
        </p:txBody>
      </p:sp>
      <p:sp>
        <p:nvSpPr>
          <p:cNvPr id="37" name="Rounded Rectangle 16">
            <a:extLst>
              <a:ext uri="{FF2B5EF4-FFF2-40B4-BE49-F238E27FC236}">
                <a16:creationId xmlns:a16="http://schemas.microsoft.com/office/drawing/2014/main" id="{DD7EED39-224E-4230-8FD1-B1E1AF6C6E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648931"/>
            <a:ext cx="5407023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wo people holding each other's hands">
            <a:extLst>
              <a:ext uri="{FF2B5EF4-FFF2-40B4-BE49-F238E27FC236}">
                <a16:creationId xmlns:a16="http://schemas.microsoft.com/office/drawing/2014/main" id="{49F0A6E4-F1A9-1692-C0A1-946A001D914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524" r="18828" b="1"/>
          <a:stretch>
            <a:fillRect/>
          </a:stretch>
        </p:blipFill>
        <p:spPr>
          <a:xfrm>
            <a:off x="6434407" y="1011765"/>
            <a:ext cx="4744154" cy="454670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26C75-F454-8609-6061-A0E3DBB1B8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169607"/>
            <a:ext cx="10018713" cy="1383889"/>
          </a:xfrm>
        </p:spPr>
        <p:txBody>
          <a:bodyPr/>
          <a:lstStyle/>
          <a:p>
            <a:pPr algn="ctr"/>
            <a:r>
              <a:rPr lang="en-GB" sz="2800" b="1" dirty="0">
                <a:solidFill>
                  <a:srgbClr val="0D0D0D"/>
                </a:solidFill>
                <a:highlight>
                  <a:srgbClr val="FCFCFC"/>
                </a:highlight>
                <a:latin typeface="Palatino Linotype"/>
                <a:ea typeface="+mj-lt"/>
                <a:cs typeface="+mj-lt"/>
              </a:rPr>
              <a:t>Understanding Ashford Community Care</a:t>
            </a:r>
            <a:endParaRPr lang="en-US" sz="2800">
              <a:latin typeface="Palatino Linotype"/>
            </a:endParaRPr>
          </a:p>
          <a:p>
            <a:endParaRPr lang="en-GB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F60C2272-41F8-136C-C210-BD69DB0784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9715576"/>
              </p:ext>
            </p:extLst>
          </p:nvPr>
        </p:nvGraphicFramePr>
        <p:xfrm>
          <a:off x="316733" y="1413388"/>
          <a:ext cx="11518130" cy="51152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016328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2AD58-2192-0B54-E066-12FCC3ADF7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94207" y="202948"/>
            <a:ext cx="4287959" cy="1256715"/>
          </a:xfrm>
        </p:spPr>
        <p:txBody>
          <a:bodyPr>
            <a:normAutofit/>
          </a:bodyPr>
          <a:lstStyle/>
          <a:p>
            <a:pPr algn="ctr"/>
            <a:r>
              <a:rPr lang="en-GB" sz="2500" dirty="0"/>
              <a:t>Staff can share  important  daily updates</a:t>
            </a:r>
            <a:endParaRPr lang="en-US" sz="2500" dirty="0"/>
          </a:p>
          <a:p>
            <a:endParaRPr lang="en-GB" sz="2500"/>
          </a:p>
        </p:txBody>
      </p:sp>
      <p:pic>
        <p:nvPicPr>
          <p:cNvPr id="4" name="Content Placeholder 3" title="Staff at a restaurant">
            <a:extLst>
              <a:ext uri="{FF2B5EF4-FFF2-40B4-BE49-F238E27FC236}">
                <a16:creationId xmlns:a16="http://schemas.microsoft.com/office/drawing/2014/main" id="{A1615740-46C5-AD15-709D-23DAEFB4671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3634" r="13634"/>
          <a:stretch/>
        </p:blipFill>
        <p:spPr>
          <a:prstGeom prst="rect">
            <a:avLst/>
          </a:prstGeom>
          <a:noFill/>
        </p:spPr>
      </p:pic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02386938-10FF-A017-CFB0-2CAA0166399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913570" y="1329703"/>
            <a:ext cx="4141528" cy="533803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" panose="020B0504020202020204" pitchFamily="34" charset="0"/>
              <a:buChar char="•"/>
            </a:pPr>
            <a:r>
              <a:rPr lang="en-US" sz="2000" dirty="0">
                <a:solidFill>
                  <a:srgbClr val="414141"/>
                </a:solidFill>
                <a:latin typeface="Lucida Sans"/>
              </a:rPr>
              <a:t>Share important service and team updates.</a:t>
            </a:r>
          </a:p>
          <a:p>
            <a:endParaRPr lang="en-US" sz="2000">
              <a:solidFill>
                <a:srgbClr val="414141"/>
              </a:solidFill>
              <a:latin typeface="Lucida Sans"/>
            </a:endParaRPr>
          </a:p>
          <a:p>
            <a:pPr marL="285750" indent="-285750">
              <a:buFont typeface="Arial" panose="020B0504020202020204" pitchFamily="34" charset="0"/>
              <a:buChar char="•"/>
            </a:pPr>
            <a:r>
              <a:rPr lang="en-US" sz="2000">
                <a:solidFill>
                  <a:srgbClr val="414141"/>
                </a:solidFill>
                <a:latin typeface="Lucida Sans"/>
              </a:rPr>
              <a:t>Allow staff to communicate with colleagues.</a:t>
            </a:r>
          </a:p>
          <a:p>
            <a:endParaRPr lang="en-US" sz="2000">
              <a:solidFill>
                <a:srgbClr val="414141"/>
              </a:solidFill>
              <a:latin typeface="Lucida Sans"/>
            </a:endParaRPr>
          </a:p>
          <a:p>
            <a:pPr marL="285750" indent="-285750">
              <a:buFont typeface="Arial" panose="020B0504020202020204" pitchFamily="34" charset="0"/>
              <a:buChar char="•"/>
            </a:pPr>
            <a:r>
              <a:rPr lang="en-US" sz="2000">
                <a:solidFill>
                  <a:srgbClr val="414141"/>
                </a:solidFill>
                <a:latin typeface="Lucida Sans"/>
              </a:rPr>
              <a:t>Arrange  important information so that it is quickly visible.</a:t>
            </a:r>
          </a:p>
          <a:p>
            <a:endParaRPr lang="en-US" sz="2000">
              <a:solidFill>
                <a:srgbClr val="414141"/>
              </a:solidFill>
              <a:latin typeface="Lucida Sans"/>
              <a:ea typeface="+mn-lt"/>
              <a:cs typeface="+mn-lt"/>
            </a:endParaRPr>
          </a:p>
          <a:p>
            <a:pPr marL="285750" indent="-285750">
              <a:buFont typeface="Arial" panose="020B0504020202020204" pitchFamily="34" charset="0"/>
              <a:buChar char="•"/>
            </a:pPr>
            <a:r>
              <a:rPr lang="en-US" sz="2000">
                <a:solidFill>
                  <a:srgbClr val="414141"/>
                </a:solidFill>
                <a:latin typeface="Lucida Sans"/>
                <a:ea typeface="+mn-lt"/>
                <a:cs typeface="+mn-lt"/>
              </a:rPr>
              <a:t>Keep information exchange organized and easily accessible.</a:t>
            </a:r>
          </a:p>
          <a:p>
            <a:pPr marL="285750" indent="-285750">
              <a:buFont typeface="Arial" panose="020B0504020202020204" pitchFamily="34" charset="0"/>
              <a:buChar char="•"/>
            </a:pPr>
            <a:endParaRPr lang="en-US" sz="2000" dirty="0">
              <a:latin typeface="Lucida Sans"/>
            </a:endParaRPr>
          </a:p>
        </p:txBody>
      </p:sp>
    </p:spTree>
    <p:extLst>
      <p:ext uri="{BB962C8B-B14F-4D97-AF65-F5344CB8AC3E}">
        <p14:creationId xmlns:p14="http://schemas.microsoft.com/office/powerpoint/2010/main" val="133109225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Parallax</vt:lpstr>
      <vt:lpstr>Ashford Community Care Service </vt:lpstr>
      <vt:lpstr>Understanding Ashford Community Care </vt:lpstr>
      <vt:lpstr>Staff can share  important  daily updates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227</cp:revision>
  <dcterms:created xsi:type="dcterms:W3CDTF">2026-10-04T15:27:44Z</dcterms:created>
  <dcterms:modified xsi:type="dcterms:W3CDTF">2026-10-04T17:14:38Z</dcterms:modified>
</cp:coreProperties>
</file>