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265" r:id="rId4"/>
    <p:sldId id="268" r:id="rId6"/>
    <p:sldId id="283" r:id="rId7"/>
    <p:sldId id="297" r:id="rId8"/>
    <p:sldId id="301" r:id="rId9"/>
    <p:sldId id="302" r:id="rId10"/>
    <p:sldId id="299" r:id="rId11"/>
    <p:sldId id="298" r:id="rId12"/>
    <p:sldId id="303" r:id="rId13"/>
    <p:sldId id="271" r:id="rId14"/>
    <p:sldId id="266" r:id="rId15"/>
    <p:sldId id="272" r:id="rId16"/>
    <p:sldId id="282" r:id="rId17"/>
    <p:sldId id="306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294" r:id="rId26"/>
    <p:sldId id="29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0" Type="http://schemas.openxmlformats.org/officeDocument/2006/relationships/tableStyles" Target="tableStyles.xml"/><Relationship Id="rId3" Type="http://schemas.openxmlformats.org/officeDocument/2006/relationships/slideMaster" Target="slideMasters/slideMaster2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602B7D-D2D3-4F11-9773-40ECCB3E06A5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FD4ABE-8835-4781-8D2A-87709A61533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zh-CN" altLang="en-US"/>
              <a:t>禹卫书法行书简体</a:t>
            </a: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0CADA0B-BAD0-4801-B6AC-DA70516EF4C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D773D-8710-416F-9D63-F43FB6891E5D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43E02-F6BD-478C-897D-AEA043A18681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6.GIF"/><Relationship Id="rId3" Type="http://schemas.openxmlformats.org/officeDocument/2006/relationships/image" Target="../media/image5.GIF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Box 2"/>
          <p:cNvSpPr txBox="1">
            <a:spLocks noChangeArrowheads="1"/>
          </p:cNvSpPr>
          <p:nvPr/>
        </p:nvSpPr>
        <p:spPr bwMode="auto">
          <a:xfrm>
            <a:off x="3090862" y="4435475"/>
            <a:ext cx="7911917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4400" b="1" dirty="0">
                <a:solidFill>
                  <a:srgbClr val="40404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明天最高气温</a:t>
            </a:r>
            <a:r>
              <a:rPr lang="en-US" altLang="zh-CN" sz="4400" b="1" dirty="0">
                <a:solidFill>
                  <a:srgbClr val="40404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10</a:t>
            </a:r>
            <a:r>
              <a:rPr lang="zh-CN" altLang="en-US" sz="4400" b="1" dirty="0">
                <a:solidFill>
                  <a:srgbClr val="40404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度</a:t>
            </a:r>
            <a:endParaRPr lang="zh-CN" altLang="en-US" sz="4400" b="1" dirty="0">
              <a:solidFill>
                <a:srgbClr val="40404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89013" y="4435475"/>
            <a:ext cx="2303462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第</a:t>
            </a:r>
            <a:r>
              <a:rPr lang="en-US" altLang="zh-CN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21</a:t>
            </a:r>
            <a:r>
              <a:rPr lang="zh-CN" alt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课</a:t>
            </a:r>
            <a:endParaRPr lang="zh-CN" altLang="en-US" sz="4400" b="1" dirty="0">
              <a:solidFill>
                <a:schemeClr val="tx1">
                  <a:lumMod val="75000"/>
                  <a:lumOff val="25000"/>
                </a:schemeClr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717550" y="712788"/>
            <a:ext cx="180181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400" dirty="0"/>
              <a:t>天气</a:t>
            </a:r>
            <a:endParaRPr lang="zh-CN" altLang="en-US" sz="4400" dirty="0"/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2798763" y="836930"/>
            <a:ext cx="1808162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400" dirty="0"/>
              <a:t>所以</a:t>
            </a:r>
            <a:endParaRPr lang="zh-CN" altLang="en-US" sz="4400" dirty="0"/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4832668" y="959803"/>
            <a:ext cx="2836862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latin typeface="KaiTi" panose="02010609060101010101" pitchFamily="49" charset="-122"/>
                <a:ea typeface="KaiTi" panose="02010609060101010101" pitchFamily="49" charset="-122"/>
              </a:rPr>
              <a:t>气温</a:t>
            </a:r>
            <a:endParaRPr lang="zh-CN" altLang="en-US" sz="36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7316788" y="898208"/>
            <a:ext cx="1512887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latin typeface="KaiTi" panose="02010609060101010101" pitchFamily="49" charset="-122"/>
                <a:ea typeface="KaiTi" panose="02010609060101010101" pitchFamily="49" charset="-122"/>
              </a:rPr>
              <a:t>高</a:t>
            </a:r>
            <a:endParaRPr lang="zh-CN" altLang="en-US" sz="36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2" name="文本框 21"/>
          <p:cNvSpPr txBox="1">
            <a:spLocks noChangeArrowheads="1"/>
          </p:cNvSpPr>
          <p:nvPr/>
        </p:nvSpPr>
        <p:spPr bwMode="auto">
          <a:xfrm>
            <a:off x="635000" y="2195830"/>
            <a:ext cx="18843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400" dirty="0">
                <a:latin typeface="KaiTi" panose="02010609060101010101" pitchFamily="49" charset="-122"/>
                <a:ea typeface="KaiTi" panose="02010609060101010101" pitchFamily="49" charset="-122"/>
              </a:rPr>
              <a:t>低</a:t>
            </a:r>
            <a:endParaRPr lang="zh-CN" altLang="en-US" sz="44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2407285" y="2195830"/>
            <a:ext cx="259080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latin typeface="KaiTi" panose="02010609060101010101" pitchFamily="49" charset="-122"/>
                <a:ea typeface="KaiTi" panose="02010609060101010101" pitchFamily="49" charset="-122"/>
              </a:rPr>
              <a:t>阴（天</a:t>
            </a:r>
            <a:r>
              <a:rPr lang="zh-CN" altLang="en-US" sz="3600" dirty="0">
                <a:latin typeface="KaiTi" panose="02010609060101010101" pitchFamily="49" charset="-122"/>
                <a:ea typeface="KaiTi" panose="02010609060101010101" pitchFamily="49" charset="-122"/>
              </a:rPr>
              <a:t>）</a:t>
            </a:r>
            <a:endParaRPr lang="zh-CN" altLang="en-US" sz="36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5165725" y="2256473"/>
            <a:ext cx="2151063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latin typeface="KaiTi" panose="02010609060101010101" pitchFamily="49" charset="-122"/>
                <a:ea typeface="KaiTi" panose="02010609060101010101" pitchFamily="49" charset="-122"/>
              </a:rPr>
              <a:t>度</a:t>
            </a:r>
            <a:endParaRPr lang="zh-CN" altLang="en-US" sz="36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6694170" y="2195830"/>
            <a:ext cx="1878013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latin typeface="KaiTi" panose="02010609060101010101" pitchFamily="49" charset="-122"/>
                <a:ea typeface="KaiTi" panose="02010609060101010101" pitchFamily="49" charset="-122"/>
              </a:rPr>
              <a:t>希望</a:t>
            </a:r>
            <a:endParaRPr lang="zh-CN" altLang="en-US" sz="36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6" name="文本框 25"/>
          <p:cNvSpPr txBox="1">
            <a:spLocks noChangeArrowheads="1"/>
          </p:cNvSpPr>
          <p:nvPr/>
        </p:nvSpPr>
        <p:spPr bwMode="auto">
          <a:xfrm>
            <a:off x="623888" y="3613150"/>
            <a:ext cx="189547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latin typeface="KaiTi" panose="02010609060101010101" pitchFamily="49" charset="-122"/>
                <a:ea typeface="KaiTi" panose="02010609060101010101" pitchFamily="49" charset="-122"/>
              </a:rPr>
              <a:t>因为</a:t>
            </a:r>
            <a:endParaRPr lang="zh-CN" altLang="en-US" sz="36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2798763" y="3478530"/>
            <a:ext cx="205740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latin typeface="KaiTi" panose="02010609060101010101" pitchFamily="49" charset="-122"/>
                <a:ea typeface="KaiTi" panose="02010609060101010101" pitchFamily="49" charset="-122"/>
              </a:rPr>
              <a:t>见</a:t>
            </a:r>
            <a:endParaRPr lang="zh-CN" altLang="en-US" sz="36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6" name="文本框 26"/>
          <p:cNvSpPr txBox="1">
            <a:spLocks noChangeArrowheads="1"/>
          </p:cNvSpPr>
          <p:nvPr/>
        </p:nvSpPr>
        <p:spPr bwMode="auto">
          <a:xfrm>
            <a:off x="4832668" y="3477260"/>
            <a:ext cx="205740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latin typeface="KaiTi" panose="02010609060101010101" pitchFamily="49" charset="-122"/>
                <a:ea typeface="KaiTi" panose="02010609060101010101" pitchFamily="49" charset="-122"/>
              </a:rPr>
              <a:t>冷</a:t>
            </a:r>
            <a:endParaRPr lang="zh-CN" altLang="en-US" sz="36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7" name="文本框 26"/>
          <p:cNvSpPr txBox="1">
            <a:spLocks noChangeArrowheads="1"/>
          </p:cNvSpPr>
          <p:nvPr/>
        </p:nvSpPr>
        <p:spPr bwMode="auto">
          <a:xfrm>
            <a:off x="6694170" y="3475990"/>
            <a:ext cx="205740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latin typeface="KaiTi" panose="02010609060101010101" pitchFamily="49" charset="-122"/>
                <a:ea typeface="KaiTi" panose="02010609060101010101" pitchFamily="49" charset="-122"/>
              </a:rPr>
              <a:t>预报</a:t>
            </a:r>
            <a:endParaRPr lang="zh-CN" altLang="en-US" sz="36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1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000"/>
                            </p:stCondLst>
                            <p:childTnLst>
                              <p:par>
                                <p:cTn id="13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000"/>
                            </p:stCondLst>
                            <p:childTnLst>
                              <p:par>
                                <p:cTn id="14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000"/>
                            </p:stCondLst>
                            <p:childTnLst>
                              <p:par>
                                <p:cTn id="16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000"/>
                            </p:stCondLst>
                            <p:childTnLst>
                              <p:par>
                                <p:cTn id="17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18" grpId="2"/>
      <p:bldP spid="19" grpId="0"/>
      <p:bldP spid="19" grpId="1"/>
      <p:bldP spid="19" grpId="2"/>
      <p:bldP spid="20" grpId="0"/>
      <p:bldP spid="20" grpId="1"/>
      <p:bldP spid="20" grpId="2"/>
      <p:bldP spid="21" grpId="0"/>
      <p:bldP spid="21" grpId="1"/>
      <p:bldP spid="21" grpId="2"/>
      <p:bldP spid="22" grpId="0"/>
      <p:bldP spid="22" grpId="1"/>
      <p:bldP spid="22" grpId="2"/>
      <p:bldP spid="23" grpId="0"/>
      <p:bldP spid="23" grpId="1"/>
      <p:bldP spid="23" grpId="2"/>
      <p:bldP spid="24" grpId="0"/>
      <p:bldP spid="24" grpId="1"/>
      <p:bldP spid="24" grpId="2"/>
      <p:bldP spid="25" grpId="0"/>
      <p:bldP spid="25" grpId="1"/>
      <p:bldP spid="25" grpId="2"/>
      <p:bldP spid="26" grpId="0"/>
      <p:bldP spid="26" grpId="1"/>
      <p:bldP spid="26" grpId="2"/>
      <p:bldP spid="27" grpId="0"/>
      <p:bldP spid="27" grpId="1"/>
      <p:bldP spid="27" grpId="2"/>
      <p:bldP spid="16" grpId="0"/>
      <p:bldP spid="16" grpId="1"/>
      <p:bldP spid="16" grpId="2"/>
      <p:bldP spid="17" grpId="0"/>
      <p:bldP spid="17" grpId="1"/>
      <p:bldP spid="17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" y="257810"/>
            <a:ext cx="10515600" cy="1325563"/>
          </a:xfrm>
        </p:spPr>
        <p:txBody>
          <a:bodyPr/>
          <a:p>
            <a:r>
              <a:rPr lang="zh-CN" altLang="en-US"/>
              <a:t>晴天（qíng tiān）</a:t>
            </a:r>
            <a:endParaRPr lang="zh-CN" alt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rcRect l="8086" t="16717" r="7919" b="10801"/>
          <a:stretch>
            <a:fillRect/>
          </a:stretch>
        </p:blipFill>
        <p:spPr>
          <a:xfrm>
            <a:off x="5140325" y="257810"/>
            <a:ext cx="6748780" cy="373761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阴天（yīn tiān）</a:t>
            </a:r>
            <a:endParaRPr lang="zh-CN" alt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rcRect t="12400"/>
          <a:stretch>
            <a:fillRect/>
          </a:stretch>
        </p:blipFill>
        <p:spPr>
          <a:xfrm>
            <a:off x="3153410" y="1459230"/>
            <a:ext cx="9022080" cy="5082540"/>
          </a:xfrm>
          <a:prstGeom prst="rect">
            <a:avLst/>
          </a:prstGeom>
        </p:spPr>
      </p:pic>
      <p:sp>
        <p:nvSpPr>
          <p:cNvPr id="3" name="Text Box 2"/>
          <p:cNvSpPr txBox="1"/>
          <p:nvPr/>
        </p:nvSpPr>
        <p:spPr>
          <a:xfrm>
            <a:off x="250190" y="2109470"/>
            <a:ext cx="394525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ym typeface="+mn-ea"/>
              </a:rPr>
              <a:t>你 喜欢      晴天      吗？</a:t>
            </a:r>
            <a:endParaRPr lang="zh-CN" altLang="en-US" sz="2800"/>
          </a:p>
          <a:p>
            <a:r>
              <a:rPr lang="en-US" altLang="zh-CN" sz="2800">
                <a:sym typeface="+mn-ea"/>
              </a:rPr>
              <a:t>N</a:t>
            </a:r>
            <a:r>
              <a:rPr lang="zh-CN" altLang="en-US" sz="2800">
                <a:sym typeface="+mn-ea"/>
              </a:rPr>
              <a:t>ǐ  xǐhuān qíngtiān ma </a:t>
            </a:r>
            <a:endParaRPr lang="en-US" sz="2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下雨（xià yǔ）</a:t>
            </a:r>
            <a:endParaRPr lang="zh-CN" alt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sz="half" idx="1"/>
          </p:nvPr>
        </p:nvPicPr>
        <p:blipFill>
          <a:blip r:embed="rId1"/>
          <a:srcRect t="11268"/>
          <a:stretch>
            <a:fillRect/>
          </a:stretch>
        </p:blipFill>
        <p:spPr>
          <a:xfrm>
            <a:off x="1952625" y="1458595"/>
            <a:ext cx="8286750" cy="5248275"/>
          </a:xfrm>
          <a:prstGeom prst="rect">
            <a:avLst/>
          </a:prstGeom>
        </p:spPr>
      </p:pic>
      <p:pic>
        <p:nvPicPr>
          <p:cNvPr id="6" name="Content Placeholder 5" descr="下雨2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813050" y="1458595"/>
            <a:ext cx="7285990" cy="46634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下雪（  xià xuě ）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p>
            <a:endParaRPr lang="en-US"/>
          </a:p>
        </p:txBody>
      </p:sp>
      <p:pic>
        <p:nvPicPr>
          <p:cNvPr id="5" name="Content Placeholder 4" descr="下雪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3611245" y="1485900"/>
            <a:ext cx="5987415" cy="449072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刮风（ guā fēng ）</a:t>
            </a:r>
            <a:endParaRPr lang="zh-CN" alt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rcRect t="11139"/>
          <a:stretch>
            <a:fillRect/>
          </a:stretch>
        </p:blipFill>
        <p:spPr>
          <a:xfrm>
            <a:off x="2338705" y="1425575"/>
            <a:ext cx="8803005" cy="495427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多云（duō yún ）</a:t>
            </a:r>
            <a:endParaRPr lang="zh-CN" alt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rcRect t="10706"/>
          <a:stretch>
            <a:fillRect/>
          </a:stretch>
        </p:blipFill>
        <p:spPr>
          <a:xfrm>
            <a:off x="2850515" y="1412875"/>
            <a:ext cx="9235440" cy="517969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sz="half" idx="1"/>
          </p:nvPr>
        </p:nvPicPr>
        <p:blipFill>
          <a:blip r:embed="rId1"/>
          <a:srcRect l="8517" t="15705" r="8211" b="19098"/>
          <a:stretch>
            <a:fillRect/>
          </a:stretch>
        </p:blipFill>
        <p:spPr>
          <a:xfrm>
            <a:off x="94615" y="365125"/>
            <a:ext cx="3922395" cy="2874010"/>
          </a:xfrm>
          <a:prstGeom prst="rect">
            <a:avLst/>
          </a:prstGeom>
        </p:spPr>
      </p:pic>
      <p:pic>
        <p:nvPicPr>
          <p:cNvPr id="5" name="Content Placeholder 3"/>
          <p:cNvPicPr>
            <a:picLocks noChangeAspect="1"/>
          </p:cNvPicPr>
          <p:nvPr>
            <p:ph sz="half" idx="2"/>
          </p:nvPr>
        </p:nvPicPr>
        <p:blipFill>
          <a:blip r:embed="rId2"/>
          <a:srcRect l="11679" t="10706" r="12304" b="17928"/>
          <a:stretch>
            <a:fillRect/>
          </a:stretch>
        </p:blipFill>
        <p:spPr>
          <a:xfrm>
            <a:off x="4017010" y="543560"/>
            <a:ext cx="3554730" cy="2347595"/>
          </a:xfrm>
          <a:prstGeom prst="rect">
            <a:avLst/>
          </a:prstGeom>
        </p:spPr>
      </p:pic>
      <p:pic>
        <p:nvPicPr>
          <p:cNvPr id="7" name="Content Placeholder 5" descr="下雨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15" y="3813175"/>
            <a:ext cx="3687445" cy="2360295"/>
          </a:xfrm>
          <a:prstGeom prst="rect">
            <a:avLst/>
          </a:prstGeom>
        </p:spPr>
      </p:pic>
      <p:pic>
        <p:nvPicPr>
          <p:cNvPr id="8" name="Content Placeholder 4" descr="下雪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6550" y="3701415"/>
            <a:ext cx="3295650" cy="2472055"/>
          </a:xfrm>
          <a:prstGeom prst="rect">
            <a:avLst/>
          </a:prstGeom>
        </p:spPr>
      </p:pic>
      <p:pic>
        <p:nvPicPr>
          <p:cNvPr id="9" name="Content Placeholder 3"/>
          <p:cNvPicPr>
            <a:picLocks noChangeAspect="1"/>
          </p:cNvPicPr>
          <p:nvPr/>
        </p:nvPicPr>
        <p:blipFill>
          <a:blip r:embed="rId5"/>
          <a:srcRect l="13225" t="16909" r="8875" b="14086"/>
          <a:stretch>
            <a:fillRect/>
          </a:stretch>
        </p:blipFill>
        <p:spPr>
          <a:xfrm>
            <a:off x="7729855" y="543560"/>
            <a:ext cx="4295775" cy="2447290"/>
          </a:xfrm>
          <a:prstGeom prst="rect">
            <a:avLst/>
          </a:prstGeom>
        </p:spPr>
      </p:pic>
      <p:pic>
        <p:nvPicPr>
          <p:cNvPr id="10" name="Content Placeholder 3"/>
          <p:cNvPicPr>
            <a:picLocks noChangeAspect="1"/>
          </p:cNvPicPr>
          <p:nvPr/>
        </p:nvPicPr>
        <p:blipFill>
          <a:blip r:embed="rId6"/>
          <a:srcRect l="12068" t="11139" r="7610" b="7916"/>
          <a:stretch>
            <a:fillRect/>
          </a:stretch>
        </p:blipFill>
        <p:spPr>
          <a:xfrm>
            <a:off x="7571740" y="3245485"/>
            <a:ext cx="4587240" cy="29279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" name="Content Placeholder 1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838200" y="500380"/>
            <a:ext cx="10568305" cy="5676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475751" y="3567659"/>
            <a:ext cx="46769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</a:rPr>
              <a:t>头疼  牙疼  肚子疼 腿疼 </a:t>
            </a:r>
            <a:endParaRPr lang="en-US" altLang="zh-CN" sz="3200" dirty="0">
              <a:solidFill>
                <a:schemeClr val="bg1"/>
              </a:solidFill>
            </a:endParaRPr>
          </a:p>
          <a:p>
            <a:endParaRPr lang="en-US" sz="3200" dirty="0">
              <a:solidFill>
                <a:schemeClr val="bg1"/>
              </a:solidFill>
            </a:endParaRPr>
          </a:p>
          <a:p>
            <a:r>
              <a:rPr lang="zh-CN" altLang="en-US" sz="3200" dirty="0">
                <a:solidFill>
                  <a:schemeClr val="bg1"/>
                </a:solidFill>
              </a:rPr>
              <a:t>发烧了  感冒了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2" name="Content Placeholder 1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09295" y="617855"/>
            <a:ext cx="10773410" cy="60223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Content Placeholder 5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402080" y="590550"/>
            <a:ext cx="9387840" cy="52774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930910" y="267335"/>
            <a:ext cx="10329545" cy="632396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ext Box 4"/>
          <p:cNvSpPr txBox="1"/>
          <p:nvPr/>
        </p:nvSpPr>
        <p:spPr>
          <a:xfrm>
            <a:off x="593090" y="625475"/>
            <a:ext cx="6586220" cy="59391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你 喜欢      晴天      吗？</a:t>
            </a:r>
            <a:endParaRPr lang="zh-CN" altLang="en-US" sz="2800"/>
          </a:p>
          <a:p>
            <a:r>
              <a:rPr lang="en-US" altLang="zh-CN" sz="2800"/>
              <a:t>N</a:t>
            </a:r>
            <a:r>
              <a:rPr lang="zh-CN" altLang="en-US" sz="2800"/>
              <a:t>ǐ  xǐhuān qíngtiān ma </a:t>
            </a:r>
            <a:endParaRPr lang="zh-CN" altLang="en-US" sz="2800"/>
          </a:p>
          <a:p>
            <a:endParaRPr lang="zh-CN" altLang="en-US" sz="2800"/>
          </a:p>
          <a:p>
            <a:r>
              <a:rPr lang="zh-CN" altLang="en-US" sz="2800"/>
              <a:t>明天        是     什么    天气？</a:t>
            </a:r>
            <a:endParaRPr lang="zh-CN" altLang="en-US" sz="2800"/>
          </a:p>
          <a:p>
            <a:r>
              <a:rPr lang="en-US" altLang="zh-CN" sz="2800"/>
              <a:t>M</a:t>
            </a:r>
            <a:r>
              <a:rPr lang="zh-CN" altLang="en-US" sz="2800"/>
              <a:t>íngtiān shì sh</a:t>
            </a:r>
            <a:r>
              <a:rPr lang="en-US" altLang="zh-CN" sz="2800"/>
              <a:t>én</a:t>
            </a:r>
            <a:r>
              <a:rPr lang="zh-CN" altLang="en-US" sz="2800"/>
              <a:t>me tiānqì </a:t>
            </a:r>
            <a:endParaRPr lang="zh-CN" altLang="en-US" sz="2800"/>
          </a:p>
          <a:p>
            <a:endParaRPr lang="zh-CN" altLang="en-US" sz="2800"/>
          </a:p>
          <a:p>
            <a:r>
              <a:rPr lang="zh-CN" altLang="en-US" sz="2800"/>
              <a:t>你 希望       明天     是  什么      天气？</a:t>
            </a:r>
            <a:endParaRPr lang="zh-CN" altLang="en-US" sz="2800"/>
          </a:p>
          <a:p>
            <a:r>
              <a:rPr lang="en-US" altLang="zh-CN" sz="2800"/>
              <a:t>N</a:t>
            </a:r>
            <a:r>
              <a:rPr lang="zh-CN" altLang="en-US" sz="2800"/>
              <a:t>ǐ xīwàng míngtiān shì s</a:t>
            </a:r>
            <a:r>
              <a:rPr lang="zh-CN" altLang="en-US" sz="2800">
                <a:sym typeface="+mn-ea"/>
              </a:rPr>
              <a:t>h</a:t>
            </a:r>
            <a:r>
              <a:rPr lang="en-US" altLang="zh-CN" sz="2800">
                <a:sym typeface="+mn-ea"/>
              </a:rPr>
              <a:t>én</a:t>
            </a:r>
            <a:r>
              <a:rPr lang="zh-CN" altLang="en-US" sz="2800">
                <a:sym typeface="+mn-ea"/>
              </a:rPr>
              <a:t>me</a:t>
            </a:r>
            <a:r>
              <a:rPr lang="zh-CN" altLang="en-US" sz="2800"/>
              <a:t> tiānqì ？</a:t>
            </a:r>
            <a:endParaRPr lang="zh-CN" altLang="en-US" sz="2800"/>
          </a:p>
          <a:p>
            <a:endParaRPr lang="zh-CN" altLang="en-US" sz="2800"/>
          </a:p>
          <a:p>
            <a:r>
              <a:rPr lang="zh-CN" altLang="en-US" sz="2800"/>
              <a:t>你喜欢      什么     天气？为  什么？</a:t>
            </a:r>
            <a:endParaRPr lang="zh-CN" altLang="en-US" sz="2800"/>
          </a:p>
          <a:p>
            <a:r>
              <a:rPr lang="en-US" altLang="zh-CN" sz="2800"/>
              <a:t>N</a:t>
            </a:r>
            <a:r>
              <a:rPr lang="zh-CN" altLang="en-US" sz="2800"/>
              <a:t>ǐ xǐhuān </a:t>
            </a:r>
            <a:r>
              <a:rPr lang="zh-CN" altLang="en-US" sz="2800">
                <a:sym typeface="+mn-ea"/>
              </a:rPr>
              <a:t>s</a:t>
            </a:r>
            <a:r>
              <a:rPr lang="zh-CN" altLang="en-US" sz="2800">
                <a:sym typeface="+mn-ea"/>
              </a:rPr>
              <a:t>h</a:t>
            </a:r>
            <a:r>
              <a:rPr lang="en-US" altLang="zh-CN" sz="2800">
                <a:sym typeface="+mn-ea"/>
              </a:rPr>
              <a:t>én</a:t>
            </a:r>
            <a:r>
              <a:rPr lang="zh-CN" altLang="en-US" sz="2800">
                <a:sym typeface="+mn-ea"/>
              </a:rPr>
              <a:t>me</a:t>
            </a:r>
            <a:r>
              <a:rPr lang="zh-CN" altLang="en-US" sz="2800"/>
              <a:t> tiānqì   wèish</a:t>
            </a:r>
            <a:r>
              <a:rPr lang="en-US" altLang="zh-CN" sz="2800">
                <a:sym typeface="+mn-ea"/>
              </a:rPr>
              <a:t>én</a:t>
            </a:r>
            <a:r>
              <a:rPr lang="zh-CN" altLang="en-US" sz="2800"/>
              <a:t>me </a:t>
            </a:r>
            <a:endParaRPr lang="zh-CN" altLang="en-US" sz="2800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897890" y="701040"/>
            <a:ext cx="10396220" cy="525716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72795" y="901700"/>
            <a:ext cx="10581005" cy="440118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40080" y="1061720"/>
            <a:ext cx="10062210" cy="499999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62305" y="1130935"/>
            <a:ext cx="10867390" cy="459613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838200" y="663575"/>
            <a:ext cx="10694035" cy="514159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34645" y="975995"/>
            <a:ext cx="11522075" cy="490601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393825" y="532130"/>
            <a:ext cx="9170035" cy="554926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rcRect t="11704"/>
          <a:stretch>
            <a:fillRect/>
          </a:stretch>
        </p:blipFill>
        <p:spPr>
          <a:xfrm>
            <a:off x="513080" y="-9525"/>
            <a:ext cx="10331450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838200" y="365125"/>
            <a:ext cx="10123170" cy="57435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402</Words>
  <Application>WPS Presentation</Application>
  <PresentationFormat>Widescreen</PresentationFormat>
  <Paragraphs>65</Paragraphs>
  <Slides>23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35" baseType="lpstr">
      <vt:lpstr>Arial</vt:lpstr>
      <vt:lpstr>SimSun</vt:lpstr>
      <vt:lpstr>Wingdings</vt:lpstr>
      <vt:lpstr>Calibri</vt:lpstr>
      <vt:lpstr>KaiTi</vt:lpstr>
      <vt:lpstr>Microsoft YaHei</vt:lpstr>
      <vt:lpstr>Arial Unicode MS</vt:lpstr>
      <vt:lpstr>Calibri Light</vt:lpstr>
      <vt:lpstr>DengXian</vt:lpstr>
      <vt:lpstr>DengXian Light</vt:lpstr>
      <vt:lpstr>Office Theme</vt:lpstr>
      <vt:lpstr>1_Office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复习</dc:title>
  <dc:creator>995055838@qq.com</dc:creator>
  <cp:lastModifiedBy>99505</cp:lastModifiedBy>
  <cp:revision>93</cp:revision>
  <dcterms:created xsi:type="dcterms:W3CDTF">2018-02-23T14:24:00Z</dcterms:created>
  <dcterms:modified xsi:type="dcterms:W3CDTF">2018-11-25T22:54:47Z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1033-10.2.0.7549</vt:lpwstr>
  </property>
</Properties>
</file>