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455" r:id="rId3"/>
    <p:sldId id="461" r:id="rId4"/>
    <p:sldId id="462" r:id="rId5"/>
    <p:sldId id="442" r:id="rId6"/>
    <p:sldId id="463" r:id="rId7"/>
    <p:sldId id="464" r:id="rId8"/>
    <p:sldId id="465" r:id="rId9"/>
    <p:sldId id="466" r:id="rId10"/>
    <p:sldId id="459" r:id="rId11"/>
    <p:sldId id="454" r:id="rId12"/>
    <p:sldId id="450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911C68-80BA-4080-8B3B-83A0D3224EFC}" v="23" dt="2026-04-22T16:26:36.8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77" d="100"/>
          <a:sy n="77" d="100"/>
        </p:scale>
        <p:origin x="908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hyperlink" Target="https://www.nhs.uk/" TargetMode="External"/><Relationship Id="rId4" Type="http://schemas.openxmlformats.org/officeDocument/2006/relationships/hyperlink" Target="https://www.diabetes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</a:t>
            </a:r>
            <a:r>
              <a:rPr lang="en-GB" sz="2800" b="1" dirty="0">
                <a:solidFill>
                  <a:schemeClr val="bg1"/>
                </a:solidFill>
              </a:rPr>
              <a:t>2417491</a:t>
            </a:r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</a:t>
            </a:r>
            <a:r>
              <a:rPr lang="nl-NL" sz="2800" b="1" dirty="0">
                <a:solidFill>
                  <a:schemeClr val="bg1"/>
                </a:solidFill>
              </a:rPr>
              <a:t>Eden Goytom</a:t>
            </a:r>
            <a:r>
              <a:rPr lang="nl-NL" sz="2800" dirty="0">
                <a:solidFill>
                  <a:schemeClr val="bg1"/>
                </a:solidFill>
              </a:rPr>
              <a:t> </a:t>
            </a:r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</a:t>
            </a:r>
            <a:r>
              <a:rPr lang="en-GB" sz="2800" b="1" dirty="0">
                <a:solidFill>
                  <a:schemeClr val="bg1"/>
                </a:solidFill>
              </a:rPr>
              <a:t>Lou Angela Wells</a:t>
            </a:r>
            <a:endParaRPr lang="en-GB" sz="2800" dirty="0">
              <a:solidFill>
                <a:schemeClr val="bg1"/>
              </a:solidFill>
            </a:endParaRP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r>
              <a:rPr lang="en-GB" dirty="0"/>
              <a:t> 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04609E3-A56C-E635-86DF-1145CD08DA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37"/>
    </mc:Choice>
    <mc:Fallback xmlns="">
      <p:transition spd="slow" advTm="14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391703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have a patient who is 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Mr Daniel Harris is a 55-year-old Black British man diagnosed with Type 2 Diabetes Mellitus, a long-term condition where the body becomes resistant to insulin. ( NICE 2022)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2CA2747-42DC-3F0D-1B11-192EEAF03A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89"/>
    </mc:Choice>
    <mc:Fallback xmlns="">
      <p:transition spd="slow" advTm="230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EDE43-DE92-B3C1-EA91-6541D34BB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Information about the person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0A45C-73AA-51C9-339A-2E14C9F221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7" y="1268760"/>
            <a:ext cx="4172273" cy="417646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Age: 55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Height: 175 cm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Weight: 98 kg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BMI: 32 (NHS, 2023a)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Smoker: 10 cigarettes/day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Alcohol: 12 units/week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0E3F76-957A-A3F8-AE33-57227A5D33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Physical Activity: Very low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Family History: Mother had diabetes (Diabetes UK, 2023)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 Factors: Long working hours, low income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9231C2-333D-585E-D568-A10A47142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B463F8-51DE-1EC3-7CA1-04583E775D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C4CC049-2D22-1C42-65BE-3C208E36FC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726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79"/>
    </mc:Choice>
    <mc:Fallback xmlns="">
      <p:transition spd="slow" advTm="479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C7718-3B81-CA0F-4B80-DC17816DE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r>
              <a:rPr lang="en-GB" b="1" dirty="0"/>
              <a:t>Main Health Measurements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5ADF3-CBB1-E3DC-714B-71EBBBC1FA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003232" cy="398904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Blood Pressure: 148/92 mmHg (NICE, 2019)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HbA1c: 78 mmol/mol (NICE, 2022)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Fasting Glucose: 10.5 mmol/L (NHS, 2023b)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Cholesterol: 6.5 mmol/L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Foot Sensation: Reduced (NHS, 2023c)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5E526D-1E11-E180-6FA4-1DBC7A55E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CA4AF-E836-13CA-17B0-3A137C65E7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8F95BFC-635E-0495-3792-77D78C3C24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381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617"/>
    </mc:Choice>
    <mc:Fallback>
      <p:transition spd="slow" advTm="686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8012" y="44624"/>
            <a:ext cx="8378788" cy="792088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92696"/>
            <a:ext cx="8286092" cy="5184576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Type 2 diabetes affects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endocrine system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especially the pancreas. The pancreas produces insulin, which helps glucose enter body cells (Tortora &amp; Derrickson, 2017). In Type 2 diabetes, the body becomes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insulin resistant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and the pancreas cannot keep up with insulin demand (NICE, 2022).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High blood sugar damages blood vessels and nerves, increasing the risk of heart disease, kidney disease, neuropathy, and vision loss (NHS, 2023b).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9F07DEC-D1B8-7A49-CE54-F8948D116A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624"/>
    </mc:Choice>
    <mc:Fallback>
      <p:transition spd="slow" advTm="100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39E0A-3D9B-D3BD-2B49-324F97415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r>
              <a:rPr lang="en-GB" b="1" dirty="0"/>
              <a:t>Lifestyle &amp; Health Behaviour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6F398-9FEC-FE5F-BE4B-53FA82203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273" y="1262279"/>
            <a:ext cx="4258816" cy="4133055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Mr Harris currently: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Eats irregular meals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Drinks sugary energy drinks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not exercise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Smokes daily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Sleeps poorly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A66735-2210-AD9A-CB74-A2C104BB7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2A6C85-4B4C-41CF-0A09-F716FA616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2AB298-EE70-9BF0-6D1E-D59C8B01DA0A}"/>
              </a:ext>
            </a:extLst>
          </p:cNvPr>
          <p:cNvSpPr txBox="1">
            <a:spLocks/>
          </p:cNvSpPr>
          <p:nvPr/>
        </p:nvSpPr>
        <p:spPr bwMode="auto">
          <a:xfrm>
            <a:off x="4572000" y="1470484"/>
            <a:ext cx="4258816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Has limited diabetes knowledge (Diabetes UK, 2023)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behaviours worsen blood sugar control (NICE, 2022).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7E2F763-5FEF-C82C-F7A5-97056BA859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229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803"/>
    </mc:Choice>
    <mc:Fallback>
      <p:transition spd="slow" advTm="77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00F1C-99C4-BF50-1014-43A692FBF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care plan </a:t>
            </a:r>
            <a:br>
              <a:rPr lang="en-GB" b="1" dirty="0"/>
            </a:br>
            <a:r>
              <a:rPr lang="en-GB" b="1" dirty="0"/>
              <a:t>Everyday Routine (CITED)</a:t>
            </a:r>
            <a:br>
              <a:rPr lang="en-GB" b="1" dirty="0"/>
            </a:b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F5950-82D5-D9B5-D350-4280A8DAD0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Eat regular balanced meals (NICE, 2022)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Monitor blood glucose daily (NHS, 2023b)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Take medication as prescribed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Replace sugary drinks with water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Walk 30 minutes, 5 days a week (UK CMO, 2019)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Check feet daily (NHS, 2023c)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Aim for 7–8 hours sleep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 stress‑reduction techniques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836DA8-DD55-86FC-8DD1-06BFC01D5B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600201"/>
            <a:ext cx="4186808" cy="3494751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 Services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Dietitian referral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Smoking cessation support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Diabetes education (Diabetes UK, 2023)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GP reviews every 3 months (NICE, 2022)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D72E4E-BE37-BA68-9576-73FB47650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B01F8-F27D-459D-E4B0-290B859F33F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B29A912-3391-7F99-8AD1-6828F4E676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13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462"/>
    </mc:Choice>
    <mc:Fallback>
      <p:transition spd="slow" advTm="132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FF81B-2A90-5334-E797-211560E76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Care Plan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&amp; Ethical Considerations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0A0F3-90BA-E5E7-2669-C29C7CBE94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simple, clear language (NHS England, 2021)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Avoid medical jargon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visual aids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the teach‑back method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written easy‑read materials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0D8B9-2475-A98E-934A-99DAA8CF4D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Respect confidentiality (Data Protection Act, 2018)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Respect autonomy (NMC, 2018)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non‑judgemental care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Consider cultural dietary needs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Gain informed consent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6F721-A9A3-7928-CC94-58D996AF1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F3265-74A9-8734-4B61-0E8C827224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E3191AA-1EEC-D3F4-46F0-58D8E71671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327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040"/>
    </mc:Choice>
    <mc:Fallback>
      <p:transition spd="slow" advTm="93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9DC59-8F5D-E243-62A7-96F27E3AA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Risk Factors &amp; Monitoring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209A3-0173-C1F5-9598-2714A6B8F2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4230" y="1450394"/>
            <a:ext cx="4038600" cy="398904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Obesity (NHS, 2023a)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Smoking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High blood pressure (NICE, 2019)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High cholesterol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Poor diet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Low physical activity (UK CMO, 2019)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Family history (Diabetes UK, 2023)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35FBAB-2A07-FEFD-DAB9-B02801F214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405170"/>
            <a:ext cx="4038600" cy="398904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HbA1c every 3 months (NICE, 2022)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Blood pressure monthly (NICE, 2019)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Annual foot check (NHS, 2023c)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Annual eye screening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Weight monitoring monthly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46CB10-474C-0EB0-EDEF-6076B4D21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4E813-B167-4DED-4516-596CD73D9F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509ED45-3EA4-3446-DF26-18573916F0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226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473"/>
    </mc:Choice>
    <mc:Fallback>
      <p:transition spd="slow" advTm="914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Follow NICE NG28 for diabetes management (NICE, 2022)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Encourage physical activity (UK CMO, 2019)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Promote smoking cessation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Provide dietitian support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Encourage attendance at screening appointments (NHS, 2023c)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8F4559F-D484-7538-3AC1-1D2A2C73A3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597"/>
    </mc:Choice>
    <mc:Fallback>
      <p:transition spd="slow" advTm="75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CD448F23-2AB9-DA19-079D-CA85789871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4292" y="1231858"/>
            <a:ext cx="6496059" cy="4005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Mr. Harris has poorly controlled Type 2 diabetes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His lifestyle increases his risk of complications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pancreas and insulin system are affected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structured routine improves health outcomes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Communication must be clear and ethical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Evidence‑based monitoring is essential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000" dirty="0"/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FB89CD3-8D11-F936-9FA2-D4E8E4C5F2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4971"/>
    </mc:Choice>
    <mc:Fallback>
      <p:transition spd="slow" advTm="104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Diabetes 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Overview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https://www.diabetes.org.uk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 Accessed 19/04/2026 )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(2023a)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BMI Healthy Weight Calculator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 Accessed 19/04/2026 )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(2023b)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– Overview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 Accessed 19/04/2026 )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(2023c)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Diabetic Foot Problems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 Accessed 19/04/2026 )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NHS England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Accessible Information Standard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Hypertension in Adults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NG136.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in Adults: Management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NG28.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UK Chief Medical Officers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Physical Activity Guidelines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3892C7E-D59F-81E2-5455-FF8D6EE5BA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303"/>
    </mc:Choice>
    <mc:Fallback>
      <p:transition spd="slow" advTm="15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171</TotalTime>
  <Words>799</Words>
  <Application>Microsoft Office PowerPoint</Application>
  <PresentationFormat>On-screen Show (4:3)</PresentationFormat>
  <Paragraphs>122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 Main Health Measurements </vt:lpstr>
      <vt:lpstr>Anatomy and Physiology</vt:lpstr>
      <vt:lpstr> Lifestyle &amp; Health Behaviour </vt:lpstr>
      <vt:lpstr>  care plan  Everyday Routine (CITED)  </vt:lpstr>
      <vt:lpstr>  Care Plan  Communication &amp; Ethical Considerations  </vt:lpstr>
      <vt:lpstr>Risk Factors &amp; Monitoring 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Spogmay Ahmadzai</cp:lastModifiedBy>
  <cp:revision>228</cp:revision>
  <cp:lastPrinted>2018-07-09T15:27:01Z</cp:lastPrinted>
  <dcterms:created xsi:type="dcterms:W3CDTF">2002-10-07T19:43:58Z</dcterms:created>
  <dcterms:modified xsi:type="dcterms:W3CDTF">2026-04-22T16:28:34Z</dcterms:modified>
</cp:coreProperties>
</file>