
<file path=[Content_Types].xml><?xml version="1.0" encoding="utf-8"?>
<Types xmlns="http://schemas.openxmlformats.org/package/2006/content-types">
  <Default Extension="png" ContentType="image/png"/>
  <Default Extension="svg" ContentType="image/svg+xml"/>
  <Default Extension="m4a" ContentType="audio/mp4"/>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21"/>
  </p:notesMasterIdLst>
  <p:handoutMasterIdLst>
    <p:handoutMasterId r:id="rId22"/>
  </p:handoutMasterIdLst>
  <p:sldIdLst>
    <p:sldId id="281" r:id="rId5"/>
    <p:sldId id="296" r:id="rId6"/>
    <p:sldId id="287" r:id="rId7"/>
    <p:sldId id="277" r:id="rId8"/>
    <p:sldId id="260" r:id="rId9"/>
    <p:sldId id="299" r:id="rId10"/>
    <p:sldId id="297" r:id="rId11"/>
    <p:sldId id="298" r:id="rId12"/>
    <p:sldId id="282" r:id="rId13"/>
    <p:sldId id="257" r:id="rId14"/>
    <p:sldId id="283" r:id="rId15"/>
    <p:sldId id="264" r:id="rId16"/>
    <p:sldId id="289" r:id="rId17"/>
    <p:sldId id="290" r:id="rId18"/>
    <p:sldId id="288" r:id="rId19"/>
    <p:sldId id="29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64" userDrawn="1">
          <p15:clr>
            <a:srgbClr val="A4A3A4"/>
          </p15:clr>
        </p15:guide>
        <p15:guide id="3" pos="408" userDrawn="1">
          <p15:clr>
            <a:srgbClr val="A4A3A4"/>
          </p15:clr>
        </p15:guide>
        <p15:guide id="4" orient="horz" pos="432" userDrawn="1">
          <p15:clr>
            <a:srgbClr val="A4A3A4"/>
          </p15:clr>
        </p15:guide>
        <p15:guide id="5" pos="7272"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D3047"/>
    <a:srgbClr val="0B2B41"/>
    <a:srgbClr val="114263"/>
    <a:srgbClr val="401918"/>
    <a:srgbClr val="731F1C"/>
    <a:srgbClr val="AB678E"/>
    <a:srgbClr val="B2606E"/>
    <a:srgbClr val="CA929B"/>
    <a:srgbClr val="248CD2"/>
    <a:srgbClr val="C88E9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E8B1032C-EA38-4F05-BA0D-38AFFFC7BED3}">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703" autoAdjust="0"/>
  </p:normalViewPr>
  <p:slideViewPr>
    <p:cSldViewPr snapToGrid="0">
      <p:cViewPr varScale="1">
        <p:scale>
          <a:sx n="88" d="100"/>
          <a:sy n="88" d="100"/>
        </p:scale>
        <p:origin x="494" y="62"/>
      </p:cViewPr>
      <p:guideLst>
        <p:guide orient="horz" pos="2160"/>
        <p:guide pos="3864"/>
        <p:guide pos="408"/>
        <p:guide orient="horz" pos="432"/>
        <p:guide pos="7272"/>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3D1D01A-5516-4E1C-9A6D-D9EF8C203FB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B0087A2D-9F8F-45E9-B127-C2407E79536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834338A-2C54-48B6-A869-F1523EB17642}" type="datetimeFigureOut">
              <a:rPr lang="en-US" smtClean="0"/>
              <a:t>3/22/2020</a:t>
            </a:fld>
            <a:endParaRPr lang="en-US" dirty="0"/>
          </a:p>
        </p:txBody>
      </p:sp>
      <p:sp>
        <p:nvSpPr>
          <p:cNvPr id="4" name="Footer Placeholder 3">
            <a:extLst>
              <a:ext uri="{FF2B5EF4-FFF2-40B4-BE49-F238E27FC236}">
                <a16:creationId xmlns:a16="http://schemas.microsoft.com/office/drawing/2014/main" id="{60515058-9F03-4AC5-A723-3D23E277200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986E583C-77B5-479A-A9CA-17DC816BC65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F3D57C9-54A6-4BAA-A5CD-C535F9370C4B}" type="slidenum">
              <a:rPr lang="en-US" smtClean="0"/>
              <a:t>‹#›</a:t>
            </a:fld>
            <a:endParaRPr lang="en-US" dirty="0"/>
          </a:p>
        </p:txBody>
      </p:sp>
    </p:spTree>
    <p:extLst>
      <p:ext uri="{BB962C8B-B14F-4D97-AF65-F5344CB8AC3E}">
        <p14:creationId xmlns:p14="http://schemas.microsoft.com/office/powerpoint/2010/main" val="212036552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7205A9-A302-429C-8AB8-C362C4362DF4}" type="datetimeFigureOut">
              <a:rPr lang="en-US" smtClean="0"/>
              <a:t>3/22/2020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F82289-BCFD-4053-9D06-A9140C63A457}" type="slidenum">
              <a:rPr lang="en-US" smtClean="0"/>
              <a:t>‹#›</a:t>
            </a:fld>
            <a:endParaRPr lang="en-US" dirty="0"/>
          </a:p>
        </p:txBody>
      </p:sp>
    </p:spTree>
    <p:extLst>
      <p:ext uri="{BB962C8B-B14F-4D97-AF65-F5344CB8AC3E}">
        <p14:creationId xmlns:p14="http://schemas.microsoft.com/office/powerpoint/2010/main" val="14494750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_01">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305EBB3-0F16-4B63-82ED-191AB224B8E2}"/>
              </a:ext>
            </a:extLst>
          </p:cNvPr>
          <p:cNvSpPr/>
          <p:nvPr userDrawn="1"/>
        </p:nvSpPr>
        <p:spPr>
          <a:xfrm>
            <a:off x="6676569" y="0"/>
            <a:ext cx="3522381"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Picture Placeholder 11">
            <a:extLst>
              <a:ext uri="{FF2B5EF4-FFF2-40B4-BE49-F238E27FC236}">
                <a16:creationId xmlns:a16="http://schemas.microsoft.com/office/drawing/2014/main" id="{1A440F4A-C2AF-406D-B420-CCF52F447AC1}"/>
              </a:ext>
            </a:extLst>
          </p:cNvPr>
          <p:cNvSpPr>
            <a:spLocks noGrp="1"/>
          </p:cNvSpPr>
          <p:nvPr>
            <p:ph type="pic" sz="quarter" idx="10" hasCustomPrompt="1"/>
          </p:nvPr>
        </p:nvSpPr>
        <p:spPr>
          <a:xfrm>
            <a:off x="-1" y="0"/>
            <a:ext cx="6676568" cy="6858000"/>
          </a:xfrm>
        </p:spPr>
        <p:txBody>
          <a:bodyPr anchor="ctr" anchorCtr="1">
            <a:normAutofit/>
          </a:bodyPr>
          <a:lstStyle>
            <a:lvl1pPr marL="0" indent="0">
              <a:buNone/>
              <a:defRPr sz="2400">
                <a:solidFill>
                  <a:schemeClr val="bg1"/>
                </a:solidFill>
              </a:defRPr>
            </a:lvl1pPr>
          </a:lstStyle>
          <a:p>
            <a:r>
              <a:rPr lang="en-US" noProof="0" dirty="0"/>
              <a:t>Insert Image</a:t>
            </a:r>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a:r>
              <a:rPr lang="en-US"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a:r>
              <a:rPr lang="en-US" noProof="0"/>
              <a:t>Subtitle</a:t>
            </a:r>
          </a:p>
        </p:txBody>
      </p:sp>
      <p:grpSp>
        <p:nvGrpSpPr>
          <p:cNvPr id="6" name="Group 5">
            <a:extLst>
              <a:ext uri="{FF2B5EF4-FFF2-40B4-BE49-F238E27FC236}">
                <a16:creationId xmlns:a16="http://schemas.microsoft.com/office/drawing/2014/main" id="{EFDB39AB-B644-434A-9D55-AF3455D468E5}"/>
              </a:ext>
            </a:extLst>
          </p:cNvPr>
          <p:cNvGrpSpPr/>
          <p:nvPr userDrawn="1"/>
        </p:nvGrpSpPr>
        <p:grpSpPr>
          <a:xfrm>
            <a:off x="9140346" y="5054600"/>
            <a:ext cx="676275" cy="114300"/>
            <a:chOff x="9330846" y="5054600"/>
            <a:chExt cx="676275" cy="114300"/>
          </a:xfrm>
        </p:grpSpPr>
        <p:sp>
          <p:nvSpPr>
            <p:cNvPr id="7" name="Oval 6">
              <a:extLst>
                <a:ext uri="{FF2B5EF4-FFF2-40B4-BE49-F238E27FC236}">
                  <a16:creationId xmlns:a16="http://schemas.microsoft.com/office/drawing/2014/main" id="{BF14E129-1970-4994-89E5-F7A67128AFE3}"/>
                </a:ext>
              </a:extLst>
            </p:cNvPr>
            <p:cNvSpPr/>
            <p:nvPr/>
          </p:nvSpPr>
          <p:spPr>
            <a:xfrm>
              <a:off x="933084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Oval 7">
              <a:extLst>
                <a:ext uri="{FF2B5EF4-FFF2-40B4-BE49-F238E27FC236}">
                  <a16:creationId xmlns:a16="http://schemas.microsoft.com/office/drawing/2014/main" id="{593336FA-97B2-4528-88E8-5FF97F86E216}"/>
                </a:ext>
              </a:extLst>
            </p:cNvPr>
            <p:cNvSpPr/>
            <p:nvPr/>
          </p:nvSpPr>
          <p:spPr>
            <a:xfrm>
              <a:off x="951817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Oval 8">
              <a:extLst>
                <a:ext uri="{FF2B5EF4-FFF2-40B4-BE49-F238E27FC236}">
                  <a16:creationId xmlns:a16="http://schemas.microsoft.com/office/drawing/2014/main" id="{8A73C166-FCDF-40AE-8B0D-69C7E2C8573E}"/>
                </a:ext>
              </a:extLst>
            </p:cNvPr>
            <p:cNvSpPr/>
            <p:nvPr/>
          </p:nvSpPr>
          <p:spPr>
            <a:xfrm>
              <a:off x="970549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Oval 10">
              <a:extLst>
                <a:ext uri="{FF2B5EF4-FFF2-40B4-BE49-F238E27FC236}">
                  <a16:creationId xmlns:a16="http://schemas.microsoft.com/office/drawing/2014/main" id="{EF418119-E3DD-44B0-A4AF-F8A98EC5863B}"/>
                </a:ext>
              </a:extLst>
            </p:cNvPr>
            <p:cNvSpPr/>
            <p:nvPr/>
          </p:nvSpPr>
          <p:spPr>
            <a:xfrm>
              <a:off x="989282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Tree>
    <p:extLst>
      <p:ext uri="{BB962C8B-B14F-4D97-AF65-F5344CB8AC3E}">
        <p14:creationId xmlns:p14="http://schemas.microsoft.com/office/powerpoint/2010/main" val="1242049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_02">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305EBB3-0F16-4B63-82ED-191AB224B8E2}"/>
              </a:ext>
            </a:extLst>
          </p:cNvPr>
          <p:cNvSpPr/>
          <p:nvPr userDrawn="1"/>
        </p:nvSpPr>
        <p:spPr>
          <a:xfrm>
            <a:off x="5512953" y="0"/>
            <a:ext cx="3522381"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2" name="Picture Placeholder 11">
            <a:extLst>
              <a:ext uri="{FF2B5EF4-FFF2-40B4-BE49-F238E27FC236}">
                <a16:creationId xmlns:a16="http://schemas.microsoft.com/office/drawing/2014/main" id="{1A440F4A-C2AF-406D-B420-CCF52F447AC1}"/>
              </a:ext>
            </a:extLst>
          </p:cNvPr>
          <p:cNvSpPr>
            <a:spLocks noGrp="1"/>
          </p:cNvSpPr>
          <p:nvPr>
            <p:ph type="pic" sz="quarter" idx="10" hasCustomPrompt="1"/>
          </p:nvPr>
        </p:nvSpPr>
        <p:spPr>
          <a:xfrm>
            <a:off x="-1" y="0"/>
            <a:ext cx="5504688" cy="6858000"/>
          </a:xfrm>
        </p:spPr>
        <p:txBody>
          <a:bodyPr anchor="ctr" anchorCtr="1">
            <a:normAutofit/>
          </a:bodyPr>
          <a:lstStyle>
            <a:lvl1pPr marL="0" indent="0">
              <a:buNone/>
              <a:defRPr sz="2400">
                <a:solidFill>
                  <a:schemeClr val="bg1"/>
                </a:solidFill>
              </a:defRPr>
            </a:lvl1pPr>
          </a:lstStyle>
          <a:p>
            <a:r>
              <a:rPr lang="en-US" noProof="0" dirty="0"/>
              <a:t>Insert Image</a:t>
            </a:r>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a:r>
              <a:rPr lang="en-US"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a:r>
              <a:rPr lang="en-US" noProof="0"/>
              <a:t>Subtitle</a:t>
            </a:r>
          </a:p>
        </p:txBody>
      </p:sp>
    </p:spTree>
    <p:extLst>
      <p:ext uri="{BB962C8B-B14F-4D97-AF65-F5344CB8AC3E}">
        <p14:creationId xmlns:p14="http://schemas.microsoft.com/office/powerpoint/2010/main" val="1270854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_03">
    <p:spTree>
      <p:nvGrpSpPr>
        <p:cNvPr id="1" name=""/>
        <p:cNvGrpSpPr/>
        <p:nvPr/>
      </p:nvGrpSpPr>
      <p:grpSpPr>
        <a:xfrm>
          <a:off x="0" y="0"/>
          <a:ext cx="0" cy="0"/>
          <a:chOff x="0" y="0"/>
          <a:chExt cx="0" cy="0"/>
        </a:xfrm>
      </p:grpSpPr>
      <p:sp>
        <p:nvSpPr>
          <p:cNvPr id="7" name="Picture Placeholder 11">
            <a:extLst>
              <a:ext uri="{FF2B5EF4-FFF2-40B4-BE49-F238E27FC236}">
                <a16:creationId xmlns:a16="http://schemas.microsoft.com/office/drawing/2014/main" id="{47CEAAF6-CCA9-40F8-8A3D-FAAD92220D11}"/>
              </a:ext>
            </a:extLst>
          </p:cNvPr>
          <p:cNvSpPr>
            <a:spLocks noGrp="1"/>
          </p:cNvSpPr>
          <p:nvPr>
            <p:ph type="pic" sz="quarter" idx="10" hasCustomPrompt="1"/>
          </p:nvPr>
        </p:nvSpPr>
        <p:spPr>
          <a:xfrm>
            <a:off x="-2" y="0"/>
            <a:ext cx="12192001" cy="6858000"/>
          </a:xfrm>
        </p:spPr>
        <p:txBody>
          <a:bodyPr anchor="ctr" anchorCtr="1">
            <a:normAutofit/>
          </a:bodyPr>
          <a:lstStyle>
            <a:lvl1pPr marL="0" indent="0">
              <a:buNone/>
              <a:defRPr sz="2400">
                <a:solidFill>
                  <a:schemeClr val="bg1"/>
                </a:solidFill>
              </a:defRPr>
            </a:lvl1pPr>
          </a:lstStyle>
          <a:p>
            <a:r>
              <a:rPr lang="en-US" noProof="0" dirty="0"/>
              <a:t>Insert Image</a:t>
            </a:r>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316020" y="2404234"/>
            <a:ext cx="5330038" cy="1746504"/>
          </a:xfrm>
        </p:spPr>
        <p:txBody>
          <a:bodyPr vert="horz" lIns="0" tIns="45720" rIns="0" bIns="45720" rtlCol="0" anchor="b" anchorCtr="1">
            <a:noAutofit/>
          </a:bodyPr>
          <a:lstStyle>
            <a:lvl1pPr>
              <a:defRPr lang="en-GB" dirty="0">
                <a:solidFill>
                  <a:schemeClr val="bg1"/>
                </a:solidFill>
              </a:defRPr>
            </a:lvl1pPr>
          </a:lstStyle>
          <a:p>
            <a:pPr marL="0" lvl="0"/>
            <a:r>
              <a:rPr lang="en-US"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453180" y="4553291"/>
            <a:ext cx="5049510" cy="521208"/>
          </a:xfrm>
        </p:spPr>
        <p:txBody>
          <a:bodyPr vert="horz" lIns="0" tIns="0" rIns="0" bIns="0" rtlCol="0" anchor="t" anchorCtr="1">
            <a:noAutofit/>
          </a:bodyPr>
          <a:lstStyle>
            <a:lvl1pPr marL="0" indent="0">
              <a:lnSpc>
                <a:spcPct val="100000"/>
              </a:lnSpc>
              <a:spcBef>
                <a:spcPts val="0"/>
              </a:spcBef>
              <a:buNone/>
              <a:defRPr lang="en-GB" sz="2000" dirty="0">
                <a:solidFill>
                  <a:schemeClr val="bg1"/>
                </a:solidFill>
              </a:defRPr>
            </a:lvl1pPr>
          </a:lstStyle>
          <a:p>
            <a:pPr lvl="0"/>
            <a:r>
              <a:rPr lang="en-US" noProof="0"/>
              <a:t>Subtitle</a:t>
            </a:r>
          </a:p>
        </p:txBody>
      </p:sp>
    </p:spTree>
    <p:extLst>
      <p:ext uri="{BB962C8B-B14F-4D97-AF65-F5344CB8AC3E}">
        <p14:creationId xmlns:p14="http://schemas.microsoft.com/office/powerpoint/2010/main" val="3477175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with Image">
    <p:spTree>
      <p:nvGrpSpPr>
        <p:cNvPr id="1" name=""/>
        <p:cNvGrpSpPr/>
        <p:nvPr/>
      </p:nvGrpSpPr>
      <p:grpSpPr>
        <a:xfrm>
          <a:off x="0" y="0"/>
          <a:ext cx="0" cy="0"/>
          <a:chOff x="0" y="0"/>
          <a:chExt cx="0" cy="0"/>
        </a:xfrm>
      </p:grpSpPr>
      <p:sp>
        <p:nvSpPr>
          <p:cNvPr id="7" name="Picture Placeholder 11">
            <a:extLst>
              <a:ext uri="{FF2B5EF4-FFF2-40B4-BE49-F238E27FC236}">
                <a16:creationId xmlns:a16="http://schemas.microsoft.com/office/drawing/2014/main" id="{AAF32A0B-D38A-4E4A-BD5E-94B671296508}"/>
              </a:ext>
            </a:extLst>
          </p:cNvPr>
          <p:cNvSpPr>
            <a:spLocks noGrp="1"/>
          </p:cNvSpPr>
          <p:nvPr>
            <p:ph type="pic" sz="quarter" idx="10" hasCustomPrompt="1"/>
          </p:nvPr>
        </p:nvSpPr>
        <p:spPr>
          <a:xfrm>
            <a:off x="-2" y="0"/>
            <a:ext cx="12192001" cy="6858000"/>
          </a:xfrm>
        </p:spPr>
        <p:txBody>
          <a:bodyPr anchor="ctr" anchorCtr="1">
            <a:normAutofit/>
          </a:bodyPr>
          <a:lstStyle>
            <a:lvl1pPr marL="0" indent="0">
              <a:buNone/>
              <a:defRPr sz="2400">
                <a:solidFill>
                  <a:schemeClr val="tx1"/>
                </a:solidFill>
              </a:defRPr>
            </a:lvl1pPr>
          </a:lstStyle>
          <a:p>
            <a:r>
              <a:rPr lang="en-US" noProof="0" dirty="0"/>
              <a:t>Insert Image</a:t>
            </a:r>
          </a:p>
        </p:txBody>
      </p:sp>
      <p:sp>
        <p:nvSpPr>
          <p:cNvPr id="2" name="Title 1">
            <a:extLst>
              <a:ext uri="{FF2B5EF4-FFF2-40B4-BE49-F238E27FC236}">
                <a16:creationId xmlns:a16="http://schemas.microsoft.com/office/drawing/2014/main" id="{2DCD3B46-48AB-439D-A981-D3596F977592}"/>
              </a:ext>
            </a:extLst>
          </p:cNvPr>
          <p:cNvSpPr>
            <a:spLocks noGrp="1"/>
          </p:cNvSpPr>
          <p:nvPr>
            <p:ph type="title"/>
          </p:nvPr>
        </p:nvSpPr>
        <p:spPr>
          <a:xfrm>
            <a:off x="4590288" y="2313432"/>
            <a:ext cx="6592824" cy="2852737"/>
          </a:xfrm>
        </p:spPr>
        <p:txBody>
          <a:bodyPr vert="horz" lIns="91440" tIns="45720" rIns="91440" bIns="45720" rtlCol="0" anchor="b">
            <a:noAutofit/>
          </a:bodyPr>
          <a:lstStyle>
            <a:lvl1pPr>
              <a:defRPr lang="en-GB" sz="6000" dirty="0">
                <a:solidFill>
                  <a:schemeClr val="bg1"/>
                </a:solidFill>
              </a:defRPr>
            </a:lvl1pPr>
          </a:lstStyle>
          <a:p>
            <a:pPr lvl="0"/>
            <a:r>
              <a:rPr lang="en-US" noProof="0"/>
              <a:t>Click to edit Master title style</a:t>
            </a:r>
          </a:p>
        </p:txBody>
      </p:sp>
      <p:sp>
        <p:nvSpPr>
          <p:cNvPr id="3" name="Text Placeholder 2">
            <a:extLst>
              <a:ext uri="{FF2B5EF4-FFF2-40B4-BE49-F238E27FC236}">
                <a16:creationId xmlns:a16="http://schemas.microsoft.com/office/drawing/2014/main" id="{2728D712-0D13-4ECD-9BEB-B8EE651FF63F}"/>
              </a:ext>
            </a:extLst>
          </p:cNvPr>
          <p:cNvSpPr>
            <a:spLocks noGrp="1"/>
          </p:cNvSpPr>
          <p:nvPr>
            <p:ph type="body" idx="1"/>
          </p:nvPr>
        </p:nvSpPr>
        <p:spPr>
          <a:xfrm>
            <a:off x="4590288" y="5193792"/>
            <a:ext cx="6592824" cy="978408"/>
          </a:xfrm>
        </p:spPr>
        <p:txBody>
          <a:bodyPr vert="horz" lIns="91440" tIns="45720" rIns="91440" bIns="45720" rtlCol="0">
            <a:noAutofit/>
          </a:bodyPr>
          <a:lstStyle>
            <a:lvl1pPr marL="0" indent="0">
              <a:buNone/>
              <a:defRPr lang="en-US" sz="1600">
                <a:solidFill>
                  <a:schemeClr val="bg1"/>
                </a:solidFill>
              </a:defRPr>
            </a:lvl1pPr>
          </a:lstStyle>
          <a:p>
            <a:pPr marL="228600" lvl="0" indent="-228600"/>
            <a:r>
              <a:rPr lang="en-US" noProof="0"/>
              <a:t>Click to edit Master text styles</a:t>
            </a:r>
          </a:p>
        </p:txBody>
      </p:sp>
    </p:spTree>
    <p:extLst>
      <p:ext uri="{BB962C8B-B14F-4D97-AF65-F5344CB8AC3E}">
        <p14:creationId xmlns:p14="http://schemas.microsoft.com/office/powerpoint/2010/main" val="3411308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01 Content_2 colum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6836125" y="0"/>
            <a:ext cx="5355875" cy="6858000"/>
          </a:xfrm>
        </p:spPr>
        <p:txBody>
          <a:bodyPr vert="horz" lIns="91440" tIns="45720" rIns="91440" bIns="45720" rtlCol="0" anchor="ctr" anchorCtr="1">
            <a:normAutofit/>
          </a:bodyPr>
          <a:lstStyle>
            <a:lvl1pPr>
              <a:defRPr lang="en-GB" sz="2400">
                <a:solidFill>
                  <a:schemeClr val="tx1"/>
                </a:solidFill>
              </a:defRPr>
            </a:lvl1pPr>
          </a:lstStyle>
          <a:p>
            <a:pPr marL="0" lvl="0" indent="0">
              <a:buNone/>
            </a:pPr>
            <a:r>
              <a:rPr lang="en-US" noProof="0" dirty="0"/>
              <a:t>Insert Image</a:t>
            </a:r>
          </a:p>
        </p:txBody>
      </p:sp>
      <p:sp>
        <p:nvSpPr>
          <p:cNvPr id="14" name="Text Placeholder 12">
            <a:extLst>
              <a:ext uri="{FF2B5EF4-FFF2-40B4-BE49-F238E27FC236}">
                <a16:creationId xmlns:a16="http://schemas.microsoft.com/office/drawing/2014/main" id="{C7F0E85E-786D-44FC-A9C8-8853277D7C38}"/>
              </a:ext>
            </a:extLst>
          </p:cNvPr>
          <p:cNvSpPr>
            <a:spLocks noGrp="1"/>
          </p:cNvSpPr>
          <p:nvPr>
            <p:ph type="body" sz="quarter" idx="12"/>
          </p:nvPr>
        </p:nvSpPr>
        <p:spPr>
          <a:xfrm>
            <a:off x="4386558" y="2717803"/>
            <a:ext cx="2834640" cy="3368675"/>
          </a:xfrm>
        </p:spPr>
        <p:txBody>
          <a:bodyPr vert="horz" wrap="square" lIns="0" tIns="45720" rIns="0" bIns="45720" rtlCol="0" anchor="t">
            <a:noAutofit/>
          </a:bodyPr>
          <a:lstStyle>
            <a:lvl1pPr marL="0" indent="0">
              <a:buNone/>
              <a:defRPr lang="en-US" sz="1400" dirty="0" smtClean="0">
                <a:latin typeface="+mn-lt"/>
                <a:ea typeface="+mj-ea"/>
                <a:cs typeface="+mj-cs"/>
              </a:defRPr>
            </a:lvl1pPr>
          </a:lstStyle>
          <a:p>
            <a:pPr marL="57150" lvl="0" indent="-285750">
              <a:lnSpc>
                <a:spcPct val="100000"/>
              </a:lnSpc>
              <a:spcBef>
                <a:spcPct val="0"/>
              </a:spcBef>
            </a:pPr>
            <a:r>
              <a:rPr lang="en-US" noProof="0"/>
              <a:t>Click to edit Master text styles</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647700" y="2717803"/>
            <a:ext cx="2834640" cy="3368675"/>
          </a:xfrm>
        </p:spPr>
        <p:txBody>
          <a:bodyPr vert="horz" wrap="square" lIns="0" tIns="45720" rIns="0" bIns="45720" rtlCol="0" anchor="t">
            <a:noAutofit/>
          </a:bodyPr>
          <a:lstStyle>
            <a:lvl1pPr marL="0" indent="0">
              <a:buNone/>
              <a:defRPr lang="en-US" sz="1400" dirty="0" smtClean="0">
                <a:latin typeface="+mn-lt"/>
                <a:ea typeface="+mj-ea"/>
                <a:cs typeface="+mj-cs"/>
              </a:defRPr>
            </a:lvl1pPr>
          </a:lstStyle>
          <a:p>
            <a:pPr marL="57150" lvl="0" indent="-285750">
              <a:lnSpc>
                <a:spcPct val="100000"/>
              </a:lnSpc>
              <a:spcBef>
                <a:spcPct val="0"/>
              </a:spcBef>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6891564" cy="830997"/>
          </a:xfrm>
        </p:spPr>
        <p:txBody>
          <a:bodyPr vert="horz" wrap="square" lIns="0" tIns="45720" rIns="91440" bIns="45720" rtlCol="0" anchor="t">
            <a:noAutofit/>
          </a:bodyPr>
          <a:lstStyle>
            <a:lvl1pPr>
              <a:defRPr lang="en-GB" sz="2400">
                <a:latin typeface="Corbel" panose="020B0503020204020204" pitchFamily="34" charset="0"/>
              </a:defRPr>
            </a:lvl1pPr>
          </a:lstStyle>
          <a:p>
            <a:pPr lvl="0">
              <a:lnSpc>
                <a:spcPct val="100000"/>
              </a:lnSpc>
            </a:pPr>
            <a:r>
              <a:rPr lang="en-US" noProof="0"/>
              <a:t>Click to edit Master title style</a:t>
            </a:r>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1906451" y="1981200"/>
            <a:ext cx="548640" cy="548640"/>
          </a:xfrm>
        </p:spPr>
        <p:txBody>
          <a:bodyPr lIns="0" tIns="0" rIns="0" bIns="0" anchor="ctr">
            <a:noAutofit/>
          </a:bodyPr>
          <a:lstStyle>
            <a:lvl1pPr marL="0" indent="0" algn="ctr">
              <a:buNone/>
              <a:defRPr sz="1400"/>
            </a:lvl1pPr>
          </a:lstStyle>
          <a:p>
            <a:pPr lvl="0"/>
            <a:r>
              <a:rPr lang="en-US" noProof="0"/>
              <a:t>Icon</a:t>
            </a:r>
          </a:p>
        </p:txBody>
      </p:sp>
      <p:sp>
        <p:nvSpPr>
          <p:cNvPr id="17" name="Content Placeholder 15">
            <a:extLst>
              <a:ext uri="{FF2B5EF4-FFF2-40B4-BE49-F238E27FC236}">
                <a16:creationId xmlns:a16="http://schemas.microsoft.com/office/drawing/2014/main" id="{6DF8CB66-232E-4CE3-96FC-CE37C74994E1}"/>
              </a:ext>
            </a:extLst>
          </p:cNvPr>
          <p:cNvSpPr>
            <a:spLocks noGrp="1"/>
          </p:cNvSpPr>
          <p:nvPr>
            <p:ph sz="quarter" idx="14" hasCustomPrompt="1"/>
          </p:nvPr>
        </p:nvSpPr>
        <p:spPr>
          <a:xfrm>
            <a:off x="5645309" y="1981200"/>
            <a:ext cx="548640" cy="548640"/>
          </a:xfrm>
        </p:spPr>
        <p:txBody>
          <a:bodyPr lIns="0" tIns="0" rIns="0" bIns="0" anchor="ctr">
            <a:noAutofit/>
          </a:bodyPr>
          <a:lstStyle>
            <a:lvl1pPr marL="0" indent="0" algn="ctr">
              <a:buNone/>
              <a:defRPr sz="1400"/>
            </a:lvl1pPr>
          </a:lstStyle>
          <a:p>
            <a:pPr lvl="0"/>
            <a:r>
              <a:rPr lang="en-US" noProof="0"/>
              <a:t>Icon</a:t>
            </a:r>
          </a:p>
        </p:txBody>
      </p:sp>
      <p:sp>
        <p:nvSpPr>
          <p:cNvPr id="18" name="Slide Number Placeholder 7">
            <a:extLst>
              <a:ext uri="{FF2B5EF4-FFF2-40B4-BE49-F238E27FC236}">
                <a16:creationId xmlns:a16="http://schemas.microsoft.com/office/drawing/2014/main" id="{8728750D-82C7-4A8D-A7C7-554934667964}"/>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noProof="0" smtClean="0"/>
              <a:pPr algn="ctr"/>
              <a:t>‹#›</a:t>
            </a:fld>
            <a:endParaRPr lang="en-US" noProof="0" dirty="0"/>
          </a:p>
        </p:txBody>
      </p:sp>
    </p:spTree>
    <p:extLst>
      <p:ext uri="{BB962C8B-B14F-4D97-AF65-F5344CB8AC3E}">
        <p14:creationId xmlns:p14="http://schemas.microsoft.com/office/powerpoint/2010/main" val="27720493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02 Content_3 colum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a:buNone/>
            </a:pPr>
            <a:r>
              <a:rPr lang="en-US" noProof="0" dirty="0"/>
              <a:t>Insert Image</a:t>
            </a:r>
          </a:p>
        </p:txBody>
      </p:sp>
      <p:sp>
        <p:nvSpPr>
          <p:cNvPr id="14" name="Text Placeholder 12">
            <a:extLst>
              <a:ext uri="{FF2B5EF4-FFF2-40B4-BE49-F238E27FC236}">
                <a16:creationId xmlns:a16="http://schemas.microsoft.com/office/drawing/2014/main" id="{C7F0E85E-786D-44FC-A9C8-8853277D7C38}"/>
              </a:ext>
            </a:extLst>
          </p:cNvPr>
          <p:cNvSpPr>
            <a:spLocks noGrp="1"/>
          </p:cNvSpPr>
          <p:nvPr>
            <p:ph type="body" sz="quarter" idx="12"/>
          </p:nvPr>
        </p:nvSpPr>
        <p:spPr>
          <a:xfrm>
            <a:off x="3888842" y="2717803"/>
            <a:ext cx="2377440" cy="3368675"/>
          </a:xfrm>
        </p:spPr>
        <p:txBody>
          <a:bodyPr vert="horz" wrap="square" lIns="0" tIns="45720" rIns="0" bIns="45720" rtlCol="0" anchor="t">
            <a:noAutofit/>
          </a:bodyPr>
          <a:lstStyle>
            <a:lvl1pPr marL="0" indent="0">
              <a:buNone/>
              <a:defRPr lang="en-US" sz="1400" dirty="0" smtClean="0">
                <a:solidFill>
                  <a:schemeClr val="bg1">
                    <a:lumMod val="95000"/>
                  </a:schemeClr>
                </a:solidFill>
                <a:latin typeface="+mn-lt"/>
                <a:ea typeface="+mj-ea"/>
                <a:cs typeface="+mj-cs"/>
              </a:defRPr>
            </a:lvl1pPr>
          </a:lstStyle>
          <a:p>
            <a:pPr marL="57150" lvl="0" indent="-285750">
              <a:lnSpc>
                <a:spcPct val="100000"/>
              </a:lnSpc>
              <a:spcBef>
                <a:spcPct val="0"/>
              </a:spcBef>
            </a:pPr>
            <a:r>
              <a:rPr lang="en-US" noProof="0"/>
              <a:t>Click to edit Master text styles</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647700" y="2717803"/>
            <a:ext cx="2377440" cy="3368675"/>
          </a:xfrm>
        </p:spPr>
        <p:txBody>
          <a:bodyPr vert="horz" wrap="square" lIns="0" tIns="45720" rIns="0" bIns="45720" rtlCol="0" anchor="t">
            <a:noAutofit/>
          </a:bodyPr>
          <a:lstStyle>
            <a:lvl1pPr marL="0" indent="0">
              <a:buNone/>
              <a:defRPr lang="en-US" sz="1400" dirty="0" smtClean="0">
                <a:solidFill>
                  <a:schemeClr val="bg1">
                    <a:lumMod val="95000"/>
                  </a:schemeClr>
                </a:solidFill>
                <a:latin typeface="+mn-lt"/>
                <a:ea typeface="+mj-ea"/>
                <a:cs typeface="+mj-cs"/>
              </a:defRPr>
            </a:lvl1pPr>
          </a:lstStyle>
          <a:p>
            <a:pPr marL="57150" lvl="0" indent="-285750">
              <a:lnSpc>
                <a:spcPct val="100000"/>
              </a:lnSpc>
              <a:spcBef>
                <a:spcPct val="0"/>
              </a:spcBef>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206264" cy="830997"/>
          </a:xfrm>
        </p:spPr>
        <p:txBody>
          <a:bodyPr vert="horz" wrap="square" lIns="0" tIns="45720" rIns="91440" bIns="45720" rtlCol="0" anchor="t">
            <a:noAutofit/>
          </a:bodyPr>
          <a:lstStyle>
            <a:lvl1pPr>
              <a:defRPr lang="en-GB" sz="2400">
                <a:solidFill>
                  <a:schemeClr val="bg1">
                    <a:lumMod val="95000"/>
                  </a:schemeClr>
                </a:solidFill>
                <a:latin typeface="Corbel" panose="020B0503020204020204" pitchFamily="34" charset="0"/>
              </a:defRPr>
            </a:lvl1pPr>
          </a:lstStyle>
          <a:p>
            <a:pPr lvl="0">
              <a:lnSpc>
                <a:spcPct val="100000"/>
              </a:lnSpc>
            </a:pPr>
            <a:r>
              <a:rPr lang="en-US" noProof="0"/>
              <a:t>Click to edit Master title style</a:t>
            </a:r>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1562100" y="1981200"/>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noProof="0"/>
              <a:t>Icon</a:t>
            </a:r>
          </a:p>
        </p:txBody>
      </p:sp>
      <p:sp>
        <p:nvSpPr>
          <p:cNvPr id="17" name="Content Placeholder 15">
            <a:extLst>
              <a:ext uri="{FF2B5EF4-FFF2-40B4-BE49-F238E27FC236}">
                <a16:creationId xmlns:a16="http://schemas.microsoft.com/office/drawing/2014/main" id="{6DF8CB66-232E-4CE3-96FC-CE37C74994E1}"/>
              </a:ext>
            </a:extLst>
          </p:cNvPr>
          <p:cNvSpPr>
            <a:spLocks noGrp="1"/>
          </p:cNvSpPr>
          <p:nvPr>
            <p:ph sz="quarter" idx="14" hasCustomPrompt="1"/>
          </p:nvPr>
        </p:nvSpPr>
        <p:spPr>
          <a:xfrm>
            <a:off x="4803242" y="1981200"/>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noProof="0"/>
              <a:t>Icon</a:t>
            </a:r>
          </a:p>
        </p:txBody>
      </p:sp>
      <p:sp>
        <p:nvSpPr>
          <p:cNvPr id="8" name="Text Placeholder 12">
            <a:extLst>
              <a:ext uri="{FF2B5EF4-FFF2-40B4-BE49-F238E27FC236}">
                <a16:creationId xmlns:a16="http://schemas.microsoft.com/office/drawing/2014/main" id="{DEF523FD-B1FC-40A7-93AA-389CB38E17C0}"/>
              </a:ext>
            </a:extLst>
          </p:cNvPr>
          <p:cNvSpPr>
            <a:spLocks noGrp="1"/>
          </p:cNvSpPr>
          <p:nvPr>
            <p:ph type="body" sz="quarter" idx="15"/>
          </p:nvPr>
        </p:nvSpPr>
        <p:spPr>
          <a:xfrm>
            <a:off x="7129985" y="2717803"/>
            <a:ext cx="2377440" cy="3368675"/>
          </a:xfrm>
        </p:spPr>
        <p:txBody>
          <a:bodyPr vert="horz" wrap="square" lIns="0" tIns="45720" rIns="0" bIns="45720" rtlCol="0" anchor="t">
            <a:noAutofit/>
          </a:bodyPr>
          <a:lstStyle>
            <a:lvl1pPr marL="0" indent="0">
              <a:buNone/>
              <a:defRPr lang="en-US" sz="1400" dirty="0" smtClean="0">
                <a:solidFill>
                  <a:schemeClr val="bg1">
                    <a:lumMod val="95000"/>
                  </a:schemeClr>
                </a:solidFill>
                <a:latin typeface="+mn-lt"/>
                <a:ea typeface="+mj-ea"/>
                <a:cs typeface="+mj-cs"/>
              </a:defRPr>
            </a:lvl1pPr>
          </a:lstStyle>
          <a:p>
            <a:pPr marL="57150" lvl="0" indent="-285750">
              <a:lnSpc>
                <a:spcPct val="100000"/>
              </a:lnSpc>
              <a:spcBef>
                <a:spcPct val="0"/>
              </a:spcBef>
            </a:pPr>
            <a:r>
              <a:rPr lang="en-US" noProof="0"/>
              <a:t>Click to edit Master text styles</a:t>
            </a:r>
          </a:p>
        </p:txBody>
      </p:sp>
      <p:sp>
        <p:nvSpPr>
          <p:cNvPr id="10" name="Content Placeholder 15">
            <a:extLst>
              <a:ext uri="{FF2B5EF4-FFF2-40B4-BE49-F238E27FC236}">
                <a16:creationId xmlns:a16="http://schemas.microsoft.com/office/drawing/2014/main" id="{B60C8CC8-C869-4395-B389-D76DF4A56AA1}"/>
              </a:ext>
            </a:extLst>
          </p:cNvPr>
          <p:cNvSpPr>
            <a:spLocks noGrp="1"/>
          </p:cNvSpPr>
          <p:nvPr>
            <p:ph sz="quarter" idx="16" hasCustomPrompt="1"/>
          </p:nvPr>
        </p:nvSpPr>
        <p:spPr>
          <a:xfrm>
            <a:off x="8044385" y="1981200"/>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noProof="0"/>
              <a:t>Icon</a:t>
            </a:r>
          </a:p>
        </p:txBody>
      </p:sp>
      <p:sp>
        <p:nvSpPr>
          <p:cNvPr id="11" name="Slide Number Placeholder 7">
            <a:extLst>
              <a:ext uri="{FF2B5EF4-FFF2-40B4-BE49-F238E27FC236}">
                <a16:creationId xmlns:a16="http://schemas.microsoft.com/office/drawing/2014/main" id="{E10AF5F6-7B7D-4CE6-A1D0-2F46804D3CE7}"/>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noProof="0" smtClean="0"/>
              <a:pPr algn="ctr"/>
              <a:t>‹#›</a:t>
            </a:fld>
            <a:endParaRPr lang="en-US" noProof="0" dirty="0"/>
          </a:p>
        </p:txBody>
      </p:sp>
    </p:spTree>
    <p:extLst>
      <p:ext uri="{BB962C8B-B14F-4D97-AF65-F5344CB8AC3E}">
        <p14:creationId xmlns:p14="http://schemas.microsoft.com/office/powerpoint/2010/main" val="1054804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03 Content_2 column Vertical">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a:buNone/>
            </a:pPr>
            <a:r>
              <a:rPr lang="en-US" noProof="0" dirty="0"/>
              <a:t>Insert Image</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1809750" y="1847927"/>
            <a:ext cx="7315200" cy="1461613"/>
          </a:xfrm>
        </p:spPr>
        <p:txBody>
          <a:bodyPr vert="horz" wrap="square" lIns="0" tIns="45720" rIns="0" bIns="45720" rtlCol="0" anchor="t">
            <a:noAutofit/>
          </a:bodyPr>
          <a:lstStyle>
            <a:lvl1pPr>
              <a:defRPr lang="en-US" sz="1400" dirty="0" smtClean="0">
                <a:solidFill>
                  <a:schemeClr val="bg1">
                    <a:lumMod val="95000"/>
                  </a:schemeClr>
                </a:solidFill>
                <a:latin typeface="+mn-lt"/>
                <a:ea typeface="+mj-ea"/>
                <a:cs typeface="+mj-cs"/>
              </a:defRPr>
            </a:lvl1pPr>
          </a:lstStyle>
          <a:p>
            <a:pPr marL="0" lvl="0">
              <a:lnSpc>
                <a:spcPct val="100000"/>
              </a:lnSpc>
              <a:spcBef>
                <a:spcPct val="0"/>
              </a:spcBef>
              <a:buNone/>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206264" cy="830997"/>
          </a:xfrm>
        </p:spPr>
        <p:txBody>
          <a:bodyPr vert="horz" wrap="square" lIns="0" tIns="45720" rIns="91440" bIns="45720" rtlCol="0" anchor="t">
            <a:noAutofit/>
          </a:bodyPr>
          <a:lstStyle>
            <a:lvl1pPr>
              <a:defRPr lang="en-GB" sz="2400">
                <a:solidFill>
                  <a:schemeClr val="bg1">
                    <a:lumMod val="95000"/>
                  </a:schemeClr>
                </a:solidFill>
                <a:latin typeface="Corbel" panose="020B0503020204020204" pitchFamily="34" charset="0"/>
              </a:defRPr>
            </a:lvl1pPr>
          </a:lstStyle>
          <a:p>
            <a:pPr lvl="0">
              <a:lnSpc>
                <a:spcPct val="100000"/>
              </a:lnSpc>
            </a:pPr>
            <a:r>
              <a:rPr lang="en-US" noProof="0"/>
              <a:t>Click to edit Master title style</a:t>
            </a:r>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647700" y="2304413"/>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noProof="0"/>
              <a:t>Icon</a:t>
            </a:r>
          </a:p>
        </p:txBody>
      </p:sp>
      <p:sp>
        <p:nvSpPr>
          <p:cNvPr id="11" name="Text Placeholder 12">
            <a:extLst>
              <a:ext uri="{FF2B5EF4-FFF2-40B4-BE49-F238E27FC236}">
                <a16:creationId xmlns:a16="http://schemas.microsoft.com/office/drawing/2014/main" id="{C3BB8EAB-4266-4938-A8CB-6D18C938017F}"/>
              </a:ext>
            </a:extLst>
          </p:cNvPr>
          <p:cNvSpPr>
            <a:spLocks noGrp="1"/>
          </p:cNvSpPr>
          <p:nvPr>
            <p:ph type="body" sz="quarter" idx="14"/>
          </p:nvPr>
        </p:nvSpPr>
        <p:spPr>
          <a:xfrm>
            <a:off x="1809750" y="4048520"/>
            <a:ext cx="7315200" cy="1461613"/>
          </a:xfrm>
        </p:spPr>
        <p:txBody>
          <a:bodyPr vert="horz" wrap="square" lIns="0" tIns="45720" rIns="0" bIns="45720" rtlCol="0" anchor="t">
            <a:noAutofit/>
          </a:bodyPr>
          <a:lstStyle>
            <a:lvl1pPr>
              <a:defRPr lang="en-US" sz="1400" dirty="0" smtClean="0">
                <a:solidFill>
                  <a:schemeClr val="bg1">
                    <a:lumMod val="95000"/>
                  </a:schemeClr>
                </a:solidFill>
                <a:latin typeface="+mn-lt"/>
                <a:ea typeface="+mj-ea"/>
                <a:cs typeface="+mj-cs"/>
              </a:defRPr>
            </a:lvl1pPr>
          </a:lstStyle>
          <a:p>
            <a:pPr marL="0" lvl="0">
              <a:lnSpc>
                <a:spcPct val="100000"/>
              </a:lnSpc>
              <a:spcBef>
                <a:spcPct val="0"/>
              </a:spcBef>
              <a:buNone/>
            </a:pPr>
            <a:r>
              <a:rPr lang="en-US" noProof="0"/>
              <a:t>Click to edit Master text styles</a:t>
            </a:r>
          </a:p>
        </p:txBody>
      </p:sp>
      <p:sp>
        <p:nvSpPr>
          <p:cNvPr id="12" name="Content Placeholder 15">
            <a:extLst>
              <a:ext uri="{FF2B5EF4-FFF2-40B4-BE49-F238E27FC236}">
                <a16:creationId xmlns:a16="http://schemas.microsoft.com/office/drawing/2014/main" id="{716D363C-A0A5-4FB1-8CC2-850C0CD9F4E7}"/>
              </a:ext>
            </a:extLst>
          </p:cNvPr>
          <p:cNvSpPr>
            <a:spLocks noGrp="1"/>
          </p:cNvSpPr>
          <p:nvPr>
            <p:ph sz="quarter" idx="15" hasCustomPrompt="1"/>
          </p:nvPr>
        </p:nvSpPr>
        <p:spPr>
          <a:xfrm>
            <a:off x="647700" y="4505006"/>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noProof="0"/>
              <a:t>Icon</a:t>
            </a:r>
          </a:p>
        </p:txBody>
      </p:sp>
      <p:sp>
        <p:nvSpPr>
          <p:cNvPr id="15" name="Slide Number Placeholder 7">
            <a:extLst>
              <a:ext uri="{FF2B5EF4-FFF2-40B4-BE49-F238E27FC236}">
                <a16:creationId xmlns:a16="http://schemas.microsoft.com/office/drawing/2014/main" id="{AAF4A39B-C3C3-4691-BB94-371047ADD50E}"/>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noProof="0" smtClean="0"/>
              <a:pPr algn="ctr"/>
              <a:t>‹#›</a:t>
            </a:fld>
            <a:endParaRPr lang="en-US" noProof="0" dirty="0"/>
          </a:p>
        </p:txBody>
      </p:sp>
    </p:spTree>
    <p:extLst>
      <p:ext uri="{BB962C8B-B14F-4D97-AF65-F5344CB8AC3E}">
        <p14:creationId xmlns:p14="http://schemas.microsoft.com/office/powerpoint/2010/main" val="24471900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04 Content_1 colum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a:buNone/>
            </a:pPr>
            <a:r>
              <a:rPr lang="en-US" noProof="0" dirty="0"/>
              <a:t>Insert Image</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1562100" y="1733627"/>
            <a:ext cx="2438400" cy="4248073"/>
          </a:xfrm>
        </p:spPr>
        <p:txBody>
          <a:bodyPr vert="horz" wrap="square" lIns="0" tIns="45720" rIns="0" bIns="45720" rtlCol="0" anchor="t">
            <a:noAutofit/>
          </a:bodyPr>
          <a:lstStyle>
            <a:lvl1pPr>
              <a:defRPr lang="en-US" sz="1400" dirty="0" smtClean="0">
                <a:solidFill>
                  <a:schemeClr val="bg1">
                    <a:lumMod val="95000"/>
                  </a:schemeClr>
                </a:solidFill>
                <a:latin typeface="+mn-lt"/>
                <a:ea typeface="+mj-ea"/>
                <a:cs typeface="+mj-cs"/>
              </a:defRPr>
            </a:lvl1pPr>
          </a:lstStyle>
          <a:p>
            <a:pPr marL="0" lvl="0">
              <a:lnSpc>
                <a:spcPct val="100000"/>
              </a:lnSpc>
              <a:spcBef>
                <a:spcPct val="0"/>
              </a:spcBef>
              <a:buNone/>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206264" cy="830997"/>
          </a:xfrm>
        </p:spPr>
        <p:txBody>
          <a:bodyPr vert="horz" wrap="square" lIns="0" tIns="45720" rIns="91440" bIns="45720" rtlCol="0" anchor="t">
            <a:noAutofit/>
          </a:bodyPr>
          <a:lstStyle>
            <a:lvl1pPr>
              <a:defRPr lang="en-GB" sz="2400">
                <a:solidFill>
                  <a:schemeClr val="bg1">
                    <a:lumMod val="95000"/>
                  </a:schemeClr>
                </a:solidFill>
                <a:latin typeface="Corbel" panose="020B0503020204020204" pitchFamily="34" charset="0"/>
              </a:defRPr>
            </a:lvl1pPr>
          </a:lstStyle>
          <a:p>
            <a:pPr lvl="0">
              <a:lnSpc>
                <a:spcPct val="100000"/>
              </a:lnSpc>
            </a:pPr>
            <a:r>
              <a:rPr lang="en-US" noProof="0"/>
              <a:t>Click to edit Master title style</a:t>
            </a:r>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647700" y="1733627"/>
            <a:ext cx="548640" cy="548640"/>
          </a:xfrm>
        </p:spPr>
        <p:txBody>
          <a:bodyPr lIns="0" tIns="0" rIns="0" bIns="0" anchor="ctr">
            <a:noAutofit/>
          </a:bodyPr>
          <a:lstStyle>
            <a:lvl1pPr marL="0" indent="0" algn="ctr">
              <a:buNone/>
              <a:defRPr sz="1400">
                <a:solidFill>
                  <a:schemeClr val="bg1">
                    <a:lumMod val="95000"/>
                  </a:schemeClr>
                </a:solidFill>
              </a:defRPr>
            </a:lvl1pPr>
          </a:lstStyle>
          <a:p>
            <a:pPr lvl="0"/>
            <a:r>
              <a:rPr lang="en-US" noProof="0"/>
              <a:t>Icon</a:t>
            </a:r>
          </a:p>
        </p:txBody>
      </p:sp>
      <p:sp>
        <p:nvSpPr>
          <p:cNvPr id="8" name="Slide Number Placeholder 7">
            <a:extLst>
              <a:ext uri="{FF2B5EF4-FFF2-40B4-BE49-F238E27FC236}">
                <a16:creationId xmlns:a16="http://schemas.microsoft.com/office/drawing/2014/main" id="{100F546D-5491-4A19-9725-5C920C5738BE}"/>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noProof="0" smtClean="0"/>
              <a:pPr algn="ctr"/>
              <a:t>‹#›</a:t>
            </a:fld>
            <a:endParaRPr lang="en-US" noProof="0" dirty="0"/>
          </a:p>
        </p:txBody>
      </p:sp>
    </p:spTree>
    <p:extLst>
      <p:ext uri="{BB962C8B-B14F-4D97-AF65-F5344CB8AC3E}">
        <p14:creationId xmlns:p14="http://schemas.microsoft.com/office/powerpoint/2010/main" val="22159733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05 Content">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1562100" y="1733627"/>
            <a:ext cx="8534400" cy="4248073"/>
          </a:xfrm>
        </p:spPr>
        <p:txBody>
          <a:bodyPr vert="horz" wrap="square" lIns="0" tIns="45720" rIns="0" bIns="45720" rtlCol="0" anchor="t">
            <a:noAutofit/>
          </a:bodyPr>
          <a:lstStyle>
            <a:lvl1pPr>
              <a:defRPr lang="en-US" sz="1400" dirty="0" smtClean="0">
                <a:solidFill>
                  <a:schemeClr val="tx1"/>
                </a:solidFill>
                <a:latin typeface="+mn-lt"/>
                <a:ea typeface="+mj-ea"/>
                <a:cs typeface="+mj-cs"/>
              </a:defRPr>
            </a:lvl1pPr>
          </a:lstStyle>
          <a:p>
            <a:pPr marL="0" lvl="0">
              <a:lnSpc>
                <a:spcPct val="100000"/>
              </a:lnSpc>
              <a:spcBef>
                <a:spcPct val="0"/>
              </a:spcBef>
              <a:buNone/>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a:lnSpc>
                <a:spcPct val="100000"/>
              </a:lnSpc>
            </a:pPr>
            <a:r>
              <a:rPr lang="en-US" noProof="0"/>
              <a:t>Click to edit Master title style</a:t>
            </a:r>
          </a:p>
        </p:txBody>
      </p:sp>
      <p:sp>
        <p:nvSpPr>
          <p:cNvPr id="16" name="Content Placeholder 15">
            <a:extLst>
              <a:ext uri="{FF2B5EF4-FFF2-40B4-BE49-F238E27FC236}">
                <a16:creationId xmlns:a16="http://schemas.microsoft.com/office/drawing/2014/main" id="{C1ABB07C-6957-412E-9A87-72242AA3EE85}"/>
              </a:ext>
            </a:extLst>
          </p:cNvPr>
          <p:cNvSpPr>
            <a:spLocks noGrp="1"/>
          </p:cNvSpPr>
          <p:nvPr>
            <p:ph sz="quarter" idx="13" hasCustomPrompt="1"/>
          </p:nvPr>
        </p:nvSpPr>
        <p:spPr>
          <a:xfrm>
            <a:off x="647700" y="1733627"/>
            <a:ext cx="548640" cy="548640"/>
          </a:xfrm>
        </p:spPr>
        <p:txBody>
          <a:bodyPr lIns="0" tIns="0" rIns="0" bIns="0" anchor="ctr">
            <a:noAutofit/>
          </a:bodyPr>
          <a:lstStyle>
            <a:lvl1pPr marL="0" indent="0" algn="ctr">
              <a:buNone/>
              <a:defRPr sz="1400">
                <a:solidFill>
                  <a:schemeClr val="tx1"/>
                </a:solidFill>
              </a:defRPr>
            </a:lvl1pPr>
          </a:lstStyle>
          <a:p>
            <a:pPr lvl="0"/>
            <a:r>
              <a:rPr lang="en-US" noProof="0"/>
              <a:t>Icon</a:t>
            </a:r>
          </a:p>
        </p:txBody>
      </p:sp>
      <p:grpSp>
        <p:nvGrpSpPr>
          <p:cNvPr id="11" name="Group 10">
            <a:extLst>
              <a:ext uri="{FF2B5EF4-FFF2-40B4-BE49-F238E27FC236}">
                <a16:creationId xmlns:a16="http://schemas.microsoft.com/office/drawing/2014/main" id="{00AC1958-0DCB-4970-ADE3-E64DAAFC501D}"/>
              </a:ext>
            </a:extLst>
          </p:cNvPr>
          <p:cNvGrpSpPr/>
          <p:nvPr userDrawn="1"/>
        </p:nvGrpSpPr>
        <p:grpSpPr>
          <a:xfrm>
            <a:off x="0" y="6086479"/>
            <a:ext cx="12192000" cy="600974"/>
            <a:chOff x="0" y="6086479"/>
            <a:chExt cx="12192000" cy="600974"/>
          </a:xfrm>
        </p:grpSpPr>
        <p:sp>
          <p:nvSpPr>
            <p:cNvPr id="12" name="Rectangle 11">
              <a:extLst>
                <a:ext uri="{FF2B5EF4-FFF2-40B4-BE49-F238E27FC236}">
                  <a16:creationId xmlns:a16="http://schemas.microsoft.com/office/drawing/2014/main" id="{9E71A8D8-5A28-4968-9E80-110E9CB88F92}"/>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Oval 13">
              <a:extLst>
                <a:ext uri="{FF2B5EF4-FFF2-40B4-BE49-F238E27FC236}">
                  <a16:creationId xmlns:a16="http://schemas.microsoft.com/office/drawing/2014/main" id="{7239C02C-1FAD-4E73-AB32-5A30A946A447}"/>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5" name="Slide Number Placeholder 5">
            <a:extLst>
              <a:ext uri="{FF2B5EF4-FFF2-40B4-BE49-F238E27FC236}">
                <a16:creationId xmlns:a16="http://schemas.microsoft.com/office/drawing/2014/main" id="{FF40D550-A563-4E50-AEE9-6D9D19499F9F}"/>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dirty="0">
              <a:solidFill>
                <a:schemeClr val="bg1"/>
              </a:solidFill>
            </a:endParaRPr>
          </a:p>
        </p:txBody>
      </p:sp>
    </p:spTree>
    <p:extLst>
      <p:ext uri="{BB962C8B-B14F-4D97-AF65-F5344CB8AC3E}">
        <p14:creationId xmlns:p14="http://schemas.microsoft.com/office/powerpoint/2010/main" val="1830657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a:lnSpc>
                <a:spcPct val="100000"/>
              </a:lnSpc>
            </a:pPr>
            <a:r>
              <a:rPr lang="en-US" noProof="0"/>
              <a:t>Click to edit Master title style</a:t>
            </a:r>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dirty="0">
              <a:solidFill>
                <a:schemeClr val="bg1"/>
              </a:solidFill>
            </a:endParaRPr>
          </a:p>
        </p:txBody>
      </p:sp>
    </p:spTree>
    <p:extLst>
      <p:ext uri="{BB962C8B-B14F-4D97-AF65-F5344CB8AC3E}">
        <p14:creationId xmlns:p14="http://schemas.microsoft.com/office/powerpoint/2010/main" val="150809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 Images_Important Text 01">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D935D313-376E-4CA0-9732-D0CACCC07FAD}"/>
              </a:ext>
            </a:extLst>
          </p:cNvPr>
          <p:cNvSpPr>
            <a:spLocks noGrp="1"/>
          </p:cNvSpPr>
          <p:nvPr>
            <p:ph type="pic" sz="quarter" idx="13" hasCustomPrompt="1"/>
          </p:nvPr>
        </p:nvSpPr>
        <p:spPr>
          <a:xfrm>
            <a:off x="6464300" y="0"/>
            <a:ext cx="5727700" cy="6858000"/>
          </a:xfrm>
          <a:custGeom>
            <a:avLst/>
            <a:gdLst>
              <a:gd name="connsiteX0" fmla="*/ 1708150 w 5727700"/>
              <a:gd name="connsiteY0" fmla="*/ 0 h 6858000"/>
              <a:gd name="connsiteX1" fmla="*/ 5727700 w 5727700"/>
              <a:gd name="connsiteY1" fmla="*/ 0 h 6858000"/>
              <a:gd name="connsiteX2" fmla="*/ 5727700 w 5727700"/>
              <a:gd name="connsiteY2" fmla="*/ 6858000 h 6858000"/>
              <a:gd name="connsiteX3" fmla="*/ 0 w 5727700"/>
              <a:gd name="connsiteY3" fmla="*/ 6858000 h 6858000"/>
              <a:gd name="connsiteX4" fmla="*/ 0 w 5727700"/>
              <a:gd name="connsiteY4" fmla="*/ 68326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27700" h="6858000">
                <a:moveTo>
                  <a:pt x="1708150" y="0"/>
                </a:moveTo>
                <a:lnTo>
                  <a:pt x="5727700" y="0"/>
                </a:lnTo>
                <a:lnTo>
                  <a:pt x="5727700" y="6858000"/>
                </a:lnTo>
                <a:lnTo>
                  <a:pt x="0" y="6858000"/>
                </a:lnTo>
                <a:lnTo>
                  <a:pt x="0" y="6832600"/>
                </a:lnTo>
                <a:close/>
              </a:path>
            </a:pathLst>
          </a:custGeom>
        </p:spPr>
        <p:txBody>
          <a:bodyPr vert="horz" wrap="square" lIns="91440" tIns="45720" rIns="91440" bIns="45720" rtlCol="0" anchor="ctr" anchorCtr="1">
            <a:noAutofit/>
          </a:bodyPr>
          <a:lstStyle>
            <a:lvl1pPr marL="0" indent="0">
              <a:buNone/>
              <a:defRPr lang="en-GB" sz="1800"/>
            </a:lvl1pPr>
          </a:lstStyle>
          <a:p>
            <a:pPr marL="228600" lvl="0" indent="-228600" algn="ctr"/>
            <a:r>
              <a:rPr lang="en-US" noProof="0" dirty="0"/>
              <a:t>Insert Image</a:t>
            </a:r>
          </a:p>
        </p:txBody>
      </p:sp>
      <p:sp>
        <p:nvSpPr>
          <p:cNvPr id="12" name="Picture Placeholder 11">
            <a:extLst>
              <a:ext uri="{FF2B5EF4-FFF2-40B4-BE49-F238E27FC236}">
                <a16:creationId xmlns:a16="http://schemas.microsoft.com/office/drawing/2014/main" id="{83A2DEF1-03FF-475D-994A-6FC6FB1414FB}"/>
              </a:ext>
            </a:extLst>
          </p:cNvPr>
          <p:cNvSpPr>
            <a:spLocks noGrp="1"/>
          </p:cNvSpPr>
          <p:nvPr>
            <p:ph type="pic" sz="quarter" idx="12" hasCustomPrompt="1"/>
          </p:nvPr>
        </p:nvSpPr>
        <p:spPr>
          <a:xfrm>
            <a:off x="0" y="0"/>
            <a:ext cx="8087304" cy="6858000"/>
          </a:xfrm>
          <a:custGeom>
            <a:avLst/>
            <a:gdLst>
              <a:gd name="connsiteX0" fmla="*/ 0 w 8087304"/>
              <a:gd name="connsiteY0" fmla="*/ 0 h 6858000"/>
              <a:gd name="connsiteX1" fmla="*/ 8087304 w 8087304"/>
              <a:gd name="connsiteY1" fmla="*/ 0 h 6858000"/>
              <a:gd name="connsiteX2" fmla="*/ 8087304 w 8087304"/>
              <a:gd name="connsiteY2" fmla="*/ 7620 h 6858000"/>
              <a:gd name="connsiteX3" fmla="*/ 6368365 w 8087304"/>
              <a:gd name="connsiteY3" fmla="*/ 6858000 h 6858000"/>
              <a:gd name="connsiteX4" fmla="*/ 0 w 8087304"/>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87304" h="6858000">
                <a:moveTo>
                  <a:pt x="0" y="0"/>
                </a:moveTo>
                <a:lnTo>
                  <a:pt x="8087304" y="0"/>
                </a:lnTo>
                <a:lnTo>
                  <a:pt x="8087304" y="7620"/>
                </a:lnTo>
                <a:lnTo>
                  <a:pt x="6368365" y="6858000"/>
                </a:lnTo>
                <a:lnTo>
                  <a:pt x="0" y="6858000"/>
                </a:lnTo>
                <a:close/>
              </a:path>
            </a:pathLst>
          </a:custGeom>
        </p:spPr>
        <p:txBody>
          <a:bodyPr wrap="square" anchor="ctr" anchorCtr="1">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1800"/>
            </a:lvl1pPr>
          </a:lstStyle>
          <a:p>
            <a:pPr marL="285750" marR="0" lvl="0" indent="-285750" algn="ctr" defTabSz="914400" rtl="0" eaLnBrk="1" fontAlgn="auto" latinLnBrk="0" hangingPunct="1">
              <a:lnSpc>
                <a:spcPct val="90000"/>
              </a:lnSpc>
              <a:spcBef>
                <a:spcPts val="1000"/>
              </a:spcBef>
              <a:spcAft>
                <a:spcPts val="0"/>
              </a:spcAft>
              <a:buClrTx/>
              <a:buSzTx/>
              <a:tabLst/>
              <a:defRPr/>
            </a:pPr>
            <a:r>
              <a:rPr lang="en-US" noProof="0" dirty="0"/>
              <a:t>Insert Image</a:t>
            </a:r>
          </a:p>
        </p:txBody>
      </p:sp>
      <p:sp>
        <p:nvSpPr>
          <p:cNvPr id="13" name="Text Placeholder 12">
            <a:extLst>
              <a:ext uri="{FF2B5EF4-FFF2-40B4-BE49-F238E27FC236}">
                <a16:creationId xmlns:a16="http://schemas.microsoft.com/office/drawing/2014/main" id="{B48BA177-B717-42B2-884C-04576C20342D}"/>
              </a:ext>
            </a:extLst>
          </p:cNvPr>
          <p:cNvSpPr>
            <a:spLocks noGrp="1"/>
          </p:cNvSpPr>
          <p:nvPr>
            <p:ph type="body" sz="quarter" idx="11"/>
          </p:nvPr>
        </p:nvSpPr>
        <p:spPr>
          <a:xfrm>
            <a:off x="785586" y="5047107"/>
            <a:ext cx="5005614" cy="1005840"/>
          </a:xfrm>
        </p:spPr>
        <p:txBody>
          <a:bodyPr vert="horz" wrap="square" lIns="0" tIns="45720" rIns="0" bIns="45720" rtlCol="0" anchor="t">
            <a:noAutofit/>
          </a:bodyPr>
          <a:lstStyle>
            <a:lvl1pPr marL="0" indent="0">
              <a:buNone/>
              <a:defRPr lang="en-US" sz="1600" dirty="0" smtClean="0">
                <a:solidFill>
                  <a:schemeClr val="tx1"/>
                </a:solidFill>
                <a:latin typeface="+mn-lt"/>
                <a:ea typeface="+mj-ea"/>
                <a:cs typeface="+mj-cs"/>
              </a:defRPr>
            </a:lvl1pPr>
          </a:lstStyle>
          <a:p>
            <a:pPr marL="57150" lvl="0" indent="-285750">
              <a:lnSpc>
                <a:spcPct val="100000"/>
              </a:lnSpc>
              <a:spcBef>
                <a:spcPct val="0"/>
              </a:spcBef>
            </a:pPr>
            <a:r>
              <a:rPr lang="en-US" noProof="0"/>
              <a:t>Click to edit Master text styles</a:t>
            </a:r>
          </a:p>
        </p:txBody>
      </p:sp>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785586" y="4081468"/>
            <a:ext cx="5005614" cy="822960"/>
          </a:xfrm>
        </p:spPr>
        <p:txBody>
          <a:bodyPr vert="horz" wrap="square" lIns="0" tIns="45720" rIns="91440" bIns="45720" rtlCol="0" anchor="t">
            <a:noAutofit/>
          </a:bodyPr>
          <a:lstStyle>
            <a:lvl1pPr marL="0" indent="0">
              <a:buFont typeface="Arial" panose="020B0604020202020204" pitchFamily="34" charset="0"/>
              <a:buNone/>
              <a:defRPr lang="en-GB" sz="2400" dirty="0">
                <a:solidFill>
                  <a:schemeClr val="tx1"/>
                </a:solidFill>
                <a:latin typeface="Corbel" panose="020B0503020204020204" pitchFamily="34" charset="0"/>
              </a:defRPr>
            </a:lvl1pPr>
          </a:lstStyle>
          <a:p>
            <a:pPr marL="0" lvl="0">
              <a:lnSpc>
                <a:spcPct val="100000"/>
              </a:lnSpc>
            </a:pPr>
            <a:r>
              <a:rPr lang="en-US" noProof="0"/>
              <a:t>Click to edit Master title style</a:t>
            </a:r>
          </a:p>
        </p:txBody>
      </p:sp>
      <p:sp>
        <p:nvSpPr>
          <p:cNvPr id="20" name="Slide Number Placeholder 7">
            <a:extLst>
              <a:ext uri="{FF2B5EF4-FFF2-40B4-BE49-F238E27FC236}">
                <a16:creationId xmlns:a16="http://schemas.microsoft.com/office/drawing/2014/main" id="{1CEA3362-50AD-4D98-92C4-DA1D8C857A75}"/>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noProof="0" smtClean="0"/>
              <a:pPr algn="ctr"/>
              <a:t>‹#›</a:t>
            </a:fld>
            <a:endParaRPr lang="en-US" noProof="0" dirty="0"/>
          </a:p>
        </p:txBody>
      </p:sp>
    </p:spTree>
    <p:extLst>
      <p:ext uri="{BB962C8B-B14F-4D97-AF65-F5344CB8AC3E}">
        <p14:creationId xmlns:p14="http://schemas.microsoft.com/office/powerpoint/2010/main" val="7914178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5F3686C7-DF83-47D9-A485-35F4F1D36A69}"/>
              </a:ext>
            </a:extLst>
          </p:cNvPr>
          <p:cNvGrpSpPr/>
          <p:nvPr userDrawn="1"/>
        </p:nvGrpSpPr>
        <p:grpSpPr>
          <a:xfrm>
            <a:off x="0" y="6086479"/>
            <a:ext cx="12192000" cy="600974"/>
            <a:chOff x="0" y="6086479"/>
            <a:chExt cx="12192000" cy="600974"/>
          </a:xfrm>
        </p:grpSpPr>
        <p:sp>
          <p:nvSpPr>
            <p:cNvPr id="4" name="Rectangle 3">
              <a:extLst>
                <a:ext uri="{FF2B5EF4-FFF2-40B4-BE49-F238E27FC236}">
                  <a16:creationId xmlns:a16="http://schemas.microsoft.com/office/drawing/2014/main" id="{790B36CF-9391-49E9-B599-8B724B6EF267}"/>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Oval 5">
              <a:extLst>
                <a:ext uri="{FF2B5EF4-FFF2-40B4-BE49-F238E27FC236}">
                  <a16:creationId xmlns:a16="http://schemas.microsoft.com/office/drawing/2014/main" id="{468CE156-5D60-42B0-A4F9-33FA85537807}"/>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5" name="Slide Number Placeholder 7">
            <a:extLst>
              <a:ext uri="{FF2B5EF4-FFF2-40B4-BE49-F238E27FC236}">
                <a16:creationId xmlns:a16="http://schemas.microsoft.com/office/drawing/2014/main" id="{9E4521A1-4C9D-4795-B551-D151E8856AAE}"/>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bg1"/>
                </a:solidFill>
              </a:defRPr>
            </a:lvl1pPr>
          </a:lstStyle>
          <a:p>
            <a:pPr algn="ctr"/>
            <a:fld id="{817179DE-9BF3-494C-804F-0C7C90AC8700}" type="slidenum">
              <a:rPr lang="en-US" noProof="0" smtClean="0"/>
              <a:pPr algn="ctr"/>
              <a:t>‹#›</a:t>
            </a:fld>
            <a:endParaRPr lang="en-US" noProof="0" dirty="0"/>
          </a:p>
        </p:txBody>
      </p:sp>
    </p:spTree>
    <p:extLst>
      <p:ext uri="{BB962C8B-B14F-4D97-AF65-F5344CB8AC3E}">
        <p14:creationId xmlns:p14="http://schemas.microsoft.com/office/powerpoint/2010/main" val="5403706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A46D6285-06A8-4297-915D-0A280359C280}"/>
              </a:ext>
            </a:extLst>
          </p:cNvPr>
          <p:cNvSpPr>
            <a:spLocks noGrp="1"/>
          </p:cNvSpPr>
          <p:nvPr>
            <p:ph type="pic" sz="quarter" idx="10" hasCustomPrompt="1"/>
          </p:nvPr>
        </p:nvSpPr>
        <p:spPr>
          <a:xfrm>
            <a:off x="1" y="0"/>
            <a:ext cx="12192000" cy="6858000"/>
          </a:xfrm>
        </p:spPr>
        <p:txBody>
          <a:bodyPr vert="horz" lIns="91440" tIns="45720" rIns="91440" bIns="45720" rtlCol="0" anchor="ctr" anchorCtr="1">
            <a:normAutofit/>
          </a:bodyPr>
          <a:lstStyle>
            <a:lvl1pPr>
              <a:defRPr lang="en-GB" sz="2400">
                <a:solidFill>
                  <a:schemeClr val="tx1"/>
                </a:solidFill>
              </a:defRPr>
            </a:lvl1pPr>
          </a:lstStyle>
          <a:p>
            <a:pPr marL="0" lvl="0" indent="0">
              <a:buNone/>
            </a:pPr>
            <a:r>
              <a:rPr lang="en-US" noProof="0" dirty="0"/>
              <a:t>Insert Image</a:t>
            </a:r>
          </a:p>
        </p:txBody>
      </p:sp>
      <p:sp>
        <p:nvSpPr>
          <p:cNvPr id="10" name="Title 1">
            <a:extLst>
              <a:ext uri="{FF2B5EF4-FFF2-40B4-BE49-F238E27FC236}">
                <a16:creationId xmlns:a16="http://schemas.microsoft.com/office/drawing/2014/main" id="{A75C086E-F523-4C77-938F-0DB6203DBC43}"/>
              </a:ext>
            </a:extLst>
          </p:cNvPr>
          <p:cNvSpPr>
            <a:spLocks noGrp="1"/>
          </p:cNvSpPr>
          <p:nvPr>
            <p:ph type="ctrTitle" hasCustomPrompt="1"/>
          </p:nvPr>
        </p:nvSpPr>
        <p:spPr>
          <a:xfrm>
            <a:off x="691080" y="2139696"/>
            <a:ext cx="5578995" cy="879928"/>
          </a:xfrm>
        </p:spPr>
        <p:txBody>
          <a:bodyPr vert="horz" lIns="91440" tIns="45720" rIns="91440" bIns="45720" rtlCol="0" anchor="ctr" anchorCtr="0">
            <a:noAutofit/>
          </a:bodyPr>
          <a:lstStyle>
            <a:lvl1pPr algn="l">
              <a:defRPr lang="en-GB" b="0" dirty="0">
                <a:solidFill>
                  <a:schemeClr val="bg1"/>
                </a:solidFill>
              </a:defRPr>
            </a:lvl1pPr>
          </a:lstStyle>
          <a:p>
            <a:pPr marL="0" lvl="0" algn="ctr"/>
            <a:r>
              <a:rPr lang="en-US" noProof="0"/>
              <a:t>TITLE</a:t>
            </a:r>
          </a:p>
        </p:txBody>
      </p:sp>
      <p:sp>
        <p:nvSpPr>
          <p:cNvPr id="17" name="Text Placeholder 4">
            <a:extLst>
              <a:ext uri="{FF2B5EF4-FFF2-40B4-BE49-F238E27FC236}">
                <a16:creationId xmlns:a16="http://schemas.microsoft.com/office/drawing/2014/main" id="{B293AB9F-7C1D-4A06-9F42-4FD67BF2739F}"/>
              </a:ext>
            </a:extLst>
          </p:cNvPr>
          <p:cNvSpPr>
            <a:spLocks noGrp="1"/>
          </p:cNvSpPr>
          <p:nvPr>
            <p:ph type="body" sz="quarter" idx="15" hasCustomPrompt="1"/>
          </p:nvPr>
        </p:nvSpPr>
        <p:spPr>
          <a:xfrm>
            <a:off x="1359075" y="3653097"/>
            <a:ext cx="3695206" cy="276999"/>
          </a:xfrm>
        </p:spPr>
        <p:txBody>
          <a:bodyPr lIns="0" anchor="ctr">
            <a:noAutofit/>
          </a:bodyPr>
          <a:lstStyle>
            <a:lvl1pPr marL="0" indent="0">
              <a:lnSpc>
                <a:spcPct val="100000"/>
              </a:lnSpc>
              <a:buNone/>
              <a:defRPr sz="1800" spc="0">
                <a:solidFill>
                  <a:schemeClr val="bg1"/>
                </a:solidFill>
              </a:defRPr>
            </a:lvl1pPr>
          </a:lstStyle>
          <a:p>
            <a:pPr lvl="0"/>
            <a:r>
              <a:rPr lang="en-US" noProof="0"/>
              <a:t>Name</a:t>
            </a:r>
          </a:p>
        </p:txBody>
      </p:sp>
      <p:sp>
        <p:nvSpPr>
          <p:cNvPr id="18" name="Text Placeholder 4">
            <a:extLst>
              <a:ext uri="{FF2B5EF4-FFF2-40B4-BE49-F238E27FC236}">
                <a16:creationId xmlns:a16="http://schemas.microsoft.com/office/drawing/2014/main" id="{224AF9FB-5C6E-4050-AE8D-3B218C0F1DAE}"/>
              </a:ext>
            </a:extLst>
          </p:cNvPr>
          <p:cNvSpPr>
            <a:spLocks noGrp="1"/>
          </p:cNvSpPr>
          <p:nvPr>
            <p:ph type="body" sz="quarter" idx="16" hasCustomPrompt="1"/>
          </p:nvPr>
        </p:nvSpPr>
        <p:spPr>
          <a:xfrm>
            <a:off x="1359075" y="4392151"/>
            <a:ext cx="3695206" cy="276999"/>
          </a:xfrm>
        </p:spPr>
        <p:txBody>
          <a:bodyPr lIns="0" anchor="ctr">
            <a:noAutofit/>
          </a:bodyPr>
          <a:lstStyle>
            <a:lvl1pPr marL="0" indent="0">
              <a:lnSpc>
                <a:spcPct val="100000"/>
              </a:lnSpc>
              <a:buNone/>
              <a:defRPr sz="1800" spc="0">
                <a:solidFill>
                  <a:schemeClr val="bg1"/>
                </a:solidFill>
              </a:defRPr>
            </a:lvl1pPr>
          </a:lstStyle>
          <a:p>
            <a:pPr lvl="0"/>
            <a:r>
              <a:rPr lang="en-US" noProof="0"/>
              <a:t>Phone</a:t>
            </a:r>
          </a:p>
        </p:txBody>
      </p:sp>
      <p:sp>
        <p:nvSpPr>
          <p:cNvPr id="19" name="Text Placeholder 4">
            <a:extLst>
              <a:ext uri="{FF2B5EF4-FFF2-40B4-BE49-F238E27FC236}">
                <a16:creationId xmlns:a16="http://schemas.microsoft.com/office/drawing/2014/main" id="{68A48B85-2E0B-42B6-AB4A-1302D3C828F5}"/>
              </a:ext>
            </a:extLst>
          </p:cNvPr>
          <p:cNvSpPr>
            <a:spLocks noGrp="1"/>
          </p:cNvSpPr>
          <p:nvPr>
            <p:ph type="body" sz="quarter" idx="17" hasCustomPrompt="1"/>
          </p:nvPr>
        </p:nvSpPr>
        <p:spPr>
          <a:xfrm>
            <a:off x="1359075" y="5131205"/>
            <a:ext cx="3695206" cy="276999"/>
          </a:xfrm>
        </p:spPr>
        <p:txBody>
          <a:bodyPr lIns="0" anchor="ctr">
            <a:noAutofit/>
          </a:bodyPr>
          <a:lstStyle>
            <a:lvl1pPr marL="0" indent="0">
              <a:lnSpc>
                <a:spcPct val="100000"/>
              </a:lnSpc>
              <a:buNone/>
              <a:defRPr sz="1800" spc="0">
                <a:solidFill>
                  <a:schemeClr val="bg1"/>
                </a:solidFill>
              </a:defRPr>
            </a:lvl1pPr>
          </a:lstStyle>
          <a:p>
            <a:pPr lvl="0"/>
            <a:r>
              <a:rPr lang="en-US" noProof="0"/>
              <a:t>Email</a:t>
            </a:r>
          </a:p>
        </p:txBody>
      </p:sp>
      <p:sp>
        <p:nvSpPr>
          <p:cNvPr id="20" name="Text Placeholder 4">
            <a:extLst>
              <a:ext uri="{FF2B5EF4-FFF2-40B4-BE49-F238E27FC236}">
                <a16:creationId xmlns:a16="http://schemas.microsoft.com/office/drawing/2014/main" id="{9244D33F-3A47-4DE3-8198-7AC5316E31E6}"/>
              </a:ext>
            </a:extLst>
          </p:cNvPr>
          <p:cNvSpPr>
            <a:spLocks noGrp="1"/>
          </p:cNvSpPr>
          <p:nvPr>
            <p:ph type="body" sz="quarter" idx="18" hasCustomPrompt="1"/>
          </p:nvPr>
        </p:nvSpPr>
        <p:spPr>
          <a:xfrm>
            <a:off x="1359075" y="5870258"/>
            <a:ext cx="3695206" cy="276999"/>
          </a:xfrm>
        </p:spPr>
        <p:txBody>
          <a:bodyPr lIns="0" anchor="ctr">
            <a:noAutofit/>
          </a:bodyPr>
          <a:lstStyle>
            <a:lvl1pPr marL="0" indent="0">
              <a:lnSpc>
                <a:spcPct val="100000"/>
              </a:lnSpc>
              <a:buNone/>
              <a:defRPr sz="1800" spc="0">
                <a:solidFill>
                  <a:schemeClr val="bg1"/>
                </a:solidFill>
              </a:defRPr>
            </a:lvl1pPr>
          </a:lstStyle>
          <a:p>
            <a:pPr lvl="0"/>
            <a:r>
              <a:rPr lang="en-US" noProof="0"/>
              <a:t>Website</a:t>
            </a:r>
          </a:p>
        </p:txBody>
      </p:sp>
      <p:sp>
        <p:nvSpPr>
          <p:cNvPr id="3" name="Content Placeholder 2">
            <a:extLst>
              <a:ext uri="{FF2B5EF4-FFF2-40B4-BE49-F238E27FC236}">
                <a16:creationId xmlns:a16="http://schemas.microsoft.com/office/drawing/2014/main" id="{8F220C8B-2E18-4D91-A806-6C7C3940B00F}"/>
              </a:ext>
            </a:extLst>
          </p:cNvPr>
          <p:cNvSpPr>
            <a:spLocks noGrp="1" noChangeAspect="1"/>
          </p:cNvSpPr>
          <p:nvPr>
            <p:ph sz="quarter" idx="19" hasCustomPrompt="1"/>
          </p:nvPr>
        </p:nvSpPr>
        <p:spPr>
          <a:xfrm>
            <a:off x="691080" y="4295744"/>
            <a:ext cx="469813" cy="469812"/>
          </a:xfrm>
          <a:prstGeom prst="ellipse">
            <a:avLst/>
          </a:prstGeom>
          <a:noFill/>
          <a:ln>
            <a:noFill/>
          </a:ln>
        </p:spPr>
        <p:txBody>
          <a:bodyPr lIns="0" tIns="0" rIns="0" bIns="0" anchor="ctr">
            <a:noAutofit/>
          </a:bodyPr>
          <a:lstStyle>
            <a:lvl1pPr marL="0" indent="0" algn="ctr">
              <a:buNone/>
              <a:defRPr sz="1050"/>
            </a:lvl1pPr>
          </a:lstStyle>
          <a:p>
            <a:pPr lvl="0"/>
            <a:r>
              <a:rPr lang="en-US" noProof="0"/>
              <a:t>Icon</a:t>
            </a:r>
          </a:p>
        </p:txBody>
      </p:sp>
      <p:sp>
        <p:nvSpPr>
          <p:cNvPr id="28" name="Content Placeholder 2">
            <a:extLst>
              <a:ext uri="{FF2B5EF4-FFF2-40B4-BE49-F238E27FC236}">
                <a16:creationId xmlns:a16="http://schemas.microsoft.com/office/drawing/2014/main" id="{3D1C5933-D103-4989-B652-C7B692341BC3}"/>
              </a:ext>
            </a:extLst>
          </p:cNvPr>
          <p:cNvSpPr>
            <a:spLocks noGrp="1" noChangeAspect="1"/>
          </p:cNvSpPr>
          <p:nvPr>
            <p:ph sz="quarter" idx="20" hasCustomPrompt="1"/>
          </p:nvPr>
        </p:nvSpPr>
        <p:spPr>
          <a:xfrm>
            <a:off x="691080" y="5034798"/>
            <a:ext cx="469813" cy="469812"/>
          </a:xfrm>
          <a:prstGeom prst="ellipse">
            <a:avLst/>
          </a:prstGeom>
          <a:noFill/>
          <a:ln>
            <a:noFill/>
          </a:ln>
        </p:spPr>
        <p:txBody>
          <a:bodyPr lIns="0" tIns="0" rIns="0" bIns="0" anchor="ctr">
            <a:noAutofit/>
          </a:bodyPr>
          <a:lstStyle>
            <a:lvl1pPr marL="0" indent="0" algn="ctr">
              <a:buNone/>
              <a:defRPr sz="1050"/>
            </a:lvl1pPr>
          </a:lstStyle>
          <a:p>
            <a:pPr lvl="0"/>
            <a:r>
              <a:rPr lang="en-US" noProof="0"/>
              <a:t>Icon</a:t>
            </a:r>
          </a:p>
        </p:txBody>
      </p:sp>
      <p:sp>
        <p:nvSpPr>
          <p:cNvPr id="29" name="Content Placeholder 2">
            <a:extLst>
              <a:ext uri="{FF2B5EF4-FFF2-40B4-BE49-F238E27FC236}">
                <a16:creationId xmlns:a16="http://schemas.microsoft.com/office/drawing/2014/main" id="{A80EBF65-A9A1-4724-B962-DB9B79A924AA}"/>
              </a:ext>
            </a:extLst>
          </p:cNvPr>
          <p:cNvSpPr>
            <a:spLocks noGrp="1" noChangeAspect="1"/>
          </p:cNvSpPr>
          <p:nvPr>
            <p:ph sz="quarter" idx="21" hasCustomPrompt="1"/>
          </p:nvPr>
        </p:nvSpPr>
        <p:spPr>
          <a:xfrm>
            <a:off x="691080" y="5773851"/>
            <a:ext cx="469813" cy="469812"/>
          </a:xfrm>
          <a:prstGeom prst="ellipse">
            <a:avLst/>
          </a:prstGeom>
          <a:noFill/>
          <a:ln>
            <a:noFill/>
          </a:ln>
        </p:spPr>
        <p:txBody>
          <a:bodyPr lIns="0" tIns="0" rIns="0" bIns="0" anchor="ctr">
            <a:noAutofit/>
          </a:bodyPr>
          <a:lstStyle>
            <a:lvl1pPr marL="0" indent="0" algn="ctr">
              <a:buNone/>
              <a:defRPr sz="1050"/>
            </a:lvl1pPr>
          </a:lstStyle>
          <a:p>
            <a:pPr lvl="0"/>
            <a:r>
              <a:rPr lang="en-US" noProof="0"/>
              <a:t>Icon</a:t>
            </a:r>
          </a:p>
        </p:txBody>
      </p:sp>
      <p:sp>
        <p:nvSpPr>
          <p:cNvPr id="30" name="Content Placeholder 2">
            <a:extLst>
              <a:ext uri="{FF2B5EF4-FFF2-40B4-BE49-F238E27FC236}">
                <a16:creationId xmlns:a16="http://schemas.microsoft.com/office/drawing/2014/main" id="{06251342-E6E3-4C57-A0A9-C7BB3DCAE115}"/>
              </a:ext>
            </a:extLst>
          </p:cNvPr>
          <p:cNvSpPr>
            <a:spLocks noGrp="1" noChangeAspect="1"/>
          </p:cNvSpPr>
          <p:nvPr>
            <p:ph sz="quarter" idx="22" hasCustomPrompt="1"/>
          </p:nvPr>
        </p:nvSpPr>
        <p:spPr>
          <a:xfrm>
            <a:off x="691080" y="3556690"/>
            <a:ext cx="469813" cy="469812"/>
          </a:xfrm>
          <a:prstGeom prst="ellipse">
            <a:avLst/>
          </a:prstGeom>
          <a:noFill/>
          <a:ln>
            <a:noFill/>
          </a:ln>
        </p:spPr>
        <p:txBody>
          <a:bodyPr lIns="0" tIns="0" rIns="0" bIns="0" anchor="ctr">
            <a:noAutofit/>
          </a:bodyPr>
          <a:lstStyle>
            <a:lvl1pPr marL="0" indent="0" algn="ctr">
              <a:buNone/>
              <a:defRPr sz="1050"/>
            </a:lvl1pPr>
          </a:lstStyle>
          <a:p>
            <a:pPr lvl="0"/>
            <a:r>
              <a:rPr lang="en-US" noProof="0"/>
              <a:t>Icon</a:t>
            </a:r>
          </a:p>
        </p:txBody>
      </p:sp>
    </p:spTree>
    <p:extLst>
      <p:ext uri="{BB962C8B-B14F-4D97-AF65-F5344CB8AC3E}">
        <p14:creationId xmlns:p14="http://schemas.microsoft.com/office/powerpoint/2010/main" val="41693542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a:r>
              <a:rPr lang="en-US"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a:r>
              <a:rPr lang="en-US" noProof="0"/>
              <a:t>Subtitle</a:t>
            </a:r>
          </a:p>
        </p:txBody>
      </p:sp>
      <p:grpSp>
        <p:nvGrpSpPr>
          <p:cNvPr id="6" name="Group 5">
            <a:extLst>
              <a:ext uri="{FF2B5EF4-FFF2-40B4-BE49-F238E27FC236}">
                <a16:creationId xmlns:a16="http://schemas.microsoft.com/office/drawing/2014/main" id="{EFDB39AB-B644-434A-9D55-AF3455D468E5}"/>
              </a:ext>
            </a:extLst>
          </p:cNvPr>
          <p:cNvGrpSpPr/>
          <p:nvPr userDrawn="1"/>
        </p:nvGrpSpPr>
        <p:grpSpPr>
          <a:xfrm>
            <a:off x="9140346" y="5054600"/>
            <a:ext cx="676275" cy="114300"/>
            <a:chOff x="9330846" y="5054600"/>
            <a:chExt cx="676275" cy="114300"/>
          </a:xfrm>
        </p:grpSpPr>
        <p:sp>
          <p:nvSpPr>
            <p:cNvPr id="7" name="Oval 6">
              <a:extLst>
                <a:ext uri="{FF2B5EF4-FFF2-40B4-BE49-F238E27FC236}">
                  <a16:creationId xmlns:a16="http://schemas.microsoft.com/office/drawing/2014/main" id="{BF14E129-1970-4994-89E5-F7A67128AFE3}"/>
                </a:ext>
              </a:extLst>
            </p:cNvPr>
            <p:cNvSpPr/>
            <p:nvPr/>
          </p:nvSpPr>
          <p:spPr>
            <a:xfrm>
              <a:off x="933084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Oval 7">
              <a:extLst>
                <a:ext uri="{FF2B5EF4-FFF2-40B4-BE49-F238E27FC236}">
                  <a16:creationId xmlns:a16="http://schemas.microsoft.com/office/drawing/2014/main" id="{593336FA-97B2-4528-88E8-5FF97F86E216}"/>
                </a:ext>
              </a:extLst>
            </p:cNvPr>
            <p:cNvSpPr/>
            <p:nvPr/>
          </p:nvSpPr>
          <p:spPr>
            <a:xfrm>
              <a:off x="951817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Oval 8">
              <a:extLst>
                <a:ext uri="{FF2B5EF4-FFF2-40B4-BE49-F238E27FC236}">
                  <a16:creationId xmlns:a16="http://schemas.microsoft.com/office/drawing/2014/main" id="{8A73C166-FCDF-40AE-8B0D-69C7E2C8573E}"/>
                </a:ext>
              </a:extLst>
            </p:cNvPr>
            <p:cNvSpPr/>
            <p:nvPr/>
          </p:nvSpPr>
          <p:spPr>
            <a:xfrm>
              <a:off x="970549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Oval 10">
              <a:extLst>
                <a:ext uri="{FF2B5EF4-FFF2-40B4-BE49-F238E27FC236}">
                  <a16:creationId xmlns:a16="http://schemas.microsoft.com/office/drawing/2014/main" id="{EF418119-E3DD-44B0-A4AF-F8A98EC5863B}"/>
                </a:ext>
              </a:extLst>
            </p:cNvPr>
            <p:cNvSpPr/>
            <p:nvPr/>
          </p:nvSpPr>
          <p:spPr>
            <a:xfrm>
              <a:off x="989282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13" name="Freeform: Shape 12">
            <a:extLst>
              <a:ext uri="{FF2B5EF4-FFF2-40B4-BE49-F238E27FC236}">
                <a16:creationId xmlns:a16="http://schemas.microsoft.com/office/drawing/2014/main" id="{5BE10AC4-CBFC-4ECF-92D5-9CE1874F58D7}"/>
              </a:ext>
            </a:extLst>
          </p:cNvPr>
          <p:cNvSpPr/>
          <p:nvPr userDrawn="1"/>
        </p:nvSpPr>
        <p:spPr>
          <a:xfrm>
            <a:off x="0" y="0"/>
            <a:ext cx="8568965"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24667344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305EBB3-0F16-4B63-82ED-191AB224B8E2}"/>
              </a:ext>
            </a:extLst>
          </p:cNvPr>
          <p:cNvSpPr/>
          <p:nvPr userDrawn="1"/>
        </p:nvSpPr>
        <p:spPr>
          <a:xfrm>
            <a:off x="4334810" y="0"/>
            <a:ext cx="3522381" cy="6858000"/>
          </a:xfrm>
          <a:custGeom>
            <a:avLst/>
            <a:gdLst>
              <a:gd name="connsiteX0" fmla="*/ 0 w 3522381"/>
              <a:gd name="connsiteY0" fmla="*/ 0 h 6858000"/>
              <a:gd name="connsiteX1" fmla="*/ 3522381 w 3522381"/>
              <a:gd name="connsiteY1" fmla="*/ 0 h 6858000"/>
              <a:gd name="connsiteX2" fmla="*/ 51547 w 3522381"/>
              <a:gd name="connsiteY2" fmla="*/ 6858000 h 6858000"/>
              <a:gd name="connsiteX3" fmla="*/ 0 w 352238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22381" h="6858000">
                <a:moveTo>
                  <a:pt x="0" y="0"/>
                </a:moveTo>
                <a:lnTo>
                  <a:pt x="3522381" y="0"/>
                </a:lnTo>
                <a:lnTo>
                  <a:pt x="51547" y="6858000"/>
                </a:lnTo>
                <a:lnTo>
                  <a:pt x="0" y="6858000"/>
                </a:lnTo>
                <a:close/>
              </a:path>
            </a:pathLst>
          </a:custGeom>
          <a:solidFill>
            <a:schemeClr val="bg1">
              <a:lumMod val="95000"/>
              <a:alpha val="7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 name="Title 1">
            <a:extLst>
              <a:ext uri="{FF2B5EF4-FFF2-40B4-BE49-F238E27FC236}">
                <a16:creationId xmlns:a16="http://schemas.microsoft.com/office/drawing/2014/main" id="{C1744DE2-A455-46F2-BE15-959050C87CE4}"/>
              </a:ext>
            </a:extLst>
          </p:cNvPr>
          <p:cNvSpPr>
            <a:spLocks noGrp="1"/>
          </p:cNvSpPr>
          <p:nvPr>
            <p:ph type="ctrTitle" hasCustomPrompt="1"/>
          </p:nvPr>
        </p:nvSpPr>
        <p:spPr>
          <a:xfrm>
            <a:off x="7274144" y="1291772"/>
            <a:ext cx="4379976" cy="3611880"/>
          </a:xfrm>
        </p:spPr>
        <p:txBody>
          <a:bodyPr vert="horz" lIns="91440" tIns="45720" rIns="91440" bIns="45720" rtlCol="0" anchor="b" anchorCtr="1">
            <a:noAutofit/>
          </a:bodyPr>
          <a:lstStyle>
            <a:lvl1pPr>
              <a:defRPr lang="en-GB" dirty="0"/>
            </a:lvl1pPr>
          </a:lstStyle>
          <a:p>
            <a:pPr marL="0" lvl="0" algn="ctr"/>
            <a:r>
              <a:rPr lang="en-US" noProof="0"/>
              <a:t>TITLE</a:t>
            </a:r>
          </a:p>
        </p:txBody>
      </p:sp>
      <p:sp>
        <p:nvSpPr>
          <p:cNvPr id="3" name="Subtitle 2">
            <a:extLst>
              <a:ext uri="{FF2B5EF4-FFF2-40B4-BE49-F238E27FC236}">
                <a16:creationId xmlns:a16="http://schemas.microsoft.com/office/drawing/2014/main" id="{AC9DE4F3-CE8F-41A0-BFDE-76D0DF1DF432}"/>
              </a:ext>
            </a:extLst>
          </p:cNvPr>
          <p:cNvSpPr>
            <a:spLocks noGrp="1"/>
          </p:cNvSpPr>
          <p:nvPr>
            <p:ph type="subTitle" idx="1" hasCustomPrompt="1"/>
          </p:nvPr>
        </p:nvSpPr>
        <p:spPr>
          <a:xfrm>
            <a:off x="7389079" y="5392401"/>
            <a:ext cx="4178808" cy="521208"/>
          </a:xfrm>
        </p:spPr>
        <p:txBody>
          <a:bodyPr vert="horz" lIns="91440" tIns="45720" rIns="91440" bIns="45720" rtlCol="0" anchor="t">
            <a:noAutofit/>
          </a:bodyPr>
          <a:lstStyle>
            <a:lvl1pPr marL="0" indent="0" algn="ctr">
              <a:buNone/>
              <a:defRPr lang="en-US" sz="1800" dirty="0">
                <a:solidFill>
                  <a:srgbClr val="B2606E"/>
                </a:solidFill>
              </a:defRPr>
            </a:lvl1pPr>
          </a:lstStyle>
          <a:p>
            <a:pPr lvl="0"/>
            <a:r>
              <a:rPr lang="en-US" noProof="0"/>
              <a:t>Subtitle</a:t>
            </a:r>
          </a:p>
        </p:txBody>
      </p:sp>
      <p:grpSp>
        <p:nvGrpSpPr>
          <p:cNvPr id="6" name="Group 5">
            <a:extLst>
              <a:ext uri="{FF2B5EF4-FFF2-40B4-BE49-F238E27FC236}">
                <a16:creationId xmlns:a16="http://schemas.microsoft.com/office/drawing/2014/main" id="{EFDB39AB-B644-434A-9D55-AF3455D468E5}"/>
              </a:ext>
            </a:extLst>
          </p:cNvPr>
          <p:cNvGrpSpPr/>
          <p:nvPr userDrawn="1"/>
        </p:nvGrpSpPr>
        <p:grpSpPr>
          <a:xfrm>
            <a:off x="9140346" y="5054600"/>
            <a:ext cx="676275" cy="114300"/>
            <a:chOff x="9330846" y="5054600"/>
            <a:chExt cx="676275" cy="114300"/>
          </a:xfrm>
        </p:grpSpPr>
        <p:sp>
          <p:nvSpPr>
            <p:cNvPr id="7" name="Oval 6">
              <a:extLst>
                <a:ext uri="{FF2B5EF4-FFF2-40B4-BE49-F238E27FC236}">
                  <a16:creationId xmlns:a16="http://schemas.microsoft.com/office/drawing/2014/main" id="{BF14E129-1970-4994-89E5-F7A67128AFE3}"/>
                </a:ext>
              </a:extLst>
            </p:cNvPr>
            <p:cNvSpPr/>
            <p:nvPr/>
          </p:nvSpPr>
          <p:spPr>
            <a:xfrm>
              <a:off x="933084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Oval 7">
              <a:extLst>
                <a:ext uri="{FF2B5EF4-FFF2-40B4-BE49-F238E27FC236}">
                  <a16:creationId xmlns:a16="http://schemas.microsoft.com/office/drawing/2014/main" id="{593336FA-97B2-4528-88E8-5FF97F86E216}"/>
                </a:ext>
              </a:extLst>
            </p:cNvPr>
            <p:cNvSpPr/>
            <p:nvPr/>
          </p:nvSpPr>
          <p:spPr>
            <a:xfrm>
              <a:off x="951817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9" name="Oval 8">
              <a:extLst>
                <a:ext uri="{FF2B5EF4-FFF2-40B4-BE49-F238E27FC236}">
                  <a16:creationId xmlns:a16="http://schemas.microsoft.com/office/drawing/2014/main" id="{8A73C166-FCDF-40AE-8B0D-69C7E2C8573E}"/>
                </a:ext>
              </a:extLst>
            </p:cNvPr>
            <p:cNvSpPr/>
            <p:nvPr/>
          </p:nvSpPr>
          <p:spPr>
            <a:xfrm>
              <a:off x="9705496"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Oval 10">
              <a:extLst>
                <a:ext uri="{FF2B5EF4-FFF2-40B4-BE49-F238E27FC236}">
                  <a16:creationId xmlns:a16="http://schemas.microsoft.com/office/drawing/2014/main" id="{EF418119-E3DD-44B0-A4AF-F8A98EC5863B}"/>
                </a:ext>
              </a:extLst>
            </p:cNvPr>
            <p:cNvSpPr/>
            <p:nvPr/>
          </p:nvSpPr>
          <p:spPr>
            <a:xfrm>
              <a:off x="9892821" y="5054600"/>
              <a:ext cx="114300" cy="114300"/>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Tree>
    <p:extLst>
      <p:ext uri="{BB962C8B-B14F-4D97-AF65-F5344CB8AC3E}">
        <p14:creationId xmlns:p14="http://schemas.microsoft.com/office/powerpoint/2010/main" val="38734915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a:lnSpc>
                <a:spcPct val="100000"/>
              </a:lnSpc>
            </a:pPr>
            <a:r>
              <a:rPr lang="en-US" noProof="0"/>
              <a:t>Click to edit Master title style</a:t>
            </a:r>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dirty="0">
              <a:solidFill>
                <a:schemeClr val="bg1"/>
              </a:solidFill>
            </a:endParaRPr>
          </a:p>
        </p:txBody>
      </p:sp>
      <p:sp>
        <p:nvSpPr>
          <p:cNvPr id="9" name="Content Placeholder 2">
            <a:extLst>
              <a:ext uri="{FF2B5EF4-FFF2-40B4-BE49-F238E27FC236}">
                <a16:creationId xmlns:a16="http://schemas.microsoft.com/office/drawing/2014/main" id="{C7BBA6D3-FEB9-412B-8FBB-095FC3A60ABF}"/>
              </a:ext>
            </a:extLst>
          </p:cNvPr>
          <p:cNvSpPr>
            <a:spLocks noGrp="1"/>
          </p:cNvSpPr>
          <p:nvPr>
            <p:ph idx="1"/>
          </p:nvPr>
        </p:nvSpPr>
        <p:spPr>
          <a:xfrm>
            <a:off x="633186" y="1825625"/>
            <a:ext cx="10815864" cy="435133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010023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a:lnSpc>
                <a:spcPct val="100000"/>
              </a:lnSpc>
            </a:pPr>
            <a:r>
              <a:rPr lang="en-US" noProof="0"/>
              <a:t>Click to edit Master title style</a:t>
            </a:r>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dirty="0">
              <a:solidFill>
                <a:schemeClr val="bg1"/>
              </a:solidFill>
            </a:endParaRPr>
          </a:p>
        </p:txBody>
      </p:sp>
      <p:sp>
        <p:nvSpPr>
          <p:cNvPr id="9" name="Content Placeholder 2">
            <a:extLst>
              <a:ext uri="{FF2B5EF4-FFF2-40B4-BE49-F238E27FC236}">
                <a16:creationId xmlns:a16="http://schemas.microsoft.com/office/drawing/2014/main" id="{64A4F74B-B2CD-407C-865A-037EDFAC9DB0}"/>
              </a:ext>
            </a:extLst>
          </p:cNvPr>
          <p:cNvSpPr>
            <a:spLocks noGrp="1"/>
          </p:cNvSpPr>
          <p:nvPr>
            <p:ph sz="half" idx="1"/>
          </p:nvPr>
        </p:nvSpPr>
        <p:spPr>
          <a:xfrm>
            <a:off x="633186" y="1825625"/>
            <a:ext cx="5386614" cy="4351338"/>
          </a:xfrm>
        </p:spPr>
        <p:txBody>
          <a:bodyPr>
            <a:normAutofit/>
          </a:bodyPr>
          <a:lstStyle>
            <a:lvl1pPr>
              <a:defRPr sz="2000"/>
            </a:lvl1pPr>
            <a:lvl2pPr>
              <a:defRPr sz="1800"/>
            </a:lvl2pPr>
            <a:lvl3pPr>
              <a:defRPr sz="1600"/>
            </a:lvl3pPr>
            <a:lvl4pPr>
              <a:defRPr sz="1400"/>
            </a:lvl4pPr>
            <a:lvl5pPr>
              <a:defRPr sz="14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0" name="Content Placeholder 3">
            <a:extLst>
              <a:ext uri="{FF2B5EF4-FFF2-40B4-BE49-F238E27FC236}">
                <a16:creationId xmlns:a16="http://schemas.microsoft.com/office/drawing/2014/main" id="{A2548E2E-973A-4D52-ACB9-BF564F407308}"/>
              </a:ext>
            </a:extLst>
          </p:cNvPr>
          <p:cNvSpPr>
            <a:spLocks noGrp="1"/>
          </p:cNvSpPr>
          <p:nvPr>
            <p:ph sz="half" idx="2"/>
          </p:nvPr>
        </p:nvSpPr>
        <p:spPr>
          <a:xfrm>
            <a:off x="6172200" y="1825625"/>
            <a:ext cx="5276850" cy="4351338"/>
          </a:xfrm>
        </p:spPr>
        <p:txBody>
          <a:bodyPr>
            <a:normAutofit/>
          </a:bodyPr>
          <a:lstStyle>
            <a:lvl1pPr>
              <a:defRPr sz="2000"/>
            </a:lvl1pPr>
            <a:lvl2pPr>
              <a:defRPr sz="1800"/>
            </a:lvl2pPr>
            <a:lvl3pPr>
              <a:defRPr sz="1600"/>
            </a:lvl3pPr>
            <a:lvl4pPr>
              <a:defRPr sz="1400"/>
            </a:lvl4pPr>
            <a:lvl5pPr>
              <a:defRPr sz="14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0510698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8FCDE-8F3F-4E83-B550-DF944B424F78}"/>
              </a:ext>
            </a:extLst>
          </p:cNvPr>
          <p:cNvSpPr>
            <a:spLocks noGrp="1"/>
          </p:cNvSpPr>
          <p:nvPr>
            <p:ph type="title"/>
          </p:nvPr>
        </p:nvSpPr>
        <p:spPr>
          <a:xfrm>
            <a:off x="633186" y="557439"/>
            <a:ext cx="10815864" cy="830997"/>
          </a:xfrm>
        </p:spPr>
        <p:txBody>
          <a:bodyPr vert="horz" wrap="square" lIns="0" tIns="45720" rIns="91440" bIns="45720" rtlCol="0" anchor="t">
            <a:noAutofit/>
          </a:bodyPr>
          <a:lstStyle>
            <a:lvl1pPr>
              <a:defRPr lang="en-GB" sz="2400">
                <a:solidFill>
                  <a:schemeClr val="tx1"/>
                </a:solidFill>
                <a:latin typeface="Corbel" panose="020B0503020204020204" pitchFamily="34" charset="0"/>
              </a:defRPr>
            </a:lvl1pPr>
          </a:lstStyle>
          <a:p>
            <a:pPr lvl="0">
              <a:lnSpc>
                <a:spcPct val="100000"/>
              </a:lnSpc>
            </a:pPr>
            <a:r>
              <a:rPr lang="en-US" noProof="0"/>
              <a:t>Click to edit Master title style</a:t>
            </a:r>
          </a:p>
        </p:txBody>
      </p:sp>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dirty="0">
              <a:solidFill>
                <a:schemeClr val="bg1"/>
              </a:solidFill>
            </a:endParaRPr>
          </a:p>
        </p:txBody>
      </p:sp>
      <p:sp>
        <p:nvSpPr>
          <p:cNvPr id="9" name="Text Placeholder 2">
            <a:extLst>
              <a:ext uri="{FF2B5EF4-FFF2-40B4-BE49-F238E27FC236}">
                <a16:creationId xmlns:a16="http://schemas.microsoft.com/office/drawing/2014/main" id="{10CD1AD0-C8B7-4785-A47D-D822CF4F248F}"/>
              </a:ext>
            </a:extLst>
          </p:cNvPr>
          <p:cNvSpPr>
            <a:spLocks noGrp="1"/>
          </p:cNvSpPr>
          <p:nvPr>
            <p:ph type="body" idx="1"/>
          </p:nvPr>
        </p:nvSpPr>
        <p:spPr>
          <a:xfrm>
            <a:off x="633186" y="1681163"/>
            <a:ext cx="533214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0" name="Text Placeholder 4">
            <a:extLst>
              <a:ext uri="{FF2B5EF4-FFF2-40B4-BE49-F238E27FC236}">
                <a16:creationId xmlns:a16="http://schemas.microsoft.com/office/drawing/2014/main" id="{90A1BBCF-EEF1-4C9A-BA10-9657A79560D3}"/>
              </a:ext>
            </a:extLst>
          </p:cNvPr>
          <p:cNvSpPr>
            <a:spLocks noGrp="1"/>
          </p:cNvSpPr>
          <p:nvPr>
            <p:ph type="body" sz="quarter" idx="3"/>
          </p:nvPr>
        </p:nvSpPr>
        <p:spPr>
          <a:xfrm>
            <a:off x="6172200" y="1681163"/>
            <a:ext cx="527685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11" name="Content Placeholder 3">
            <a:extLst>
              <a:ext uri="{FF2B5EF4-FFF2-40B4-BE49-F238E27FC236}">
                <a16:creationId xmlns:a16="http://schemas.microsoft.com/office/drawing/2014/main" id="{79F8415A-57A2-4D5C-97B0-E78499CC7C6F}"/>
              </a:ext>
            </a:extLst>
          </p:cNvPr>
          <p:cNvSpPr>
            <a:spLocks noGrp="1"/>
          </p:cNvSpPr>
          <p:nvPr>
            <p:ph sz="half" idx="2"/>
          </p:nvPr>
        </p:nvSpPr>
        <p:spPr>
          <a:xfrm>
            <a:off x="633186" y="2505075"/>
            <a:ext cx="5332147" cy="3684588"/>
          </a:xfrm>
        </p:spPr>
        <p:txBody>
          <a:bodyPr>
            <a:normAutofit/>
          </a:bodyPr>
          <a:lstStyle>
            <a:lvl1pPr>
              <a:defRPr sz="2000"/>
            </a:lvl1pPr>
            <a:lvl2pPr>
              <a:defRPr sz="1800"/>
            </a:lvl2pPr>
            <a:lvl3pPr>
              <a:defRPr sz="1600"/>
            </a:lvl3pPr>
            <a:lvl4pPr>
              <a:defRPr sz="1400"/>
            </a:lvl4pPr>
            <a:lvl5pPr>
              <a:defRPr sz="14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ntent Placeholder 5">
            <a:extLst>
              <a:ext uri="{FF2B5EF4-FFF2-40B4-BE49-F238E27FC236}">
                <a16:creationId xmlns:a16="http://schemas.microsoft.com/office/drawing/2014/main" id="{37A31490-A10D-455A-B515-E26064D0E10A}"/>
              </a:ext>
            </a:extLst>
          </p:cNvPr>
          <p:cNvSpPr>
            <a:spLocks noGrp="1"/>
          </p:cNvSpPr>
          <p:nvPr>
            <p:ph sz="quarter" idx="4"/>
          </p:nvPr>
        </p:nvSpPr>
        <p:spPr>
          <a:xfrm>
            <a:off x="6172200" y="2505075"/>
            <a:ext cx="5276850" cy="3684588"/>
          </a:xfrm>
        </p:spPr>
        <p:txBody>
          <a:bodyPr>
            <a:normAutofit/>
          </a:bodyPr>
          <a:lstStyle>
            <a:lvl1pPr>
              <a:defRPr sz="2000"/>
            </a:lvl1pPr>
            <a:lvl2pPr>
              <a:defRPr sz="1800"/>
            </a:lvl2pPr>
            <a:lvl3pPr>
              <a:defRPr sz="1600"/>
            </a:lvl3pPr>
            <a:lvl4pPr>
              <a:defRPr sz="1400"/>
            </a:lvl4pPr>
            <a:lvl5pPr>
              <a:defRPr sz="14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19490708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dirty="0">
              <a:solidFill>
                <a:schemeClr val="bg1"/>
              </a:solidFill>
            </a:endParaRPr>
          </a:p>
        </p:txBody>
      </p:sp>
      <p:sp>
        <p:nvSpPr>
          <p:cNvPr id="9" name="Text Placeholder 3">
            <a:extLst>
              <a:ext uri="{FF2B5EF4-FFF2-40B4-BE49-F238E27FC236}">
                <a16:creationId xmlns:a16="http://schemas.microsoft.com/office/drawing/2014/main" id="{9F5DF135-B773-4FF0-A198-6877681591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0" name="Content Placeholder 2">
            <a:extLst>
              <a:ext uri="{FF2B5EF4-FFF2-40B4-BE49-F238E27FC236}">
                <a16:creationId xmlns:a16="http://schemas.microsoft.com/office/drawing/2014/main" id="{4D4BA48E-457A-42FA-BC00-3AE386B38A0C}"/>
              </a:ext>
            </a:extLst>
          </p:cNvPr>
          <p:cNvSpPr>
            <a:spLocks noGrp="1"/>
          </p:cNvSpPr>
          <p:nvPr>
            <p:ph idx="1"/>
          </p:nvPr>
        </p:nvSpPr>
        <p:spPr>
          <a:xfrm>
            <a:off x="5183188" y="987425"/>
            <a:ext cx="6265862"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 name="Title 1">
            <a:extLst>
              <a:ext uri="{FF2B5EF4-FFF2-40B4-BE49-F238E27FC236}">
                <a16:creationId xmlns:a16="http://schemas.microsoft.com/office/drawing/2014/main" id="{43DF8AE6-3466-400C-B6F1-335DF4DED075}"/>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Tree>
    <p:extLst>
      <p:ext uri="{BB962C8B-B14F-4D97-AF65-F5344CB8AC3E}">
        <p14:creationId xmlns:p14="http://schemas.microsoft.com/office/powerpoint/2010/main" val="39769864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859AE304-DA92-45D8-B258-61BEA6C99C0E}"/>
              </a:ext>
            </a:extLst>
          </p:cNvPr>
          <p:cNvGrpSpPr/>
          <p:nvPr userDrawn="1"/>
        </p:nvGrpSpPr>
        <p:grpSpPr>
          <a:xfrm>
            <a:off x="0" y="6086479"/>
            <a:ext cx="12192000" cy="600974"/>
            <a:chOff x="0" y="6086479"/>
            <a:chExt cx="12192000" cy="600974"/>
          </a:xfrm>
        </p:grpSpPr>
        <p:sp>
          <p:nvSpPr>
            <p:cNvPr id="5" name="Rectangle 4">
              <a:extLst>
                <a:ext uri="{FF2B5EF4-FFF2-40B4-BE49-F238E27FC236}">
                  <a16:creationId xmlns:a16="http://schemas.microsoft.com/office/drawing/2014/main" id="{6BF91D02-B4A9-4013-94B6-079A8D06DE1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Oval 6">
              <a:extLst>
                <a:ext uri="{FF2B5EF4-FFF2-40B4-BE49-F238E27FC236}">
                  <a16:creationId xmlns:a16="http://schemas.microsoft.com/office/drawing/2014/main" id="{74DAC864-782A-48D4-8E15-9B35C60421BB}"/>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grpSp>
      <p:sp>
        <p:nvSpPr>
          <p:cNvPr id="8" name="Slide Number Placeholder 5">
            <a:extLst>
              <a:ext uri="{FF2B5EF4-FFF2-40B4-BE49-F238E27FC236}">
                <a16:creationId xmlns:a16="http://schemas.microsoft.com/office/drawing/2014/main" id="{73B7B0E2-E4FA-4B45-89A6-98E4C4DC1D24}"/>
              </a:ext>
            </a:extLst>
          </p:cNvPr>
          <p:cNvSpPr txBox="1">
            <a:spLocks/>
          </p:cNvSpPr>
          <p:nvPr userDrawn="1"/>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noProof="0" smtClean="0">
                <a:solidFill>
                  <a:schemeClr val="bg1"/>
                </a:solidFill>
              </a:rPr>
              <a:pPr algn="ctr"/>
              <a:t>‹#›</a:t>
            </a:fld>
            <a:endParaRPr lang="en-US" sz="1200" noProof="0" dirty="0">
              <a:solidFill>
                <a:schemeClr val="bg1"/>
              </a:solidFill>
            </a:endParaRPr>
          </a:p>
        </p:txBody>
      </p:sp>
      <p:sp>
        <p:nvSpPr>
          <p:cNvPr id="9" name="Title 1">
            <a:extLst>
              <a:ext uri="{FF2B5EF4-FFF2-40B4-BE49-F238E27FC236}">
                <a16:creationId xmlns:a16="http://schemas.microsoft.com/office/drawing/2014/main" id="{A3EA16B2-FFAE-4A6E-977D-191BC1DB5B28}"/>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10" name="Text Placeholder 3">
            <a:extLst>
              <a:ext uri="{FF2B5EF4-FFF2-40B4-BE49-F238E27FC236}">
                <a16:creationId xmlns:a16="http://schemas.microsoft.com/office/drawing/2014/main" id="{436B2E80-B2B9-4309-8C9B-11D0B83C4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1" name="Picture Placeholder 2">
            <a:extLst>
              <a:ext uri="{FF2B5EF4-FFF2-40B4-BE49-F238E27FC236}">
                <a16:creationId xmlns:a16="http://schemas.microsoft.com/office/drawing/2014/main" id="{03DB89DF-F372-4E54-9DFD-D53E42A2B8E8}"/>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Tree>
    <p:extLst>
      <p:ext uri="{BB962C8B-B14F-4D97-AF65-F5344CB8AC3E}">
        <p14:creationId xmlns:p14="http://schemas.microsoft.com/office/powerpoint/2010/main" val="42943465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90F2147C-DDBF-4431-95AC-650CCE32FC7A}"/>
              </a:ext>
            </a:extLst>
          </p:cNvPr>
          <p:cNvSpPr>
            <a:spLocks noGrp="1"/>
          </p:cNvSpPr>
          <p:nvPr>
            <p:ph type="sldNum" sz="quarter" idx="4"/>
          </p:nvPr>
        </p:nvSpPr>
        <p:spPr>
          <a:xfrm>
            <a:off x="11091210" y="6189345"/>
            <a:ext cx="600974" cy="395243"/>
          </a:xfrm>
          <a:prstGeom prst="rect">
            <a:avLst/>
          </a:prstGeom>
        </p:spPr>
        <p:txBody>
          <a:bodyPr vert="horz" lIns="0" tIns="0" rIns="0" bIns="0" rtlCol="0" anchor="ctr"/>
          <a:lstStyle>
            <a:lvl1pPr>
              <a:defRPr lang="en-GB" sz="1200" smtClean="0">
                <a:solidFill>
                  <a:schemeClr val="tx1"/>
                </a:solidFill>
              </a:defRPr>
            </a:lvl1pPr>
          </a:lstStyle>
          <a:p>
            <a:pPr algn="ctr"/>
            <a:fld id="{817179DE-9BF3-494C-804F-0C7C90AC8700}" type="slidenum">
              <a:rPr lang="en-US" noProof="0" smtClean="0"/>
              <a:pPr algn="ctr"/>
              <a:t>‹#›</a:t>
            </a:fld>
            <a:endParaRPr lang="en-US" noProof="0" dirty="0"/>
          </a:p>
        </p:txBody>
      </p:sp>
      <p:sp>
        <p:nvSpPr>
          <p:cNvPr id="2" name="Title Placeholder 1">
            <a:extLst>
              <a:ext uri="{FF2B5EF4-FFF2-40B4-BE49-F238E27FC236}">
                <a16:creationId xmlns:a16="http://schemas.microsoft.com/office/drawing/2014/main" id="{224C3681-351A-40D9-8C08-632E98237C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607CEF16-92A3-4A77-B95D-A9DB52319F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4096770716"/>
      </p:ext>
    </p:ext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70" r:id="rId10"/>
    <p:sldLayoutId id="2147483669" r:id="rId11"/>
    <p:sldLayoutId id="2147483655" r:id="rId12"/>
    <p:sldLayoutId id="2147483671" r:id="rId13"/>
    <p:sldLayoutId id="2147483672" r:id="rId14"/>
    <p:sldLayoutId id="2147483673" r:id="rId15"/>
    <p:sldLayoutId id="2147483674" r:id="rId16"/>
    <p:sldLayoutId id="2147483675" r:id="rId17"/>
    <p:sldLayoutId id="2147483676" r:id="rId18"/>
    <p:sldLayoutId id="2147483677" r:id="rId19"/>
    <p:sldLayoutId id="2147483678" r:id="rId2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4.jp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microsoft.com/office/2007/relationships/hdphoto" Target="../media/hdphoto1.wdp"/><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microsoft.com/office/2007/relationships/hdphoto" Target="../media/hdphoto1.wdp"/><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microsoft.com/office/2007/relationships/hdphoto" Target="../media/hdphoto1.wdp"/><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microsoft.com/office/2007/relationships/hdphoto" Target="../media/hdphoto1.wdp"/><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microsoft.com/office/2007/relationships/hdphoto" Target="../media/hdphoto2.wdp"/><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5.xml"/><Relationship Id="rId7" Type="http://schemas.openxmlformats.org/officeDocument/2006/relationships/image" Target="../media/image11.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5.xml"/><Relationship Id="rId7" Type="http://schemas.openxmlformats.org/officeDocument/2006/relationships/image" Target="../media/image11.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slideLayout" Target="../slideLayouts/slideLayout6.xml"/><Relationship Id="rId7" Type="http://schemas.openxmlformats.org/officeDocument/2006/relationships/image" Target="../media/image15.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6.svg"/><Relationship Id="rId11" Type="http://schemas.openxmlformats.org/officeDocument/2006/relationships/image" Target="../media/image2.png"/><Relationship Id="rId5" Type="http://schemas.openxmlformats.org/officeDocument/2006/relationships/image" Target="../media/image14.png"/><Relationship Id="rId10" Type="http://schemas.openxmlformats.org/officeDocument/2006/relationships/image" Target="../media/image20.svg"/><Relationship Id="rId4" Type="http://schemas.openxmlformats.org/officeDocument/2006/relationships/image" Target="../media/image13.jpeg"/><Relationship Id="rId9"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8.jpeg"/><Relationship Id="rId4" Type="http://schemas.openxmlformats.org/officeDocument/2006/relationships/image" Target="../media/image17.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20.jpeg"/><Relationship Id="rId4" Type="http://schemas.openxmlformats.org/officeDocument/2006/relationships/image" Target="../media/image19.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1.xml"/><Relationship Id="rId7" Type="http://schemas.openxmlformats.org/officeDocument/2006/relationships/image" Target="../media/image2.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mailto:1051173@student.uwtsd.ac.uk" TargetMode="External"/><Relationship Id="rId5" Type="http://schemas.openxmlformats.org/officeDocument/2006/relationships/image" Target="../media/image22.jpeg"/><Relationship Id="rId4" Type="http://schemas.openxmlformats.org/officeDocument/2006/relationships/image" Target="../media/image21.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24.jpeg"/><Relationship Id="rId4" Type="http://schemas.openxmlformats.org/officeDocument/2006/relationships/image" Target="../media/image2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Three people sitting at picnic table">
            <a:extLst>
              <a:ext uri="{FF2B5EF4-FFF2-40B4-BE49-F238E27FC236}">
                <a16:creationId xmlns:a16="http://schemas.microsoft.com/office/drawing/2014/main" id="{0B90EB26-97FD-4B8B-86E0-B00589E0946D}"/>
              </a:ext>
            </a:extLst>
          </p:cNvPr>
          <p:cNvPicPr>
            <a:picLocks noGrp="1" noChangeAspect="1"/>
          </p:cNvPicPr>
          <p:nvPr>
            <p:ph type="pic" sz="quarter" idx="10"/>
          </p:nvPr>
        </p:nvPicPr>
        <p:blipFill rotWithShape="1">
          <a:blip r:embed="rId4" cstate="email">
            <a:extLst>
              <a:ext uri="{28A0092B-C50C-407E-A947-70E740481C1C}">
                <a14:useLocalDpi xmlns:a14="http://schemas.microsoft.com/office/drawing/2010/main"/>
              </a:ext>
            </a:extLst>
          </a:blip>
          <a:srcRect/>
          <a:stretch/>
        </p:blipFill>
        <p:spPr>
          <a:xfrm>
            <a:off x="-1" y="0"/>
            <a:ext cx="6676568" cy="6858000"/>
          </a:xfrm>
        </p:spPr>
      </p:pic>
      <p:sp>
        <p:nvSpPr>
          <p:cNvPr id="2" name="Title 1" descr="title">
            <a:extLst>
              <a:ext uri="{FF2B5EF4-FFF2-40B4-BE49-F238E27FC236}">
                <a16:creationId xmlns:a16="http://schemas.microsoft.com/office/drawing/2014/main" id="{28BAA8DA-C40B-4AB9-9407-30FB70335152}"/>
              </a:ext>
            </a:extLst>
          </p:cNvPr>
          <p:cNvSpPr>
            <a:spLocks noGrp="1"/>
          </p:cNvSpPr>
          <p:nvPr>
            <p:ph type="ctrTitle"/>
          </p:nvPr>
        </p:nvSpPr>
        <p:spPr>
          <a:xfrm>
            <a:off x="7288495" y="1305017"/>
            <a:ext cx="4379976" cy="757780"/>
          </a:xfrm>
        </p:spPr>
        <p:txBody>
          <a:bodyPr/>
          <a:lstStyle/>
          <a:p>
            <a:r>
              <a:rPr lang="en-GB" sz="5000" b="1" dirty="0"/>
              <a:t>Learning Plans</a:t>
            </a:r>
            <a:endParaRPr lang="en-US" sz="5000" b="1" dirty="0"/>
          </a:p>
        </p:txBody>
      </p:sp>
      <p:sp>
        <p:nvSpPr>
          <p:cNvPr id="12" name="Subtitle 11" descr="subtitle">
            <a:extLst>
              <a:ext uri="{FF2B5EF4-FFF2-40B4-BE49-F238E27FC236}">
                <a16:creationId xmlns:a16="http://schemas.microsoft.com/office/drawing/2014/main" id="{B28A8D9C-5123-4D2B-9272-016EF90E0E50}"/>
              </a:ext>
            </a:extLst>
          </p:cNvPr>
          <p:cNvSpPr>
            <a:spLocks noGrp="1"/>
          </p:cNvSpPr>
          <p:nvPr>
            <p:ph type="subTitle" idx="1"/>
          </p:nvPr>
        </p:nvSpPr>
        <p:spPr>
          <a:xfrm>
            <a:off x="7288495" y="3315026"/>
            <a:ext cx="4178808" cy="521208"/>
          </a:xfrm>
        </p:spPr>
        <p:txBody>
          <a:bodyPr/>
          <a:lstStyle/>
          <a:p>
            <a:r>
              <a:rPr lang="en-US" sz="2800" b="1" dirty="0"/>
              <a:t>Leadership and Management Theory and Practice M6X00882</a:t>
            </a:r>
          </a:p>
        </p:txBody>
      </p:sp>
      <p:grpSp>
        <p:nvGrpSpPr>
          <p:cNvPr id="4" name="Group 3">
            <a:extLst>
              <a:ext uri="{FF2B5EF4-FFF2-40B4-BE49-F238E27FC236}">
                <a16:creationId xmlns:a16="http://schemas.microsoft.com/office/drawing/2014/main" id="{EB664AAE-5AE9-41D7-8346-002B9F445323}"/>
              </a:ext>
              <a:ext uri="{C183D7F6-B498-43B3-948B-1728B52AA6E4}">
                <adec:decorative xmlns:adec="http://schemas.microsoft.com/office/drawing/2017/decorative" xmlns="" val="1"/>
              </a:ext>
            </a:extLst>
          </p:cNvPr>
          <p:cNvGrpSpPr/>
          <p:nvPr/>
        </p:nvGrpSpPr>
        <p:grpSpPr>
          <a:xfrm>
            <a:off x="0" y="0"/>
            <a:ext cx="6208649" cy="6858000"/>
            <a:chOff x="-3740" y="0"/>
            <a:chExt cx="6208649" cy="6858000"/>
          </a:xfrm>
        </p:grpSpPr>
        <p:sp>
          <p:nvSpPr>
            <p:cNvPr id="11" name="Freeform: Shape 10">
              <a:extLst>
                <a:ext uri="{FF2B5EF4-FFF2-40B4-BE49-F238E27FC236}">
                  <a16:creationId xmlns:a16="http://schemas.microsoft.com/office/drawing/2014/main" id="{927C3783-B800-4093-BB0D-D5AEF08C3B59}"/>
                </a:ext>
              </a:extLst>
            </p:cNvPr>
            <p:cNvSpPr/>
            <p:nvPr/>
          </p:nvSpPr>
          <p:spPr>
            <a:xfrm>
              <a:off x="-3740" y="0"/>
              <a:ext cx="6208649" cy="6858000"/>
            </a:xfrm>
            <a:custGeom>
              <a:avLst/>
              <a:gdLst>
                <a:gd name="connsiteX0" fmla="*/ 0 w 6208649"/>
                <a:gd name="connsiteY0" fmla="*/ 0 h 6858000"/>
                <a:gd name="connsiteX1" fmla="*/ 6208649 w 6208649"/>
                <a:gd name="connsiteY1" fmla="*/ 0 h 6858000"/>
                <a:gd name="connsiteX2" fmla="*/ 2737815 w 6208649"/>
                <a:gd name="connsiteY2" fmla="*/ 6858000 h 6858000"/>
                <a:gd name="connsiteX3" fmla="*/ 0 w 620864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208649" h="6858000">
                  <a:moveTo>
                    <a:pt x="0" y="0"/>
                  </a:moveTo>
                  <a:lnTo>
                    <a:pt x="6208649" y="0"/>
                  </a:lnTo>
                  <a:lnTo>
                    <a:pt x="2737815" y="6858000"/>
                  </a:lnTo>
                  <a:lnTo>
                    <a:pt x="0" y="6858000"/>
                  </a:lnTo>
                  <a:close/>
                </a:path>
              </a:pathLst>
            </a:custGeom>
            <a:solidFill>
              <a:schemeClr val="bg1">
                <a:lumMod val="95000"/>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Rectangle 8">
              <a:extLst>
                <a:ext uri="{FF2B5EF4-FFF2-40B4-BE49-F238E27FC236}">
                  <a16:creationId xmlns:a16="http://schemas.microsoft.com/office/drawing/2014/main" id="{B576E978-A841-4A4F-B153-CC369D9391D3}"/>
                </a:ext>
              </a:extLst>
            </p:cNvPr>
            <p:cNvSpPr/>
            <p:nvPr/>
          </p:nvSpPr>
          <p:spPr>
            <a:xfrm>
              <a:off x="1451429" y="0"/>
              <a:ext cx="3222172" cy="6858000"/>
            </a:xfrm>
            <a:prstGeom prst="rect">
              <a:avLst/>
            </a:prstGeom>
            <a:solidFill>
              <a:schemeClr val="accent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3" name="Slide 1">
            <a:hlinkClick r:id="" action="ppaction://media"/>
            <a:extLst>
              <a:ext uri="{FF2B5EF4-FFF2-40B4-BE49-F238E27FC236}">
                <a16:creationId xmlns:a16="http://schemas.microsoft.com/office/drawing/2014/main" id="{134FEC0A-C158-4A26-A555-05D9E3F6498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644373" y="472951"/>
            <a:ext cx="487363" cy="487363"/>
          </a:xfrm>
          <a:prstGeom prst="rect">
            <a:avLst/>
          </a:prstGeom>
        </p:spPr>
      </p:pic>
    </p:spTree>
    <p:extLst>
      <p:ext uri="{BB962C8B-B14F-4D97-AF65-F5344CB8AC3E}">
        <p14:creationId xmlns:p14="http://schemas.microsoft.com/office/powerpoint/2010/main" val="1725568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86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C49943D6-A49D-4A0D-B4F8-5CC3ABEAF0BA}"/>
              </a:ext>
            </a:extLst>
          </p:cNvPr>
          <p:cNvSpPr>
            <a:spLocks noGrp="1"/>
          </p:cNvSpPr>
          <p:nvPr>
            <p:ph type="body" sz="half" idx="2"/>
          </p:nvPr>
        </p:nvSpPr>
        <p:spPr>
          <a:xfrm>
            <a:off x="742950" y="1518443"/>
            <a:ext cx="3932237" cy="3811588"/>
          </a:xfrm>
        </p:spPr>
        <p:txBody>
          <a:bodyPr>
            <a:normAutofit/>
          </a:bodyPr>
          <a:lstStyle/>
          <a:p>
            <a:r>
              <a:rPr lang="en-GB" dirty="0"/>
              <a:t>Lisa Knight </a:t>
            </a:r>
            <a:r>
              <a:rPr lang="en-GB" dirty="0" err="1"/>
              <a:t>Mbus</a:t>
            </a:r>
            <a:r>
              <a:rPr lang="en-GB" dirty="0"/>
              <a:t> (Hons)</a:t>
            </a:r>
          </a:p>
        </p:txBody>
      </p:sp>
      <p:pic>
        <p:nvPicPr>
          <p:cNvPr id="7" name="Picture Placeholder 6" descr="A person taking a selfie&#10;&#10;Description automatically generated">
            <a:extLst>
              <a:ext uri="{FF2B5EF4-FFF2-40B4-BE49-F238E27FC236}">
                <a16:creationId xmlns:a16="http://schemas.microsoft.com/office/drawing/2014/main" id="{F733295B-FB72-46DF-9C0D-062B451E5B13}"/>
              </a:ext>
            </a:extLst>
          </p:cNvPr>
          <p:cNvPicPr>
            <a:picLocks noGrp="1" noChangeAspect="1"/>
          </p:cNvPicPr>
          <p:nvPr>
            <p:ph idx="1"/>
          </p:nvPr>
        </p:nvPicPr>
        <p:blipFill rotWithShape="1">
          <a:blip r:embed="rId4"/>
          <a:srcRect l="715" r="5881" b="-1"/>
          <a:stretch/>
        </p:blipFill>
        <p:spPr>
          <a:xfrm>
            <a:off x="5183188" y="987425"/>
            <a:ext cx="6265862" cy="4873625"/>
          </a:xfrm>
          <a:noFill/>
        </p:spPr>
      </p:pic>
      <p:sp>
        <p:nvSpPr>
          <p:cNvPr id="3" name="Title 2">
            <a:extLst>
              <a:ext uri="{FF2B5EF4-FFF2-40B4-BE49-F238E27FC236}">
                <a16:creationId xmlns:a16="http://schemas.microsoft.com/office/drawing/2014/main" id="{8DFB96B7-7D30-4251-90B2-EC0FA34D4326}"/>
              </a:ext>
            </a:extLst>
          </p:cNvPr>
          <p:cNvSpPr>
            <a:spLocks noGrp="1"/>
          </p:cNvSpPr>
          <p:nvPr>
            <p:ph type="title"/>
          </p:nvPr>
        </p:nvSpPr>
        <p:spPr>
          <a:xfrm>
            <a:off x="644716" y="610997"/>
            <a:ext cx="3932237" cy="752856"/>
          </a:xfrm>
        </p:spPr>
        <p:txBody>
          <a:bodyPr anchor="b">
            <a:normAutofit/>
          </a:bodyPr>
          <a:lstStyle/>
          <a:p>
            <a:r>
              <a:rPr lang="en-GB" b="1" dirty="0"/>
              <a:t>Meet the Teacher</a:t>
            </a:r>
          </a:p>
        </p:txBody>
      </p:sp>
      <p:pic>
        <p:nvPicPr>
          <p:cNvPr id="15" name="Picture 14" descr="A person standing posing for the camera&#10;&#10;Description automatically generated">
            <a:extLst>
              <a:ext uri="{FF2B5EF4-FFF2-40B4-BE49-F238E27FC236}">
                <a16:creationId xmlns:a16="http://schemas.microsoft.com/office/drawing/2014/main" id="{D181ED21-6301-4927-9ADA-EC86202D992D}"/>
              </a:ext>
            </a:extLst>
          </p:cNvPr>
          <p:cNvPicPr>
            <a:picLocks noChangeAspect="1"/>
          </p:cNvPicPr>
          <p:nvPr/>
        </p:nvPicPr>
        <p:blipFill rotWithShape="1">
          <a:blip r:embed="rId5"/>
          <a:srcRect t="6666"/>
          <a:stretch/>
        </p:blipFill>
        <p:spPr>
          <a:xfrm>
            <a:off x="1010752" y="2193163"/>
            <a:ext cx="2441525" cy="4053840"/>
          </a:xfrm>
          <a:prstGeom prst="rect">
            <a:avLst/>
          </a:prstGeom>
        </p:spPr>
      </p:pic>
      <p:grpSp>
        <p:nvGrpSpPr>
          <p:cNvPr id="16" name="Group 15">
            <a:extLst>
              <a:ext uri="{FF2B5EF4-FFF2-40B4-BE49-F238E27FC236}">
                <a16:creationId xmlns:a16="http://schemas.microsoft.com/office/drawing/2014/main" id="{69BD9369-57EE-4DBD-B2CB-F2B064910BB7}"/>
              </a:ext>
              <a:ext uri="{C183D7F6-B498-43B3-948B-1728B52AA6E4}">
                <adec:decorative xmlns:adec="http://schemas.microsoft.com/office/drawing/2017/decorative" xmlns="" val="1"/>
              </a:ext>
            </a:extLst>
          </p:cNvPr>
          <p:cNvGrpSpPr/>
          <p:nvPr/>
        </p:nvGrpSpPr>
        <p:grpSpPr>
          <a:xfrm>
            <a:off x="2838450" y="0"/>
            <a:ext cx="6208649" cy="6858000"/>
            <a:chOff x="-3740" y="0"/>
            <a:chExt cx="6208649" cy="6858000"/>
          </a:xfrm>
        </p:grpSpPr>
        <p:sp>
          <p:nvSpPr>
            <p:cNvPr id="17" name="Freeform: Shape 16">
              <a:extLst>
                <a:ext uri="{FF2B5EF4-FFF2-40B4-BE49-F238E27FC236}">
                  <a16:creationId xmlns:a16="http://schemas.microsoft.com/office/drawing/2014/main" id="{3C7F868D-E0ED-4F3E-9B9D-6B174177A332}"/>
                </a:ext>
              </a:extLst>
            </p:cNvPr>
            <p:cNvSpPr/>
            <p:nvPr/>
          </p:nvSpPr>
          <p:spPr>
            <a:xfrm>
              <a:off x="-3740" y="0"/>
              <a:ext cx="6208649" cy="6858000"/>
            </a:xfrm>
            <a:custGeom>
              <a:avLst/>
              <a:gdLst>
                <a:gd name="connsiteX0" fmla="*/ 0 w 6208649"/>
                <a:gd name="connsiteY0" fmla="*/ 0 h 6858000"/>
                <a:gd name="connsiteX1" fmla="*/ 6208649 w 6208649"/>
                <a:gd name="connsiteY1" fmla="*/ 0 h 6858000"/>
                <a:gd name="connsiteX2" fmla="*/ 2737815 w 6208649"/>
                <a:gd name="connsiteY2" fmla="*/ 6858000 h 6858000"/>
                <a:gd name="connsiteX3" fmla="*/ 0 w 620864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208649" h="6858000">
                  <a:moveTo>
                    <a:pt x="0" y="0"/>
                  </a:moveTo>
                  <a:lnTo>
                    <a:pt x="6208649" y="0"/>
                  </a:lnTo>
                  <a:lnTo>
                    <a:pt x="2737815" y="6858000"/>
                  </a:lnTo>
                  <a:lnTo>
                    <a:pt x="0" y="6858000"/>
                  </a:lnTo>
                  <a:close/>
                </a:path>
              </a:pathLst>
            </a:custGeom>
            <a:solidFill>
              <a:schemeClr val="bg1">
                <a:lumMod val="95000"/>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Rectangle 17">
              <a:extLst>
                <a:ext uri="{FF2B5EF4-FFF2-40B4-BE49-F238E27FC236}">
                  <a16:creationId xmlns:a16="http://schemas.microsoft.com/office/drawing/2014/main" id="{D4D93C14-014B-49E1-8CD3-2DF696AB77F1}"/>
                </a:ext>
              </a:extLst>
            </p:cNvPr>
            <p:cNvSpPr/>
            <p:nvPr/>
          </p:nvSpPr>
          <p:spPr>
            <a:xfrm>
              <a:off x="1451429" y="0"/>
              <a:ext cx="3222172" cy="6858000"/>
            </a:xfrm>
            <a:prstGeom prst="rect">
              <a:avLst/>
            </a:prstGeom>
            <a:solidFill>
              <a:schemeClr val="accent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Slide 2">
            <a:hlinkClick r:id="" action="ppaction://media"/>
            <a:extLst>
              <a:ext uri="{FF2B5EF4-FFF2-40B4-BE49-F238E27FC236}">
                <a16:creationId xmlns:a16="http://schemas.microsoft.com/office/drawing/2014/main" id="{D09C492A-C9DE-45AC-B9AD-83DBDD647DF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608637" y="458540"/>
            <a:ext cx="487363" cy="487363"/>
          </a:xfrm>
          <a:prstGeom prst="rect">
            <a:avLst/>
          </a:prstGeom>
        </p:spPr>
      </p:pic>
    </p:spTree>
    <p:extLst>
      <p:ext uri="{BB962C8B-B14F-4D97-AF65-F5344CB8AC3E}">
        <p14:creationId xmlns:p14="http://schemas.microsoft.com/office/powerpoint/2010/main" val="2474751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852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room of red chairs in front of a window">
            <a:extLst>
              <a:ext uri="{FF2B5EF4-FFF2-40B4-BE49-F238E27FC236}">
                <a16:creationId xmlns:a16="http://schemas.microsoft.com/office/drawing/2014/main" id="{E983D85E-34D8-430D-875F-7EBB69A6B73E}"/>
              </a:ext>
            </a:extLst>
          </p:cNvPr>
          <p:cNvPicPr>
            <a:picLocks noGrp="1" noChangeAspect="1"/>
          </p:cNvPicPr>
          <p:nvPr>
            <p:ph type="pic" sz="quarter" idx="10"/>
          </p:nvPr>
        </p:nvPicPr>
        <p:blipFill rotWithShape="1">
          <a:blip r:embed="rId4" cstate="email">
            <a:extLst>
              <a:ext uri="{28A0092B-C50C-407E-A947-70E740481C1C}">
                <a14:useLocalDpi xmlns:a14="http://schemas.microsoft.com/office/drawing/2010/main"/>
              </a:ext>
            </a:extLst>
          </a:blip>
          <a:srcRect/>
          <a:stretch/>
        </p:blipFill>
        <p:spPr/>
      </p:pic>
      <p:sp>
        <p:nvSpPr>
          <p:cNvPr id="2" name="Title 1" descr="title">
            <a:extLst>
              <a:ext uri="{FF2B5EF4-FFF2-40B4-BE49-F238E27FC236}">
                <a16:creationId xmlns:a16="http://schemas.microsoft.com/office/drawing/2014/main" id="{28BAA8DA-C40B-4AB9-9407-30FB70335152}"/>
              </a:ext>
            </a:extLst>
          </p:cNvPr>
          <p:cNvSpPr>
            <a:spLocks noGrp="1"/>
          </p:cNvSpPr>
          <p:nvPr>
            <p:ph type="ctrTitle"/>
          </p:nvPr>
        </p:nvSpPr>
        <p:spPr>
          <a:xfrm>
            <a:off x="7274144" y="243840"/>
            <a:ext cx="4515520" cy="4659812"/>
          </a:xfrm>
        </p:spPr>
        <p:txBody>
          <a:bodyPr/>
          <a:lstStyle/>
          <a:p>
            <a:r>
              <a:rPr lang="en-GB" sz="3000" b="1" dirty="0"/>
              <a:t/>
            </a:r>
            <a:br>
              <a:rPr lang="en-GB" sz="3000" b="1" dirty="0"/>
            </a:br>
            <a:r>
              <a:rPr lang="en-GB" sz="3000" b="1" dirty="0"/>
              <a:t/>
            </a:r>
            <a:br>
              <a:rPr lang="en-GB" sz="3000" b="1" dirty="0"/>
            </a:br>
            <a:r>
              <a:rPr lang="en-GB" sz="3000" b="1" dirty="0"/>
              <a:t/>
            </a:r>
            <a:br>
              <a:rPr lang="en-GB" sz="3000" b="1" dirty="0"/>
            </a:br>
            <a:r>
              <a:rPr lang="en-GB" sz="3000" b="1" dirty="0"/>
              <a:t/>
            </a:r>
            <a:br>
              <a:rPr lang="en-GB" sz="3000" b="1" dirty="0"/>
            </a:br>
            <a:r>
              <a:rPr lang="en-GB" sz="3000" b="1" dirty="0"/>
              <a:t>Identify and Discuss the Function of a Learning Plan</a:t>
            </a:r>
            <a:br>
              <a:rPr lang="en-GB" sz="3000" b="1" dirty="0"/>
            </a:br>
            <a:r>
              <a:rPr lang="en-GB" sz="3000" b="1" dirty="0"/>
              <a:t/>
            </a:r>
            <a:br>
              <a:rPr lang="en-GB" sz="3000" b="1" dirty="0"/>
            </a:br>
            <a:r>
              <a:rPr lang="en-GB" sz="3000" b="1" dirty="0"/>
              <a:t>Detail What should be included in a Lesson Plan</a:t>
            </a:r>
            <a:br>
              <a:rPr lang="en-GB" sz="3000" b="1" dirty="0"/>
            </a:br>
            <a:r>
              <a:rPr lang="en-GB" sz="3000" b="1" dirty="0"/>
              <a:t/>
            </a:r>
            <a:br>
              <a:rPr lang="en-GB" sz="3000" b="1" dirty="0"/>
            </a:br>
            <a:r>
              <a:rPr lang="en-GB" sz="3000" b="1" dirty="0"/>
              <a:t>Detail How to structure a Lesson Plan</a:t>
            </a:r>
            <a:r>
              <a:rPr lang="en-GB" dirty="0"/>
              <a:t/>
            </a:r>
            <a:br>
              <a:rPr lang="en-GB" dirty="0"/>
            </a:br>
            <a:endParaRPr lang="en-US" sz="3000" dirty="0"/>
          </a:p>
        </p:txBody>
      </p:sp>
      <p:sp>
        <p:nvSpPr>
          <p:cNvPr id="12" name="Subtitle 11" descr="subtitle">
            <a:extLst>
              <a:ext uri="{FF2B5EF4-FFF2-40B4-BE49-F238E27FC236}">
                <a16:creationId xmlns:a16="http://schemas.microsoft.com/office/drawing/2014/main" id="{B28A8D9C-5123-4D2B-9272-016EF90E0E50}"/>
              </a:ext>
            </a:extLst>
          </p:cNvPr>
          <p:cNvSpPr>
            <a:spLocks noGrp="1"/>
          </p:cNvSpPr>
          <p:nvPr>
            <p:ph type="subTitle" idx="1"/>
          </p:nvPr>
        </p:nvSpPr>
        <p:spPr/>
        <p:txBody>
          <a:bodyPr/>
          <a:lstStyle/>
          <a:p>
            <a:r>
              <a:rPr lang="en-US" sz="2400" b="1" dirty="0"/>
              <a:t>All students should be able to…</a:t>
            </a:r>
          </a:p>
        </p:txBody>
      </p:sp>
      <p:grpSp>
        <p:nvGrpSpPr>
          <p:cNvPr id="4" name="Group 3">
            <a:extLst>
              <a:ext uri="{FF2B5EF4-FFF2-40B4-BE49-F238E27FC236}">
                <a16:creationId xmlns:a16="http://schemas.microsoft.com/office/drawing/2014/main" id="{EB664AAE-5AE9-41D7-8346-002B9F445323}"/>
              </a:ext>
              <a:ext uri="{C183D7F6-B498-43B3-948B-1728B52AA6E4}">
                <adec:decorative xmlns:adec="http://schemas.microsoft.com/office/drawing/2017/decorative" xmlns="" val="1"/>
              </a:ext>
            </a:extLst>
          </p:cNvPr>
          <p:cNvGrpSpPr/>
          <p:nvPr/>
        </p:nvGrpSpPr>
        <p:grpSpPr>
          <a:xfrm>
            <a:off x="-3740" y="0"/>
            <a:ext cx="6676567" cy="6858000"/>
            <a:chOff x="-3740" y="0"/>
            <a:chExt cx="6208649" cy="6858000"/>
          </a:xfrm>
        </p:grpSpPr>
        <p:sp>
          <p:nvSpPr>
            <p:cNvPr id="11" name="Freeform: Shape 10">
              <a:extLst>
                <a:ext uri="{FF2B5EF4-FFF2-40B4-BE49-F238E27FC236}">
                  <a16:creationId xmlns:a16="http://schemas.microsoft.com/office/drawing/2014/main" id="{927C3783-B800-4093-BB0D-D5AEF08C3B59}"/>
                </a:ext>
              </a:extLst>
            </p:cNvPr>
            <p:cNvSpPr/>
            <p:nvPr/>
          </p:nvSpPr>
          <p:spPr>
            <a:xfrm>
              <a:off x="-3740" y="0"/>
              <a:ext cx="6208649" cy="6858000"/>
            </a:xfrm>
            <a:custGeom>
              <a:avLst/>
              <a:gdLst>
                <a:gd name="connsiteX0" fmla="*/ 0 w 6208649"/>
                <a:gd name="connsiteY0" fmla="*/ 0 h 6858000"/>
                <a:gd name="connsiteX1" fmla="*/ 6208649 w 6208649"/>
                <a:gd name="connsiteY1" fmla="*/ 0 h 6858000"/>
                <a:gd name="connsiteX2" fmla="*/ 2737815 w 6208649"/>
                <a:gd name="connsiteY2" fmla="*/ 6858000 h 6858000"/>
                <a:gd name="connsiteX3" fmla="*/ 0 w 620864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208649" h="6858000">
                  <a:moveTo>
                    <a:pt x="0" y="0"/>
                  </a:moveTo>
                  <a:lnTo>
                    <a:pt x="6208649" y="0"/>
                  </a:lnTo>
                  <a:lnTo>
                    <a:pt x="2737815" y="6858000"/>
                  </a:lnTo>
                  <a:lnTo>
                    <a:pt x="0" y="6858000"/>
                  </a:lnTo>
                  <a:close/>
                </a:path>
              </a:pathLst>
            </a:custGeom>
            <a:solidFill>
              <a:schemeClr val="bg1">
                <a:lumMod val="95000"/>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Rectangle 8">
              <a:extLst>
                <a:ext uri="{FF2B5EF4-FFF2-40B4-BE49-F238E27FC236}">
                  <a16:creationId xmlns:a16="http://schemas.microsoft.com/office/drawing/2014/main" id="{B576E978-A841-4A4F-B153-CC369D9391D3}"/>
                </a:ext>
              </a:extLst>
            </p:cNvPr>
            <p:cNvSpPr/>
            <p:nvPr/>
          </p:nvSpPr>
          <p:spPr>
            <a:xfrm>
              <a:off x="1451429" y="0"/>
              <a:ext cx="3222172" cy="6858000"/>
            </a:xfrm>
            <a:prstGeom prst="rect">
              <a:avLst/>
            </a:prstGeom>
            <a:solidFill>
              <a:schemeClr val="accent1">
                <a:alpha val="3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TextBox 2">
            <a:extLst>
              <a:ext uri="{FF2B5EF4-FFF2-40B4-BE49-F238E27FC236}">
                <a16:creationId xmlns:a16="http://schemas.microsoft.com/office/drawing/2014/main" id="{C0B31A71-9E2E-4B3D-AF15-B754FB0384C0}"/>
              </a:ext>
            </a:extLst>
          </p:cNvPr>
          <p:cNvSpPr txBox="1"/>
          <p:nvPr/>
        </p:nvSpPr>
        <p:spPr>
          <a:xfrm>
            <a:off x="999913" y="585216"/>
            <a:ext cx="4669536" cy="1631216"/>
          </a:xfrm>
          <a:prstGeom prst="rect">
            <a:avLst/>
          </a:prstGeom>
          <a:noFill/>
        </p:spPr>
        <p:txBody>
          <a:bodyPr wrap="square" rtlCol="0">
            <a:spAutoFit/>
          </a:bodyPr>
          <a:lstStyle/>
          <a:p>
            <a:r>
              <a:rPr lang="en-GB" sz="5000" b="1" dirty="0"/>
              <a:t>Learning Objectives</a:t>
            </a:r>
          </a:p>
        </p:txBody>
      </p:sp>
      <p:pic>
        <p:nvPicPr>
          <p:cNvPr id="5" name="Slide 3">
            <a:hlinkClick r:id="" action="ppaction://media"/>
            <a:extLst>
              <a:ext uri="{FF2B5EF4-FFF2-40B4-BE49-F238E27FC236}">
                <a16:creationId xmlns:a16="http://schemas.microsoft.com/office/drawing/2014/main" id="{BD3EC289-D138-4399-86EE-F535F928353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827416" y="2941637"/>
            <a:ext cx="487363" cy="487363"/>
          </a:xfrm>
          <a:prstGeom prst="rect">
            <a:avLst/>
          </a:prstGeom>
        </p:spPr>
      </p:pic>
    </p:spTree>
    <p:extLst>
      <p:ext uri="{BB962C8B-B14F-4D97-AF65-F5344CB8AC3E}">
        <p14:creationId xmlns:p14="http://schemas.microsoft.com/office/powerpoint/2010/main" val="2812382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32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Placeholder 19" descr="group of students at a table studying in the library">
            <a:extLst>
              <a:ext uri="{FF2B5EF4-FFF2-40B4-BE49-F238E27FC236}">
                <a16:creationId xmlns:a16="http://schemas.microsoft.com/office/drawing/2014/main" id="{1A5F02FB-FDF1-427A-AB2F-50F09EBEE54E}"/>
              </a:ext>
            </a:extLst>
          </p:cNvPr>
          <p:cNvPicPr>
            <a:picLocks noGrp="1" noChangeAspect="1"/>
          </p:cNvPicPr>
          <p:nvPr>
            <p:ph type="pic" sz="quarter" idx="10"/>
          </p:nvPr>
        </p:nvPicPr>
        <p:blipFill rotWithShape="1">
          <a:blip r:embed="rId4" cstate="email">
            <a:extLst>
              <a:ext uri="{28A0092B-C50C-407E-A947-70E740481C1C}">
                <a14:useLocalDpi xmlns:a14="http://schemas.microsoft.com/office/drawing/2010/main"/>
              </a:ext>
            </a:extLst>
          </a:blip>
          <a:srcRect/>
          <a:stretch/>
        </p:blipFill>
        <p:spPr/>
      </p:pic>
      <p:grpSp>
        <p:nvGrpSpPr>
          <p:cNvPr id="3" name="Group 2">
            <a:extLst>
              <a:ext uri="{FF2B5EF4-FFF2-40B4-BE49-F238E27FC236}">
                <a16:creationId xmlns:a16="http://schemas.microsoft.com/office/drawing/2014/main" id="{B96D2D9B-E0B9-499F-9404-108DB59E4502}"/>
              </a:ext>
              <a:ext uri="{C183D7F6-B498-43B3-948B-1728B52AA6E4}">
                <adec:decorative xmlns:adec="http://schemas.microsoft.com/office/drawing/2017/decorative" xmlns="" val="1"/>
              </a:ext>
            </a:extLst>
          </p:cNvPr>
          <p:cNvGrpSpPr/>
          <p:nvPr/>
        </p:nvGrpSpPr>
        <p:grpSpPr>
          <a:xfrm>
            <a:off x="131972" y="0"/>
            <a:ext cx="10435475" cy="7400041"/>
            <a:chOff x="-1" y="0"/>
            <a:chExt cx="6642555" cy="6858000"/>
          </a:xfrm>
        </p:grpSpPr>
        <p:sp>
          <p:nvSpPr>
            <p:cNvPr id="33" name="Parallelogram 32">
              <a:extLst>
                <a:ext uri="{FF2B5EF4-FFF2-40B4-BE49-F238E27FC236}">
                  <a16:creationId xmlns:a16="http://schemas.microsoft.com/office/drawing/2014/main" id="{7E2E6584-76E9-4C56-A349-C9CDC96DC5F0}"/>
                </a:ext>
              </a:extLst>
            </p:cNvPr>
            <p:cNvSpPr/>
            <p:nvPr/>
          </p:nvSpPr>
          <p:spPr>
            <a:xfrm>
              <a:off x="1150750" y="0"/>
              <a:ext cx="5491804" cy="6858000"/>
            </a:xfrm>
            <a:prstGeom prst="parallelogram">
              <a:avLst>
                <a:gd name="adj" fmla="val 32713"/>
              </a:avLst>
            </a:pr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B73F00D5-E18D-4210-AD3E-3ED73CEE4865}"/>
                </a:ext>
              </a:extLst>
            </p:cNvPr>
            <p:cNvSpPr/>
            <p:nvPr/>
          </p:nvSpPr>
          <p:spPr>
            <a:xfrm flipH="1" flipV="1">
              <a:off x="0" y="482597"/>
              <a:ext cx="6457361" cy="5892799"/>
            </a:xfrm>
            <a:custGeom>
              <a:avLst/>
              <a:gdLst>
                <a:gd name="connsiteX0" fmla="*/ 6957056 w 6957056"/>
                <a:gd name="connsiteY0" fmla="*/ 5892799 h 5892799"/>
                <a:gd name="connsiteX1" fmla="*/ 0 w 6957056"/>
                <a:gd name="connsiteY1" fmla="*/ 5892799 h 5892799"/>
                <a:gd name="connsiteX2" fmla="*/ 1473200 w 6957056"/>
                <a:gd name="connsiteY2" fmla="*/ 0 h 5892799"/>
                <a:gd name="connsiteX3" fmla="*/ 6957056 w 6957056"/>
                <a:gd name="connsiteY3" fmla="*/ 0 h 5892799"/>
              </a:gdLst>
              <a:ahLst/>
              <a:cxnLst>
                <a:cxn ang="0">
                  <a:pos x="connsiteX0" y="connsiteY0"/>
                </a:cxn>
                <a:cxn ang="0">
                  <a:pos x="connsiteX1" y="connsiteY1"/>
                </a:cxn>
                <a:cxn ang="0">
                  <a:pos x="connsiteX2" y="connsiteY2"/>
                </a:cxn>
                <a:cxn ang="0">
                  <a:pos x="connsiteX3" y="connsiteY3"/>
                </a:cxn>
              </a:cxnLst>
              <a:rect l="l" t="t" r="r" b="b"/>
              <a:pathLst>
                <a:path w="6957056" h="5892799">
                  <a:moveTo>
                    <a:pt x="6957056" y="5892799"/>
                  </a:moveTo>
                  <a:lnTo>
                    <a:pt x="0" y="5892799"/>
                  </a:lnTo>
                  <a:lnTo>
                    <a:pt x="1473200" y="0"/>
                  </a:lnTo>
                  <a:lnTo>
                    <a:pt x="6957056" y="0"/>
                  </a:lnTo>
                  <a:close/>
                </a:path>
              </a:pathLst>
            </a:custGeom>
            <a:solidFill>
              <a:schemeClr val="accent2">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C6577883-A694-450C-A2C7-C9C8A85D9915}"/>
                </a:ext>
              </a:extLst>
            </p:cNvPr>
            <p:cNvSpPr/>
            <p:nvPr/>
          </p:nvSpPr>
          <p:spPr>
            <a:xfrm flipH="1" flipV="1">
              <a:off x="-1" y="3774085"/>
              <a:ext cx="6267450" cy="2601310"/>
            </a:xfrm>
            <a:custGeom>
              <a:avLst/>
              <a:gdLst>
                <a:gd name="connsiteX0" fmla="*/ 6267450 w 6267450"/>
                <a:gd name="connsiteY0" fmla="*/ 883839 h 883839"/>
                <a:gd name="connsiteX1" fmla="*/ 0 w 6267450"/>
                <a:gd name="connsiteY1" fmla="*/ 883839 h 883839"/>
                <a:gd name="connsiteX2" fmla="*/ 220960 w 6267450"/>
                <a:gd name="connsiteY2" fmla="*/ 0 h 883839"/>
                <a:gd name="connsiteX3" fmla="*/ 6267450 w 6267450"/>
                <a:gd name="connsiteY3" fmla="*/ 0 h 883839"/>
              </a:gdLst>
              <a:ahLst/>
              <a:cxnLst>
                <a:cxn ang="0">
                  <a:pos x="connsiteX0" y="connsiteY0"/>
                </a:cxn>
                <a:cxn ang="0">
                  <a:pos x="connsiteX1" y="connsiteY1"/>
                </a:cxn>
                <a:cxn ang="0">
                  <a:pos x="connsiteX2" y="connsiteY2"/>
                </a:cxn>
                <a:cxn ang="0">
                  <a:pos x="connsiteX3" y="connsiteY3"/>
                </a:cxn>
              </a:cxnLst>
              <a:rect l="l" t="t" r="r" b="b"/>
              <a:pathLst>
                <a:path w="6267450" h="883839">
                  <a:moveTo>
                    <a:pt x="6267450" y="883839"/>
                  </a:moveTo>
                  <a:lnTo>
                    <a:pt x="0" y="883839"/>
                  </a:lnTo>
                  <a:lnTo>
                    <a:pt x="220960" y="0"/>
                  </a:lnTo>
                  <a:lnTo>
                    <a:pt x="6267450" y="0"/>
                  </a:lnTo>
                  <a:close/>
                </a:path>
              </a:pathLst>
            </a:cu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1" name="Title 30" descr="title">
            <a:extLst>
              <a:ext uri="{FF2B5EF4-FFF2-40B4-BE49-F238E27FC236}">
                <a16:creationId xmlns:a16="http://schemas.microsoft.com/office/drawing/2014/main" id="{9284195F-D106-45D8-ABAA-959FA68948B0}"/>
              </a:ext>
            </a:extLst>
          </p:cNvPr>
          <p:cNvSpPr>
            <a:spLocks noGrp="1"/>
          </p:cNvSpPr>
          <p:nvPr>
            <p:ph type="ctrTitle"/>
          </p:nvPr>
        </p:nvSpPr>
        <p:spPr>
          <a:xfrm>
            <a:off x="2232696" y="648167"/>
            <a:ext cx="6795894" cy="3663825"/>
          </a:xfrm>
        </p:spPr>
        <p:txBody>
          <a:bodyPr/>
          <a:lstStyle/>
          <a:p>
            <a:r>
              <a:rPr lang="en-GB" sz="6000" b="1" dirty="0"/>
              <a:t/>
            </a:r>
            <a:br>
              <a:rPr lang="en-GB" sz="6000" b="1" dirty="0"/>
            </a:br>
            <a:r>
              <a:rPr lang="en-GB" sz="6000" b="1" dirty="0"/>
              <a:t/>
            </a:r>
            <a:br>
              <a:rPr lang="en-GB" sz="6000" b="1" dirty="0"/>
            </a:br>
            <a:r>
              <a:rPr lang="en-GB" sz="6000" b="1" dirty="0"/>
              <a:t/>
            </a:r>
            <a:br>
              <a:rPr lang="en-GB" sz="6000" b="1" dirty="0"/>
            </a:br>
            <a:r>
              <a:rPr lang="en-GB" sz="6000" b="1" dirty="0"/>
              <a:t/>
            </a:r>
            <a:br>
              <a:rPr lang="en-GB" sz="6000" b="1" dirty="0"/>
            </a:br>
            <a:r>
              <a:rPr lang="en-GB" sz="6000" b="1" dirty="0"/>
              <a:t/>
            </a:r>
            <a:br>
              <a:rPr lang="en-GB" sz="6000" b="1" dirty="0"/>
            </a:br>
            <a:r>
              <a:rPr lang="en-GB" sz="6000" b="1" dirty="0"/>
              <a:t/>
            </a:r>
            <a:br>
              <a:rPr lang="en-GB" sz="6000" b="1" dirty="0"/>
            </a:br>
            <a:r>
              <a:rPr lang="en-GB" sz="6000" b="1" dirty="0"/>
              <a:t/>
            </a:r>
            <a:br>
              <a:rPr lang="en-GB" sz="6000" b="1" dirty="0"/>
            </a:br>
            <a:r>
              <a:rPr lang="en-GB" sz="6000" b="1" dirty="0"/>
              <a:t>What is the Purpose/Function of a learning  plan?</a:t>
            </a:r>
            <a:r>
              <a:rPr lang="en-GB" dirty="0"/>
              <a:t/>
            </a:r>
            <a:br>
              <a:rPr lang="en-GB" dirty="0"/>
            </a:br>
            <a:endParaRPr lang="en-US" dirty="0"/>
          </a:p>
        </p:txBody>
      </p:sp>
      <p:sp>
        <p:nvSpPr>
          <p:cNvPr id="12" name="Subtitle 11" descr="subtitle">
            <a:extLst>
              <a:ext uri="{FF2B5EF4-FFF2-40B4-BE49-F238E27FC236}">
                <a16:creationId xmlns:a16="http://schemas.microsoft.com/office/drawing/2014/main" id="{A6AB5563-AD44-4883-8D3E-93E27EEDAA40}"/>
              </a:ext>
            </a:extLst>
          </p:cNvPr>
          <p:cNvSpPr>
            <a:spLocks noGrp="1"/>
          </p:cNvSpPr>
          <p:nvPr>
            <p:ph type="subTitle" idx="1"/>
          </p:nvPr>
        </p:nvSpPr>
        <p:spPr>
          <a:xfrm>
            <a:off x="358911" y="4439420"/>
            <a:ext cx="8935917" cy="1125991"/>
          </a:xfrm>
        </p:spPr>
        <p:txBody>
          <a:bodyPr/>
          <a:lstStyle/>
          <a:p>
            <a:pPr marL="457200" indent="-457200">
              <a:buFont typeface="Arial" panose="020B0604020202020204" pitchFamily="34" charset="0"/>
              <a:buChar char="•"/>
            </a:pPr>
            <a:r>
              <a:rPr lang="en-GB" sz="3000" b="1" dirty="0"/>
              <a:t>A plan or strategy to be used when teaching, training or coaching </a:t>
            </a:r>
          </a:p>
          <a:p>
            <a:pPr marL="457200" indent="-457200">
              <a:buFont typeface="Arial" panose="020B0604020202020204" pitchFamily="34" charset="0"/>
              <a:buChar char="•"/>
            </a:pPr>
            <a:endParaRPr lang="en-GB" sz="3000" b="1" dirty="0"/>
          </a:p>
          <a:p>
            <a:pPr marL="457200" indent="-457200">
              <a:buFont typeface="Arial" panose="020B0604020202020204" pitchFamily="34" charset="0"/>
              <a:buChar char="•"/>
            </a:pPr>
            <a:r>
              <a:rPr lang="en-GB" sz="3000" b="1" dirty="0"/>
              <a:t>A series of cues that can be used by the trainer or the teacher during the lesson</a:t>
            </a:r>
          </a:p>
          <a:p>
            <a:endParaRPr lang="en-US" dirty="0"/>
          </a:p>
        </p:txBody>
      </p:sp>
      <p:pic>
        <p:nvPicPr>
          <p:cNvPr id="2" name="Recorded Sound 4">
            <a:hlinkClick r:id="" action="ppaction://media"/>
            <a:extLst>
              <a:ext uri="{FF2B5EF4-FFF2-40B4-BE49-F238E27FC236}">
                <a16:creationId xmlns:a16="http://schemas.microsoft.com/office/drawing/2014/main" id="{105BE65C-8577-4E8F-88B0-E0FCB3FD6E7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920022" y="160804"/>
            <a:ext cx="487363" cy="487363"/>
          </a:xfrm>
          <a:prstGeom prst="rect">
            <a:avLst/>
          </a:prstGeom>
        </p:spPr>
      </p:pic>
    </p:spTree>
    <p:extLst>
      <p:ext uri="{BB962C8B-B14F-4D97-AF65-F5344CB8AC3E}">
        <p14:creationId xmlns:p14="http://schemas.microsoft.com/office/powerpoint/2010/main" val="2366578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01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close up of pages in a book">
            <a:extLst>
              <a:ext uri="{FF2B5EF4-FFF2-40B4-BE49-F238E27FC236}">
                <a16:creationId xmlns:a16="http://schemas.microsoft.com/office/drawing/2014/main" id="{18718FBA-CF32-41C2-9D07-1F0F7F19F73C}"/>
              </a:ext>
            </a:extLst>
          </p:cNvPr>
          <p:cNvPicPr>
            <a:picLocks noGrp="1" noChangeAspect="1"/>
          </p:cNvPicPr>
          <p:nvPr>
            <p:ph type="pic" sz="quarter" idx="10"/>
          </p:nvPr>
        </p:nvPicPr>
        <p:blipFill rotWithShape="1">
          <a:blip r:embed="rId4" cstate="email">
            <a:extLst>
              <a:ext uri="{BEBA8EAE-BF5A-486C-A8C5-ECC9F3942E4B}">
                <a14:imgProps xmlns:a14="http://schemas.microsoft.com/office/drawing/2010/main">
                  <a14:imgLayer r:embed="rId5">
                    <a14:imgEffect>
                      <a14:brightnessContrast bright="-20000"/>
                    </a14:imgEffect>
                  </a14:imgLayer>
                </a14:imgProps>
              </a:ext>
              <a:ext uri="{28A0092B-C50C-407E-A947-70E740481C1C}">
                <a14:useLocalDpi xmlns:a14="http://schemas.microsoft.com/office/drawing/2010/main"/>
              </a:ext>
            </a:extLst>
          </a:blip>
          <a:srcRect/>
          <a:stretch/>
        </p:blipFill>
        <p:spPr/>
      </p:pic>
      <p:grpSp>
        <p:nvGrpSpPr>
          <p:cNvPr id="23" name="Group 22">
            <a:extLst>
              <a:ext uri="{FF2B5EF4-FFF2-40B4-BE49-F238E27FC236}">
                <a16:creationId xmlns:a16="http://schemas.microsoft.com/office/drawing/2014/main" id="{28C94A8D-A234-408C-8281-33CCC01BE2A8}"/>
              </a:ext>
              <a:ext uri="{C183D7F6-B498-43B3-948B-1728B52AA6E4}">
                <adec:decorative xmlns:adec="http://schemas.microsoft.com/office/drawing/2017/decorative" xmlns="" val="1"/>
              </a:ext>
            </a:extLst>
          </p:cNvPr>
          <p:cNvGrpSpPr/>
          <p:nvPr/>
        </p:nvGrpSpPr>
        <p:grpSpPr>
          <a:xfrm>
            <a:off x="0" y="0"/>
            <a:ext cx="4750604" cy="6858000"/>
            <a:chOff x="0" y="0"/>
            <a:chExt cx="4750604" cy="6858000"/>
          </a:xfrm>
        </p:grpSpPr>
        <p:sp>
          <p:nvSpPr>
            <p:cNvPr id="22" name="Freeform: Shape 21">
              <a:extLst>
                <a:ext uri="{FF2B5EF4-FFF2-40B4-BE49-F238E27FC236}">
                  <a16:creationId xmlns:a16="http://schemas.microsoft.com/office/drawing/2014/main" id="{01887690-2EDF-4913-A835-4503B0E36442}"/>
                </a:ext>
              </a:extLst>
            </p:cNvPr>
            <p:cNvSpPr/>
            <p:nvPr/>
          </p:nvSpPr>
          <p:spPr>
            <a:xfrm>
              <a:off x="0" y="0"/>
              <a:ext cx="4750604" cy="6858000"/>
            </a:xfrm>
            <a:custGeom>
              <a:avLst/>
              <a:gdLst>
                <a:gd name="connsiteX0" fmla="*/ 0 w 4750604"/>
                <a:gd name="connsiteY0" fmla="*/ 0 h 6858000"/>
                <a:gd name="connsiteX1" fmla="*/ 4750604 w 4750604"/>
                <a:gd name="connsiteY1" fmla="*/ 0 h 6858000"/>
                <a:gd name="connsiteX2" fmla="*/ 3101407 w 4750604"/>
                <a:gd name="connsiteY2" fmla="*/ 6858000 h 6858000"/>
                <a:gd name="connsiteX3" fmla="*/ 0 w 475060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750604" h="6858000">
                  <a:moveTo>
                    <a:pt x="0" y="0"/>
                  </a:moveTo>
                  <a:lnTo>
                    <a:pt x="4750604" y="0"/>
                  </a:lnTo>
                  <a:lnTo>
                    <a:pt x="3101407" y="6858000"/>
                  </a:lnTo>
                  <a:lnTo>
                    <a:pt x="0" y="6858000"/>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AD1E7D22-630D-4E19-8BE6-9C21E4A652BD}"/>
                </a:ext>
              </a:extLst>
            </p:cNvPr>
            <p:cNvSpPr/>
            <p:nvPr/>
          </p:nvSpPr>
          <p:spPr>
            <a:xfrm>
              <a:off x="1" y="0"/>
              <a:ext cx="3946799" cy="6858000"/>
            </a:xfrm>
            <a:custGeom>
              <a:avLst/>
              <a:gdLst>
                <a:gd name="connsiteX0" fmla="*/ 0 w 3946799"/>
                <a:gd name="connsiteY0" fmla="*/ 0 h 6858000"/>
                <a:gd name="connsiteX1" fmla="*/ 3946799 w 3946799"/>
                <a:gd name="connsiteY1" fmla="*/ 0 h 6858000"/>
                <a:gd name="connsiteX2" fmla="*/ 2297602 w 3946799"/>
                <a:gd name="connsiteY2" fmla="*/ 6858000 h 6858000"/>
                <a:gd name="connsiteX3" fmla="*/ 0 w 394679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946799" h="6858000">
                  <a:moveTo>
                    <a:pt x="0" y="0"/>
                  </a:moveTo>
                  <a:lnTo>
                    <a:pt x="3946799" y="0"/>
                  </a:lnTo>
                  <a:lnTo>
                    <a:pt x="2297602" y="6858000"/>
                  </a:lnTo>
                  <a:lnTo>
                    <a:pt x="0" y="6858000"/>
                  </a:lnTo>
                  <a:close/>
                </a:path>
              </a:pathLst>
            </a:custGeom>
            <a:solidFill>
              <a:schemeClr val="accent1">
                <a:lumMod val="7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318BD405-EEE9-4A08-8DA2-A70AFCF1D240}"/>
                </a:ext>
              </a:extLst>
            </p:cNvPr>
            <p:cNvSpPr/>
            <p:nvPr/>
          </p:nvSpPr>
          <p:spPr>
            <a:xfrm>
              <a:off x="0" y="0"/>
              <a:ext cx="3723822" cy="6858000"/>
            </a:xfrm>
            <a:custGeom>
              <a:avLst/>
              <a:gdLst>
                <a:gd name="connsiteX0" fmla="*/ 0 w 3723822"/>
                <a:gd name="connsiteY0" fmla="*/ 0 h 6858000"/>
                <a:gd name="connsiteX1" fmla="*/ 3723822 w 3723822"/>
                <a:gd name="connsiteY1" fmla="*/ 0 h 6858000"/>
                <a:gd name="connsiteX2" fmla="*/ 2074625 w 3723822"/>
                <a:gd name="connsiteY2" fmla="*/ 6858000 h 6858000"/>
                <a:gd name="connsiteX3" fmla="*/ 0 w 372382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723822" h="6858000">
                  <a:moveTo>
                    <a:pt x="0" y="0"/>
                  </a:moveTo>
                  <a:lnTo>
                    <a:pt x="3723822" y="0"/>
                  </a:lnTo>
                  <a:lnTo>
                    <a:pt x="2074625" y="6858000"/>
                  </a:lnTo>
                  <a:lnTo>
                    <a:pt x="0" y="6858000"/>
                  </a:lnTo>
                  <a:close/>
                </a:path>
              </a:pathLst>
            </a:custGeom>
            <a:solidFill>
              <a:schemeClr val="accent1">
                <a:lumMod val="75000"/>
                <a:alpha val="4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7D4A6826-2C0D-4C79-A871-DF31737EE4F7}"/>
                </a:ext>
              </a:extLst>
            </p:cNvPr>
            <p:cNvSpPr/>
            <p:nvPr/>
          </p:nvSpPr>
          <p:spPr>
            <a:xfrm>
              <a:off x="0" y="0"/>
              <a:ext cx="3374007" cy="6858000"/>
            </a:xfrm>
            <a:custGeom>
              <a:avLst/>
              <a:gdLst>
                <a:gd name="connsiteX0" fmla="*/ 0 w 3374007"/>
                <a:gd name="connsiteY0" fmla="*/ 0 h 6858000"/>
                <a:gd name="connsiteX1" fmla="*/ 3374007 w 3374007"/>
                <a:gd name="connsiteY1" fmla="*/ 0 h 6858000"/>
                <a:gd name="connsiteX2" fmla="*/ 1659507 w 3374007"/>
                <a:gd name="connsiteY2" fmla="*/ 6858000 h 6858000"/>
                <a:gd name="connsiteX3" fmla="*/ 0 w 337400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374007" h="6858000">
                  <a:moveTo>
                    <a:pt x="0" y="0"/>
                  </a:moveTo>
                  <a:lnTo>
                    <a:pt x="3374007" y="0"/>
                  </a:lnTo>
                  <a:lnTo>
                    <a:pt x="1659507" y="6858000"/>
                  </a:lnTo>
                  <a:lnTo>
                    <a:pt x="0" y="6858000"/>
                  </a:lnTo>
                  <a:close/>
                </a:path>
              </a:pathLst>
            </a:custGeom>
            <a:solidFill>
              <a:schemeClr val="accent1">
                <a:lumMod val="75000"/>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4" name="Title 33" descr="title">
            <a:extLst>
              <a:ext uri="{FF2B5EF4-FFF2-40B4-BE49-F238E27FC236}">
                <a16:creationId xmlns:a16="http://schemas.microsoft.com/office/drawing/2014/main" id="{3749FE94-FC7C-4359-A56E-6C7A87BDEE87}"/>
              </a:ext>
            </a:extLst>
          </p:cNvPr>
          <p:cNvSpPr>
            <a:spLocks noGrp="1"/>
          </p:cNvSpPr>
          <p:nvPr>
            <p:ph type="title"/>
          </p:nvPr>
        </p:nvSpPr>
        <p:spPr>
          <a:xfrm>
            <a:off x="188537" y="395926"/>
            <a:ext cx="12094590" cy="2102177"/>
          </a:xfrm>
        </p:spPr>
        <p:txBody>
          <a:bodyPr/>
          <a:lstStyle/>
          <a:p>
            <a:r>
              <a:rPr lang="en-GB" sz="8000" b="1" dirty="0"/>
              <a:t>Preparing the Lesson Plan</a:t>
            </a:r>
            <a:endParaRPr lang="en-US" sz="8000" dirty="0"/>
          </a:p>
        </p:txBody>
      </p:sp>
      <p:sp>
        <p:nvSpPr>
          <p:cNvPr id="35" name="Text Placeholder 34" descr="subtitle">
            <a:extLst>
              <a:ext uri="{FF2B5EF4-FFF2-40B4-BE49-F238E27FC236}">
                <a16:creationId xmlns:a16="http://schemas.microsoft.com/office/drawing/2014/main" id="{3F200E92-5A1F-40B7-AE02-46929BC459EA}"/>
              </a:ext>
            </a:extLst>
          </p:cNvPr>
          <p:cNvSpPr>
            <a:spLocks noGrp="1"/>
          </p:cNvSpPr>
          <p:nvPr>
            <p:ph type="body" idx="1"/>
          </p:nvPr>
        </p:nvSpPr>
        <p:spPr>
          <a:xfrm>
            <a:off x="806573" y="3429000"/>
            <a:ext cx="10070749" cy="978408"/>
          </a:xfrm>
        </p:spPr>
        <p:txBody>
          <a:bodyPr/>
          <a:lstStyle/>
          <a:p>
            <a:pPr algn="ctr"/>
            <a:r>
              <a:rPr lang="en-GB" sz="6000" b="1" dirty="0"/>
              <a:t>What do you think we should consider before we start to write our lesson plan?</a:t>
            </a:r>
          </a:p>
          <a:p>
            <a:pPr algn="ctr"/>
            <a:endParaRPr lang="en-US" dirty="0"/>
          </a:p>
        </p:txBody>
      </p:sp>
      <p:pic>
        <p:nvPicPr>
          <p:cNvPr id="2" name="Recorded Sound 5">
            <a:hlinkClick r:id="" action="ppaction://media"/>
            <a:extLst>
              <a:ext uri="{FF2B5EF4-FFF2-40B4-BE49-F238E27FC236}">
                <a16:creationId xmlns:a16="http://schemas.microsoft.com/office/drawing/2014/main" id="{57580436-B663-4268-8986-046BF33F598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798911" y="395926"/>
            <a:ext cx="487363" cy="487363"/>
          </a:xfrm>
          <a:prstGeom prst="rect">
            <a:avLst/>
          </a:prstGeom>
        </p:spPr>
      </p:pic>
    </p:spTree>
    <p:extLst>
      <p:ext uri="{BB962C8B-B14F-4D97-AF65-F5344CB8AC3E}">
        <p14:creationId xmlns:p14="http://schemas.microsoft.com/office/powerpoint/2010/main" val="1077816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850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close up of pages in a book">
            <a:extLst>
              <a:ext uri="{FF2B5EF4-FFF2-40B4-BE49-F238E27FC236}">
                <a16:creationId xmlns:a16="http://schemas.microsoft.com/office/drawing/2014/main" id="{18718FBA-CF32-41C2-9D07-1F0F7F19F73C}"/>
              </a:ext>
            </a:extLst>
          </p:cNvPr>
          <p:cNvPicPr>
            <a:picLocks noGrp="1" noChangeAspect="1"/>
          </p:cNvPicPr>
          <p:nvPr>
            <p:ph type="pic" sz="quarter" idx="10"/>
          </p:nvPr>
        </p:nvPicPr>
        <p:blipFill rotWithShape="1">
          <a:blip r:embed="rId4" cstate="email">
            <a:extLst>
              <a:ext uri="{BEBA8EAE-BF5A-486C-A8C5-ECC9F3942E4B}">
                <a14:imgProps xmlns:a14="http://schemas.microsoft.com/office/drawing/2010/main">
                  <a14:imgLayer r:embed="rId5">
                    <a14:imgEffect>
                      <a14:brightnessContrast bright="-20000"/>
                    </a14:imgEffect>
                  </a14:imgLayer>
                </a14:imgProps>
              </a:ext>
              <a:ext uri="{28A0092B-C50C-407E-A947-70E740481C1C}">
                <a14:useLocalDpi xmlns:a14="http://schemas.microsoft.com/office/drawing/2010/main"/>
              </a:ext>
            </a:extLst>
          </a:blip>
          <a:srcRect l="27447" r="27447"/>
          <a:stretch/>
        </p:blipFill>
        <p:spPr/>
      </p:pic>
      <p:sp>
        <p:nvSpPr>
          <p:cNvPr id="34" name="Title 33" descr="title">
            <a:extLst>
              <a:ext uri="{FF2B5EF4-FFF2-40B4-BE49-F238E27FC236}">
                <a16:creationId xmlns:a16="http://schemas.microsoft.com/office/drawing/2014/main" id="{3749FE94-FC7C-4359-A56E-6C7A87BDEE87}"/>
              </a:ext>
            </a:extLst>
          </p:cNvPr>
          <p:cNvSpPr>
            <a:spLocks noGrp="1"/>
          </p:cNvSpPr>
          <p:nvPr>
            <p:ph type="ctrTitle"/>
          </p:nvPr>
        </p:nvSpPr>
        <p:spPr>
          <a:xfrm>
            <a:off x="268940" y="571500"/>
            <a:ext cx="4966805" cy="3474902"/>
          </a:xfrm>
        </p:spPr>
        <p:txBody>
          <a:bodyPr/>
          <a:lstStyle/>
          <a:p>
            <a:r>
              <a:rPr lang="en-GB" sz="8000" b="1" dirty="0">
                <a:solidFill>
                  <a:schemeClr val="bg1"/>
                </a:solidFill>
              </a:rPr>
              <a:t>      Aims </a:t>
            </a:r>
            <a:br>
              <a:rPr lang="en-GB" sz="8000" b="1" dirty="0">
                <a:solidFill>
                  <a:schemeClr val="bg1"/>
                </a:solidFill>
              </a:rPr>
            </a:br>
            <a:r>
              <a:rPr lang="en-GB" sz="8000" b="1" dirty="0">
                <a:solidFill>
                  <a:schemeClr val="bg1"/>
                </a:solidFill>
              </a:rPr>
              <a:t>       and Objectives</a:t>
            </a:r>
            <a:endParaRPr lang="en-US" sz="8000" dirty="0">
              <a:solidFill>
                <a:schemeClr val="bg1"/>
              </a:solidFill>
            </a:endParaRPr>
          </a:p>
        </p:txBody>
      </p:sp>
      <p:sp>
        <p:nvSpPr>
          <p:cNvPr id="35" name="Text Placeholder 34" descr="subtitle">
            <a:extLst>
              <a:ext uri="{FF2B5EF4-FFF2-40B4-BE49-F238E27FC236}">
                <a16:creationId xmlns:a16="http://schemas.microsoft.com/office/drawing/2014/main" id="{3F200E92-5A1F-40B7-AE02-46929BC459EA}"/>
              </a:ext>
            </a:extLst>
          </p:cNvPr>
          <p:cNvSpPr>
            <a:spLocks noGrp="1"/>
          </p:cNvSpPr>
          <p:nvPr>
            <p:ph type="subTitle" idx="1"/>
          </p:nvPr>
        </p:nvSpPr>
        <p:spPr>
          <a:xfrm>
            <a:off x="6705499" y="1246529"/>
            <a:ext cx="4178808" cy="521208"/>
          </a:xfrm>
        </p:spPr>
        <p:txBody>
          <a:bodyPr/>
          <a:lstStyle/>
          <a:p>
            <a:pPr algn="l"/>
            <a:r>
              <a:rPr lang="en-US" sz="1800" b="1" dirty="0">
                <a:solidFill>
                  <a:schemeClr val="tx1"/>
                </a:solidFill>
              </a:rPr>
              <a:t>It is so important that you confirm exactly what you need the individual to learn, prior to creating the learning plan. </a:t>
            </a:r>
          </a:p>
          <a:p>
            <a:pPr algn="l"/>
            <a:r>
              <a:rPr lang="en-US" sz="1800" b="1" dirty="0">
                <a:solidFill>
                  <a:schemeClr val="tx1"/>
                </a:solidFill>
              </a:rPr>
              <a:t>You should establish the following -  </a:t>
            </a:r>
          </a:p>
          <a:p>
            <a:pPr algn="l"/>
            <a:r>
              <a:rPr lang="en-US" sz="1800" b="1" u="sng" dirty="0">
                <a:solidFill>
                  <a:schemeClr val="tx1"/>
                </a:solidFill>
              </a:rPr>
              <a:t>Aims: </a:t>
            </a:r>
          </a:p>
          <a:p>
            <a:pPr algn="l"/>
            <a:r>
              <a:rPr lang="en-US" sz="1800" b="1" dirty="0">
                <a:solidFill>
                  <a:schemeClr val="tx1"/>
                </a:solidFill>
              </a:rPr>
              <a:t>What you would like to achieve via the training </a:t>
            </a:r>
          </a:p>
          <a:p>
            <a:pPr algn="l"/>
            <a:r>
              <a:rPr lang="en-US" sz="1800" b="1" u="sng" dirty="0">
                <a:solidFill>
                  <a:schemeClr val="tx1"/>
                </a:solidFill>
              </a:rPr>
              <a:t>Objectives:</a:t>
            </a:r>
          </a:p>
          <a:p>
            <a:pPr algn="l"/>
            <a:r>
              <a:rPr lang="en-US" sz="1800" b="1" dirty="0">
                <a:solidFill>
                  <a:schemeClr val="tx1"/>
                </a:solidFill>
              </a:rPr>
              <a:t>What the learner should be able to do as a result of participating in the training. </a:t>
            </a:r>
          </a:p>
          <a:p>
            <a:pPr algn="l"/>
            <a:r>
              <a:rPr lang="en-US" b="1" dirty="0">
                <a:solidFill>
                  <a:schemeClr val="tx1"/>
                </a:solidFill>
              </a:rPr>
              <a:t>You are then able to design the learning plan around the Aims and Objectives, to ensure you achieve them properly </a:t>
            </a:r>
            <a:endParaRPr lang="en-US" sz="1800" b="1" dirty="0">
              <a:solidFill>
                <a:schemeClr val="tx1"/>
              </a:solidFill>
            </a:endParaRPr>
          </a:p>
        </p:txBody>
      </p:sp>
      <p:pic>
        <p:nvPicPr>
          <p:cNvPr id="2" name="Recorded Sound 6 ">
            <a:hlinkClick r:id="" action="ppaction://media"/>
            <a:extLst>
              <a:ext uri="{FF2B5EF4-FFF2-40B4-BE49-F238E27FC236}">
                <a16:creationId xmlns:a16="http://schemas.microsoft.com/office/drawing/2014/main" id="{E611703C-9987-4718-8136-EF186C26A47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866741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746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close up of pages in a book">
            <a:extLst>
              <a:ext uri="{FF2B5EF4-FFF2-40B4-BE49-F238E27FC236}">
                <a16:creationId xmlns:a16="http://schemas.microsoft.com/office/drawing/2014/main" id="{18718FBA-CF32-41C2-9D07-1F0F7F19F73C}"/>
              </a:ext>
            </a:extLst>
          </p:cNvPr>
          <p:cNvPicPr>
            <a:picLocks noGrp="1" noChangeAspect="1"/>
          </p:cNvPicPr>
          <p:nvPr>
            <p:ph type="pic" sz="quarter" idx="10"/>
          </p:nvPr>
        </p:nvPicPr>
        <p:blipFill rotWithShape="1">
          <a:blip r:embed="rId4" cstate="email">
            <a:extLst>
              <a:ext uri="{BEBA8EAE-BF5A-486C-A8C5-ECC9F3942E4B}">
                <a14:imgProps xmlns:a14="http://schemas.microsoft.com/office/drawing/2010/main">
                  <a14:imgLayer r:embed="rId5">
                    <a14:imgEffect>
                      <a14:brightnessContrast bright="-20000"/>
                    </a14:imgEffect>
                  </a14:imgLayer>
                </a14:imgProps>
              </a:ext>
              <a:ext uri="{28A0092B-C50C-407E-A947-70E740481C1C}">
                <a14:useLocalDpi xmlns:a14="http://schemas.microsoft.com/office/drawing/2010/main"/>
              </a:ext>
            </a:extLst>
          </a:blip>
          <a:srcRect/>
          <a:stretch/>
        </p:blipFill>
        <p:spPr>
          <a:xfrm>
            <a:off x="254428" y="18472"/>
            <a:ext cx="15456818" cy="6858000"/>
          </a:xfrm>
        </p:spPr>
      </p:pic>
      <p:grpSp>
        <p:nvGrpSpPr>
          <p:cNvPr id="23" name="Group 22">
            <a:extLst>
              <a:ext uri="{FF2B5EF4-FFF2-40B4-BE49-F238E27FC236}">
                <a16:creationId xmlns:a16="http://schemas.microsoft.com/office/drawing/2014/main" id="{28C94A8D-A234-408C-8281-33CCC01BE2A8}"/>
              </a:ext>
              <a:ext uri="{C183D7F6-B498-43B3-948B-1728B52AA6E4}">
                <adec:decorative xmlns:adec="http://schemas.microsoft.com/office/drawing/2017/decorative" xmlns="" val="1"/>
              </a:ext>
            </a:extLst>
          </p:cNvPr>
          <p:cNvGrpSpPr/>
          <p:nvPr/>
        </p:nvGrpSpPr>
        <p:grpSpPr>
          <a:xfrm>
            <a:off x="0" y="0"/>
            <a:ext cx="4750604" cy="6858000"/>
            <a:chOff x="0" y="0"/>
            <a:chExt cx="4750604" cy="6858000"/>
          </a:xfrm>
        </p:grpSpPr>
        <p:sp>
          <p:nvSpPr>
            <p:cNvPr id="22" name="Freeform: Shape 21">
              <a:extLst>
                <a:ext uri="{FF2B5EF4-FFF2-40B4-BE49-F238E27FC236}">
                  <a16:creationId xmlns:a16="http://schemas.microsoft.com/office/drawing/2014/main" id="{01887690-2EDF-4913-A835-4503B0E36442}"/>
                </a:ext>
              </a:extLst>
            </p:cNvPr>
            <p:cNvSpPr/>
            <p:nvPr/>
          </p:nvSpPr>
          <p:spPr>
            <a:xfrm>
              <a:off x="0" y="0"/>
              <a:ext cx="4750604" cy="6858000"/>
            </a:xfrm>
            <a:custGeom>
              <a:avLst/>
              <a:gdLst>
                <a:gd name="connsiteX0" fmla="*/ 0 w 4750604"/>
                <a:gd name="connsiteY0" fmla="*/ 0 h 6858000"/>
                <a:gd name="connsiteX1" fmla="*/ 4750604 w 4750604"/>
                <a:gd name="connsiteY1" fmla="*/ 0 h 6858000"/>
                <a:gd name="connsiteX2" fmla="*/ 3101407 w 4750604"/>
                <a:gd name="connsiteY2" fmla="*/ 6858000 h 6858000"/>
                <a:gd name="connsiteX3" fmla="*/ 0 w 475060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750604" h="6858000">
                  <a:moveTo>
                    <a:pt x="0" y="0"/>
                  </a:moveTo>
                  <a:lnTo>
                    <a:pt x="4750604" y="0"/>
                  </a:lnTo>
                  <a:lnTo>
                    <a:pt x="3101407" y="6858000"/>
                  </a:lnTo>
                  <a:lnTo>
                    <a:pt x="0" y="6858000"/>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AD1E7D22-630D-4E19-8BE6-9C21E4A652BD}"/>
                </a:ext>
              </a:extLst>
            </p:cNvPr>
            <p:cNvSpPr/>
            <p:nvPr/>
          </p:nvSpPr>
          <p:spPr>
            <a:xfrm>
              <a:off x="1" y="0"/>
              <a:ext cx="3946799" cy="6858000"/>
            </a:xfrm>
            <a:custGeom>
              <a:avLst/>
              <a:gdLst>
                <a:gd name="connsiteX0" fmla="*/ 0 w 3946799"/>
                <a:gd name="connsiteY0" fmla="*/ 0 h 6858000"/>
                <a:gd name="connsiteX1" fmla="*/ 3946799 w 3946799"/>
                <a:gd name="connsiteY1" fmla="*/ 0 h 6858000"/>
                <a:gd name="connsiteX2" fmla="*/ 2297602 w 3946799"/>
                <a:gd name="connsiteY2" fmla="*/ 6858000 h 6858000"/>
                <a:gd name="connsiteX3" fmla="*/ 0 w 394679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946799" h="6858000">
                  <a:moveTo>
                    <a:pt x="0" y="0"/>
                  </a:moveTo>
                  <a:lnTo>
                    <a:pt x="3946799" y="0"/>
                  </a:lnTo>
                  <a:lnTo>
                    <a:pt x="2297602" y="6858000"/>
                  </a:lnTo>
                  <a:lnTo>
                    <a:pt x="0" y="6858000"/>
                  </a:lnTo>
                  <a:close/>
                </a:path>
              </a:pathLst>
            </a:custGeom>
            <a:solidFill>
              <a:schemeClr val="accent1">
                <a:lumMod val="7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318BD405-EEE9-4A08-8DA2-A70AFCF1D240}"/>
                </a:ext>
              </a:extLst>
            </p:cNvPr>
            <p:cNvSpPr/>
            <p:nvPr/>
          </p:nvSpPr>
          <p:spPr>
            <a:xfrm>
              <a:off x="0" y="0"/>
              <a:ext cx="3723822" cy="6858000"/>
            </a:xfrm>
            <a:custGeom>
              <a:avLst/>
              <a:gdLst>
                <a:gd name="connsiteX0" fmla="*/ 0 w 3723822"/>
                <a:gd name="connsiteY0" fmla="*/ 0 h 6858000"/>
                <a:gd name="connsiteX1" fmla="*/ 3723822 w 3723822"/>
                <a:gd name="connsiteY1" fmla="*/ 0 h 6858000"/>
                <a:gd name="connsiteX2" fmla="*/ 2074625 w 3723822"/>
                <a:gd name="connsiteY2" fmla="*/ 6858000 h 6858000"/>
                <a:gd name="connsiteX3" fmla="*/ 0 w 372382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723822" h="6858000">
                  <a:moveTo>
                    <a:pt x="0" y="0"/>
                  </a:moveTo>
                  <a:lnTo>
                    <a:pt x="3723822" y="0"/>
                  </a:lnTo>
                  <a:lnTo>
                    <a:pt x="2074625" y="6858000"/>
                  </a:lnTo>
                  <a:lnTo>
                    <a:pt x="0" y="6858000"/>
                  </a:lnTo>
                  <a:close/>
                </a:path>
              </a:pathLst>
            </a:custGeom>
            <a:solidFill>
              <a:schemeClr val="accent1">
                <a:lumMod val="75000"/>
                <a:alpha val="4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7D4A6826-2C0D-4C79-A871-DF31737EE4F7}"/>
                </a:ext>
              </a:extLst>
            </p:cNvPr>
            <p:cNvSpPr/>
            <p:nvPr/>
          </p:nvSpPr>
          <p:spPr>
            <a:xfrm>
              <a:off x="0" y="0"/>
              <a:ext cx="3374007" cy="6858000"/>
            </a:xfrm>
            <a:custGeom>
              <a:avLst/>
              <a:gdLst>
                <a:gd name="connsiteX0" fmla="*/ 0 w 3374007"/>
                <a:gd name="connsiteY0" fmla="*/ 0 h 6858000"/>
                <a:gd name="connsiteX1" fmla="*/ 3374007 w 3374007"/>
                <a:gd name="connsiteY1" fmla="*/ 0 h 6858000"/>
                <a:gd name="connsiteX2" fmla="*/ 1659507 w 3374007"/>
                <a:gd name="connsiteY2" fmla="*/ 6858000 h 6858000"/>
                <a:gd name="connsiteX3" fmla="*/ 0 w 337400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374007" h="6858000">
                  <a:moveTo>
                    <a:pt x="0" y="0"/>
                  </a:moveTo>
                  <a:lnTo>
                    <a:pt x="3374007" y="0"/>
                  </a:lnTo>
                  <a:lnTo>
                    <a:pt x="1659507" y="6858000"/>
                  </a:lnTo>
                  <a:lnTo>
                    <a:pt x="0" y="6858000"/>
                  </a:lnTo>
                  <a:close/>
                </a:path>
              </a:pathLst>
            </a:custGeom>
            <a:solidFill>
              <a:schemeClr val="accent1">
                <a:lumMod val="75000"/>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4" name="Title 33" descr="title">
            <a:extLst>
              <a:ext uri="{FF2B5EF4-FFF2-40B4-BE49-F238E27FC236}">
                <a16:creationId xmlns:a16="http://schemas.microsoft.com/office/drawing/2014/main" id="{3749FE94-FC7C-4359-A56E-6C7A87BDEE87}"/>
              </a:ext>
            </a:extLst>
          </p:cNvPr>
          <p:cNvSpPr>
            <a:spLocks noGrp="1"/>
          </p:cNvSpPr>
          <p:nvPr>
            <p:ph type="title"/>
          </p:nvPr>
        </p:nvSpPr>
        <p:spPr>
          <a:xfrm>
            <a:off x="97409" y="0"/>
            <a:ext cx="12094590" cy="1508288"/>
          </a:xfrm>
        </p:spPr>
        <p:txBody>
          <a:bodyPr/>
          <a:lstStyle/>
          <a:p>
            <a:r>
              <a:rPr lang="en-GB" sz="8000" b="1" dirty="0"/>
              <a:t>Preparing the Lesson Plan</a:t>
            </a:r>
            <a:endParaRPr lang="en-US" sz="8000" dirty="0"/>
          </a:p>
        </p:txBody>
      </p:sp>
      <p:sp>
        <p:nvSpPr>
          <p:cNvPr id="35" name="Text Placeholder 34" descr="subtitle">
            <a:extLst>
              <a:ext uri="{FF2B5EF4-FFF2-40B4-BE49-F238E27FC236}">
                <a16:creationId xmlns:a16="http://schemas.microsoft.com/office/drawing/2014/main" id="{3F200E92-5A1F-40B7-AE02-46929BC459EA}"/>
              </a:ext>
            </a:extLst>
          </p:cNvPr>
          <p:cNvSpPr>
            <a:spLocks noGrp="1"/>
          </p:cNvSpPr>
          <p:nvPr>
            <p:ph type="body" idx="1"/>
          </p:nvPr>
        </p:nvSpPr>
        <p:spPr>
          <a:xfrm>
            <a:off x="424207" y="1743958"/>
            <a:ext cx="4543719" cy="4308050"/>
          </a:xfrm>
        </p:spPr>
        <p:txBody>
          <a:bodyPr/>
          <a:lstStyle/>
          <a:p>
            <a:pPr marL="285750" indent="-285750">
              <a:buFont typeface="Arial" panose="020B0604020202020204" pitchFamily="34" charset="0"/>
              <a:buChar char="•"/>
            </a:pPr>
            <a:r>
              <a:rPr lang="en-GB" b="1" dirty="0"/>
              <a:t>Analyse the topic in terms of concepts, principles and skills involved </a:t>
            </a:r>
          </a:p>
          <a:p>
            <a:pPr marL="285750" indent="-285750">
              <a:buFont typeface="Arial" panose="020B0604020202020204" pitchFamily="34" charset="0"/>
              <a:buChar char="•"/>
            </a:pPr>
            <a:r>
              <a:rPr lang="en-GB" b="1" dirty="0"/>
              <a:t>Identify the most important elements</a:t>
            </a:r>
          </a:p>
          <a:p>
            <a:pPr marL="285750" indent="-285750">
              <a:buFont typeface="Arial" panose="020B0604020202020204" pitchFamily="34" charset="0"/>
              <a:buChar char="•"/>
            </a:pPr>
            <a:r>
              <a:rPr lang="en-GB" b="1" dirty="0"/>
              <a:t> Determine whether there are any special skills involved</a:t>
            </a:r>
          </a:p>
          <a:p>
            <a:pPr marL="285750" indent="-285750">
              <a:buFont typeface="Arial" panose="020B0604020202020204" pitchFamily="34" charset="0"/>
              <a:buChar char="•"/>
            </a:pPr>
            <a:r>
              <a:rPr lang="en-GB" b="1" dirty="0"/>
              <a:t> Decide what, if any, prerequisite knowledge is required</a:t>
            </a:r>
          </a:p>
          <a:p>
            <a:pPr marL="285750" indent="-285750">
              <a:buFont typeface="Arial" panose="020B0604020202020204" pitchFamily="34" charset="0"/>
              <a:buChar char="•"/>
            </a:pPr>
            <a:r>
              <a:rPr lang="en-GB" b="1" dirty="0"/>
              <a:t> State relevant learning objectives.</a:t>
            </a:r>
          </a:p>
          <a:p>
            <a:pPr marL="285750" indent="-285750">
              <a:buFont typeface="Arial" panose="020B0604020202020204" pitchFamily="34" charset="0"/>
              <a:buChar char="•"/>
            </a:pPr>
            <a:r>
              <a:rPr lang="en-GB" b="1" dirty="0"/>
              <a:t>Make the lesson content interesting </a:t>
            </a:r>
          </a:p>
          <a:p>
            <a:pPr marL="285750" indent="-285750">
              <a:buFont typeface="Arial" panose="020B0604020202020204" pitchFamily="34" charset="0"/>
              <a:buChar char="•"/>
            </a:pPr>
            <a:r>
              <a:rPr lang="en-GB" b="1" dirty="0"/>
              <a:t>Relate new knowledge to that previously learned or held </a:t>
            </a:r>
          </a:p>
          <a:p>
            <a:pPr marL="285750" indent="-285750">
              <a:buFont typeface="Arial" panose="020B0604020202020204" pitchFamily="34" charset="0"/>
              <a:buChar char="•"/>
            </a:pPr>
            <a:r>
              <a:rPr lang="en-GB" b="1" dirty="0"/>
              <a:t> Build on existing knowledge </a:t>
            </a:r>
          </a:p>
          <a:p>
            <a:pPr marL="285750" indent="-285750">
              <a:buFont typeface="Arial" panose="020B0604020202020204" pitchFamily="34" charset="0"/>
              <a:buChar char="•"/>
            </a:pPr>
            <a:r>
              <a:rPr lang="en-GB" b="1" dirty="0"/>
              <a:t>Provide continuity with previous lessons  </a:t>
            </a:r>
          </a:p>
          <a:p>
            <a:pPr marL="285750" indent="-285750">
              <a:buFont typeface="Arial" panose="020B0604020202020204" pitchFamily="34" charset="0"/>
              <a:buChar char="•"/>
            </a:pPr>
            <a:r>
              <a:rPr lang="en-GB" b="1" dirty="0"/>
              <a:t>Structure the lesson in a logical sequence </a:t>
            </a:r>
          </a:p>
          <a:p>
            <a:pPr marL="285750" indent="-285750">
              <a:buFont typeface="Arial" panose="020B0604020202020204" pitchFamily="34" charset="0"/>
              <a:buChar char="•"/>
            </a:pPr>
            <a:r>
              <a:rPr lang="en-GB" b="1" dirty="0"/>
              <a:t> Integrate the learning with real-life situations</a:t>
            </a:r>
            <a:endParaRPr lang="en-US" b="1" dirty="0"/>
          </a:p>
        </p:txBody>
      </p:sp>
      <p:sp>
        <p:nvSpPr>
          <p:cNvPr id="3" name="TextBox 2">
            <a:extLst>
              <a:ext uri="{FF2B5EF4-FFF2-40B4-BE49-F238E27FC236}">
                <a16:creationId xmlns:a16="http://schemas.microsoft.com/office/drawing/2014/main" id="{82DF47B1-8823-45A5-B095-24E3DBAB87EB}"/>
              </a:ext>
            </a:extLst>
          </p:cNvPr>
          <p:cNvSpPr txBox="1"/>
          <p:nvPr/>
        </p:nvSpPr>
        <p:spPr>
          <a:xfrm>
            <a:off x="5852590" y="2051323"/>
            <a:ext cx="5527536" cy="3693319"/>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chemeClr val="bg1"/>
                </a:solidFill>
              </a:rPr>
              <a:t>Encourage participation</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a:solidFill>
                  <a:schemeClr val="bg1"/>
                </a:solidFill>
              </a:rPr>
              <a:t>Design the lesson around the students </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a:solidFill>
                  <a:schemeClr val="bg1"/>
                </a:solidFill>
              </a:rPr>
              <a:t>Plan for maximum student activity</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a:solidFill>
                  <a:schemeClr val="bg1"/>
                </a:solidFill>
              </a:rPr>
              <a:t>Employ appropriate learning aids </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a:solidFill>
                  <a:schemeClr val="bg1"/>
                </a:solidFill>
              </a:rPr>
              <a:t>Introduce question-and-answer (Q&amp;A) sessions</a:t>
            </a:r>
          </a:p>
          <a:p>
            <a:pPr marL="285750" indent="-285750">
              <a:buFont typeface="Arial" panose="020B0604020202020204" pitchFamily="34" charset="0"/>
              <a:buChar char="•"/>
            </a:pPr>
            <a:r>
              <a:rPr lang="en-GB" b="1" dirty="0">
                <a:solidFill>
                  <a:schemeClr val="bg1"/>
                </a:solidFill>
              </a:rPr>
              <a:t> </a:t>
            </a:r>
          </a:p>
          <a:p>
            <a:pPr marL="285750" indent="-285750">
              <a:buFont typeface="Arial" panose="020B0604020202020204" pitchFamily="34" charset="0"/>
              <a:buChar char="•"/>
            </a:pPr>
            <a:r>
              <a:rPr lang="en-GB" b="1" dirty="0">
                <a:solidFill>
                  <a:schemeClr val="bg1"/>
                </a:solidFill>
              </a:rPr>
              <a:t> Provide for assessments of learning</a:t>
            </a:r>
          </a:p>
          <a:p>
            <a:pPr marL="285750" indent="-285750">
              <a:buFont typeface="Arial" panose="020B0604020202020204" pitchFamily="34" charset="0"/>
              <a:buChar char="•"/>
            </a:pPr>
            <a:endParaRPr lang="en-GB" b="1" dirty="0">
              <a:solidFill>
                <a:schemeClr val="bg1"/>
              </a:solidFill>
            </a:endParaRPr>
          </a:p>
          <a:p>
            <a:pPr marL="285750" indent="-285750">
              <a:buFont typeface="Arial" panose="020B0604020202020204" pitchFamily="34" charset="0"/>
              <a:buChar char="•"/>
            </a:pPr>
            <a:r>
              <a:rPr lang="en-GB" b="1" dirty="0">
                <a:solidFill>
                  <a:schemeClr val="bg1"/>
                </a:solidFill>
              </a:rPr>
              <a:t>Integrate the learning with real-life situations</a:t>
            </a:r>
          </a:p>
        </p:txBody>
      </p:sp>
      <p:pic>
        <p:nvPicPr>
          <p:cNvPr id="2" name="Recorded Sound 7">
            <a:hlinkClick r:id="" action="ppaction://media"/>
            <a:extLst>
              <a:ext uri="{FF2B5EF4-FFF2-40B4-BE49-F238E27FC236}">
                <a16:creationId xmlns:a16="http://schemas.microsoft.com/office/drawing/2014/main" id="{8CB19975-6BA5-4207-848E-0AC746631EF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2612235" y="975593"/>
            <a:ext cx="487363" cy="487363"/>
          </a:xfrm>
          <a:prstGeom prst="rect">
            <a:avLst/>
          </a:prstGeom>
        </p:spPr>
      </p:pic>
    </p:spTree>
    <p:extLst>
      <p:ext uri="{BB962C8B-B14F-4D97-AF65-F5344CB8AC3E}">
        <p14:creationId xmlns:p14="http://schemas.microsoft.com/office/powerpoint/2010/main" val="1912926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986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close up of pages in a book">
            <a:extLst>
              <a:ext uri="{FF2B5EF4-FFF2-40B4-BE49-F238E27FC236}">
                <a16:creationId xmlns:a16="http://schemas.microsoft.com/office/drawing/2014/main" id="{18718FBA-CF32-41C2-9D07-1F0F7F19F73C}"/>
              </a:ext>
            </a:extLst>
          </p:cNvPr>
          <p:cNvPicPr>
            <a:picLocks noGrp="1" noChangeAspect="1"/>
          </p:cNvPicPr>
          <p:nvPr>
            <p:ph type="pic" sz="quarter" idx="10"/>
          </p:nvPr>
        </p:nvPicPr>
        <p:blipFill rotWithShape="1">
          <a:blip r:embed="rId4" cstate="email">
            <a:extLst>
              <a:ext uri="{BEBA8EAE-BF5A-486C-A8C5-ECC9F3942E4B}">
                <a14:imgProps xmlns:a14="http://schemas.microsoft.com/office/drawing/2010/main">
                  <a14:imgLayer r:embed="rId5">
                    <a14:imgEffect>
                      <a14:brightnessContrast bright="-20000"/>
                    </a14:imgEffect>
                  </a14:imgLayer>
                </a14:imgProps>
              </a:ext>
              <a:ext uri="{28A0092B-C50C-407E-A947-70E740481C1C}">
                <a14:useLocalDpi xmlns:a14="http://schemas.microsoft.com/office/drawing/2010/main"/>
              </a:ext>
            </a:extLst>
          </a:blip>
          <a:srcRect/>
          <a:stretch/>
        </p:blipFill>
        <p:spPr>
          <a:xfrm>
            <a:off x="-2" y="-235670"/>
            <a:ext cx="12192001" cy="6858000"/>
          </a:xfrm>
        </p:spPr>
      </p:pic>
      <p:grpSp>
        <p:nvGrpSpPr>
          <p:cNvPr id="23" name="Group 22">
            <a:extLst>
              <a:ext uri="{FF2B5EF4-FFF2-40B4-BE49-F238E27FC236}">
                <a16:creationId xmlns:a16="http://schemas.microsoft.com/office/drawing/2014/main" id="{28C94A8D-A234-408C-8281-33CCC01BE2A8}"/>
              </a:ext>
              <a:ext uri="{C183D7F6-B498-43B3-948B-1728B52AA6E4}">
                <adec:decorative xmlns:adec="http://schemas.microsoft.com/office/drawing/2017/decorative" xmlns="" val="1"/>
              </a:ext>
            </a:extLst>
          </p:cNvPr>
          <p:cNvGrpSpPr/>
          <p:nvPr/>
        </p:nvGrpSpPr>
        <p:grpSpPr>
          <a:xfrm>
            <a:off x="0" y="0"/>
            <a:ext cx="4750604" cy="6858000"/>
            <a:chOff x="0" y="0"/>
            <a:chExt cx="4750604" cy="6858000"/>
          </a:xfrm>
        </p:grpSpPr>
        <p:sp>
          <p:nvSpPr>
            <p:cNvPr id="22" name="Freeform: Shape 21">
              <a:extLst>
                <a:ext uri="{FF2B5EF4-FFF2-40B4-BE49-F238E27FC236}">
                  <a16:creationId xmlns:a16="http://schemas.microsoft.com/office/drawing/2014/main" id="{01887690-2EDF-4913-A835-4503B0E36442}"/>
                </a:ext>
              </a:extLst>
            </p:cNvPr>
            <p:cNvSpPr/>
            <p:nvPr/>
          </p:nvSpPr>
          <p:spPr>
            <a:xfrm>
              <a:off x="0" y="0"/>
              <a:ext cx="4750604" cy="6858000"/>
            </a:xfrm>
            <a:custGeom>
              <a:avLst/>
              <a:gdLst>
                <a:gd name="connsiteX0" fmla="*/ 0 w 4750604"/>
                <a:gd name="connsiteY0" fmla="*/ 0 h 6858000"/>
                <a:gd name="connsiteX1" fmla="*/ 4750604 w 4750604"/>
                <a:gd name="connsiteY1" fmla="*/ 0 h 6858000"/>
                <a:gd name="connsiteX2" fmla="*/ 3101407 w 4750604"/>
                <a:gd name="connsiteY2" fmla="*/ 6858000 h 6858000"/>
                <a:gd name="connsiteX3" fmla="*/ 0 w 475060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750604" h="6858000">
                  <a:moveTo>
                    <a:pt x="0" y="0"/>
                  </a:moveTo>
                  <a:lnTo>
                    <a:pt x="4750604" y="0"/>
                  </a:lnTo>
                  <a:lnTo>
                    <a:pt x="3101407" y="6858000"/>
                  </a:lnTo>
                  <a:lnTo>
                    <a:pt x="0" y="6858000"/>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AD1E7D22-630D-4E19-8BE6-9C21E4A652BD}"/>
                </a:ext>
              </a:extLst>
            </p:cNvPr>
            <p:cNvSpPr/>
            <p:nvPr/>
          </p:nvSpPr>
          <p:spPr>
            <a:xfrm>
              <a:off x="1" y="0"/>
              <a:ext cx="3946799" cy="6858000"/>
            </a:xfrm>
            <a:custGeom>
              <a:avLst/>
              <a:gdLst>
                <a:gd name="connsiteX0" fmla="*/ 0 w 3946799"/>
                <a:gd name="connsiteY0" fmla="*/ 0 h 6858000"/>
                <a:gd name="connsiteX1" fmla="*/ 3946799 w 3946799"/>
                <a:gd name="connsiteY1" fmla="*/ 0 h 6858000"/>
                <a:gd name="connsiteX2" fmla="*/ 2297602 w 3946799"/>
                <a:gd name="connsiteY2" fmla="*/ 6858000 h 6858000"/>
                <a:gd name="connsiteX3" fmla="*/ 0 w 394679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946799" h="6858000">
                  <a:moveTo>
                    <a:pt x="0" y="0"/>
                  </a:moveTo>
                  <a:lnTo>
                    <a:pt x="3946799" y="0"/>
                  </a:lnTo>
                  <a:lnTo>
                    <a:pt x="2297602" y="6858000"/>
                  </a:lnTo>
                  <a:lnTo>
                    <a:pt x="0" y="6858000"/>
                  </a:lnTo>
                  <a:close/>
                </a:path>
              </a:pathLst>
            </a:custGeom>
            <a:solidFill>
              <a:schemeClr val="accent1">
                <a:lumMod val="7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318BD405-EEE9-4A08-8DA2-A70AFCF1D240}"/>
                </a:ext>
              </a:extLst>
            </p:cNvPr>
            <p:cNvSpPr/>
            <p:nvPr/>
          </p:nvSpPr>
          <p:spPr>
            <a:xfrm>
              <a:off x="0" y="0"/>
              <a:ext cx="3723822" cy="6858000"/>
            </a:xfrm>
            <a:custGeom>
              <a:avLst/>
              <a:gdLst>
                <a:gd name="connsiteX0" fmla="*/ 0 w 3723822"/>
                <a:gd name="connsiteY0" fmla="*/ 0 h 6858000"/>
                <a:gd name="connsiteX1" fmla="*/ 3723822 w 3723822"/>
                <a:gd name="connsiteY1" fmla="*/ 0 h 6858000"/>
                <a:gd name="connsiteX2" fmla="*/ 2074625 w 3723822"/>
                <a:gd name="connsiteY2" fmla="*/ 6858000 h 6858000"/>
                <a:gd name="connsiteX3" fmla="*/ 0 w 372382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723822" h="6858000">
                  <a:moveTo>
                    <a:pt x="0" y="0"/>
                  </a:moveTo>
                  <a:lnTo>
                    <a:pt x="3723822" y="0"/>
                  </a:lnTo>
                  <a:lnTo>
                    <a:pt x="2074625" y="6858000"/>
                  </a:lnTo>
                  <a:lnTo>
                    <a:pt x="0" y="6858000"/>
                  </a:lnTo>
                  <a:close/>
                </a:path>
              </a:pathLst>
            </a:custGeom>
            <a:solidFill>
              <a:schemeClr val="accent1">
                <a:lumMod val="75000"/>
                <a:alpha val="4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7D4A6826-2C0D-4C79-A871-DF31737EE4F7}"/>
                </a:ext>
              </a:extLst>
            </p:cNvPr>
            <p:cNvSpPr/>
            <p:nvPr/>
          </p:nvSpPr>
          <p:spPr>
            <a:xfrm>
              <a:off x="0" y="0"/>
              <a:ext cx="3374007" cy="6858000"/>
            </a:xfrm>
            <a:custGeom>
              <a:avLst/>
              <a:gdLst>
                <a:gd name="connsiteX0" fmla="*/ 0 w 3374007"/>
                <a:gd name="connsiteY0" fmla="*/ 0 h 6858000"/>
                <a:gd name="connsiteX1" fmla="*/ 3374007 w 3374007"/>
                <a:gd name="connsiteY1" fmla="*/ 0 h 6858000"/>
                <a:gd name="connsiteX2" fmla="*/ 1659507 w 3374007"/>
                <a:gd name="connsiteY2" fmla="*/ 6858000 h 6858000"/>
                <a:gd name="connsiteX3" fmla="*/ 0 w 337400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374007" h="6858000">
                  <a:moveTo>
                    <a:pt x="0" y="0"/>
                  </a:moveTo>
                  <a:lnTo>
                    <a:pt x="3374007" y="0"/>
                  </a:lnTo>
                  <a:lnTo>
                    <a:pt x="1659507" y="6858000"/>
                  </a:lnTo>
                  <a:lnTo>
                    <a:pt x="0" y="6858000"/>
                  </a:lnTo>
                  <a:close/>
                </a:path>
              </a:pathLst>
            </a:custGeom>
            <a:solidFill>
              <a:schemeClr val="accent1">
                <a:lumMod val="75000"/>
                <a:alpha val="6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4" name="Title 33" descr="title">
            <a:extLst>
              <a:ext uri="{FF2B5EF4-FFF2-40B4-BE49-F238E27FC236}">
                <a16:creationId xmlns:a16="http://schemas.microsoft.com/office/drawing/2014/main" id="{3749FE94-FC7C-4359-A56E-6C7A87BDEE87}"/>
              </a:ext>
            </a:extLst>
          </p:cNvPr>
          <p:cNvSpPr>
            <a:spLocks noGrp="1"/>
          </p:cNvSpPr>
          <p:nvPr>
            <p:ph type="title"/>
          </p:nvPr>
        </p:nvSpPr>
        <p:spPr>
          <a:xfrm>
            <a:off x="97409" y="0"/>
            <a:ext cx="12094590" cy="1508288"/>
          </a:xfrm>
        </p:spPr>
        <p:txBody>
          <a:bodyPr/>
          <a:lstStyle/>
          <a:p>
            <a:r>
              <a:rPr lang="en-GB" sz="8000" b="1" dirty="0"/>
              <a:t>Preparing the Lesson Plan</a:t>
            </a:r>
            <a:endParaRPr lang="en-US" sz="8000" dirty="0"/>
          </a:p>
        </p:txBody>
      </p:sp>
      <p:sp>
        <p:nvSpPr>
          <p:cNvPr id="3" name="Text Placeholder 2">
            <a:extLst>
              <a:ext uri="{FF2B5EF4-FFF2-40B4-BE49-F238E27FC236}">
                <a16:creationId xmlns:a16="http://schemas.microsoft.com/office/drawing/2014/main" id="{A72AEB01-4F6C-40C5-80A8-C4F83C83637A}"/>
              </a:ext>
            </a:extLst>
          </p:cNvPr>
          <p:cNvSpPr>
            <a:spLocks noGrp="1"/>
          </p:cNvSpPr>
          <p:nvPr>
            <p:ph type="body" idx="1"/>
          </p:nvPr>
        </p:nvSpPr>
        <p:spPr>
          <a:xfrm>
            <a:off x="252503" y="1743957"/>
            <a:ext cx="4498102" cy="4506013"/>
          </a:xfrm>
        </p:spPr>
        <p:txBody>
          <a:bodyPr/>
          <a:lstStyle/>
          <a:p>
            <a:r>
              <a:rPr lang="en-GB" dirty="0"/>
              <a:t>By taking the tome to really think about what should be included in your plan, you are giving yourself and the person you are training, every possible opportunity for success. </a:t>
            </a:r>
          </a:p>
          <a:p>
            <a:r>
              <a:rPr lang="en-GB" dirty="0"/>
              <a:t>When designing a training and development plan or a leadership strategy that would require a learning plan, it is up to the Trainer/Teacher/Leader to create a suitable Learning plan that is relevant and appropriate for the trainee.</a:t>
            </a:r>
          </a:p>
          <a:p>
            <a:r>
              <a:rPr lang="en-GB" dirty="0"/>
              <a:t>What is included in the training plan is integral to the training, by taking the time to stop and think about what you are trying to convey and/or teach you are far more likely to succeed and create positive learning opportunities for your staff and colleagues.</a:t>
            </a:r>
          </a:p>
          <a:p>
            <a:r>
              <a:rPr lang="en-GB" dirty="0"/>
              <a:t>Make some notes prior to starting the actual plan, brain storm, ask colleagues – ensure you have a clear idea of what you are trying to achieve.</a:t>
            </a:r>
          </a:p>
          <a:p>
            <a:endParaRPr lang="en-GB" dirty="0"/>
          </a:p>
        </p:txBody>
      </p:sp>
      <p:pic>
        <p:nvPicPr>
          <p:cNvPr id="2" name="Recorded Sound 8">
            <a:hlinkClick r:id="" action="ppaction://media"/>
            <a:extLst>
              <a:ext uri="{FF2B5EF4-FFF2-40B4-BE49-F238E27FC236}">
                <a16:creationId xmlns:a16="http://schemas.microsoft.com/office/drawing/2014/main" id="{CAA5B6E6-2752-47FC-982E-06D67ED2D35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047486" y="2261247"/>
            <a:ext cx="487363" cy="487363"/>
          </a:xfrm>
          <a:prstGeom prst="rect">
            <a:avLst/>
          </a:prstGeom>
        </p:spPr>
      </p:pic>
    </p:spTree>
    <p:extLst>
      <p:ext uri="{BB962C8B-B14F-4D97-AF65-F5344CB8AC3E}">
        <p14:creationId xmlns:p14="http://schemas.microsoft.com/office/powerpoint/2010/main" val="3763883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030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descr="books on a shelf">
            <a:extLst>
              <a:ext uri="{FF2B5EF4-FFF2-40B4-BE49-F238E27FC236}">
                <a16:creationId xmlns:a16="http://schemas.microsoft.com/office/drawing/2014/main" id="{0BCD2159-BE65-43D5-9E0A-9EB4B1B2F85B}"/>
              </a:ext>
            </a:extLst>
          </p:cNvPr>
          <p:cNvPicPr>
            <a:picLocks noGrp="1" noChangeAspect="1"/>
          </p:cNvPicPr>
          <p:nvPr>
            <p:ph type="pic" sz="quarter" idx="10"/>
          </p:nvPr>
        </p:nvPicPr>
        <p:blipFill>
          <a:blip r:embed="rId4" cstate="email">
            <a:extLst>
              <a:ext uri="{BEBA8EAE-BF5A-486C-A8C5-ECC9F3942E4B}">
                <a14:imgProps xmlns:a14="http://schemas.microsoft.com/office/drawing/2010/main">
                  <a14:imgLayer r:embed="rId5">
                    <a14:imgEffect>
                      <a14:brightnessContrast bright="-40000"/>
                    </a14:imgEffect>
                  </a14:imgLayer>
                </a14:imgProps>
              </a:ext>
              <a:ext uri="{28A0092B-C50C-407E-A947-70E740481C1C}">
                <a14:useLocalDpi xmlns:a14="http://schemas.microsoft.com/office/drawing/2010/main"/>
              </a:ext>
            </a:extLst>
          </a:blip>
          <a:srcRect/>
          <a:stretch>
            <a:fillRect/>
          </a:stretch>
        </p:blipFill>
        <p:spPr/>
      </p:pic>
      <p:grpSp>
        <p:nvGrpSpPr>
          <p:cNvPr id="23" name="Group 22">
            <a:extLst>
              <a:ext uri="{FF2B5EF4-FFF2-40B4-BE49-F238E27FC236}">
                <a16:creationId xmlns:a16="http://schemas.microsoft.com/office/drawing/2014/main" id="{28C94A8D-A234-408C-8281-33CCC01BE2A8}"/>
              </a:ext>
              <a:ext uri="{C183D7F6-B498-43B3-948B-1728B52AA6E4}">
                <adec:decorative xmlns:adec="http://schemas.microsoft.com/office/drawing/2017/decorative" xmlns="" val="1"/>
              </a:ext>
            </a:extLst>
          </p:cNvPr>
          <p:cNvGrpSpPr/>
          <p:nvPr/>
        </p:nvGrpSpPr>
        <p:grpSpPr>
          <a:xfrm>
            <a:off x="0" y="0"/>
            <a:ext cx="4750604" cy="6858000"/>
            <a:chOff x="0" y="0"/>
            <a:chExt cx="4750604" cy="6858000"/>
          </a:xfrm>
        </p:grpSpPr>
        <p:sp>
          <p:nvSpPr>
            <p:cNvPr id="22" name="Freeform: Shape 21">
              <a:extLst>
                <a:ext uri="{FF2B5EF4-FFF2-40B4-BE49-F238E27FC236}">
                  <a16:creationId xmlns:a16="http://schemas.microsoft.com/office/drawing/2014/main" id="{01887690-2EDF-4913-A835-4503B0E36442}"/>
                </a:ext>
              </a:extLst>
            </p:cNvPr>
            <p:cNvSpPr/>
            <p:nvPr/>
          </p:nvSpPr>
          <p:spPr>
            <a:xfrm>
              <a:off x="0" y="0"/>
              <a:ext cx="4750604" cy="6858000"/>
            </a:xfrm>
            <a:custGeom>
              <a:avLst/>
              <a:gdLst>
                <a:gd name="connsiteX0" fmla="*/ 0 w 4750604"/>
                <a:gd name="connsiteY0" fmla="*/ 0 h 6858000"/>
                <a:gd name="connsiteX1" fmla="*/ 4750604 w 4750604"/>
                <a:gd name="connsiteY1" fmla="*/ 0 h 6858000"/>
                <a:gd name="connsiteX2" fmla="*/ 3101407 w 4750604"/>
                <a:gd name="connsiteY2" fmla="*/ 6858000 h 6858000"/>
                <a:gd name="connsiteX3" fmla="*/ 0 w 475060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750604" h="6858000">
                  <a:moveTo>
                    <a:pt x="0" y="0"/>
                  </a:moveTo>
                  <a:lnTo>
                    <a:pt x="4750604" y="0"/>
                  </a:lnTo>
                  <a:lnTo>
                    <a:pt x="3101407" y="6858000"/>
                  </a:lnTo>
                  <a:lnTo>
                    <a:pt x="0" y="6858000"/>
                  </a:lnTo>
                  <a:close/>
                </a:path>
              </a:pathLst>
            </a:custGeom>
            <a:solidFill>
              <a:schemeClr val="accent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AD1E7D22-630D-4E19-8BE6-9C21E4A652BD}"/>
                </a:ext>
              </a:extLst>
            </p:cNvPr>
            <p:cNvSpPr/>
            <p:nvPr/>
          </p:nvSpPr>
          <p:spPr>
            <a:xfrm>
              <a:off x="1" y="0"/>
              <a:ext cx="3946799" cy="6858000"/>
            </a:xfrm>
            <a:custGeom>
              <a:avLst/>
              <a:gdLst>
                <a:gd name="connsiteX0" fmla="*/ 0 w 3946799"/>
                <a:gd name="connsiteY0" fmla="*/ 0 h 6858000"/>
                <a:gd name="connsiteX1" fmla="*/ 3946799 w 3946799"/>
                <a:gd name="connsiteY1" fmla="*/ 0 h 6858000"/>
                <a:gd name="connsiteX2" fmla="*/ 2297602 w 3946799"/>
                <a:gd name="connsiteY2" fmla="*/ 6858000 h 6858000"/>
                <a:gd name="connsiteX3" fmla="*/ 0 w 3946799"/>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946799" h="6858000">
                  <a:moveTo>
                    <a:pt x="0" y="0"/>
                  </a:moveTo>
                  <a:lnTo>
                    <a:pt x="3946799" y="0"/>
                  </a:lnTo>
                  <a:lnTo>
                    <a:pt x="2297602" y="6858000"/>
                  </a:lnTo>
                  <a:lnTo>
                    <a:pt x="0" y="6858000"/>
                  </a:lnTo>
                  <a:close/>
                </a:path>
              </a:pathLst>
            </a:custGeom>
            <a:solidFill>
              <a:schemeClr val="accent2">
                <a:alpha val="4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318BD405-EEE9-4A08-8DA2-A70AFCF1D240}"/>
                </a:ext>
              </a:extLst>
            </p:cNvPr>
            <p:cNvSpPr/>
            <p:nvPr/>
          </p:nvSpPr>
          <p:spPr>
            <a:xfrm>
              <a:off x="0" y="0"/>
              <a:ext cx="3723822" cy="6858000"/>
            </a:xfrm>
            <a:custGeom>
              <a:avLst/>
              <a:gdLst>
                <a:gd name="connsiteX0" fmla="*/ 0 w 3723822"/>
                <a:gd name="connsiteY0" fmla="*/ 0 h 6858000"/>
                <a:gd name="connsiteX1" fmla="*/ 3723822 w 3723822"/>
                <a:gd name="connsiteY1" fmla="*/ 0 h 6858000"/>
                <a:gd name="connsiteX2" fmla="*/ 2074625 w 3723822"/>
                <a:gd name="connsiteY2" fmla="*/ 6858000 h 6858000"/>
                <a:gd name="connsiteX3" fmla="*/ 0 w 372382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723822" h="6858000">
                  <a:moveTo>
                    <a:pt x="0" y="0"/>
                  </a:moveTo>
                  <a:lnTo>
                    <a:pt x="3723822" y="0"/>
                  </a:lnTo>
                  <a:lnTo>
                    <a:pt x="2074625" y="6858000"/>
                  </a:lnTo>
                  <a:lnTo>
                    <a:pt x="0" y="6858000"/>
                  </a:lnTo>
                  <a:close/>
                </a:path>
              </a:pathLst>
            </a:custGeom>
            <a:solidFill>
              <a:schemeClr val="accent2">
                <a:alpha val="9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7D4A6826-2C0D-4C79-A871-DF31737EE4F7}"/>
                </a:ext>
              </a:extLst>
            </p:cNvPr>
            <p:cNvSpPr/>
            <p:nvPr/>
          </p:nvSpPr>
          <p:spPr>
            <a:xfrm>
              <a:off x="0" y="0"/>
              <a:ext cx="3374007" cy="6858000"/>
            </a:xfrm>
            <a:custGeom>
              <a:avLst/>
              <a:gdLst>
                <a:gd name="connsiteX0" fmla="*/ 0 w 3374007"/>
                <a:gd name="connsiteY0" fmla="*/ 0 h 6858000"/>
                <a:gd name="connsiteX1" fmla="*/ 3374007 w 3374007"/>
                <a:gd name="connsiteY1" fmla="*/ 0 h 6858000"/>
                <a:gd name="connsiteX2" fmla="*/ 1659507 w 3374007"/>
                <a:gd name="connsiteY2" fmla="*/ 6858000 h 6858000"/>
                <a:gd name="connsiteX3" fmla="*/ 0 w 337400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374007" h="6858000">
                  <a:moveTo>
                    <a:pt x="0" y="0"/>
                  </a:moveTo>
                  <a:lnTo>
                    <a:pt x="3374007" y="0"/>
                  </a:lnTo>
                  <a:lnTo>
                    <a:pt x="1659507" y="6858000"/>
                  </a:lnTo>
                  <a:lnTo>
                    <a:pt x="0" y="6858000"/>
                  </a:lnTo>
                  <a:close/>
                </a:path>
              </a:pathLst>
            </a:custGeom>
            <a:solidFill>
              <a:srgbClr val="0D304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4" name="Title 33" descr="title">
            <a:extLst>
              <a:ext uri="{FF2B5EF4-FFF2-40B4-BE49-F238E27FC236}">
                <a16:creationId xmlns:a16="http://schemas.microsoft.com/office/drawing/2014/main" id="{3749FE94-FC7C-4359-A56E-6C7A87BDEE87}"/>
              </a:ext>
            </a:extLst>
          </p:cNvPr>
          <p:cNvSpPr>
            <a:spLocks noGrp="1"/>
          </p:cNvSpPr>
          <p:nvPr>
            <p:ph type="title"/>
          </p:nvPr>
        </p:nvSpPr>
        <p:spPr>
          <a:xfrm>
            <a:off x="537328" y="490194"/>
            <a:ext cx="10645784" cy="3648173"/>
          </a:xfrm>
        </p:spPr>
        <p:txBody>
          <a:bodyPr/>
          <a:lstStyle/>
          <a:p>
            <a:pPr algn="ctr"/>
            <a:r>
              <a:rPr lang="en-GB" sz="7000" b="1" dirty="0"/>
              <a:t>What should be included in the Learning Plan?</a:t>
            </a:r>
            <a:r>
              <a:rPr lang="en-GB" b="1" dirty="0"/>
              <a:t/>
            </a:r>
            <a:br>
              <a:rPr lang="en-GB" b="1" dirty="0"/>
            </a:br>
            <a:endParaRPr lang="en-US" dirty="0"/>
          </a:p>
        </p:txBody>
      </p:sp>
      <p:sp>
        <p:nvSpPr>
          <p:cNvPr id="35" name="Text Placeholder 34" descr="subtitle">
            <a:extLst>
              <a:ext uri="{FF2B5EF4-FFF2-40B4-BE49-F238E27FC236}">
                <a16:creationId xmlns:a16="http://schemas.microsoft.com/office/drawing/2014/main" id="{3F200E92-5A1F-40B7-AE02-46929BC459EA}"/>
              </a:ext>
            </a:extLst>
          </p:cNvPr>
          <p:cNvSpPr>
            <a:spLocks noGrp="1"/>
          </p:cNvSpPr>
          <p:nvPr>
            <p:ph type="body" idx="1"/>
          </p:nvPr>
        </p:nvSpPr>
        <p:spPr>
          <a:xfrm>
            <a:off x="1491150" y="3848492"/>
            <a:ext cx="9209695" cy="1845298"/>
          </a:xfrm>
        </p:spPr>
        <p:txBody>
          <a:bodyPr/>
          <a:lstStyle/>
          <a:p>
            <a:pPr algn="ctr"/>
            <a:r>
              <a:rPr lang="en-US" sz="4000" b="1" dirty="0"/>
              <a:t>The Different elements and activities – </a:t>
            </a:r>
          </a:p>
          <a:p>
            <a:pPr algn="ctr"/>
            <a:r>
              <a:rPr lang="en-US" sz="4000" b="1" dirty="0"/>
              <a:t>This relates to the actual content, what will be written into your plan</a:t>
            </a:r>
          </a:p>
          <a:p>
            <a:pPr algn="ctr"/>
            <a:endParaRPr lang="en-US" dirty="0"/>
          </a:p>
        </p:txBody>
      </p:sp>
      <p:pic>
        <p:nvPicPr>
          <p:cNvPr id="2" name="Recorded Sound 9">
            <a:hlinkClick r:id="" action="ppaction://media"/>
            <a:extLst>
              <a:ext uri="{FF2B5EF4-FFF2-40B4-BE49-F238E27FC236}">
                <a16:creationId xmlns:a16="http://schemas.microsoft.com/office/drawing/2014/main" id="{BA085000-070F-4E0D-A56B-31A3C527270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050663" y="2522145"/>
            <a:ext cx="487363" cy="487363"/>
          </a:xfrm>
          <a:prstGeom prst="rect">
            <a:avLst/>
          </a:prstGeom>
        </p:spPr>
      </p:pic>
    </p:spTree>
    <p:extLst>
      <p:ext uri="{BB962C8B-B14F-4D97-AF65-F5344CB8AC3E}">
        <p14:creationId xmlns:p14="http://schemas.microsoft.com/office/powerpoint/2010/main" val="4021511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019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arial view of boy sitting at his laptop">
            <a:extLst>
              <a:ext uri="{FF2B5EF4-FFF2-40B4-BE49-F238E27FC236}">
                <a16:creationId xmlns:a16="http://schemas.microsoft.com/office/drawing/2014/main" id="{3C2A7DCB-B005-424A-8446-ACA533D0BC8B}"/>
              </a:ext>
            </a:extLst>
          </p:cNvPr>
          <p:cNvPicPr>
            <a:picLocks noGrp="1" noChangeAspect="1"/>
          </p:cNvPicPr>
          <p:nvPr>
            <p:ph type="pic" sz="quarter" idx="10"/>
          </p:nvPr>
        </p:nvPicPr>
        <p:blipFill>
          <a:blip r:embed="rId4" cstate="email">
            <a:extLst>
              <a:ext uri="{28A0092B-C50C-407E-A947-70E740481C1C}">
                <a14:useLocalDpi xmlns:a14="http://schemas.microsoft.com/office/drawing/2010/main"/>
              </a:ext>
            </a:extLst>
          </a:blip>
          <a:srcRect/>
          <a:stretch>
            <a:fillRect/>
          </a:stretch>
        </p:blipFill>
        <p:spPr/>
      </p:pic>
      <p:grpSp>
        <p:nvGrpSpPr>
          <p:cNvPr id="11" name="Group 10">
            <a:extLst>
              <a:ext uri="{FF2B5EF4-FFF2-40B4-BE49-F238E27FC236}">
                <a16:creationId xmlns:a16="http://schemas.microsoft.com/office/drawing/2014/main" id="{AB025618-C830-4992-9CD3-D9E49BC79E67}"/>
              </a:ext>
              <a:ext uri="{C183D7F6-B498-43B3-948B-1728B52AA6E4}">
                <adec:decorative xmlns:adec="http://schemas.microsoft.com/office/drawing/2017/decorative" xmlns="" val="1"/>
              </a:ext>
            </a:extLst>
          </p:cNvPr>
          <p:cNvGrpSpPr/>
          <p:nvPr/>
        </p:nvGrpSpPr>
        <p:grpSpPr>
          <a:xfrm>
            <a:off x="2595847" y="0"/>
            <a:ext cx="7388298" cy="6858000"/>
            <a:chOff x="1826589" y="0"/>
            <a:chExt cx="7388298" cy="6858000"/>
          </a:xfrm>
        </p:grpSpPr>
        <p:sp>
          <p:nvSpPr>
            <p:cNvPr id="10" name="Parallelogram 9">
              <a:extLst>
                <a:ext uri="{FF2B5EF4-FFF2-40B4-BE49-F238E27FC236}">
                  <a16:creationId xmlns:a16="http://schemas.microsoft.com/office/drawing/2014/main" id="{11E692D4-6AEA-4652-A7AE-A02328258A55}"/>
                </a:ext>
              </a:extLst>
            </p:cNvPr>
            <p:cNvSpPr/>
            <p:nvPr/>
          </p:nvSpPr>
          <p:spPr>
            <a:xfrm>
              <a:off x="2618099" y="0"/>
              <a:ext cx="6596788" cy="6858000"/>
            </a:xfrm>
            <a:prstGeom prst="parallelogram">
              <a:avLst/>
            </a:prstGeom>
            <a:solidFill>
              <a:schemeClr val="bg1">
                <a:alpha val="8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arallelogram 8">
              <a:extLst>
                <a:ext uri="{FF2B5EF4-FFF2-40B4-BE49-F238E27FC236}">
                  <a16:creationId xmlns:a16="http://schemas.microsoft.com/office/drawing/2014/main" id="{A134AA32-2418-4A09-9BA8-ED7207AC0D74}"/>
                </a:ext>
              </a:extLst>
            </p:cNvPr>
            <p:cNvSpPr/>
            <p:nvPr/>
          </p:nvSpPr>
          <p:spPr>
            <a:xfrm>
              <a:off x="2340861" y="0"/>
              <a:ext cx="6596788" cy="6858000"/>
            </a:xfrm>
            <a:prstGeom prst="parallelogram">
              <a:avLst/>
            </a:prstGeom>
            <a:solidFill>
              <a:schemeClr val="bg1">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Parallelogram 21">
              <a:extLst>
                <a:ext uri="{FF2B5EF4-FFF2-40B4-BE49-F238E27FC236}">
                  <a16:creationId xmlns:a16="http://schemas.microsoft.com/office/drawing/2014/main" id="{0051AD99-BC4A-487F-BE1C-486FC5B8E9F2}"/>
                </a:ext>
              </a:extLst>
            </p:cNvPr>
            <p:cNvSpPr/>
            <p:nvPr/>
          </p:nvSpPr>
          <p:spPr>
            <a:xfrm>
              <a:off x="1826589" y="0"/>
              <a:ext cx="6596788" cy="6858000"/>
            </a:xfrm>
            <a:prstGeom prst="parallelogram">
              <a:avLst/>
            </a:prstGeom>
            <a:solidFill>
              <a:schemeClr val="bg1">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itle 3" descr="Title">
            <a:extLst>
              <a:ext uri="{FF2B5EF4-FFF2-40B4-BE49-F238E27FC236}">
                <a16:creationId xmlns:a16="http://schemas.microsoft.com/office/drawing/2014/main" id="{DFF36EE7-AE57-42F4-ACA9-A328C1F4EA02}"/>
              </a:ext>
            </a:extLst>
          </p:cNvPr>
          <p:cNvSpPr>
            <a:spLocks noGrp="1"/>
          </p:cNvSpPr>
          <p:nvPr>
            <p:ph type="title"/>
          </p:nvPr>
        </p:nvSpPr>
        <p:spPr/>
        <p:txBody>
          <a:bodyPr/>
          <a:lstStyle/>
          <a:p>
            <a:r>
              <a:rPr lang="en-US" sz="3000" b="1" dirty="0"/>
              <a:t>Examples of what you should be including in the Lesson Plan</a:t>
            </a:r>
          </a:p>
        </p:txBody>
      </p:sp>
      <p:pic>
        <p:nvPicPr>
          <p:cNvPr id="35" name="Content Placeholder 34" descr="Open Book">
            <a:extLst>
              <a:ext uri="{FF2B5EF4-FFF2-40B4-BE49-F238E27FC236}">
                <a16:creationId xmlns:a16="http://schemas.microsoft.com/office/drawing/2014/main" id="{56174A3F-A7B3-40BE-88BD-1796890E4B44}"/>
              </a:ext>
            </a:extLst>
          </p:cNvPr>
          <p:cNvPicPr>
            <a:picLocks noGrp="1" noChangeAspect="1"/>
          </p:cNvPicPr>
          <p:nvPr>
            <p:ph sz="quarter" idx="13"/>
          </p:nvPr>
        </p:nvPicPr>
        <p:blipFill>
          <a:blip r:embed="rId5" cstate="email">
            <a:extLst>
              <a:ext uri="{28A0092B-C50C-407E-A947-70E740481C1C}">
                <a14:useLocalDpi xmlns:a14="http://schemas.microsoft.com/office/drawing/2010/main"/>
              </a:ext>
              <a:ext uri="{96DAC541-7B7A-43D3-8B79-37D633B846F1}">
                <asvg:svgBlip xmlns:asvg="http://schemas.microsoft.com/office/drawing/2016/SVG/main" xmlns="" r:embed="rId6"/>
              </a:ext>
            </a:extLst>
          </a:blip>
          <a:stretch>
            <a:fillRect/>
          </a:stretch>
        </p:blipFill>
        <p:spPr/>
      </p:pic>
      <p:sp>
        <p:nvSpPr>
          <p:cNvPr id="23" name="Text Placeholder 22" descr="content block 1">
            <a:extLst>
              <a:ext uri="{FF2B5EF4-FFF2-40B4-BE49-F238E27FC236}">
                <a16:creationId xmlns:a16="http://schemas.microsoft.com/office/drawing/2014/main" id="{B88939B0-5B9A-4423-AFD1-CF6B22268795}"/>
              </a:ext>
            </a:extLst>
          </p:cNvPr>
          <p:cNvSpPr>
            <a:spLocks noGrp="1"/>
          </p:cNvSpPr>
          <p:nvPr>
            <p:ph type="body" sz="quarter" idx="11"/>
          </p:nvPr>
        </p:nvSpPr>
        <p:spPr>
          <a:xfrm>
            <a:off x="920414" y="2846863"/>
            <a:ext cx="2834640" cy="3719674"/>
          </a:xfrm>
        </p:spPr>
        <p:txBody>
          <a:bodyPr/>
          <a:lstStyle/>
          <a:p>
            <a:r>
              <a:rPr lang="en-GB" sz="2000" dirty="0"/>
              <a:t>Activities – Contemporary Pedagogies, andragogy</a:t>
            </a:r>
          </a:p>
          <a:p>
            <a:r>
              <a:rPr lang="en-GB" sz="2000" dirty="0"/>
              <a:t>Book References</a:t>
            </a:r>
          </a:p>
          <a:p>
            <a:r>
              <a:rPr lang="en-GB" sz="2000" dirty="0"/>
              <a:t>Timings</a:t>
            </a:r>
          </a:p>
          <a:p>
            <a:r>
              <a:rPr lang="en-GB" sz="2000" dirty="0"/>
              <a:t>Delivery methods, for example emergent technology</a:t>
            </a:r>
          </a:p>
          <a:p>
            <a:endParaRPr lang="en-US" dirty="0"/>
          </a:p>
        </p:txBody>
      </p:sp>
      <p:sp>
        <p:nvSpPr>
          <p:cNvPr id="24" name="Text Placeholder 23" descr="content block 2">
            <a:extLst>
              <a:ext uri="{FF2B5EF4-FFF2-40B4-BE49-F238E27FC236}">
                <a16:creationId xmlns:a16="http://schemas.microsoft.com/office/drawing/2014/main" id="{C3930A4E-1302-4AC9-86A3-C4E8AF186ED8}"/>
              </a:ext>
            </a:extLst>
          </p:cNvPr>
          <p:cNvSpPr>
            <a:spLocks noGrp="1"/>
          </p:cNvSpPr>
          <p:nvPr>
            <p:ph type="body" sz="quarter" idx="12"/>
          </p:nvPr>
        </p:nvSpPr>
        <p:spPr>
          <a:xfrm>
            <a:off x="5064141" y="2852444"/>
            <a:ext cx="2834640" cy="3368675"/>
          </a:xfrm>
        </p:spPr>
        <p:txBody>
          <a:bodyPr/>
          <a:lstStyle/>
          <a:p>
            <a:r>
              <a:rPr lang="en-GB" sz="2000" dirty="0"/>
              <a:t>Interactive Discussion </a:t>
            </a:r>
          </a:p>
          <a:p>
            <a:r>
              <a:rPr lang="en-GB" sz="2000" dirty="0"/>
              <a:t>Homework</a:t>
            </a:r>
          </a:p>
          <a:p>
            <a:r>
              <a:rPr lang="en-GB" sz="2000" dirty="0"/>
              <a:t>Deadlines</a:t>
            </a:r>
          </a:p>
          <a:p>
            <a:r>
              <a:rPr lang="en-GB" sz="2000" dirty="0"/>
              <a:t>Class Details</a:t>
            </a:r>
          </a:p>
          <a:p>
            <a:r>
              <a:rPr lang="en-GB" sz="2000" dirty="0"/>
              <a:t>Course Information</a:t>
            </a:r>
          </a:p>
          <a:p>
            <a:r>
              <a:rPr lang="en-GB" sz="2000" dirty="0"/>
              <a:t>Date</a:t>
            </a:r>
          </a:p>
          <a:p>
            <a:endParaRPr lang="en-US" dirty="0"/>
          </a:p>
        </p:txBody>
      </p:sp>
      <p:sp>
        <p:nvSpPr>
          <p:cNvPr id="14" name="Rectangle 13">
            <a:extLst>
              <a:ext uri="{FF2B5EF4-FFF2-40B4-BE49-F238E27FC236}">
                <a16:creationId xmlns:a16="http://schemas.microsoft.com/office/drawing/2014/main" id="{C862BC4D-BD7A-417E-A34A-59CE4D4A6AC8}"/>
              </a:ext>
              <a:ext uri="{C183D7F6-B498-43B3-948B-1728B52AA6E4}">
                <adec:decorative xmlns:adec="http://schemas.microsoft.com/office/drawing/2017/decorative" xmlns="" val="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652937FB-CDE3-46B3-8481-AB5DB8C4BABA}"/>
              </a:ext>
              <a:ext uri="{C183D7F6-B498-43B3-948B-1728B52AA6E4}">
                <adec:decorative xmlns:adec="http://schemas.microsoft.com/office/drawing/2017/decorative" xmlns="" val="1"/>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Slide Number Placeholder 5" descr="Slide number">
            <a:extLst>
              <a:ext uri="{FF2B5EF4-FFF2-40B4-BE49-F238E27FC236}">
                <a16:creationId xmlns:a16="http://schemas.microsoft.com/office/drawing/2014/main" id="{11457662-C1A5-4B93-8E30-88025E27C462}"/>
              </a:ext>
              <a:ext uri="{C183D7F6-B498-43B3-948B-1728B52AA6E4}">
                <adec:decorative xmlns:adec="http://schemas.microsoft.com/office/drawing/2017/decorative" xmlns="" val="0"/>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smtClean="0">
                <a:solidFill>
                  <a:schemeClr val="bg1"/>
                </a:solidFill>
              </a:rPr>
              <a:pPr algn="ctr"/>
              <a:t>10</a:t>
            </a:fld>
            <a:endParaRPr lang="en-US" sz="1200" dirty="0">
              <a:solidFill>
                <a:schemeClr val="bg1"/>
              </a:solidFill>
            </a:endParaRPr>
          </a:p>
        </p:txBody>
      </p:sp>
      <p:pic>
        <p:nvPicPr>
          <p:cNvPr id="2" name="Picture 1">
            <a:extLst>
              <a:ext uri="{FF2B5EF4-FFF2-40B4-BE49-F238E27FC236}">
                <a16:creationId xmlns:a16="http://schemas.microsoft.com/office/drawing/2014/main" id="{66ED367B-6D0D-4130-A2B3-2203BEB25B4E}"/>
              </a:ext>
            </a:extLst>
          </p:cNvPr>
          <p:cNvPicPr>
            <a:picLocks noChangeAspect="1"/>
          </p:cNvPicPr>
          <p:nvPr/>
        </p:nvPicPr>
        <p:blipFill>
          <a:blip r:embed="rId7"/>
          <a:stretch>
            <a:fillRect/>
          </a:stretch>
        </p:blipFill>
        <p:spPr>
          <a:xfrm>
            <a:off x="5645309" y="1981200"/>
            <a:ext cx="548688" cy="548688"/>
          </a:xfrm>
          <a:prstGeom prst="rect">
            <a:avLst/>
          </a:prstGeom>
        </p:spPr>
      </p:pic>
      <p:pic>
        <p:nvPicPr>
          <p:cNvPr id="3" name="Recorded Sound 10">
            <a:hlinkClick r:id="" action="ppaction://media"/>
            <a:extLst>
              <a:ext uri="{FF2B5EF4-FFF2-40B4-BE49-F238E27FC236}">
                <a16:creationId xmlns:a16="http://schemas.microsoft.com/office/drawing/2014/main" id="{DA617DA5-0ED6-48BC-B033-57633A67F52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7178143" y="557439"/>
            <a:ext cx="487363" cy="487363"/>
          </a:xfrm>
          <a:prstGeom prst="rect">
            <a:avLst/>
          </a:prstGeom>
        </p:spPr>
      </p:pic>
    </p:spTree>
    <p:extLst>
      <p:ext uri="{BB962C8B-B14F-4D97-AF65-F5344CB8AC3E}">
        <p14:creationId xmlns:p14="http://schemas.microsoft.com/office/powerpoint/2010/main" val="3207125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777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boy walking with a bookbag and bike">
            <a:extLst>
              <a:ext uri="{FF2B5EF4-FFF2-40B4-BE49-F238E27FC236}">
                <a16:creationId xmlns:a16="http://schemas.microsoft.com/office/drawing/2014/main" id="{3111B687-3781-4457-A624-86311FC69082}"/>
              </a:ext>
            </a:extLst>
          </p:cNvPr>
          <p:cNvPicPr>
            <a:picLocks noGrp="1" noChangeAspect="1"/>
          </p:cNvPicPr>
          <p:nvPr>
            <p:ph type="pic" sz="quarter" idx="10"/>
          </p:nvPr>
        </p:nvPicPr>
        <p:blipFill rotWithShape="1">
          <a:blip r:embed="rId4" cstate="email">
            <a:extLst>
              <a:ext uri="{28A0092B-C50C-407E-A947-70E740481C1C}">
                <a14:useLocalDpi xmlns:a14="http://schemas.microsoft.com/office/drawing/2010/main"/>
              </a:ext>
            </a:extLst>
          </a:blip>
          <a:srcRect/>
          <a:stretch/>
        </p:blipFill>
        <p:spPr>
          <a:xfrm>
            <a:off x="6836125" y="0"/>
            <a:ext cx="5355875" cy="6858000"/>
          </a:xfrm>
        </p:spPr>
      </p:pic>
      <p:grpSp>
        <p:nvGrpSpPr>
          <p:cNvPr id="11" name="Group 10">
            <a:extLst>
              <a:ext uri="{FF2B5EF4-FFF2-40B4-BE49-F238E27FC236}">
                <a16:creationId xmlns:a16="http://schemas.microsoft.com/office/drawing/2014/main" id="{AB025618-C830-4992-9CD3-D9E49BC79E67}"/>
              </a:ext>
              <a:ext uri="{C183D7F6-B498-43B3-948B-1728B52AA6E4}">
                <adec:decorative xmlns:adec="http://schemas.microsoft.com/office/drawing/2017/decorative" xmlns="" val="1"/>
              </a:ext>
            </a:extLst>
          </p:cNvPr>
          <p:cNvGrpSpPr/>
          <p:nvPr/>
        </p:nvGrpSpPr>
        <p:grpSpPr>
          <a:xfrm>
            <a:off x="2595847" y="0"/>
            <a:ext cx="7388298" cy="6858000"/>
            <a:chOff x="1826589" y="0"/>
            <a:chExt cx="7388298" cy="6858000"/>
          </a:xfrm>
        </p:grpSpPr>
        <p:sp>
          <p:nvSpPr>
            <p:cNvPr id="10" name="Parallelogram 9">
              <a:extLst>
                <a:ext uri="{FF2B5EF4-FFF2-40B4-BE49-F238E27FC236}">
                  <a16:creationId xmlns:a16="http://schemas.microsoft.com/office/drawing/2014/main" id="{11E692D4-6AEA-4652-A7AE-A02328258A55}"/>
                </a:ext>
              </a:extLst>
            </p:cNvPr>
            <p:cNvSpPr/>
            <p:nvPr/>
          </p:nvSpPr>
          <p:spPr>
            <a:xfrm>
              <a:off x="2618099" y="0"/>
              <a:ext cx="6596788" cy="6858000"/>
            </a:xfrm>
            <a:prstGeom prst="parallelogram">
              <a:avLst/>
            </a:prstGeom>
            <a:solidFill>
              <a:schemeClr val="bg1">
                <a:alpha val="8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Parallelogram 8">
              <a:extLst>
                <a:ext uri="{FF2B5EF4-FFF2-40B4-BE49-F238E27FC236}">
                  <a16:creationId xmlns:a16="http://schemas.microsoft.com/office/drawing/2014/main" id="{A134AA32-2418-4A09-9BA8-ED7207AC0D74}"/>
                </a:ext>
              </a:extLst>
            </p:cNvPr>
            <p:cNvSpPr/>
            <p:nvPr/>
          </p:nvSpPr>
          <p:spPr>
            <a:xfrm>
              <a:off x="2340861" y="0"/>
              <a:ext cx="6596788" cy="6858000"/>
            </a:xfrm>
            <a:prstGeom prst="parallelogram">
              <a:avLst/>
            </a:prstGeom>
            <a:solidFill>
              <a:schemeClr val="bg1">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Parallelogram 21">
              <a:extLst>
                <a:ext uri="{FF2B5EF4-FFF2-40B4-BE49-F238E27FC236}">
                  <a16:creationId xmlns:a16="http://schemas.microsoft.com/office/drawing/2014/main" id="{0051AD99-BC4A-487F-BE1C-486FC5B8E9F2}"/>
                </a:ext>
                <a:ext uri="{C183D7F6-B498-43B3-948B-1728B52AA6E4}">
                  <adec:decorative xmlns:adec="http://schemas.microsoft.com/office/drawing/2017/decorative" xmlns="" val="1"/>
                </a:ext>
              </a:extLst>
            </p:cNvPr>
            <p:cNvSpPr/>
            <p:nvPr/>
          </p:nvSpPr>
          <p:spPr>
            <a:xfrm>
              <a:off x="1826589" y="0"/>
              <a:ext cx="6596788" cy="6858000"/>
            </a:xfrm>
            <a:prstGeom prst="parallelogram">
              <a:avLst/>
            </a:prstGeom>
            <a:solidFill>
              <a:schemeClr val="bg1">
                <a:alpha val="8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itle 3" descr="Title">
            <a:extLst>
              <a:ext uri="{FF2B5EF4-FFF2-40B4-BE49-F238E27FC236}">
                <a16:creationId xmlns:a16="http://schemas.microsoft.com/office/drawing/2014/main" id="{DFF36EE7-AE57-42F4-ACA9-A328C1F4EA02}"/>
              </a:ext>
            </a:extLst>
          </p:cNvPr>
          <p:cNvSpPr>
            <a:spLocks noGrp="1"/>
          </p:cNvSpPr>
          <p:nvPr>
            <p:ph type="title"/>
          </p:nvPr>
        </p:nvSpPr>
        <p:spPr/>
        <p:txBody>
          <a:bodyPr/>
          <a:lstStyle/>
          <a:p>
            <a:r>
              <a:rPr lang="en-US" sz="4000" dirty="0"/>
              <a:t>Make the Content Relevant</a:t>
            </a:r>
          </a:p>
        </p:txBody>
      </p:sp>
      <p:pic>
        <p:nvPicPr>
          <p:cNvPr id="35" name="Content Placeholder 34" descr="Open Book">
            <a:extLst>
              <a:ext uri="{FF2B5EF4-FFF2-40B4-BE49-F238E27FC236}">
                <a16:creationId xmlns:a16="http://schemas.microsoft.com/office/drawing/2014/main" id="{56174A3F-A7B3-40BE-88BD-1796890E4B44}"/>
              </a:ext>
            </a:extLst>
          </p:cNvPr>
          <p:cNvPicPr>
            <a:picLocks noGrp="1" noChangeAspect="1"/>
          </p:cNvPicPr>
          <p:nvPr>
            <p:ph sz="quarter" idx="13"/>
          </p:nvPr>
        </p:nvPicPr>
        <p:blipFill>
          <a:blip r:embed="rId5" cstate="email">
            <a:extLst>
              <a:ext uri="{28A0092B-C50C-407E-A947-70E740481C1C}">
                <a14:useLocalDpi xmlns:a14="http://schemas.microsoft.com/office/drawing/2010/main"/>
              </a:ext>
              <a:ext uri="{96DAC541-7B7A-43D3-8B79-37D633B846F1}">
                <asvg:svgBlip xmlns:asvg="http://schemas.microsoft.com/office/drawing/2016/SVG/main" xmlns="" r:embed="rId6"/>
              </a:ext>
            </a:extLst>
          </a:blip>
          <a:stretch>
            <a:fillRect/>
          </a:stretch>
        </p:blipFill>
        <p:spPr/>
      </p:pic>
      <p:sp>
        <p:nvSpPr>
          <p:cNvPr id="23" name="Text Placeholder 22" descr="content block 1">
            <a:extLst>
              <a:ext uri="{FF2B5EF4-FFF2-40B4-BE49-F238E27FC236}">
                <a16:creationId xmlns:a16="http://schemas.microsoft.com/office/drawing/2014/main" id="{B88939B0-5B9A-4423-AFD1-CF6B22268795}"/>
              </a:ext>
            </a:extLst>
          </p:cNvPr>
          <p:cNvSpPr>
            <a:spLocks noGrp="1"/>
          </p:cNvSpPr>
          <p:nvPr>
            <p:ph type="body" sz="quarter" idx="11"/>
          </p:nvPr>
        </p:nvSpPr>
        <p:spPr/>
        <p:txBody>
          <a:bodyPr/>
          <a:lstStyle/>
          <a:p>
            <a:r>
              <a:rPr lang="en-US" dirty="0"/>
              <a:t>It is important that what you are including in the Learning Plan is relevant to your respective learner. </a:t>
            </a:r>
          </a:p>
          <a:p>
            <a:r>
              <a:rPr lang="en-US" dirty="0"/>
              <a:t>For example, if you are delivering a session on the merits and benefits of teamwork, then it would be a good idea to include some group activities to highlight the benefits of working together. You can create the example through the teaching strategy. </a:t>
            </a:r>
          </a:p>
          <a:p>
            <a:r>
              <a:rPr lang="en-US" dirty="0"/>
              <a:t>Consider the size of the room, what resources are at your disposal and how you think the group would engage and respond to varying activities.</a:t>
            </a:r>
          </a:p>
        </p:txBody>
      </p:sp>
      <p:sp>
        <p:nvSpPr>
          <p:cNvPr id="24" name="Text Placeholder 23" descr="content block 2">
            <a:extLst>
              <a:ext uri="{FF2B5EF4-FFF2-40B4-BE49-F238E27FC236}">
                <a16:creationId xmlns:a16="http://schemas.microsoft.com/office/drawing/2014/main" id="{C3930A4E-1302-4AC9-86A3-C4E8AF186ED8}"/>
              </a:ext>
            </a:extLst>
          </p:cNvPr>
          <p:cNvSpPr>
            <a:spLocks noGrp="1"/>
          </p:cNvSpPr>
          <p:nvPr>
            <p:ph type="body" sz="quarter" idx="12"/>
          </p:nvPr>
        </p:nvSpPr>
        <p:spPr/>
        <p:txBody>
          <a:bodyPr/>
          <a:lstStyle/>
          <a:p>
            <a:r>
              <a:rPr lang="en-US" dirty="0"/>
              <a:t>In the professional environment it is likely that the training you are delivering will vary, as business practice evolves all the time. Ensure you tailor the learning plan and the teaching experience to fit the group of people you are engaging with. </a:t>
            </a:r>
          </a:p>
          <a:p>
            <a:r>
              <a:rPr lang="en-US" dirty="0"/>
              <a:t>For example, if you know the group are keen to take notes and respond well – you could include group discussion whilst writing information on a smart board. </a:t>
            </a:r>
          </a:p>
          <a:p>
            <a:r>
              <a:rPr lang="en-US" dirty="0"/>
              <a:t>If the group is reserved and difficult to engage, you could include group activities to motivate learning</a:t>
            </a:r>
          </a:p>
          <a:p>
            <a:endParaRPr lang="en-US" dirty="0"/>
          </a:p>
        </p:txBody>
      </p:sp>
      <p:sp>
        <p:nvSpPr>
          <p:cNvPr id="14" name="Rectangle 13">
            <a:extLst>
              <a:ext uri="{FF2B5EF4-FFF2-40B4-BE49-F238E27FC236}">
                <a16:creationId xmlns:a16="http://schemas.microsoft.com/office/drawing/2014/main" id="{C862BC4D-BD7A-417E-A34A-59CE4D4A6AC8}"/>
              </a:ext>
              <a:ext uri="{C183D7F6-B498-43B3-948B-1728B52AA6E4}">
                <adec:decorative xmlns:adec="http://schemas.microsoft.com/office/drawing/2017/decorative" xmlns="" val="1"/>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652937FB-CDE3-46B3-8481-AB5DB8C4BABA}"/>
              </a:ext>
              <a:ext uri="{C183D7F6-B498-43B3-948B-1728B52AA6E4}">
                <adec:decorative xmlns:adec="http://schemas.microsoft.com/office/drawing/2017/decorative" xmlns="" val="1"/>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Slide Number Placeholder 5" descr="Slide number">
            <a:extLst>
              <a:ext uri="{FF2B5EF4-FFF2-40B4-BE49-F238E27FC236}">
                <a16:creationId xmlns:a16="http://schemas.microsoft.com/office/drawing/2014/main" id="{79161314-0A22-4109-A2B1-41E87EFE1E18}"/>
              </a:ext>
              <a:ext uri="{C183D7F6-B498-43B3-948B-1728B52AA6E4}">
                <adec:decorative xmlns:adec="http://schemas.microsoft.com/office/drawing/2017/decorative" xmlns="" val="0"/>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smtClean="0">
                <a:solidFill>
                  <a:schemeClr val="bg1"/>
                </a:solidFill>
              </a:rPr>
              <a:pPr algn="ctr"/>
              <a:t>11</a:t>
            </a:fld>
            <a:endParaRPr lang="en-US" sz="1200" dirty="0">
              <a:solidFill>
                <a:schemeClr val="bg1"/>
              </a:solidFill>
            </a:endParaRPr>
          </a:p>
        </p:txBody>
      </p:sp>
      <p:pic>
        <p:nvPicPr>
          <p:cNvPr id="2" name="Picture 1">
            <a:extLst>
              <a:ext uri="{FF2B5EF4-FFF2-40B4-BE49-F238E27FC236}">
                <a16:creationId xmlns:a16="http://schemas.microsoft.com/office/drawing/2014/main" id="{29E86A97-1715-400F-AD80-3F8DB10761D1}"/>
              </a:ext>
            </a:extLst>
          </p:cNvPr>
          <p:cNvPicPr>
            <a:picLocks noChangeAspect="1"/>
          </p:cNvPicPr>
          <p:nvPr/>
        </p:nvPicPr>
        <p:blipFill>
          <a:blip r:embed="rId7"/>
          <a:stretch>
            <a:fillRect/>
          </a:stretch>
        </p:blipFill>
        <p:spPr>
          <a:xfrm>
            <a:off x="5645309" y="1983605"/>
            <a:ext cx="548688" cy="548688"/>
          </a:xfrm>
          <a:prstGeom prst="rect">
            <a:avLst/>
          </a:prstGeom>
        </p:spPr>
      </p:pic>
      <p:pic>
        <p:nvPicPr>
          <p:cNvPr id="3" name="Recorded Sound 11">
            <a:hlinkClick r:id="" action="ppaction://media"/>
            <a:extLst>
              <a:ext uri="{FF2B5EF4-FFF2-40B4-BE49-F238E27FC236}">
                <a16:creationId xmlns:a16="http://schemas.microsoft.com/office/drawing/2014/main" id="{8B78B7CB-F252-4395-90EE-44A6F9048AF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039022" y="485574"/>
            <a:ext cx="487363" cy="487363"/>
          </a:xfrm>
          <a:prstGeom prst="rect">
            <a:avLst/>
          </a:prstGeom>
        </p:spPr>
      </p:pic>
    </p:spTree>
    <p:extLst>
      <p:ext uri="{BB962C8B-B14F-4D97-AF65-F5344CB8AC3E}">
        <p14:creationId xmlns:p14="http://schemas.microsoft.com/office/powerpoint/2010/main" val="2118823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157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Open book">
            <a:extLst>
              <a:ext uri="{FF2B5EF4-FFF2-40B4-BE49-F238E27FC236}">
                <a16:creationId xmlns:a16="http://schemas.microsoft.com/office/drawing/2014/main" id="{A799F565-1DAB-4AD3-BCE4-5DAC8012F35C}"/>
              </a:ext>
            </a:extLst>
          </p:cNvPr>
          <p:cNvPicPr>
            <a:picLocks noGrp="1" noChangeAspect="1"/>
          </p:cNvPicPr>
          <p:nvPr>
            <p:ph type="pic" sz="quarter" idx="10"/>
          </p:nvPr>
        </p:nvPicPr>
        <p:blipFill>
          <a:blip r:embed="rId4">
            <a:extLst>
              <a:ext uri="{28A0092B-C50C-407E-A947-70E740481C1C}">
                <a14:useLocalDpi xmlns:a14="http://schemas.microsoft.com/office/drawing/2010/main"/>
              </a:ext>
            </a:extLst>
          </a:blip>
          <a:srcRect/>
          <a:stretch>
            <a:fillRect/>
          </a:stretch>
        </p:blipFill>
        <p:spPr/>
      </p:pic>
      <p:sp>
        <p:nvSpPr>
          <p:cNvPr id="29" name="Rectangle 28">
            <a:extLst>
              <a:ext uri="{FF2B5EF4-FFF2-40B4-BE49-F238E27FC236}">
                <a16:creationId xmlns:a16="http://schemas.microsoft.com/office/drawing/2014/main" id="{5C2DDD60-EB1C-44D8-84E1-D86EB3558F11}"/>
              </a:ext>
              <a:ext uri="{C183D7F6-B498-43B3-948B-1728B52AA6E4}">
                <adec:decorative xmlns:adec="http://schemas.microsoft.com/office/drawing/2017/decorative" xmlns="" val="1"/>
              </a:ext>
            </a:extLst>
          </p:cNvPr>
          <p:cNvSpPr/>
          <p:nvPr/>
        </p:nvSpPr>
        <p:spPr>
          <a:xfrm>
            <a:off x="0" y="0"/>
            <a:ext cx="12192000" cy="6863626"/>
          </a:xfrm>
          <a:prstGeom prst="rect">
            <a:avLst/>
          </a:prstGeom>
          <a:solidFill>
            <a:schemeClr val="tx1">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a:extLst>
              <a:ext uri="{FF2B5EF4-FFF2-40B4-BE49-F238E27FC236}">
                <a16:creationId xmlns:a16="http://schemas.microsoft.com/office/drawing/2014/main" id="{F5325EDA-7343-463C-83EC-5D799E8B8195}"/>
              </a:ext>
              <a:ext uri="{C183D7F6-B498-43B3-948B-1728B52AA6E4}">
                <adec:decorative xmlns:adec="http://schemas.microsoft.com/office/drawing/2017/decorative" xmlns="" val="1"/>
              </a:ext>
            </a:extLst>
          </p:cNvPr>
          <p:cNvGrpSpPr/>
          <p:nvPr/>
        </p:nvGrpSpPr>
        <p:grpSpPr>
          <a:xfrm>
            <a:off x="9621170" y="0"/>
            <a:ext cx="2570831" cy="6858001"/>
            <a:chOff x="9621170" y="0"/>
            <a:chExt cx="2570831" cy="6858001"/>
          </a:xfrm>
        </p:grpSpPr>
        <p:sp>
          <p:nvSpPr>
            <p:cNvPr id="32" name="Freeform: Shape 31">
              <a:extLst>
                <a:ext uri="{FF2B5EF4-FFF2-40B4-BE49-F238E27FC236}">
                  <a16:creationId xmlns:a16="http://schemas.microsoft.com/office/drawing/2014/main" id="{25DFF88D-A516-4508-BC03-10D68E4034CF}"/>
                </a:ext>
              </a:extLst>
            </p:cNvPr>
            <p:cNvSpPr/>
            <p:nvPr/>
          </p:nvSpPr>
          <p:spPr>
            <a:xfrm>
              <a:off x="9621170" y="0"/>
              <a:ext cx="2570831" cy="6858000"/>
            </a:xfrm>
            <a:custGeom>
              <a:avLst/>
              <a:gdLst>
                <a:gd name="connsiteX0" fmla="*/ 1649197 w 2570831"/>
                <a:gd name="connsiteY0" fmla="*/ 0 h 6858000"/>
                <a:gd name="connsiteX1" fmla="*/ 2570831 w 2570831"/>
                <a:gd name="connsiteY1" fmla="*/ 0 h 6858000"/>
                <a:gd name="connsiteX2" fmla="*/ 2570831 w 2570831"/>
                <a:gd name="connsiteY2" fmla="*/ 6858000 h 6858000"/>
                <a:gd name="connsiteX3" fmla="*/ 0 w 257083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570831" h="6858000">
                  <a:moveTo>
                    <a:pt x="1649197" y="0"/>
                  </a:moveTo>
                  <a:lnTo>
                    <a:pt x="2570831" y="0"/>
                  </a:lnTo>
                  <a:lnTo>
                    <a:pt x="2570831" y="6858000"/>
                  </a:lnTo>
                  <a:lnTo>
                    <a:pt x="0" y="6858000"/>
                  </a:lnTo>
                  <a:close/>
                </a:path>
              </a:pathLst>
            </a:custGeom>
            <a:solidFill>
              <a:schemeClr val="bg1">
                <a:alpha val="2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Freeform: Shape 29">
              <a:extLst>
                <a:ext uri="{FF2B5EF4-FFF2-40B4-BE49-F238E27FC236}">
                  <a16:creationId xmlns:a16="http://schemas.microsoft.com/office/drawing/2014/main" id="{F990A05A-2B0C-4EA2-8A33-D5A7D8C1BC4F}"/>
                </a:ext>
              </a:extLst>
            </p:cNvPr>
            <p:cNvSpPr/>
            <p:nvPr/>
          </p:nvSpPr>
          <p:spPr>
            <a:xfrm>
              <a:off x="9754598" y="0"/>
              <a:ext cx="2437402" cy="6858000"/>
            </a:xfrm>
            <a:custGeom>
              <a:avLst/>
              <a:gdLst>
                <a:gd name="connsiteX0" fmla="*/ 1649197 w 2437402"/>
                <a:gd name="connsiteY0" fmla="*/ 0 h 6858000"/>
                <a:gd name="connsiteX1" fmla="*/ 2437402 w 2437402"/>
                <a:gd name="connsiteY1" fmla="*/ 0 h 6858000"/>
                <a:gd name="connsiteX2" fmla="*/ 2437402 w 2437402"/>
                <a:gd name="connsiteY2" fmla="*/ 6858000 h 6858000"/>
                <a:gd name="connsiteX3" fmla="*/ 0 w 243740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437402" h="6858000">
                  <a:moveTo>
                    <a:pt x="1649197" y="0"/>
                  </a:moveTo>
                  <a:lnTo>
                    <a:pt x="2437402" y="0"/>
                  </a:lnTo>
                  <a:lnTo>
                    <a:pt x="2437402" y="6858000"/>
                  </a:lnTo>
                  <a:lnTo>
                    <a:pt x="0" y="6858000"/>
                  </a:lnTo>
                  <a:close/>
                </a:path>
              </a:pathLst>
            </a:custGeom>
            <a:solidFill>
              <a:schemeClr val="bg1">
                <a:alpha val="3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79BF84DA-56CC-4319-9B18-B6303F93EF5A}"/>
                </a:ext>
              </a:extLst>
            </p:cNvPr>
            <p:cNvSpPr/>
            <p:nvPr/>
          </p:nvSpPr>
          <p:spPr>
            <a:xfrm>
              <a:off x="10011320" y="0"/>
              <a:ext cx="2180680" cy="6858000"/>
            </a:xfrm>
            <a:custGeom>
              <a:avLst/>
              <a:gdLst>
                <a:gd name="connsiteX0" fmla="*/ 1649197 w 2180680"/>
                <a:gd name="connsiteY0" fmla="*/ 0 h 6858000"/>
                <a:gd name="connsiteX1" fmla="*/ 2180680 w 2180680"/>
                <a:gd name="connsiteY1" fmla="*/ 0 h 6858000"/>
                <a:gd name="connsiteX2" fmla="*/ 2180680 w 2180680"/>
                <a:gd name="connsiteY2" fmla="*/ 6858000 h 6858000"/>
                <a:gd name="connsiteX3" fmla="*/ 0 w 218068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2180680" h="6858000">
                  <a:moveTo>
                    <a:pt x="1649197" y="0"/>
                  </a:moveTo>
                  <a:lnTo>
                    <a:pt x="2180680" y="0"/>
                  </a:lnTo>
                  <a:lnTo>
                    <a:pt x="2180680" y="6858000"/>
                  </a:lnTo>
                  <a:lnTo>
                    <a:pt x="0" y="6858000"/>
                  </a:lnTo>
                  <a:close/>
                </a:path>
              </a:pathLst>
            </a:custGeom>
            <a:solidFill>
              <a:schemeClr val="bg1">
                <a:alpha val="6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3FE4855B-D7C3-4EA7-8050-5BDDB9E3A78A}"/>
                </a:ext>
              </a:extLst>
            </p:cNvPr>
            <p:cNvSpPr/>
            <p:nvPr/>
          </p:nvSpPr>
          <p:spPr>
            <a:xfrm>
              <a:off x="10544156" y="5626"/>
              <a:ext cx="1647844" cy="6852374"/>
            </a:xfrm>
            <a:custGeom>
              <a:avLst/>
              <a:gdLst>
                <a:gd name="connsiteX0" fmla="*/ 1647844 w 1647844"/>
                <a:gd name="connsiteY0" fmla="*/ 0 h 6852374"/>
                <a:gd name="connsiteX1" fmla="*/ 1647844 w 1647844"/>
                <a:gd name="connsiteY1" fmla="*/ 6852374 h 6852374"/>
                <a:gd name="connsiteX2" fmla="*/ 0 w 1647844"/>
                <a:gd name="connsiteY2" fmla="*/ 6852374 h 6852374"/>
              </a:gdLst>
              <a:ahLst/>
              <a:cxnLst>
                <a:cxn ang="0">
                  <a:pos x="connsiteX0" y="connsiteY0"/>
                </a:cxn>
                <a:cxn ang="0">
                  <a:pos x="connsiteX1" y="connsiteY1"/>
                </a:cxn>
                <a:cxn ang="0">
                  <a:pos x="connsiteX2" y="connsiteY2"/>
                </a:cxn>
              </a:cxnLst>
              <a:rect l="l" t="t" r="r" b="b"/>
              <a:pathLst>
                <a:path w="1647844" h="6852374">
                  <a:moveTo>
                    <a:pt x="1647844" y="0"/>
                  </a:moveTo>
                  <a:lnTo>
                    <a:pt x="1647844" y="6852374"/>
                  </a:lnTo>
                  <a:lnTo>
                    <a:pt x="0" y="6852374"/>
                  </a:lnTo>
                  <a:close/>
                </a:path>
              </a:pathLst>
            </a:custGeom>
            <a:solidFill>
              <a:schemeClr val="bg1">
                <a:alpha val="8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EC066EC5-6C2C-4006-B87D-E6C5CFDEF302}"/>
                </a:ext>
              </a:extLst>
            </p:cNvPr>
            <p:cNvSpPr/>
            <p:nvPr/>
          </p:nvSpPr>
          <p:spPr>
            <a:xfrm>
              <a:off x="10803086" y="1082358"/>
              <a:ext cx="1388914" cy="5775643"/>
            </a:xfrm>
            <a:custGeom>
              <a:avLst/>
              <a:gdLst>
                <a:gd name="connsiteX0" fmla="*/ 1388914 w 1388914"/>
                <a:gd name="connsiteY0" fmla="*/ 0 h 5775643"/>
                <a:gd name="connsiteX1" fmla="*/ 1388914 w 1388914"/>
                <a:gd name="connsiteY1" fmla="*/ 5775643 h 5775643"/>
                <a:gd name="connsiteX2" fmla="*/ 0 w 1388914"/>
                <a:gd name="connsiteY2" fmla="*/ 5775643 h 5775643"/>
              </a:gdLst>
              <a:ahLst/>
              <a:cxnLst>
                <a:cxn ang="0">
                  <a:pos x="connsiteX0" y="connsiteY0"/>
                </a:cxn>
                <a:cxn ang="0">
                  <a:pos x="connsiteX1" y="connsiteY1"/>
                </a:cxn>
                <a:cxn ang="0">
                  <a:pos x="connsiteX2" y="connsiteY2"/>
                </a:cxn>
              </a:cxnLst>
              <a:rect l="l" t="t" r="r" b="b"/>
              <a:pathLst>
                <a:path w="1388914" h="5775643">
                  <a:moveTo>
                    <a:pt x="1388914" y="0"/>
                  </a:moveTo>
                  <a:lnTo>
                    <a:pt x="1388914" y="5775643"/>
                  </a:lnTo>
                  <a:lnTo>
                    <a:pt x="0" y="5775643"/>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4" name="Title 3" descr="Title">
            <a:extLst>
              <a:ext uri="{FF2B5EF4-FFF2-40B4-BE49-F238E27FC236}">
                <a16:creationId xmlns:a16="http://schemas.microsoft.com/office/drawing/2014/main" id="{DFF36EE7-AE57-42F4-ACA9-A328C1F4EA02}"/>
              </a:ext>
            </a:extLst>
          </p:cNvPr>
          <p:cNvSpPr>
            <a:spLocks noGrp="1"/>
          </p:cNvSpPr>
          <p:nvPr>
            <p:ph type="title"/>
          </p:nvPr>
        </p:nvSpPr>
        <p:spPr/>
        <p:txBody>
          <a:bodyPr/>
          <a:lstStyle/>
          <a:p>
            <a:r>
              <a:rPr lang="en-GB" sz="5000" b="1" dirty="0"/>
              <a:t>How to structure a Learning Plan</a:t>
            </a:r>
            <a:endParaRPr lang="en-US" sz="5000" dirty="0"/>
          </a:p>
        </p:txBody>
      </p:sp>
      <p:pic>
        <p:nvPicPr>
          <p:cNvPr id="83" name="Content Placeholder 82" descr="Bell">
            <a:extLst>
              <a:ext uri="{FF2B5EF4-FFF2-40B4-BE49-F238E27FC236}">
                <a16:creationId xmlns:a16="http://schemas.microsoft.com/office/drawing/2014/main" id="{604095CF-E62F-46A4-A86C-5F465AE6E235}"/>
              </a:ext>
            </a:extLst>
          </p:cNvPr>
          <p:cNvPicPr>
            <a:picLocks noGrp="1" noChangeAspect="1"/>
          </p:cNvPicPr>
          <p:nvPr>
            <p:ph sz="quarter" idx="13"/>
          </p:nvPr>
        </p:nvPicPr>
        <p:blipFill>
          <a:blip r:embed="rId5" cstate="email">
            <a:extLst>
              <a:ext uri="{28A0092B-C50C-407E-A947-70E740481C1C}">
                <a14:useLocalDpi xmlns:a14="http://schemas.microsoft.com/office/drawing/2010/main"/>
              </a:ext>
              <a:ext uri="{96DAC541-7B7A-43D3-8B79-37D633B846F1}">
                <asvg:svgBlip xmlns:asvg="http://schemas.microsoft.com/office/drawing/2016/SVG/main" xmlns="" r:embed="rId6"/>
              </a:ext>
            </a:extLst>
          </a:blip>
          <a:stretch>
            <a:fillRect/>
          </a:stretch>
        </p:blipFill>
        <p:spPr>
          <a:xfrm>
            <a:off x="1199188" y="1981200"/>
            <a:ext cx="548640" cy="548640"/>
          </a:xfrm>
        </p:spPr>
      </p:pic>
      <p:sp>
        <p:nvSpPr>
          <p:cNvPr id="87" name="Text Placeholder 86" descr="content block 1">
            <a:extLst>
              <a:ext uri="{FF2B5EF4-FFF2-40B4-BE49-F238E27FC236}">
                <a16:creationId xmlns:a16="http://schemas.microsoft.com/office/drawing/2014/main" id="{1F4C9CA2-B224-40CD-8DB2-CAE478D23611}"/>
              </a:ext>
            </a:extLst>
          </p:cNvPr>
          <p:cNvSpPr>
            <a:spLocks noGrp="1"/>
          </p:cNvSpPr>
          <p:nvPr>
            <p:ph type="body" sz="quarter" idx="11"/>
          </p:nvPr>
        </p:nvSpPr>
        <p:spPr>
          <a:xfrm>
            <a:off x="647700" y="2717803"/>
            <a:ext cx="1704883" cy="3368675"/>
          </a:xfrm>
        </p:spPr>
        <p:txBody>
          <a:bodyPr/>
          <a:lstStyle/>
          <a:p>
            <a:pPr algn="ctr"/>
            <a:r>
              <a:rPr lang="en-US" sz="2000" b="1" u="sng" dirty="0"/>
              <a:t>Introduction</a:t>
            </a:r>
          </a:p>
          <a:p>
            <a:pPr algn="ctr"/>
            <a:r>
              <a:rPr lang="en-GB" sz="1600" b="1" dirty="0"/>
              <a:t>How topic can be used</a:t>
            </a:r>
          </a:p>
          <a:p>
            <a:pPr algn="ctr"/>
            <a:r>
              <a:rPr lang="en-GB" sz="1600" b="1" dirty="0"/>
              <a:t>Test/Quiz </a:t>
            </a:r>
          </a:p>
          <a:p>
            <a:pPr algn="ctr"/>
            <a:r>
              <a:rPr lang="en-GB" sz="1600" b="1" dirty="0"/>
              <a:t>Introduce self </a:t>
            </a:r>
          </a:p>
          <a:p>
            <a:pPr algn="ctr"/>
            <a:r>
              <a:rPr lang="en-GB" sz="1600" b="1" dirty="0"/>
              <a:t>Recap previous session</a:t>
            </a:r>
          </a:p>
          <a:p>
            <a:pPr algn="ctr"/>
            <a:r>
              <a:rPr lang="en-GB" sz="1600" b="1" dirty="0"/>
              <a:t>Register/Attendance</a:t>
            </a:r>
          </a:p>
          <a:p>
            <a:pPr algn="ctr"/>
            <a:r>
              <a:rPr lang="en-GB" sz="1600" b="1" dirty="0"/>
              <a:t>Explain ground rules</a:t>
            </a:r>
          </a:p>
          <a:p>
            <a:pPr algn="ctr"/>
            <a:r>
              <a:rPr lang="en-GB" sz="1600" b="1" dirty="0"/>
              <a:t>Outline topic</a:t>
            </a:r>
          </a:p>
          <a:p>
            <a:pPr algn="ctr"/>
            <a:r>
              <a:rPr lang="en-GB" sz="1600" b="1" dirty="0"/>
              <a:t>Objectives</a:t>
            </a:r>
            <a:endParaRPr lang="en-US" sz="1600" b="1" dirty="0"/>
          </a:p>
        </p:txBody>
      </p:sp>
      <p:pic>
        <p:nvPicPr>
          <p:cNvPr id="95" name="Content Placeholder 94" descr="Microscope">
            <a:extLst>
              <a:ext uri="{FF2B5EF4-FFF2-40B4-BE49-F238E27FC236}">
                <a16:creationId xmlns:a16="http://schemas.microsoft.com/office/drawing/2014/main" id="{96991F60-484C-4906-ADB8-676435D3D6E3}"/>
              </a:ext>
            </a:extLst>
          </p:cNvPr>
          <p:cNvPicPr>
            <a:picLocks noGrp="1" noChangeAspect="1"/>
          </p:cNvPicPr>
          <p:nvPr>
            <p:ph sz="quarter" idx="14"/>
          </p:nvPr>
        </p:nvPicPr>
        <p:blipFill>
          <a:blip r:embed="rId7" cstate="email">
            <a:extLst>
              <a:ext uri="{28A0092B-C50C-407E-A947-70E740481C1C}">
                <a14:useLocalDpi xmlns:a14="http://schemas.microsoft.com/office/drawing/2010/main"/>
              </a:ext>
              <a:ext uri="{96DAC541-7B7A-43D3-8B79-37D633B846F1}">
                <asvg:svgBlip xmlns:asvg="http://schemas.microsoft.com/office/drawing/2016/SVG/main" xmlns="" r:embed="rId8"/>
              </a:ext>
            </a:extLst>
          </a:blip>
          <a:stretch>
            <a:fillRect/>
          </a:stretch>
        </p:blipFill>
        <p:spPr>
          <a:xfrm>
            <a:off x="3805367" y="1982152"/>
            <a:ext cx="547688" cy="547688"/>
          </a:xfrm>
        </p:spPr>
      </p:pic>
      <p:sp>
        <p:nvSpPr>
          <p:cNvPr id="88" name="Text Placeholder 87" descr="content block 2">
            <a:extLst>
              <a:ext uri="{FF2B5EF4-FFF2-40B4-BE49-F238E27FC236}">
                <a16:creationId xmlns:a16="http://schemas.microsoft.com/office/drawing/2014/main" id="{D01EBAE5-B81D-4150-B62C-F56241C55563}"/>
              </a:ext>
            </a:extLst>
          </p:cNvPr>
          <p:cNvSpPr>
            <a:spLocks noGrp="1"/>
          </p:cNvSpPr>
          <p:nvPr>
            <p:ph type="body" sz="quarter" idx="12"/>
          </p:nvPr>
        </p:nvSpPr>
        <p:spPr>
          <a:xfrm>
            <a:off x="3204853" y="2717803"/>
            <a:ext cx="1872766" cy="3368675"/>
          </a:xfrm>
        </p:spPr>
        <p:txBody>
          <a:bodyPr/>
          <a:lstStyle/>
          <a:p>
            <a:pPr algn="ctr"/>
            <a:r>
              <a:rPr lang="en-US" sz="2000" b="1" u="sng" dirty="0"/>
              <a:t>Main Body </a:t>
            </a:r>
          </a:p>
          <a:p>
            <a:pPr algn="ctr"/>
            <a:r>
              <a:rPr lang="en-US" sz="2000" b="1" dirty="0"/>
              <a:t>Activity</a:t>
            </a:r>
          </a:p>
          <a:p>
            <a:pPr algn="ctr"/>
            <a:r>
              <a:rPr lang="en-US" sz="2000" b="1" dirty="0"/>
              <a:t>Content</a:t>
            </a:r>
          </a:p>
          <a:p>
            <a:pPr algn="ctr"/>
            <a:r>
              <a:rPr lang="en-US" sz="2000" b="1" dirty="0"/>
              <a:t>Questions</a:t>
            </a:r>
          </a:p>
          <a:p>
            <a:pPr algn="ctr"/>
            <a:r>
              <a:rPr lang="en-US" sz="2000" b="1" dirty="0"/>
              <a:t>Theory</a:t>
            </a:r>
          </a:p>
          <a:p>
            <a:pPr algn="ctr"/>
            <a:r>
              <a:rPr lang="en-US" sz="2000" b="1" dirty="0"/>
              <a:t>Concepts</a:t>
            </a:r>
          </a:p>
          <a:p>
            <a:pPr algn="ctr"/>
            <a:r>
              <a:rPr lang="en-US" sz="2000" b="1" dirty="0"/>
              <a:t>Teaching Strategies</a:t>
            </a:r>
          </a:p>
          <a:p>
            <a:pPr algn="ctr"/>
            <a:r>
              <a:rPr lang="en-US" sz="2000" b="1" dirty="0"/>
              <a:t> </a:t>
            </a:r>
          </a:p>
          <a:p>
            <a:pPr algn="ctr"/>
            <a:endParaRPr lang="en-US" sz="2000" b="1" dirty="0"/>
          </a:p>
        </p:txBody>
      </p:sp>
      <p:pic>
        <p:nvPicPr>
          <p:cNvPr id="97" name="Content Placeholder 96" descr="Pencil">
            <a:extLst>
              <a:ext uri="{FF2B5EF4-FFF2-40B4-BE49-F238E27FC236}">
                <a16:creationId xmlns:a16="http://schemas.microsoft.com/office/drawing/2014/main" id="{40D9C27B-A51D-4036-B3F9-56081BD60AB9}"/>
              </a:ext>
            </a:extLst>
          </p:cNvPr>
          <p:cNvPicPr>
            <a:picLocks noGrp="1" noChangeAspect="1"/>
          </p:cNvPicPr>
          <p:nvPr>
            <p:ph sz="quarter" idx="16"/>
          </p:nvPr>
        </p:nvPicPr>
        <p:blipFill>
          <a:blip r:embed="rId9" cstate="email">
            <a:extLst>
              <a:ext uri="{28A0092B-C50C-407E-A947-70E740481C1C}">
                <a14:useLocalDpi xmlns:a14="http://schemas.microsoft.com/office/drawing/2010/main"/>
              </a:ext>
              <a:ext uri="{96DAC541-7B7A-43D3-8B79-37D633B846F1}">
                <asvg:svgBlip xmlns:asvg="http://schemas.microsoft.com/office/drawing/2016/SVG/main" xmlns="" r:embed="rId10"/>
              </a:ext>
            </a:extLst>
          </a:blip>
          <a:stretch>
            <a:fillRect/>
          </a:stretch>
        </p:blipFill>
        <p:spPr>
          <a:xfrm>
            <a:off x="6591952" y="1981200"/>
            <a:ext cx="548640" cy="548640"/>
          </a:xfrm>
        </p:spPr>
      </p:pic>
      <p:sp>
        <p:nvSpPr>
          <p:cNvPr id="90" name="Text Placeholder 89" descr="content block 3">
            <a:extLst>
              <a:ext uri="{FF2B5EF4-FFF2-40B4-BE49-F238E27FC236}">
                <a16:creationId xmlns:a16="http://schemas.microsoft.com/office/drawing/2014/main" id="{AC38A326-FA47-4BD6-B27D-DEB6A4485AB5}"/>
              </a:ext>
            </a:extLst>
          </p:cNvPr>
          <p:cNvSpPr>
            <a:spLocks noGrp="1"/>
          </p:cNvSpPr>
          <p:nvPr>
            <p:ph type="body" sz="quarter" idx="15"/>
          </p:nvPr>
        </p:nvSpPr>
        <p:spPr>
          <a:xfrm>
            <a:off x="5929889" y="2717802"/>
            <a:ext cx="1872766" cy="3368675"/>
          </a:xfrm>
        </p:spPr>
        <p:txBody>
          <a:bodyPr/>
          <a:lstStyle/>
          <a:p>
            <a:pPr algn="ctr"/>
            <a:r>
              <a:rPr lang="en-US" sz="2000" b="1" u="sng" dirty="0"/>
              <a:t>Conclusion</a:t>
            </a:r>
          </a:p>
          <a:p>
            <a:pPr algn="ctr"/>
            <a:r>
              <a:rPr lang="en-GB" sz="1600" b="1" dirty="0"/>
              <a:t>Test or Quiz </a:t>
            </a:r>
          </a:p>
          <a:p>
            <a:pPr algn="ctr"/>
            <a:r>
              <a:rPr lang="en-GB" sz="1600" b="1" dirty="0"/>
              <a:t>Answering student questions.</a:t>
            </a:r>
          </a:p>
          <a:p>
            <a:pPr algn="ctr"/>
            <a:r>
              <a:rPr lang="en-GB" sz="1600" b="1" dirty="0"/>
              <a:t> Q&amp;A </a:t>
            </a:r>
          </a:p>
          <a:p>
            <a:pPr algn="ctr"/>
            <a:r>
              <a:rPr lang="en-GB" sz="1600" b="1" dirty="0"/>
              <a:t>Student Evaluation </a:t>
            </a:r>
          </a:p>
          <a:p>
            <a:pPr algn="ctr"/>
            <a:r>
              <a:rPr lang="en-GB" sz="1600" b="1" dirty="0"/>
              <a:t>Recap</a:t>
            </a:r>
          </a:p>
          <a:p>
            <a:pPr algn="ctr"/>
            <a:r>
              <a:rPr lang="en-GB" sz="1600" b="1" dirty="0"/>
              <a:t>Confirm aims and objectives have been met</a:t>
            </a:r>
          </a:p>
          <a:p>
            <a:pPr algn="ctr"/>
            <a:r>
              <a:rPr lang="en-GB" sz="1600" b="1" dirty="0"/>
              <a:t>Evaluation</a:t>
            </a:r>
          </a:p>
          <a:p>
            <a:pPr algn="ctr"/>
            <a:endParaRPr lang="en-US" b="1" dirty="0"/>
          </a:p>
        </p:txBody>
      </p:sp>
      <p:grpSp>
        <p:nvGrpSpPr>
          <p:cNvPr id="5" name="Group 4">
            <a:extLst>
              <a:ext uri="{FF2B5EF4-FFF2-40B4-BE49-F238E27FC236}">
                <a16:creationId xmlns:a16="http://schemas.microsoft.com/office/drawing/2014/main" id="{1A141F7B-AE96-45F9-BC57-F7C86174910A}"/>
              </a:ext>
              <a:ext uri="{C183D7F6-B498-43B3-948B-1728B52AA6E4}">
                <adec:decorative xmlns:adec="http://schemas.microsoft.com/office/drawing/2017/decorative" xmlns="" val="1"/>
              </a:ext>
            </a:extLst>
          </p:cNvPr>
          <p:cNvGrpSpPr/>
          <p:nvPr/>
        </p:nvGrpSpPr>
        <p:grpSpPr>
          <a:xfrm>
            <a:off x="0" y="6086479"/>
            <a:ext cx="12192000" cy="600974"/>
            <a:chOff x="0" y="6086479"/>
            <a:chExt cx="12192000" cy="600974"/>
          </a:xfrm>
        </p:grpSpPr>
        <p:sp>
          <p:nvSpPr>
            <p:cNvPr id="14" name="Rectangle 13">
              <a:extLst>
                <a:ext uri="{FF2B5EF4-FFF2-40B4-BE49-F238E27FC236}">
                  <a16:creationId xmlns:a16="http://schemas.microsoft.com/office/drawing/2014/main" id="{C862BC4D-BD7A-417E-A34A-59CE4D4A6AC8}"/>
                </a:ext>
              </a:extLst>
            </p:cNvPr>
            <p:cNvSpPr/>
            <p:nvPr/>
          </p:nvSpPr>
          <p:spPr>
            <a:xfrm>
              <a:off x="0" y="6355760"/>
              <a:ext cx="12192000" cy="9144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652937FB-CDE3-46B3-8481-AB5DB8C4BABA}"/>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9" name="Slide Number Placeholder 5" descr="Slide Number">
            <a:extLst>
              <a:ext uri="{FF2B5EF4-FFF2-40B4-BE49-F238E27FC236}">
                <a16:creationId xmlns:a16="http://schemas.microsoft.com/office/drawing/2014/main" id="{DB02A950-05E3-4691-9BC9-47B314EEA715}"/>
              </a:ext>
              <a:ext uri="{C183D7F6-B498-43B3-948B-1728B52AA6E4}">
                <adec:decorative xmlns:adec="http://schemas.microsoft.com/office/drawing/2017/decorative" xmlns="" val="0"/>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smtClean="0">
                <a:solidFill>
                  <a:schemeClr val="bg1"/>
                </a:solidFill>
              </a:rPr>
              <a:pPr algn="ctr"/>
              <a:t>12</a:t>
            </a:fld>
            <a:endParaRPr lang="en-US" sz="1200" dirty="0">
              <a:solidFill>
                <a:schemeClr val="bg1"/>
              </a:solidFill>
            </a:endParaRPr>
          </a:p>
        </p:txBody>
      </p:sp>
      <p:sp>
        <p:nvSpPr>
          <p:cNvPr id="6" name="TextBox 5">
            <a:extLst>
              <a:ext uri="{FF2B5EF4-FFF2-40B4-BE49-F238E27FC236}">
                <a16:creationId xmlns:a16="http://schemas.microsoft.com/office/drawing/2014/main" id="{4C2639A3-EF56-426D-A2EF-0B2BF8E6F92D}"/>
              </a:ext>
            </a:extLst>
          </p:cNvPr>
          <p:cNvSpPr txBox="1"/>
          <p:nvPr/>
        </p:nvSpPr>
        <p:spPr>
          <a:xfrm>
            <a:off x="5637320" y="2760955"/>
            <a:ext cx="914400" cy="914400"/>
          </a:xfrm>
          <a:prstGeom prst="rect">
            <a:avLst/>
          </a:prstGeom>
          <a:noFill/>
        </p:spPr>
        <p:txBody>
          <a:bodyPr wrap="square" rtlCol="0">
            <a:spAutoFit/>
          </a:bodyPr>
          <a:lstStyle/>
          <a:p>
            <a:endParaRPr lang="en-GB" dirty="0"/>
          </a:p>
        </p:txBody>
      </p:sp>
      <p:pic>
        <p:nvPicPr>
          <p:cNvPr id="2" name="Recorded Sound 12">
            <a:hlinkClick r:id="" action="ppaction://media"/>
            <a:extLst>
              <a:ext uri="{FF2B5EF4-FFF2-40B4-BE49-F238E27FC236}">
                <a16:creationId xmlns:a16="http://schemas.microsoft.com/office/drawing/2014/main" id="{437C1402-EE10-4734-9502-37E378451989}"/>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9776231" y="1768157"/>
            <a:ext cx="487363" cy="487363"/>
          </a:xfrm>
          <a:prstGeom prst="rect">
            <a:avLst/>
          </a:prstGeom>
        </p:spPr>
      </p:pic>
    </p:spTree>
    <p:extLst>
      <p:ext uri="{BB962C8B-B14F-4D97-AF65-F5344CB8AC3E}">
        <p14:creationId xmlns:p14="http://schemas.microsoft.com/office/powerpoint/2010/main" val="3191014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754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6" descr="close up of clock">
            <a:extLst>
              <a:ext uri="{FF2B5EF4-FFF2-40B4-BE49-F238E27FC236}">
                <a16:creationId xmlns:a16="http://schemas.microsoft.com/office/drawing/2014/main" id="{83B20FBB-8217-4FB0-BC35-E49BA9252554}"/>
              </a:ext>
            </a:extLst>
          </p:cNvPr>
          <p:cNvPicPr>
            <a:picLocks noGrp="1" noChangeAspect="1"/>
          </p:cNvPicPr>
          <p:nvPr>
            <p:ph type="pic" sz="quarter" idx="13"/>
          </p:nvPr>
        </p:nvPicPr>
        <p:blipFill rotWithShape="1">
          <a:blip r:embed="rId4" cstate="email">
            <a:extLst>
              <a:ext uri="{28A0092B-C50C-407E-A947-70E740481C1C}">
                <a14:useLocalDpi xmlns:a14="http://schemas.microsoft.com/office/drawing/2010/main"/>
              </a:ext>
            </a:extLst>
          </a:blip>
          <a:srcRect/>
          <a:stretch/>
        </p:blipFill>
        <p:spPr>
          <a:xfrm>
            <a:off x="6464300" y="0"/>
            <a:ext cx="5727700" cy="6858000"/>
          </a:xfrm>
        </p:spPr>
      </p:pic>
      <p:pic>
        <p:nvPicPr>
          <p:cNvPr id="5" name="Picture Placeholder 4" descr="girl with headphones, backpack, and stack of binders/books">
            <a:extLst>
              <a:ext uri="{FF2B5EF4-FFF2-40B4-BE49-F238E27FC236}">
                <a16:creationId xmlns:a16="http://schemas.microsoft.com/office/drawing/2014/main" id="{68B6FFC1-6A21-4DAC-82BC-F2966925C165}"/>
              </a:ext>
            </a:extLst>
          </p:cNvPr>
          <p:cNvPicPr>
            <a:picLocks noGrp="1" noChangeAspect="1"/>
          </p:cNvPicPr>
          <p:nvPr>
            <p:ph type="pic" sz="quarter" idx="12"/>
          </p:nvPr>
        </p:nvPicPr>
        <p:blipFill rotWithShape="1">
          <a:blip r:embed="rId5" cstate="email">
            <a:extLst>
              <a:ext uri="{28A0092B-C50C-407E-A947-70E740481C1C}">
                <a14:useLocalDpi xmlns:a14="http://schemas.microsoft.com/office/drawing/2010/main"/>
              </a:ext>
            </a:extLst>
          </a:blip>
          <a:srcRect/>
          <a:stretch/>
        </p:blipFill>
        <p:spPr>
          <a:xfrm>
            <a:off x="0" y="0"/>
            <a:ext cx="8087304" cy="6858000"/>
          </a:xfrm>
        </p:spPr>
      </p:pic>
      <p:grpSp>
        <p:nvGrpSpPr>
          <p:cNvPr id="9" name="Group 8">
            <a:extLst>
              <a:ext uri="{FF2B5EF4-FFF2-40B4-BE49-F238E27FC236}">
                <a16:creationId xmlns:a16="http://schemas.microsoft.com/office/drawing/2014/main" id="{E7969C14-1078-4610-9BC5-74119C9B87BE}"/>
              </a:ext>
              <a:ext uri="{C183D7F6-B498-43B3-948B-1728B52AA6E4}">
                <adec:decorative xmlns:adec="http://schemas.microsoft.com/office/drawing/2017/decorative" xmlns="" val="1"/>
              </a:ext>
            </a:extLst>
          </p:cNvPr>
          <p:cNvGrpSpPr/>
          <p:nvPr/>
        </p:nvGrpSpPr>
        <p:grpSpPr>
          <a:xfrm>
            <a:off x="0" y="0"/>
            <a:ext cx="7324078" cy="6782540"/>
            <a:chOff x="0" y="3808320"/>
            <a:chExt cx="7833208" cy="2547440"/>
          </a:xfrm>
        </p:grpSpPr>
        <p:sp>
          <p:nvSpPr>
            <p:cNvPr id="10" name="Freeform: Shape 9">
              <a:extLst>
                <a:ext uri="{FF2B5EF4-FFF2-40B4-BE49-F238E27FC236}">
                  <a16:creationId xmlns:a16="http://schemas.microsoft.com/office/drawing/2014/main" id="{E531D018-EFA3-4346-AB80-7CE436393D9E}"/>
                </a:ext>
                <a:ext uri="{C183D7F6-B498-43B3-948B-1728B52AA6E4}">
                  <adec:decorative xmlns:adec="http://schemas.microsoft.com/office/drawing/2017/decorative" xmlns="" val="1"/>
                </a:ext>
              </a:extLst>
            </p:cNvPr>
            <p:cNvSpPr/>
            <p:nvPr/>
          </p:nvSpPr>
          <p:spPr>
            <a:xfrm>
              <a:off x="0" y="3808320"/>
              <a:ext cx="7833208" cy="2547440"/>
            </a:xfrm>
            <a:custGeom>
              <a:avLst/>
              <a:gdLst>
                <a:gd name="connsiteX0" fmla="*/ 0 w 7833208"/>
                <a:gd name="connsiteY0" fmla="*/ 0 h 2547440"/>
                <a:gd name="connsiteX1" fmla="*/ 7833208 w 7833208"/>
                <a:gd name="connsiteY1" fmla="*/ 0 h 2547440"/>
                <a:gd name="connsiteX2" fmla="*/ 7135846 w 7833208"/>
                <a:gd name="connsiteY2" fmla="*/ 2547440 h 2547440"/>
                <a:gd name="connsiteX3" fmla="*/ 0 w 7833208"/>
                <a:gd name="connsiteY3" fmla="*/ 2547440 h 2547440"/>
              </a:gdLst>
              <a:ahLst/>
              <a:cxnLst>
                <a:cxn ang="0">
                  <a:pos x="connsiteX0" y="connsiteY0"/>
                </a:cxn>
                <a:cxn ang="0">
                  <a:pos x="connsiteX1" y="connsiteY1"/>
                </a:cxn>
                <a:cxn ang="0">
                  <a:pos x="connsiteX2" y="connsiteY2"/>
                </a:cxn>
                <a:cxn ang="0">
                  <a:pos x="connsiteX3" y="connsiteY3"/>
                </a:cxn>
              </a:cxnLst>
              <a:rect l="l" t="t" r="r" b="b"/>
              <a:pathLst>
                <a:path w="7833208" h="2547440">
                  <a:moveTo>
                    <a:pt x="0" y="0"/>
                  </a:moveTo>
                  <a:lnTo>
                    <a:pt x="7833208" y="0"/>
                  </a:lnTo>
                  <a:lnTo>
                    <a:pt x="7135846" y="2547440"/>
                  </a:lnTo>
                  <a:lnTo>
                    <a:pt x="0" y="254744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FA9D7AC8-80D5-49DC-A585-FCFFA6CA4B66}"/>
                </a:ext>
                <a:ext uri="{C183D7F6-B498-43B3-948B-1728B52AA6E4}">
                  <adec:decorative xmlns:adec="http://schemas.microsoft.com/office/drawing/2017/decorative" xmlns="" val="1"/>
                </a:ext>
              </a:extLst>
            </p:cNvPr>
            <p:cNvSpPr/>
            <p:nvPr/>
          </p:nvSpPr>
          <p:spPr>
            <a:xfrm>
              <a:off x="1" y="3808320"/>
              <a:ext cx="7692571" cy="2547440"/>
            </a:xfrm>
            <a:custGeom>
              <a:avLst/>
              <a:gdLst>
                <a:gd name="connsiteX0" fmla="*/ 0 w 7692571"/>
                <a:gd name="connsiteY0" fmla="*/ 0 h 2547440"/>
                <a:gd name="connsiteX1" fmla="*/ 7692571 w 7692571"/>
                <a:gd name="connsiteY1" fmla="*/ 0 h 2547440"/>
                <a:gd name="connsiteX2" fmla="*/ 6995209 w 7692571"/>
                <a:gd name="connsiteY2" fmla="*/ 2547440 h 2547440"/>
                <a:gd name="connsiteX3" fmla="*/ 0 w 7692571"/>
                <a:gd name="connsiteY3" fmla="*/ 2547440 h 2547440"/>
              </a:gdLst>
              <a:ahLst/>
              <a:cxnLst>
                <a:cxn ang="0">
                  <a:pos x="connsiteX0" y="connsiteY0"/>
                </a:cxn>
                <a:cxn ang="0">
                  <a:pos x="connsiteX1" y="connsiteY1"/>
                </a:cxn>
                <a:cxn ang="0">
                  <a:pos x="connsiteX2" y="connsiteY2"/>
                </a:cxn>
                <a:cxn ang="0">
                  <a:pos x="connsiteX3" y="connsiteY3"/>
                </a:cxn>
              </a:cxnLst>
              <a:rect l="l" t="t" r="r" b="b"/>
              <a:pathLst>
                <a:path w="7692571" h="2547440">
                  <a:moveTo>
                    <a:pt x="0" y="0"/>
                  </a:moveTo>
                  <a:lnTo>
                    <a:pt x="7692571" y="0"/>
                  </a:lnTo>
                  <a:lnTo>
                    <a:pt x="6995209" y="2547440"/>
                  </a:lnTo>
                  <a:lnTo>
                    <a:pt x="0" y="254744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3" name="Title 32" descr="title">
            <a:extLst>
              <a:ext uri="{FF2B5EF4-FFF2-40B4-BE49-F238E27FC236}">
                <a16:creationId xmlns:a16="http://schemas.microsoft.com/office/drawing/2014/main" id="{18CDD97B-6E25-4FB4-B239-493E54AA0830}"/>
              </a:ext>
            </a:extLst>
          </p:cNvPr>
          <p:cNvSpPr>
            <a:spLocks noGrp="1"/>
          </p:cNvSpPr>
          <p:nvPr>
            <p:ph type="title"/>
          </p:nvPr>
        </p:nvSpPr>
        <p:spPr>
          <a:xfrm>
            <a:off x="785586" y="420444"/>
            <a:ext cx="5547219" cy="1315193"/>
          </a:xfrm>
        </p:spPr>
        <p:txBody>
          <a:bodyPr/>
          <a:lstStyle/>
          <a:p>
            <a:pPr algn="ctr"/>
            <a:r>
              <a:rPr lang="en-US" sz="8000" b="1" dirty="0">
                <a:solidFill>
                  <a:schemeClr val="bg1"/>
                </a:solidFill>
              </a:rPr>
              <a:t>Timing</a:t>
            </a:r>
          </a:p>
        </p:txBody>
      </p:sp>
      <p:sp>
        <p:nvSpPr>
          <p:cNvPr id="34" name="Text Placeholder 33" descr="slide content">
            <a:extLst>
              <a:ext uri="{FF2B5EF4-FFF2-40B4-BE49-F238E27FC236}">
                <a16:creationId xmlns:a16="http://schemas.microsoft.com/office/drawing/2014/main" id="{859D862E-AE8E-482F-9E23-3C096FF03E54}"/>
              </a:ext>
            </a:extLst>
          </p:cNvPr>
          <p:cNvSpPr>
            <a:spLocks noGrp="1"/>
          </p:cNvSpPr>
          <p:nvPr>
            <p:ph type="body" sz="quarter" idx="11"/>
          </p:nvPr>
        </p:nvSpPr>
        <p:spPr>
          <a:xfrm>
            <a:off x="874363" y="1902052"/>
            <a:ext cx="5005614" cy="3525073"/>
          </a:xfrm>
        </p:spPr>
        <p:txBody>
          <a:bodyPr/>
          <a:lstStyle/>
          <a:p>
            <a:pPr marL="0" indent="0" algn="ctr">
              <a:buNone/>
            </a:pPr>
            <a:r>
              <a:rPr lang="en-US" b="1" dirty="0">
                <a:solidFill>
                  <a:schemeClr val="bg1"/>
                </a:solidFill>
              </a:rPr>
              <a:t>It is very important that you calculate the timing of your learning plan. There will often be lots of information you will need to include, therefore it is crucial you are able to include everything you need the trainee to access. </a:t>
            </a:r>
          </a:p>
          <a:p>
            <a:pPr marL="0" indent="0" algn="ctr">
              <a:buNone/>
            </a:pPr>
            <a:r>
              <a:rPr lang="en-US" b="1" dirty="0">
                <a:solidFill>
                  <a:schemeClr val="bg1"/>
                </a:solidFill>
              </a:rPr>
              <a:t>By breaking the elements down into the afore mentioned -  Introduction, Main Body and Conclusion will assist, however you will need to break the main body down into topics and sections. </a:t>
            </a:r>
          </a:p>
          <a:p>
            <a:pPr marL="0" indent="0" algn="ctr">
              <a:buNone/>
            </a:pPr>
            <a:r>
              <a:rPr lang="en-US" b="1" dirty="0">
                <a:solidFill>
                  <a:schemeClr val="bg1"/>
                </a:solidFill>
              </a:rPr>
              <a:t>Detail within your plan just how much time you will require for each element. This will be assisted greatly if you practice teaching and time yourself, you may need to adjust the content accordingly.</a:t>
            </a:r>
          </a:p>
        </p:txBody>
      </p:sp>
      <p:sp>
        <p:nvSpPr>
          <p:cNvPr id="14" name="Rectangle 13">
            <a:extLst>
              <a:ext uri="{FF2B5EF4-FFF2-40B4-BE49-F238E27FC236}">
                <a16:creationId xmlns:a16="http://schemas.microsoft.com/office/drawing/2014/main" id="{C862BC4D-BD7A-417E-A34A-59CE4D4A6AC8}"/>
              </a:ext>
              <a:ext uri="{C183D7F6-B498-43B3-948B-1728B52AA6E4}">
                <adec:decorative xmlns:adec="http://schemas.microsoft.com/office/drawing/2017/decorative" xmlns="" val="1"/>
              </a:ext>
            </a:extLst>
          </p:cNvPr>
          <p:cNvSpPr/>
          <p:nvPr/>
        </p:nvSpPr>
        <p:spPr>
          <a:xfrm>
            <a:off x="0" y="6355760"/>
            <a:ext cx="12192000" cy="914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652937FB-CDE3-46B3-8481-AB5DB8C4BABA}"/>
              </a:ext>
              <a:ext uri="{C183D7F6-B498-43B3-948B-1728B52AA6E4}">
                <adec:decorative xmlns:adec="http://schemas.microsoft.com/office/drawing/2017/decorative" xmlns="" val="1"/>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Slide Number Placeholder 5" descr="slide number">
            <a:extLst>
              <a:ext uri="{FF2B5EF4-FFF2-40B4-BE49-F238E27FC236}">
                <a16:creationId xmlns:a16="http://schemas.microsoft.com/office/drawing/2014/main" id="{C2827A65-383D-4D68-9F51-F76C2370BF65}"/>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smtClean="0">
                <a:solidFill>
                  <a:schemeClr val="bg1"/>
                </a:solidFill>
              </a:rPr>
              <a:pPr algn="ctr"/>
              <a:t>13</a:t>
            </a:fld>
            <a:endParaRPr lang="en-US" sz="1200" dirty="0">
              <a:solidFill>
                <a:schemeClr val="bg1"/>
              </a:solidFill>
            </a:endParaRPr>
          </a:p>
        </p:txBody>
      </p:sp>
      <p:pic>
        <p:nvPicPr>
          <p:cNvPr id="2" name="Recorded Sound">
            <a:hlinkClick r:id="" action="ppaction://media"/>
            <a:extLst>
              <a:ext uri="{FF2B5EF4-FFF2-40B4-BE49-F238E27FC236}">
                <a16:creationId xmlns:a16="http://schemas.microsoft.com/office/drawing/2014/main" id="{67D81B38-5310-4F3F-BFC3-9ABBA628101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303213" y="734288"/>
            <a:ext cx="487363" cy="487363"/>
          </a:xfrm>
          <a:prstGeom prst="rect">
            <a:avLst/>
          </a:prstGeom>
        </p:spPr>
      </p:pic>
    </p:spTree>
    <p:extLst>
      <p:ext uri="{BB962C8B-B14F-4D97-AF65-F5344CB8AC3E}">
        <p14:creationId xmlns:p14="http://schemas.microsoft.com/office/powerpoint/2010/main" val="1624334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835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15" descr="boy in front of library stacks">
            <a:extLst>
              <a:ext uri="{FF2B5EF4-FFF2-40B4-BE49-F238E27FC236}">
                <a16:creationId xmlns:a16="http://schemas.microsoft.com/office/drawing/2014/main" id="{141CBC39-54B4-4424-84FB-FDAABDFFAE1A}"/>
              </a:ext>
            </a:extLst>
          </p:cNvPr>
          <p:cNvPicPr>
            <a:picLocks noGrp="1" noChangeAspect="1"/>
          </p:cNvPicPr>
          <p:nvPr>
            <p:ph type="pic" sz="quarter" idx="13"/>
          </p:nvPr>
        </p:nvPicPr>
        <p:blipFill rotWithShape="1">
          <a:blip r:embed="rId4" cstate="screen">
            <a:extLst>
              <a:ext uri="{28A0092B-C50C-407E-A947-70E740481C1C}">
                <a14:useLocalDpi xmlns:a14="http://schemas.microsoft.com/office/drawing/2010/main"/>
              </a:ext>
            </a:extLst>
          </a:blip>
          <a:srcRect/>
          <a:stretch/>
        </p:blipFill>
        <p:spPr>
          <a:xfrm>
            <a:off x="6464300" y="0"/>
            <a:ext cx="5727700" cy="6858000"/>
          </a:xfrm>
        </p:spPr>
      </p:pic>
      <p:pic>
        <p:nvPicPr>
          <p:cNvPr id="5" name="Picture Placeholder 4" descr="person reading a book">
            <a:extLst>
              <a:ext uri="{FF2B5EF4-FFF2-40B4-BE49-F238E27FC236}">
                <a16:creationId xmlns:a16="http://schemas.microsoft.com/office/drawing/2014/main" id="{70316739-C7FA-4487-B86B-6CE17B09B020}"/>
              </a:ext>
            </a:extLst>
          </p:cNvPr>
          <p:cNvPicPr>
            <a:picLocks noGrp="1" noChangeAspect="1"/>
          </p:cNvPicPr>
          <p:nvPr>
            <p:ph type="pic" sz="quarter" idx="12"/>
          </p:nvPr>
        </p:nvPicPr>
        <p:blipFill rotWithShape="1">
          <a:blip r:embed="rId5" cstate="email">
            <a:extLst>
              <a:ext uri="{28A0092B-C50C-407E-A947-70E740481C1C}">
                <a14:useLocalDpi xmlns:a14="http://schemas.microsoft.com/office/drawing/2010/main"/>
              </a:ext>
            </a:extLst>
          </a:blip>
          <a:srcRect/>
          <a:stretch/>
        </p:blipFill>
        <p:spPr/>
      </p:pic>
      <p:grpSp>
        <p:nvGrpSpPr>
          <p:cNvPr id="9" name="Group 8">
            <a:extLst>
              <a:ext uri="{FF2B5EF4-FFF2-40B4-BE49-F238E27FC236}">
                <a16:creationId xmlns:a16="http://schemas.microsoft.com/office/drawing/2014/main" id="{E7969C14-1078-4610-9BC5-74119C9B87BE}"/>
              </a:ext>
              <a:ext uri="{C183D7F6-B498-43B3-948B-1728B52AA6E4}">
                <adec:decorative xmlns:adec="http://schemas.microsoft.com/office/drawing/2017/decorative" xmlns="" val="1"/>
              </a:ext>
            </a:extLst>
          </p:cNvPr>
          <p:cNvGrpSpPr/>
          <p:nvPr/>
        </p:nvGrpSpPr>
        <p:grpSpPr>
          <a:xfrm>
            <a:off x="0" y="-1"/>
            <a:ext cx="8760404" cy="6858000"/>
            <a:chOff x="0" y="3808320"/>
            <a:chExt cx="7833208" cy="2748742"/>
          </a:xfrm>
        </p:grpSpPr>
        <p:sp>
          <p:nvSpPr>
            <p:cNvPr id="10" name="Freeform: Shape 9">
              <a:extLst>
                <a:ext uri="{FF2B5EF4-FFF2-40B4-BE49-F238E27FC236}">
                  <a16:creationId xmlns:a16="http://schemas.microsoft.com/office/drawing/2014/main" id="{E531D018-EFA3-4346-AB80-7CE436393D9E}"/>
                </a:ext>
              </a:extLst>
            </p:cNvPr>
            <p:cNvSpPr/>
            <p:nvPr/>
          </p:nvSpPr>
          <p:spPr>
            <a:xfrm>
              <a:off x="0" y="3808320"/>
              <a:ext cx="7833208" cy="2547440"/>
            </a:xfrm>
            <a:custGeom>
              <a:avLst/>
              <a:gdLst>
                <a:gd name="connsiteX0" fmla="*/ 0 w 7833208"/>
                <a:gd name="connsiteY0" fmla="*/ 0 h 2547440"/>
                <a:gd name="connsiteX1" fmla="*/ 7833208 w 7833208"/>
                <a:gd name="connsiteY1" fmla="*/ 0 h 2547440"/>
                <a:gd name="connsiteX2" fmla="*/ 7135846 w 7833208"/>
                <a:gd name="connsiteY2" fmla="*/ 2547440 h 2547440"/>
                <a:gd name="connsiteX3" fmla="*/ 0 w 7833208"/>
                <a:gd name="connsiteY3" fmla="*/ 2547440 h 2547440"/>
              </a:gdLst>
              <a:ahLst/>
              <a:cxnLst>
                <a:cxn ang="0">
                  <a:pos x="connsiteX0" y="connsiteY0"/>
                </a:cxn>
                <a:cxn ang="0">
                  <a:pos x="connsiteX1" y="connsiteY1"/>
                </a:cxn>
                <a:cxn ang="0">
                  <a:pos x="connsiteX2" y="connsiteY2"/>
                </a:cxn>
                <a:cxn ang="0">
                  <a:pos x="connsiteX3" y="connsiteY3"/>
                </a:cxn>
              </a:cxnLst>
              <a:rect l="l" t="t" r="r" b="b"/>
              <a:pathLst>
                <a:path w="7833208" h="2547440">
                  <a:moveTo>
                    <a:pt x="0" y="0"/>
                  </a:moveTo>
                  <a:lnTo>
                    <a:pt x="7833208" y="0"/>
                  </a:lnTo>
                  <a:lnTo>
                    <a:pt x="7135846" y="2547440"/>
                  </a:lnTo>
                  <a:lnTo>
                    <a:pt x="0" y="254744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FA9D7AC8-80D5-49DC-A585-FCFFA6CA4B66}"/>
                </a:ext>
              </a:extLst>
            </p:cNvPr>
            <p:cNvSpPr/>
            <p:nvPr/>
          </p:nvSpPr>
          <p:spPr>
            <a:xfrm>
              <a:off x="0" y="3808320"/>
              <a:ext cx="7699920" cy="2748742"/>
            </a:xfrm>
            <a:custGeom>
              <a:avLst/>
              <a:gdLst>
                <a:gd name="connsiteX0" fmla="*/ 0 w 7692571"/>
                <a:gd name="connsiteY0" fmla="*/ 0 h 2547440"/>
                <a:gd name="connsiteX1" fmla="*/ 7692571 w 7692571"/>
                <a:gd name="connsiteY1" fmla="*/ 0 h 2547440"/>
                <a:gd name="connsiteX2" fmla="*/ 6995209 w 7692571"/>
                <a:gd name="connsiteY2" fmla="*/ 2547440 h 2547440"/>
                <a:gd name="connsiteX3" fmla="*/ 0 w 7692571"/>
                <a:gd name="connsiteY3" fmla="*/ 2547440 h 2547440"/>
              </a:gdLst>
              <a:ahLst/>
              <a:cxnLst>
                <a:cxn ang="0">
                  <a:pos x="connsiteX0" y="connsiteY0"/>
                </a:cxn>
                <a:cxn ang="0">
                  <a:pos x="connsiteX1" y="connsiteY1"/>
                </a:cxn>
                <a:cxn ang="0">
                  <a:pos x="connsiteX2" y="connsiteY2"/>
                </a:cxn>
                <a:cxn ang="0">
                  <a:pos x="connsiteX3" y="connsiteY3"/>
                </a:cxn>
              </a:cxnLst>
              <a:rect l="l" t="t" r="r" b="b"/>
              <a:pathLst>
                <a:path w="7692571" h="2547440">
                  <a:moveTo>
                    <a:pt x="0" y="0"/>
                  </a:moveTo>
                  <a:lnTo>
                    <a:pt x="7692571" y="0"/>
                  </a:lnTo>
                  <a:lnTo>
                    <a:pt x="6995209" y="2547440"/>
                  </a:lnTo>
                  <a:lnTo>
                    <a:pt x="0" y="254744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3" name="Title 32" descr="title">
            <a:extLst>
              <a:ext uri="{FF2B5EF4-FFF2-40B4-BE49-F238E27FC236}">
                <a16:creationId xmlns:a16="http://schemas.microsoft.com/office/drawing/2014/main" id="{18CDD97B-6E25-4FB4-B239-493E54AA0830}"/>
              </a:ext>
            </a:extLst>
          </p:cNvPr>
          <p:cNvSpPr>
            <a:spLocks noGrp="1"/>
          </p:cNvSpPr>
          <p:nvPr>
            <p:ph type="title"/>
          </p:nvPr>
        </p:nvSpPr>
        <p:spPr>
          <a:xfrm>
            <a:off x="1122136" y="805053"/>
            <a:ext cx="5005614" cy="822960"/>
          </a:xfrm>
        </p:spPr>
        <p:txBody>
          <a:bodyPr/>
          <a:lstStyle/>
          <a:p>
            <a:r>
              <a:rPr lang="en-US" sz="4800" b="1" dirty="0">
                <a:solidFill>
                  <a:schemeClr val="bg1"/>
                </a:solidFill>
              </a:rPr>
              <a:t>Conclusion </a:t>
            </a:r>
          </a:p>
        </p:txBody>
      </p:sp>
      <p:sp>
        <p:nvSpPr>
          <p:cNvPr id="34" name="Text Placeholder 33" descr="slide content">
            <a:extLst>
              <a:ext uri="{FF2B5EF4-FFF2-40B4-BE49-F238E27FC236}">
                <a16:creationId xmlns:a16="http://schemas.microsoft.com/office/drawing/2014/main" id="{859D862E-AE8E-482F-9E23-3C096FF03E54}"/>
              </a:ext>
            </a:extLst>
          </p:cNvPr>
          <p:cNvSpPr>
            <a:spLocks noGrp="1"/>
          </p:cNvSpPr>
          <p:nvPr>
            <p:ph type="body" sz="quarter" idx="11"/>
          </p:nvPr>
        </p:nvSpPr>
        <p:spPr>
          <a:xfrm>
            <a:off x="785585" y="1704513"/>
            <a:ext cx="6511859" cy="4348434"/>
          </a:xfrm>
        </p:spPr>
        <p:txBody>
          <a:bodyPr/>
          <a:lstStyle/>
          <a:p>
            <a:pPr marL="0" indent="0">
              <a:buNone/>
            </a:pPr>
            <a:r>
              <a:rPr lang="en-US" dirty="0">
                <a:solidFill>
                  <a:schemeClr val="bg1"/>
                </a:solidFill>
              </a:rPr>
              <a:t>Hopefully you will now feel confident enough to create your own Learning Plan…</a:t>
            </a:r>
          </a:p>
          <a:p>
            <a:pPr marL="0" indent="0">
              <a:buNone/>
            </a:pPr>
            <a:r>
              <a:rPr lang="en-US" dirty="0">
                <a:solidFill>
                  <a:schemeClr val="bg1"/>
                </a:solidFill>
              </a:rPr>
              <a:t>You should be able to create the plan and justify the elements and activities included. </a:t>
            </a:r>
          </a:p>
          <a:p>
            <a:pPr marL="0" indent="0">
              <a:buNone/>
            </a:pPr>
            <a:r>
              <a:rPr lang="en-US" dirty="0">
                <a:solidFill>
                  <a:schemeClr val="bg1"/>
                </a:solidFill>
              </a:rPr>
              <a:t>It should be structured well and easy to follow</a:t>
            </a:r>
          </a:p>
          <a:p>
            <a:pPr marL="0" indent="0">
              <a:buNone/>
            </a:pPr>
            <a:r>
              <a:rPr lang="en-US" dirty="0">
                <a:solidFill>
                  <a:schemeClr val="bg1"/>
                </a:solidFill>
              </a:rPr>
              <a:t>Timings and topics should be clear and useful for the person delivering the content</a:t>
            </a:r>
          </a:p>
          <a:p>
            <a:pPr marL="0" indent="0">
              <a:buNone/>
            </a:pPr>
            <a:r>
              <a:rPr lang="en-US" sz="2000" b="1" dirty="0">
                <a:solidFill>
                  <a:schemeClr val="bg1"/>
                </a:solidFill>
              </a:rPr>
              <a:t>There is an EXAMPLE lesson plan on Moodle for you, with this PowerPoint</a:t>
            </a:r>
          </a:p>
        </p:txBody>
      </p:sp>
      <p:sp>
        <p:nvSpPr>
          <p:cNvPr id="14" name="Rectangle 13">
            <a:extLst>
              <a:ext uri="{FF2B5EF4-FFF2-40B4-BE49-F238E27FC236}">
                <a16:creationId xmlns:a16="http://schemas.microsoft.com/office/drawing/2014/main" id="{C862BC4D-BD7A-417E-A34A-59CE4D4A6AC8}"/>
              </a:ext>
              <a:ext uri="{C183D7F6-B498-43B3-948B-1728B52AA6E4}">
                <adec:decorative xmlns:adec="http://schemas.microsoft.com/office/drawing/2017/decorative" xmlns="" val="1"/>
              </a:ext>
            </a:extLst>
          </p:cNvPr>
          <p:cNvSpPr/>
          <p:nvPr/>
        </p:nvSpPr>
        <p:spPr>
          <a:xfrm>
            <a:off x="0" y="6355760"/>
            <a:ext cx="12192000" cy="914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652937FB-CDE3-46B3-8481-AB5DB8C4BABA}"/>
              </a:ext>
              <a:ext uri="{C183D7F6-B498-43B3-948B-1728B52AA6E4}">
                <adec:decorative xmlns:adec="http://schemas.microsoft.com/office/drawing/2017/decorative" xmlns="" val="1"/>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Slide Number Placeholder 5" descr="slide number">
            <a:extLst>
              <a:ext uri="{FF2B5EF4-FFF2-40B4-BE49-F238E27FC236}">
                <a16:creationId xmlns:a16="http://schemas.microsoft.com/office/drawing/2014/main" id="{EC784E4D-7E61-4FDC-AD6A-E38867722409}"/>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smtClean="0">
                <a:solidFill>
                  <a:schemeClr val="bg1"/>
                </a:solidFill>
              </a:rPr>
              <a:pPr algn="ctr"/>
              <a:t>14</a:t>
            </a:fld>
            <a:endParaRPr lang="en-US" sz="1200" dirty="0">
              <a:solidFill>
                <a:schemeClr val="bg1"/>
              </a:solidFill>
            </a:endParaRPr>
          </a:p>
        </p:txBody>
      </p:sp>
      <p:pic>
        <p:nvPicPr>
          <p:cNvPr id="2" name="Recorded Sound 14">
            <a:hlinkClick r:id="" action="ppaction://media"/>
            <a:extLst>
              <a:ext uri="{FF2B5EF4-FFF2-40B4-BE49-F238E27FC236}">
                <a16:creationId xmlns:a16="http://schemas.microsoft.com/office/drawing/2014/main" id="{7BE20BE9-E047-4549-87AD-3148939D849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006204" y="410800"/>
            <a:ext cx="487363" cy="487363"/>
          </a:xfrm>
          <a:prstGeom prst="rect">
            <a:avLst/>
          </a:prstGeom>
        </p:spPr>
      </p:pic>
    </p:spTree>
    <p:extLst>
      <p:ext uri="{BB962C8B-B14F-4D97-AF65-F5344CB8AC3E}">
        <p14:creationId xmlns:p14="http://schemas.microsoft.com/office/powerpoint/2010/main" val="2045927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483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group of students running">
            <a:extLst>
              <a:ext uri="{FF2B5EF4-FFF2-40B4-BE49-F238E27FC236}">
                <a16:creationId xmlns:a16="http://schemas.microsoft.com/office/drawing/2014/main" id="{AEEE5BA3-06F1-4026-A0BB-B08891F46E8E}"/>
              </a:ext>
            </a:extLst>
          </p:cNvPr>
          <p:cNvPicPr>
            <a:picLocks noGrp="1" noChangeAspect="1"/>
          </p:cNvPicPr>
          <p:nvPr>
            <p:ph type="pic" sz="quarter" idx="12"/>
          </p:nvPr>
        </p:nvPicPr>
        <p:blipFill rotWithShape="1">
          <a:blip r:embed="rId4" cstate="email">
            <a:extLst>
              <a:ext uri="{28A0092B-C50C-407E-A947-70E740481C1C}">
                <a14:useLocalDpi xmlns:a14="http://schemas.microsoft.com/office/drawing/2010/main"/>
              </a:ext>
            </a:extLst>
          </a:blip>
          <a:srcRect/>
          <a:stretch/>
        </p:blipFill>
        <p:spPr>
          <a:xfrm>
            <a:off x="0" y="0"/>
            <a:ext cx="8087304" cy="6858000"/>
          </a:xfrm>
        </p:spPr>
      </p:pic>
      <p:grpSp>
        <p:nvGrpSpPr>
          <p:cNvPr id="9" name="Group 8">
            <a:extLst>
              <a:ext uri="{FF2B5EF4-FFF2-40B4-BE49-F238E27FC236}">
                <a16:creationId xmlns:a16="http://schemas.microsoft.com/office/drawing/2014/main" id="{E7969C14-1078-4610-9BC5-74119C9B87BE}"/>
              </a:ext>
              <a:ext uri="{C183D7F6-B498-43B3-948B-1728B52AA6E4}">
                <adec:decorative xmlns:adec="http://schemas.microsoft.com/office/drawing/2017/decorative" xmlns="" val="1"/>
              </a:ext>
            </a:extLst>
          </p:cNvPr>
          <p:cNvGrpSpPr/>
          <p:nvPr/>
        </p:nvGrpSpPr>
        <p:grpSpPr>
          <a:xfrm>
            <a:off x="-1" y="-1"/>
            <a:ext cx="8211845" cy="6858000"/>
            <a:chOff x="0" y="3808320"/>
            <a:chExt cx="7833208" cy="2748742"/>
          </a:xfrm>
        </p:grpSpPr>
        <p:sp>
          <p:nvSpPr>
            <p:cNvPr id="10" name="Freeform: Shape 9">
              <a:extLst>
                <a:ext uri="{FF2B5EF4-FFF2-40B4-BE49-F238E27FC236}">
                  <a16:creationId xmlns:a16="http://schemas.microsoft.com/office/drawing/2014/main" id="{E531D018-EFA3-4346-AB80-7CE436393D9E}"/>
                </a:ext>
              </a:extLst>
            </p:cNvPr>
            <p:cNvSpPr/>
            <p:nvPr/>
          </p:nvSpPr>
          <p:spPr>
            <a:xfrm>
              <a:off x="0" y="3808320"/>
              <a:ext cx="7833208" cy="2547440"/>
            </a:xfrm>
            <a:custGeom>
              <a:avLst/>
              <a:gdLst>
                <a:gd name="connsiteX0" fmla="*/ 0 w 7833208"/>
                <a:gd name="connsiteY0" fmla="*/ 0 h 2547440"/>
                <a:gd name="connsiteX1" fmla="*/ 7833208 w 7833208"/>
                <a:gd name="connsiteY1" fmla="*/ 0 h 2547440"/>
                <a:gd name="connsiteX2" fmla="*/ 7135846 w 7833208"/>
                <a:gd name="connsiteY2" fmla="*/ 2547440 h 2547440"/>
                <a:gd name="connsiteX3" fmla="*/ 0 w 7833208"/>
                <a:gd name="connsiteY3" fmla="*/ 2547440 h 2547440"/>
              </a:gdLst>
              <a:ahLst/>
              <a:cxnLst>
                <a:cxn ang="0">
                  <a:pos x="connsiteX0" y="connsiteY0"/>
                </a:cxn>
                <a:cxn ang="0">
                  <a:pos x="connsiteX1" y="connsiteY1"/>
                </a:cxn>
                <a:cxn ang="0">
                  <a:pos x="connsiteX2" y="connsiteY2"/>
                </a:cxn>
                <a:cxn ang="0">
                  <a:pos x="connsiteX3" y="connsiteY3"/>
                </a:cxn>
              </a:cxnLst>
              <a:rect l="l" t="t" r="r" b="b"/>
              <a:pathLst>
                <a:path w="7833208" h="2547440">
                  <a:moveTo>
                    <a:pt x="0" y="0"/>
                  </a:moveTo>
                  <a:lnTo>
                    <a:pt x="7833208" y="0"/>
                  </a:lnTo>
                  <a:lnTo>
                    <a:pt x="7135846" y="2547440"/>
                  </a:lnTo>
                  <a:lnTo>
                    <a:pt x="0" y="254744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FA9D7AC8-80D5-49DC-A585-FCFFA6CA4B66}"/>
                </a:ext>
              </a:extLst>
            </p:cNvPr>
            <p:cNvSpPr/>
            <p:nvPr/>
          </p:nvSpPr>
          <p:spPr>
            <a:xfrm>
              <a:off x="1" y="3808320"/>
              <a:ext cx="7714409" cy="2748742"/>
            </a:xfrm>
            <a:custGeom>
              <a:avLst/>
              <a:gdLst>
                <a:gd name="connsiteX0" fmla="*/ 0 w 7692571"/>
                <a:gd name="connsiteY0" fmla="*/ 0 h 2547440"/>
                <a:gd name="connsiteX1" fmla="*/ 7692571 w 7692571"/>
                <a:gd name="connsiteY1" fmla="*/ 0 h 2547440"/>
                <a:gd name="connsiteX2" fmla="*/ 6995209 w 7692571"/>
                <a:gd name="connsiteY2" fmla="*/ 2547440 h 2547440"/>
                <a:gd name="connsiteX3" fmla="*/ 0 w 7692571"/>
                <a:gd name="connsiteY3" fmla="*/ 2547440 h 2547440"/>
              </a:gdLst>
              <a:ahLst/>
              <a:cxnLst>
                <a:cxn ang="0">
                  <a:pos x="connsiteX0" y="connsiteY0"/>
                </a:cxn>
                <a:cxn ang="0">
                  <a:pos x="connsiteX1" y="connsiteY1"/>
                </a:cxn>
                <a:cxn ang="0">
                  <a:pos x="connsiteX2" y="connsiteY2"/>
                </a:cxn>
                <a:cxn ang="0">
                  <a:pos x="connsiteX3" y="connsiteY3"/>
                </a:cxn>
              </a:cxnLst>
              <a:rect l="l" t="t" r="r" b="b"/>
              <a:pathLst>
                <a:path w="7692571" h="2547440">
                  <a:moveTo>
                    <a:pt x="0" y="0"/>
                  </a:moveTo>
                  <a:lnTo>
                    <a:pt x="7692571" y="0"/>
                  </a:lnTo>
                  <a:lnTo>
                    <a:pt x="6995209" y="2547440"/>
                  </a:lnTo>
                  <a:lnTo>
                    <a:pt x="0" y="254744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pic>
        <p:nvPicPr>
          <p:cNvPr id="16" name="Picture Placeholder 15" descr="stack of books on the ground">
            <a:extLst>
              <a:ext uri="{FF2B5EF4-FFF2-40B4-BE49-F238E27FC236}">
                <a16:creationId xmlns:a16="http://schemas.microsoft.com/office/drawing/2014/main" id="{4E408D58-0A21-4D16-A8D8-54C17D5AD4A1}"/>
              </a:ext>
            </a:extLst>
          </p:cNvPr>
          <p:cNvPicPr>
            <a:picLocks noGrp="1" noChangeAspect="1"/>
          </p:cNvPicPr>
          <p:nvPr>
            <p:ph type="pic" sz="quarter" idx="13"/>
          </p:nvPr>
        </p:nvPicPr>
        <p:blipFill>
          <a:blip r:embed="rId5" cstate="email">
            <a:extLst>
              <a:ext uri="{28A0092B-C50C-407E-A947-70E740481C1C}">
                <a14:useLocalDpi xmlns:a14="http://schemas.microsoft.com/office/drawing/2010/main"/>
              </a:ext>
            </a:extLst>
          </a:blip>
          <a:srcRect/>
          <a:stretch>
            <a:fillRect/>
          </a:stretch>
        </p:blipFill>
        <p:spPr/>
      </p:pic>
      <p:sp>
        <p:nvSpPr>
          <p:cNvPr id="33" name="Title 32" descr="title">
            <a:extLst>
              <a:ext uri="{FF2B5EF4-FFF2-40B4-BE49-F238E27FC236}">
                <a16:creationId xmlns:a16="http://schemas.microsoft.com/office/drawing/2014/main" id="{18CDD97B-6E25-4FB4-B239-493E54AA0830}"/>
              </a:ext>
            </a:extLst>
          </p:cNvPr>
          <p:cNvSpPr>
            <a:spLocks noGrp="1"/>
          </p:cNvSpPr>
          <p:nvPr>
            <p:ph type="title"/>
          </p:nvPr>
        </p:nvSpPr>
        <p:spPr>
          <a:xfrm>
            <a:off x="545887" y="502241"/>
            <a:ext cx="5918411" cy="822960"/>
          </a:xfrm>
        </p:spPr>
        <p:txBody>
          <a:bodyPr/>
          <a:lstStyle/>
          <a:p>
            <a:r>
              <a:rPr lang="en-US" sz="6000" b="1" dirty="0">
                <a:solidFill>
                  <a:schemeClr val="tx1"/>
                </a:solidFill>
              </a:rPr>
              <a:t>Any Questions…</a:t>
            </a:r>
          </a:p>
        </p:txBody>
      </p:sp>
      <p:sp>
        <p:nvSpPr>
          <p:cNvPr id="34" name="Text Placeholder 33" descr="content">
            <a:extLst>
              <a:ext uri="{FF2B5EF4-FFF2-40B4-BE49-F238E27FC236}">
                <a16:creationId xmlns:a16="http://schemas.microsoft.com/office/drawing/2014/main" id="{859D862E-AE8E-482F-9E23-3C096FF03E54}"/>
              </a:ext>
            </a:extLst>
          </p:cNvPr>
          <p:cNvSpPr>
            <a:spLocks noGrp="1"/>
          </p:cNvSpPr>
          <p:nvPr>
            <p:ph type="body" sz="quarter" idx="11"/>
          </p:nvPr>
        </p:nvSpPr>
        <p:spPr>
          <a:xfrm>
            <a:off x="341702" y="1827441"/>
            <a:ext cx="6122596" cy="3268341"/>
          </a:xfrm>
        </p:spPr>
        <p:txBody>
          <a:bodyPr/>
          <a:lstStyle/>
          <a:p>
            <a:pPr marL="0" indent="0">
              <a:buNone/>
            </a:pPr>
            <a:r>
              <a:rPr lang="en-US" sz="2000" b="1" dirty="0">
                <a:solidFill>
                  <a:schemeClr val="tx1"/>
                </a:solidFill>
              </a:rPr>
              <a:t>Yes.. We are still able to answer any question you may have!</a:t>
            </a:r>
          </a:p>
          <a:p>
            <a:pPr marL="0" indent="0">
              <a:buNone/>
            </a:pPr>
            <a:r>
              <a:rPr lang="en-US" sz="2000" b="1" dirty="0"/>
              <a:t>Please please do not struggle with any elements of this module and assignment, we can still answer </a:t>
            </a:r>
            <a:r>
              <a:rPr lang="en-US" sz="2000" b="1" u="sng" dirty="0"/>
              <a:t>all</a:t>
            </a:r>
            <a:r>
              <a:rPr lang="en-US" sz="2000" b="1" dirty="0"/>
              <a:t> of your questions</a:t>
            </a:r>
          </a:p>
          <a:p>
            <a:pPr marL="0" indent="0">
              <a:buNone/>
            </a:pPr>
            <a:r>
              <a:rPr lang="en-US" sz="2000" b="1" dirty="0"/>
              <a:t>Options..</a:t>
            </a:r>
          </a:p>
          <a:p>
            <a:pPr marL="0" indent="0">
              <a:buNone/>
            </a:pPr>
            <a:r>
              <a:rPr lang="en-US" sz="2000" b="1" dirty="0">
                <a:solidFill>
                  <a:schemeClr val="tx1"/>
                </a:solidFill>
              </a:rPr>
              <a:t>Post questions on the chat forum via Teams that Julie has set up</a:t>
            </a:r>
          </a:p>
          <a:p>
            <a:pPr marL="0" indent="0">
              <a:buNone/>
            </a:pPr>
            <a:r>
              <a:rPr lang="en-US" sz="2000" b="1" dirty="0"/>
              <a:t>Email me – </a:t>
            </a:r>
            <a:r>
              <a:rPr lang="en-US" sz="2000" b="1" dirty="0">
                <a:hlinkClick r:id="rId6"/>
              </a:rPr>
              <a:t>1051173@student.uwtsd.ac.uk</a:t>
            </a:r>
            <a:endParaRPr lang="en-US" sz="2000" b="1" dirty="0"/>
          </a:p>
          <a:p>
            <a:pPr marL="0" indent="0">
              <a:buNone/>
            </a:pPr>
            <a:endParaRPr lang="en-US" dirty="0">
              <a:solidFill>
                <a:schemeClr val="tx1"/>
              </a:solidFill>
            </a:endParaRPr>
          </a:p>
        </p:txBody>
      </p:sp>
      <p:sp>
        <p:nvSpPr>
          <p:cNvPr id="14" name="Rectangle 13">
            <a:extLst>
              <a:ext uri="{FF2B5EF4-FFF2-40B4-BE49-F238E27FC236}">
                <a16:creationId xmlns:a16="http://schemas.microsoft.com/office/drawing/2014/main" id="{C862BC4D-BD7A-417E-A34A-59CE4D4A6AC8}"/>
              </a:ext>
              <a:ext uri="{C183D7F6-B498-43B3-948B-1728B52AA6E4}">
                <adec:decorative xmlns:adec="http://schemas.microsoft.com/office/drawing/2017/decorative" xmlns="" val="1"/>
              </a:ext>
            </a:extLst>
          </p:cNvPr>
          <p:cNvSpPr/>
          <p:nvPr/>
        </p:nvSpPr>
        <p:spPr>
          <a:xfrm>
            <a:off x="0" y="6355760"/>
            <a:ext cx="12192000" cy="914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652937FB-CDE3-46B3-8481-AB5DB8C4BABA}"/>
              </a:ext>
              <a:ext uri="{C183D7F6-B498-43B3-948B-1728B52AA6E4}">
                <adec:decorative xmlns:adec="http://schemas.microsoft.com/office/drawing/2017/decorative" xmlns="" val="1"/>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Slide Number Placeholder 5" descr="slide number">
            <a:extLst>
              <a:ext uri="{FF2B5EF4-FFF2-40B4-BE49-F238E27FC236}">
                <a16:creationId xmlns:a16="http://schemas.microsoft.com/office/drawing/2014/main" id="{D803F682-0E68-4ECD-A92D-F73743FF2E60}"/>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smtClean="0">
                <a:solidFill>
                  <a:schemeClr val="bg1"/>
                </a:solidFill>
              </a:rPr>
              <a:pPr algn="ctr"/>
              <a:t>15</a:t>
            </a:fld>
            <a:endParaRPr lang="en-US" sz="1200" dirty="0">
              <a:solidFill>
                <a:schemeClr val="bg1"/>
              </a:solidFill>
            </a:endParaRPr>
          </a:p>
        </p:txBody>
      </p:sp>
      <p:pic>
        <p:nvPicPr>
          <p:cNvPr id="2" name="Recorded Sound 15">
            <a:hlinkClick r:id="" action="ppaction://media"/>
            <a:extLst>
              <a:ext uri="{FF2B5EF4-FFF2-40B4-BE49-F238E27FC236}">
                <a16:creationId xmlns:a16="http://schemas.microsoft.com/office/drawing/2014/main" id="{4EAF84D6-BEB5-412B-868A-20B45C299E2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7010185" y="502241"/>
            <a:ext cx="487363" cy="487363"/>
          </a:xfrm>
          <a:prstGeom prst="rect">
            <a:avLst/>
          </a:prstGeom>
        </p:spPr>
      </p:pic>
    </p:spTree>
    <p:extLst>
      <p:ext uri="{BB962C8B-B14F-4D97-AF65-F5344CB8AC3E}">
        <p14:creationId xmlns:p14="http://schemas.microsoft.com/office/powerpoint/2010/main" val="876529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689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Placeholder 12" descr="people laughing at a laptop screen">
            <a:extLst>
              <a:ext uri="{FF2B5EF4-FFF2-40B4-BE49-F238E27FC236}">
                <a16:creationId xmlns:a16="http://schemas.microsoft.com/office/drawing/2014/main" id="{9402120B-1989-41A6-9ED1-21A56316A60D}"/>
              </a:ext>
            </a:extLst>
          </p:cNvPr>
          <p:cNvPicPr>
            <a:picLocks noGrp="1" noChangeAspect="1"/>
          </p:cNvPicPr>
          <p:nvPr>
            <p:ph type="pic" sz="quarter" idx="12"/>
          </p:nvPr>
        </p:nvPicPr>
        <p:blipFill rotWithShape="1">
          <a:blip r:embed="rId4" cstate="email">
            <a:extLst>
              <a:ext uri="{28A0092B-C50C-407E-A947-70E740481C1C}">
                <a14:useLocalDpi xmlns:a14="http://schemas.microsoft.com/office/drawing/2010/main"/>
              </a:ext>
            </a:extLst>
          </a:blip>
          <a:srcRect/>
          <a:stretch/>
        </p:blipFill>
        <p:spPr>
          <a:xfrm>
            <a:off x="0" y="0"/>
            <a:ext cx="8087304" cy="6858000"/>
          </a:xfrm>
        </p:spPr>
      </p:pic>
      <p:pic>
        <p:nvPicPr>
          <p:cNvPr id="5" name="Picture Placeholder 4" descr="group of students at graduation">
            <a:extLst>
              <a:ext uri="{FF2B5EF4-FFF2-40B4-BE49-F238E27FC236}">
                <a16:creationId xmlns:a16="http://schemas.microsoft.com/office/drawing/2014/main" id="{BD0958B7-E663-4510-9C53-EE09FEEB7365}"/>
              </a:ext>
            </a:extLst>
          </p:cNvPr>
          <p:cNvPicPr>
            <a:picLocks noGrp="1" noChangeAspect="1"/>
          </p:cNvPicPr>
          <p:nvPr>
            <p:ph type="pic" sz="quarter" idx="13"/>
          </p:nvPr>
        </p:nvPicPr>
        <p:blipFill rotWithShape="1">
          <a:blip r:embed="rId5" cstate="email">
            <a:extLst>
              <a:ext uri="{28A0092B-C50C-407E-A947-70E740481C1C}">
                <a14:useLocalDpi xmlns:a14="http://schemas.microsoft.com/office/drawing/2010/main"/>
              </a:ext>
            </a:extLst>
          </a:blip>
          <a:srcRect/>
          <a:stretch/>
        </p:blipFill>
        <p:spPr>
          <a:xfrm>
            <a:off x="6464300" y="0"/>
            <a:ext cx="5727700" cy="6858000"/>
          </a:xfrm>
        </p:spPr>
      </p:pic>
      <p:grpSp>
        <p:nvGrpSpPr>
          <p:cNvPr id="9" name="Group 8">
            <a:extLst>
              <a:ext uri="{FF2B5EF4-FFF2-40B4-BE49-F238E27FC236}">
                <a16:creationId xmlns:a16="http://schemas.microsoft.com/office/drawing/2014/main" id="{E7969C14-1078-4610-9BC5-74119C9B87BE}"/>
              </a:ext>
              <a:ext uri="{C183D7F6-B498-43B3-948B-1728B52AA6E4}">
                <adec:decorative xmlns:adec="http://schemas.microsoft.com/office/drawing/2017/decorative" xmlns="" val="1"/>
              </a:ext>
            </a:extLst>
          </p:cNvPr>
          <p:cNvGrpSpPr/>
          <p:nvPr/>
        </p:nvGrpSpPr>
        <p:grpSpPr>
          <a:xfrm>
            <a:off x="-1" y="0"/>
            <a:ext cx="8318377" cy="6857998"/>
            <a:chOff x="0" y="3808320"/>
            <a:chExt cx="7833208" cy="2748741"/>
          </a:xfrm>
        </p:grpSpPr>
        <p:sp>
          <p:nvSpPr>
            <p:cNvPr id="10" name="Freeform: Shape 9">
              <a:extLst>
                <a:ext uri="{FF2B5EF4-FFF2-40B4-BE49-F238E27FC236}">
                  <a16:creationId xmlns:a16="http://schemas.microsoft.com/office/drawing/2014/main" id="{E531D018-EFA3-4346-AB80-7CE436393D9E}"/>
                </a:ext>
              </a:extLst>
            </p:cNvPr>
            <p:cNvSpPr/>
            <p:nvPr/>
          </p:nvSpPr>
          <p:spPr>
            <a:xfrm>
              <a:off x="0" y="3808320"/>
              <a:ext cx="7833208" cy="2547440"/>
            </a:xfrm>
            <a:custGeom>
              <a:avLst/>
              <a:gdLst>
                <a:gd name="connsiteX0" fmla="*/ 0 w 7833208"/>
                <a:gd name="connsiteY0" fmla="*/ 0 h 2547440"/>
                <a:gd name="connsiteX1" fmla="*/ 7833208 w 7833208"/>
                <a:gd name="connsiteY1" fmla="*/ 0 h 2547440"/>
                <a:gd name="connsiteX2" fmla="*/ 7135846 w 7833208"/>
                <a:gd name="connsiteY2" fmla="*/ 2547440 h 2547440"/>
                <a:gd name="connsiteX3" fmla="*/ 0 w 7833208"/>
                <a:gd name="connsiteY3" fmla="*/ 2547440 h 2547440"/>
              </a:gdLst>
              <a:ahLst/>
              <a:cxnLst>
                <a:cxn ang="0">
                  <a:pos x="connsiteX0" y="connsiteY0"/>
                </a:cxn>
                <a:cxn ang="0">
                  <a:pos x="connsiteX1" y="connsiteY1"/>
                </a:cxn>
                <a:cxn ang="0">
                  <a:pos x="connsiteX2" y="connsiteY2"/>
                </a:cxn>
                <a:cxn ang="0">
                  <a:pos x="connsiteX3" y="connsiteY3"/>
                </a:cxn>
              </a:cxnLst>
              <a:rect l="l" t="t" r="r" b="b"/>
              <a:pathLst>
                <a:path w="7833208" h="2547440">
                  <a:moveTo>
                    <a:pt x="0" y="0"/>
                  </a:moveTo>
                  <a:lnTo>
                    <a:pt x="7833208" y="0"/>
                  </a:lnTo>
                  <a:lnTo>
                    <a:pt x="7135846" y="2547440"/>
                  </a:lnTo>
                  <a:lnTo>
                    <a:pt x="0" y="254744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Shape 10">
              <a:extLst>
                <a:ext uri="{FF2B5EF4-FFF2-40B4-BE49-F238E27FC236}">
                  <a16:creationId xmlns:a16="http://schemas.microsoft.com/office/drawing/2014/main" id="{FA9D7AC8-80D5-49DC-A585-FCFFA6CA4B66}"/>
                </a:ext>
              </a:extLst>
            </p:cNvPr>
            <p:cNvSpPr/>
            <p:nvPr/>
          </p:nvSpPr>
          <p:spPr>
            <a:xfrm>
              <a:off x="2" y="3808320"/>
              <a:ext cx="7691089" cy="2748741"/>
            </a:xfrm>
            <a:custGeom>
              <a:avLst/>
              <a:gdLst>
                <a:gd name="connsiteX0" fmla="*/ 0 w 7692571"/>
                <a:gd name="connsiteY0" fmla="*/ 0 h 2547440"/>
                <a:gd name="connsiteX1" fmla="*/ 7692571 w 7692571"/>
                <a:gd name="connsiteY1" fmla="*/ 0 h 2547440"/>
                <a:gd name="connsiteX2" fmla="*/ 6995209 w 7692571"/>
                <a:gd name="connsiteY2" fmla="*/ 2547440 h 2547440"/>
                <a:gd name="connsiteX3" fmla="*/ 0 w 7692571"/>
                <a:gd name="connsiteY3" fmla="*/ 2547440 h 2547440"/>
              </a:gdLst>
              <a:ahLst/>
              <a:cxnLst>
                <a:cxn ang="0">
                  <a:pos x="connsiteX0" y="connsiteY0"/>
                </a:cxn>
                <a:cxn ang="0">
                  <a:pos x="connsiteX1" y="connsiteY1"/>
                </a:cxn>
                <a:cxn ang="0">
                  <a:pos x="connsiteX2" y="connsiteY2"/>
                </a:cxn>
                <a:cxn ang="0">
                  <a:pos x="connsiteX3" y="connsiteY3"/>
                </a:cxn>
              </a:cxnLst>
              <a:rect l="l" t="t" r="r" b="b"/>
              <a:pathLst>
                <a:path w="7692571" h="2547440">
                  <a:moveTo>
                    <a:pt x="0" y="0"/>
                  </a:moveTo>
                  <a:lnTo>
                    <a:pt x="7692571" y="0"/>
                  </a:lnTo>
                  <a:lnTo>
                    <a:pt x="6995209" y="2547440"/>
                  </a:lnTo>
                  <a:lnTo>
                    <a:pt x="0" y="2547440"/>
                  </a:lnTo>
                  <a:close/>
                </a:path>
              </a:pathLst>
            </a:cu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3" name="Title 32" descr="title">
            <a:extLst>
              <a:ext uri="{FF2B5EF4-FFF2-40B4-BE49-F238E27FC236}">
                <a16:creationId xmlns:a16="http://schemas.microsoft.com/office/drawing/2014/main" id="{18CDD97B-6E25-4FB4-B239-493E54AA0830}"/>
              </a:ext>
            </a:extLst>
          </p:cNvPr>
          <p:cNvSpPr>
            <a:spLocks noGrp="1"/>
          </p:cNvSpPr>
          <p:nvPr>
            <p:ph type="title"/>
          </p:nvPr>
        </p:nvSpPr>
        <p:spPr>
          <a:xfrm>
            <a:off x="616911" y="410800"/>
            <a:ext cx="5005614" cy="822960"/>
          </a:xfrm>
        </p:spPr>
        <p:txBody>
          <a:bodyPr/>
          <a:lstStyle/>
          <a:p>
            <a:r>
              <a:rPr lang="en-US" sz="5400" b="1" dirty="0">
                <a:solidFill>
                  <a:schemeClr val="bg1"/>
                </a:solidFill>
              </a:rPr>
              <a:t>Feedback</a:t>
            </a:r>
          </a:p>
        </p:txBody>
      </p:sp>
      <p:sp>
        <p:nvSpPr>
          <p:cNvPr id="34" name="Text Placeholder 33" descr="content">
            <a:extLst>
              <a:ext uri="{FF2B5EF4-FFF2-40B4-BE49-F238E27FC236}">
                <a16:creationId xmlns:a16="http://schemas.microsoft.com/office/drawing/2014/main" id="{859D862E-AE8E-482F-9E23-3C096FF03E54}"/>
              </a:ext>
            </a:extLst>
          </p:cNvPr>
          <p:cNvSpPr>
            <a:spLocks noGrp="1"/>
          </p:cNvSpPr>
          <p:nvPr>
            <p:ph type="body" sz="quarter" idx="11"/>
          </p:nvPr>
        </p:nvSpPr>
        <p:spPr>
          <a:xfrm>
            <a:off x="612750" y="1400175"/>
            <a:ext cx="6054379" cy="1781642"/>
          </a:xfrm>
        </p:spPr>
        <p:txBody>
          <a:bodyPr/>
          <a:lstStyle/>
          <a:p>
            <a:pPr marL="0" indent="0">
              <a:buNone/>
            </a:pPr>
            <a:r>
              <a:rPr lang="en-US">
                <a:solidFill>
                  <a:schemeClr val="bg1"/>
                </a:solidFill>
              </a:rPr>
              <a:t>Delivering </a:t>
            </a:r>
            <a:r>
              <a:rPr lang="en-US" dirty="0">
                <a:solidFill>
                  <a:schemeClr val="bg1"/>
                </a:solidFill>
              </a:rPr>
              <a:t>lesson content in this manner is a brand-new concept for myself and many people in the University. </a:t>
            </a:r>
          </a:p>
          <a:p>
            <a:pPr marL="0" indent="0">
              <a:buNone/>
            </a:pPr>
            <a:r>
              <a:rPr lang="en-US" dirty="0">
                <a:solidFill>
                  <a:schemeClr val="bg1"/>
                </a:solidFill>
              </a:rPr>
              <a:t>Feedback on today’s lesson would really be greatly appreciated. Criticism is welcome, constructive however please, things I can add, take away or adapt for the future. </a:t>
            </a:r>
          </a:p>
          <a:p>
            <a:pPr marL="0" indent="0">
              <a:buNone/>
            </a:pPr>
            <a:r>
              <a:rPr lang="en-US" dirty="0">
                <a:solidFill>
                  <a:schemeClr val="bg1"/>
                </a:solidFill>
              </a:rPr>
              <a:t>Feedback can be submitted via the chat forum via Teams and by Email </a:t>
            </a:r>
          </a:p>
          <a:p>
            <a:pPr marL="0" indent="0">
              <a:buNone/>
            </a:pPr>
            <a:endParaRPr lang="en-US" dirty="0">
              <a:solidFill>
                <a:schemeClr val="bg1"/>
              </a:solidFill>
            </a:endParaRPr>
          </a:p>
        </p:txBody>
      </p:sp>
      <p:sp>
        <p:nvSpPr>
          <p:cNvPr id="14" name="Rectangle 13">
            <a:extLst>
              <a:ext uri="{FF2B5EF4-FFF2-40B4-BE49-F238E27FC236}">
                <a16:creationId xmlns:a16="http://schemas.microsoft.com/office/drawing/2014/main" id="{C862BC4D-BD7A-417E-A34A-59CE4D4A6AC8}"/>
              </a:ext>
              <a:ext uri="{C183D7F6-B498-43B3-948B-1728B52AA6E4}">
                <adec:decorative xmlns:adec="http://schemas.microsoft.com/office/drawing/2017/decorative" xmlns="" val="1"/>
              </a:ext>
            </a:extLst>
          </p:cNvPr>
          <p:cNvSpPr/>
          <p:nvPr/>
        </p:nvSpPr>
        <p:spPr>
          <a:xfrm>
            <a:off x="0" y="6355760"/>
            <a:ext cx="12192000" cy="914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652937FB-CDE3-46B3-8481-AB5DB8C4BABA}"/>
              </a:ext>
              <a:ext uri="{C183D7F6-B498-43B3-948B-1728B52AA6E4}">
                <adec:decorative xmlns:adec="http://schemas.microsoft.com/office/drawing/2017/decorative" xmlns="" val="1"/>
              </a:ext>
            </a:extLst>
          </p:cNvPr>
          <p:cNvSpPr/>
          <p:nvPr/>
        </p:nvSpPr>
        <p:spPr>
          <a:xfrm>
            <a:off x="11091210" y="6086479"/>
            <a:ext cx="600974" cy="600974"/>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Slide Number Placeholder 5" descr="slide number">
            <a:extLst>
              <a:ext uri="{FF2B5EF4-FFF2-40B4-BE49-F238E27FC236}">
                <a16:creationId xmlns:a16="http://schemas.microsoft.com/office/drawing/2014/main" id="{B7F99E8F-CFBF-4A36-93EC-B66007DF4F2C}"/>
              </a:ext>
            </a:extLst>
          </p:cNvPr>
          <p:cNvSpPr txBox="1">
            <a:spLocks/>
          </p:cNvSpPr>
          <p:nvPr/>
        </p:nvSpPr>
        <p:spPr>
          <a:xfrm>
            <a:off x="11091210" y="6189345"/>
            <a:ext cx="600974" cy="395243"/>
          </a:xfrm>
          <a:prstGeom prst="rect">
            <a:avLst/>
          </a:prstGeom>
        </p:spPr>
        <p:txBody>
          <a:bodyPr vert="horz" lIns="0" tIns="0" rIns="0" bIns="0" rtlCol="0" anchor="ctr"/>
          <a:lstStyle>
            <a:defPPr>
              <a:defRPr lang="en-US"/>
            </a:defPPr>
            <a:lvl1pPr marL="0" algn="r" defTabSz="914400" rtl="0" eaLnBrk="1" latinLnBrk="0" hangingPunct="1">
              <a:defRPr sz="11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fld id="{247A4EEE-49CE-4F6C-BF32-B7FCC5EBBF45}" type="slidenum">
              <a:rPr lang="en-US" sz="1200" smtClean="0">
                <a:solidFill>
                  <a:schemeClr val="bg1"/>
                </a:solidFill>
              </a:rPr>
              <a:pPr algn="ctr"/>
              <a:t>16</a:t>
            </a:fld>
            <a:endParaRPr lang="en-US" sz="1200" dirty="0">
              <a:solidFill>
                <a:schemeClr val="bg1"/>
              </a:solidFill>
            </a:endParaRPr>
          </a:p>
        </p:txBody>
      </p:sp>
      <p:sp>
        <p:nvSpPr>
          <p:cNvPr id="2" name="TextBox 1">
            <a:extLst>
              <a:ext uri="{FF2B5EF4-FFF2-40B4-BE49-F238E27FC236}">
                <a16:creationId xmlns:a16="http://schemas.microsoft.com/office/drawing/2014/main" id="{AA3BDDE4-92A0-4AF3-8C5C-0CDA98BAD581}"/>
              </a:ext>
            </a:extLst>
          </p:cNvPr>
          <p:cNvSpPr txBox="1"/>
          <p:nvPr/>
        </p:nvSpPr>
        <p:spPr>
          <a:xfrm>
            <a:off x="409886" y="3319205"/>
            <a:ext cx="7180521" cy="400110"/>
          </a:xfrm>
          <a:prstGeom prst="rect">
            <a:avLst/>
          </a:prstGeom>
          <a:noFill/>
        </p:spPr>
        <p:txBody>
          <a:bodyPr wrap="square" rtlCol="0">
            <a:spAutoFit/>
          </a:bodyPr>
          <a:lstStyle/>
          <a:p>
            <a:r>
              <a:rPr lang="en-GB" sz="2000" b="1" dirty="0">
                <a:solidFill>
                  <a:schemeClr val="bg1"/>
                </a:solidFill>
              </a:rPr>
              <a:t>Thank you for taking the time to read/listen to the lecture today</a:t>
            </a:r>
          </a:p>
        </p:txBody>
      </p:sp>
      <p:sp>
        <p:nvSpPr>
          <p:cNvPr id="3" name="TextBox 2">
            <a:extLst>
              <a:ext uri="{FF2B5EF4-FFF2-40B4-BE49-F238E27FC236}">
                <a16:creationId xmlns:a16="http://schemas.microsoft.com/office/drawing/2014/main" id="{8227FE1F-E86E-47A7-8440-8E60B069F055}"/>
              </a:ext>
            </a:extLst>
          </p:cNvPr>
          <p:cNvSpPr txBox="1"/>
          <p:nvPr/>
        </p:nvSpPr>
        <p:spPr>
          <a:xfrm>
            <a:off x="499816" y="4243526"/>
            <a:ext cx="6469155" cy="1569660"/>
          </a:xfrm>
          <a:prstGeom prst="rect">
            <a:avLst/>
          </a:prstGeom>
          <a:noFill/>
        </p:spPr>
        <p:txBody>
          <a:bodyPr wrap="square" rtlCol="0">
            <a:spAutoFit/>
          </a:bodyPr>
          <a:lstStyle/>
          <a:p>
            <a:pPr algn="ctr"/>
            <a:r>
              <a:rPr lang="en-GB" sz="3200" b="1" dirty="0">
                <a:solidFill>
                  <a:schemeClr val="bg1"/>
                </a:solidFill>
              </a:rPr>
              <a:t>Please stay safe and well… And keep communicating with each other and with us!</a:t>
            </a:r>
          </a:p>
        </p:txBody>
      </p:sp>
      <p:pic>
        <p:nvPicPr>
          <p:cNvPr id="4" name="Recorded Sound 16">
            <a:hlinkClick r:id="" action="ppaction://media"/>
            <a:extLst>
              <a:ext uri="{FF2B5EF4-FFF2-40B4-BE49-F238E27FC236}">
                <a16:creationId xmlns:a16="http://schemas.microsoft.com/office/drawing/2014/main" id="{B2B1E714-6A64-4AB3-9749-2F47233C7F8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009232" y="578598"/>
            <a:ext cx="487363" cy="487363"/>
          </a:xfrm>
          <a:prstGeom prst="rect">
            <a:avLst/>
          </a:prstGeom>
        </p:spPr>
      </p:pic>
    </p:spTree>
    <p:extLst>
      <p:ext uri="{BB962C8B-B14F-4D97-AF65-F5344CB8AC3E}">
        <p14:creationId xmlns:p14="http://schemas.microsoft.com/office/powerpoint/2010/main" val="2022026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415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MSFT_04_Education">
      <a:dk1>
        <a:sysClr val="windowText" lastClr="000000"/>
      </a:dk1>
      <a:lt1>
        <a:sysClr val="window" lastClr="FFFFFF"/>
      </a:lt1>
      <a:dk2>
        <a:srgbClr val="44546A"/>
      </a:dk2>
      <a:lt2>
        <a:srgbClr val="E7E6E6"/>
      </a:lt2>
      <a:accent1>
        <a:srgbClr val="B2606E"/>
      </a:accent1>
      <a:accent2>
        <a:srgbClr val="0F3955"/>
      </a:accent2>
      <a:accent3>
        <a:srgbClr val="FFC000"/>
      </a:accent3>
      <a:accent4>
        <a:srgbClr val="BF678E"/>
      </a:accent4>
      <a:accent5>
        <a:srgbClr val="731F1C"/>
      </a:accent5>
      <a:accent6>
        <a:srgbClr val="7A9E56"/>
      </a:accent6>
      <a:hlink>
        <a:srgbClr val="00B0F0"/>
      </a:hlink>
      <a:folHlink>
        <a:srgbClr val="595959"/>
      </a:folHlink>
    </a:clrScheme>
    <a:fontScheme name="MSFT_04_Education">
      <a:majorFont>
        <a:latin typeface="Corbel"/>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475556_Education presentation_AAS_v5" id="{AAC57104-7B60-491F-A321-6BCAF93AC541}" vid="{5A43072C-36E0-4A5A-A3FF-E88D65C5976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E575C36-314A-42CB-9114-6E0CE4AB2735}">
  <ds:schemaRefs>
    <ds:schemaRef ds:uri="http://purl.org/dc/elements/1.1/"/>
    <ds:schemaRef ds:uri="http://schemas.microsoft.com/office/2006/metadata/properties"/>
    <ds:schemaRef ds:uri="http://purl.org/dc/terms/"/>
    <ds:schemaRef ds:uri="http://schemas.openxmlformats.org/package/2006/metadata/core-properties"/>
    <ds:schemaRef ds:uri="16c05727-aa75-4e4a-9b5f-8a80a1165891"/>
    <ds:schemaRef ds:uri="http://purl.org/dc/dcmitype/"/>
    <ds:schemaRef ds:uri="http://schemas.microsoft.com/office/2006/documentManagement/types"/>
    <ds:schemaRef ds:uri="http://schemas.microsoft.com/office/infopath/2007/PartnerControls"/>
    <ds:schemaRef ds:uri="71af3243-3dd4-4a8d-8c0d-dd76da1f02a5"/>
    <ds:schemaRef ds:uri="http://www.w3.org/XML/1998/namespace"/>
  </ds:schemaRefs>
</ds:datastoreItem>
</file>

<file path=customXml/itemProps2.xml><?xml version="1.0" encoding="utf-8"?>
<ds:datastoreItem xmlns:ds="http://schemas.openxmlformats.org/officeDocument/2006/customXml" ds:itemID="{85D0AD3E-9DDB-4E69-981A-7DAE0E9B5F53}">
  <ds:schemaRefs>
    <ds:schemaRef ds:uri="http://schemas.microsoft.com/sharepoint/v3/contenttype/forms"/>
  </ds:schemaRefs>
</ds:datastoreItem>
</file>

<file path=customXml/itemProps3.xml><?xml version="1.0" encoding="utf-8"?>
<ds:datastoreItem xmlns:ds="http://schemas.openxmlformats.org/officeDocument/2006/customXml" ds:itemID="{91C32B5E-029E-455A-86F0-091666CEEBF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1142</Words>
  <Application>Microsoft Office PowerPoint</Application>
  <PresentationFormat>Widescreen</PresentationFormat>
  <Paragraphs>127</Paragraphs>
  <Slides>16</Slides>
  <Notes>0</Notes>
  <HiddenSlides>0</HiddenSlides>
  <MMClips>16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Corbel</vt:lpstr>
      <vt:lpstr>Office Theme</vt:lpstr>
      <vt:lpstr>Learning Plans</vt:lpstr>
      <vt:lpstr>Meet the Teacher</vt:lpstr>
      <vt:lpstr>    Identify and Discuss the Function of a Learning Plan  Detail What should be included in a Lesson Plan  Detail How to structure a Lesson Plan </vt:lpstr>
      <vt:lpstr>       What is the Purpose/Function of a learning  plan? </vt:lpstr>
      <vt:lpstr>Preparing the Lesson Plan</vt:lpstr>
      <vt:lpstr>      Aims         and Objectives</vt:lpstr>
      <vt:lpstr>Preparing the Lesson Plan</vt:lpstr>
      <vt:lpstr>Preparing the Lesson Plan</vt:lpstr>
      <vt:lpstr>What should be included in the Learning Plan? </vt:lpstr>
      <vt:lpstr>Examples of what you should be including in the Lesson Plan</vt:lpstr>
      <vt:lpstr>Make the Content Relevant</vt:lpstr>
      <vt:lpstr>How to structure a Learning Plan</vt:lpstr>
      <vt:lpstr>Timing</vt:lpstr>
      <vt:lpstr>Conclusion </vt:lpstr>
      <vt:lpstr>Any Questions…</vt:lpstr>
      <vt:lpstr>Feedback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2020-03-21T17:08:33Z</dcterms:created>
  <dcterms:modified xsi:type="dcterms:W3CDTF">2020-03-22T18:47:28Z</dcterms:modified>
</cp:coreProperties>
</file>