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1" r:id="rId6"/>
    <p:sldId id="274" r:id="rId7"/>
    <p:sldId id="272" r:id="rId8"/>
    <p:sldId id="263" r:id="rId9"/>
    <p:sldId id="275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86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77F08E90-E6C1-46DD-B2CA-79C3CB46A04C}" type="datetimeFigureOut">
              <a:rPr lang="en-GB" smtClean="0"/>
              <a:t>04/10/2016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E4D95752-F3C6-4CC5-B31B-93889B6EE0C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An Overview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Research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151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Is there anyone here who hasn’t yet confirmed their choice for dissertation or research project?</a:t>
            </a:r>
          </a:p>
          <a:p>
            <a:endParaRPr lang="en-GB" dirty="0"/>
          </a:p>
          <a:p>
            <a:r>
              <a:rPr lang="en-GB" dirty="0" smtClean="0"/>
              <a:t>If so please see me before you leave today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Choices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6618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Your </a:t>
            </a:r>
            <a:r>
              <a:rPr lang="en-GB" dirty="0" smtClean="0"/>
              <a:t>performance </a:t>
            </a:r>
            <a:r>
              <a:rPr lang="en-GB" dirty="0"/>
              <a:t>in </a:t>
            </a:r>
            <a:r>
              <a:rPr lang="en-GB" dirty="0" smtClean="0"/>
              <a:t>the Dissertation module </a:t>
            </a:r>
            <a:r>
              <a:rPr lang="en-GB" dirty="0"/>
              <a:t>has a </a:t>
            </a:r>
            <a:r>
              <a:rPr lang="en-GB" b="1" u="sng" dirty="0"/>
              <a:t>substantial influence </a:t>
            </a:r>
            <a:r>
              <a:rPr lang="en-GB" dirty="0"/>
              <a:t>on the class of degree </a:t>
            </a:r>
            <a:r>
              <a:rPr lang="en-GB" dirty="0" smtClean="0"/>
              <a:t>awarded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Introduction to the Dissertation</a:t>
            </a:r>
            <a:br>
              <a:rPr lang="en-GB" b="1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4330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u="sng" dirty="0" smtClean="0"/>
              <a:t>20 </a:t>
            </a:r>
            <a:r>
              <a:rPr lang="en-GB" u="sng" dirty="0"/>
              <a:t>credit </a:t>
            </a:r>
            <a:r>
              <a:rPr lang="en-GB" u="sng" dirty="0" smtClean="0"/>
              <a:t>module</a:t>
            </a:r>
          </a:p>
          <a:p>
            <a:r>
              <a:rPr lang="en-GB" dirty="0" smtClean="0"/>
              <a:t>If you select this </a:t>
            </a:r>
            <a:r>
              <a:rPr lang="en-GB" dirty="0"/>
              <a:t>you will also complete one additional 20 credit </a:t>
            </a:r>
            <a:r>
              <a:rPr lang="en-GB" dirty="0" smtClean="0"/>
              <a:t>module</a:t>
            </a:r>
          </a:p>
          <a:p>
            <a:r>
              <a:rPr lang="en-GB" dirty="0" smtClean="0"/>
              <a:t>Health and social Care: Dementia and The Older Person</a:t>
            </a:r>
          </a:p>
          <a:p>
            <a:r>
              <a:rPr lang="en-GB" dirty="0" smtClean="0"/>
              <a:t>Health managers: Decision Making</a:t>
            </a:r>
            <a:r>
              <a:rPr lang="en-GB" dirty="0"/>
              <a:t> </a:t>
            </a:r>
            <a:endParaRPr lang="en-GB" dirty="0" smtClean="0"/>
          </a:p>
          <a:p>
            <a:r>
              <a:rPr lang="en-GB" dirty="0" smtClean="0"/>
              <a:t>Children and Young People: Emerging Issues</a:t>
            </a:r>
            <a:endParaRPr lang="en-GB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Introduction to the Research Project</a:t>
            </a:r>
            <a:br>
              <a:rPr lang="en-GB" b="1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89205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Identify an area of study, relevant to your degree pathway, in which you would like to conduct your own </a:t>
            </a:r>
            <a:r>
              <a:rPr lang="en-GB" dirty="0" smtClean="0"/>
              <a:t>research</a:t>
            </a:r>
          </a:p>
          <a:p>
            <a:r>
              <a:rPr lang="en-GB" dirty="0" smtClean="0"/>
              <a:t>Remember </a:t>
            </a:r>
            <a:r>
              <a:rPr lang="en-GB" dirty="0"/>
              <a:t>that you are only able to use SECONDARY </a:t>
            </a:r>
            <a:r>
              <a:rPr lang="en-GB" dirty="0" smtClean="0"/>
              <a:t>research</a:t>
            </a:r>
          </a:p>
          <a:p>
            <a:r>
              <a:rPr lang="en-GB" dirty="0" smtClean="0"/>
              <a:t>You will produce a research </a:t>
            </a:r>
            <a:r>
              <a:rPr lang="en-GB" dirty="0"/>
              <a:t>proposal in which you introduce and justify your chosen </a:t>
            </a:r>
            <a:r>
              <a:rPr lang="en-GB" dirty="0" smtClean="0"/>
              <a:t>research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Research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830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0999" y="1719070"/>
            <a:ext cx="8407893" cy="4878281"/>
          </a:xfrm>
        </p:spPr>
        <p:txBody>
          <a:bodyPr>
            <a:normAutofit/>
          </a:bodyPr>
          <a:lstStyle/>
          <a:p>
            <a:r>
              <a:rPr lang="en-GB" dirty="0" smtClean="0"/>
              <a:t>Focus on something you are INTERESTED in</a:t>
            </a:r>
          </a:p>
          <a:p>
            <a:r>
              <a:rPr lang="en-GB" dirty="0" smtClean="0"/>
              <a:t>Focus on something you have READ ABOUT recently (in the paper or book </a:t>
            </a:r>
            <a:r>
              <a:rPr lang="en-GB" dirty="0" err="1" smtClean="0"/>
              <a:t>etc</a:t>
            </a:r>
            <a:r>
              <a:rPr lang="en-GB" dirty="0" smtClean="0"/>
              <a:t>)</a:t>
            </a:r>
          </a:p>
          <a:p>
            <a:r>
              <a:rPr lang="en-GB" dirty="0" smtClean="0"/>
              <a:t>Focus on something relevant to your CURRENT JOB</a:t>
            </a:r>
          </a:p>
          <a:p>
            <a:r>
              <a:rPr lang="en-GB" dirty="0" smtClean="0"/>
              <a:t>Focus on something relevant to your FUTURE JOB</a:t>
            </a:r>
          </a:p>
          <a:p>
            <a:r>
              <a:rPr lang="en-GB" dirty="0" smtClean="0"/>
              <a:t>Focus on something you have STUDIED and enjoyed </a:t>
            </a:r>
          </a:p>
          <a:p>
            <a:r>
              <a:rPr lang="en-GB" dirty="0" smtClean="0"/>
              <a:t>Focus on something that could one day lead to a MASTERS or DOCTORATE</a:t>
            </a:r>
          </a:p>
          <a:p>
            <a:r>
              <a:rPr lang="en-GB" dirty="0" smtClean="0"/>
              <a:t>Focus on something that could help society or find out something important </a:t>
            </a:r>
          </a:p>
          <a:p>
            <a:endParaRPr lang="en-GB" dirty="0"/>
          </a:p>
          <a:p>
            <a:r>
              <a:rPr lang="en-GB" sz="3000" dirty="0" smtClean="0"/>
              <a:t>Number the above in order of importance for you</a:t>
            </a:r>
            <a:endParaRPr lang="en-GB" sz="3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Choosing a title / are of research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308752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>
          <a:xfrm>
            <a:off x="457200" y="1844824"/>
            <a:ext cx="4040188" cy="4680519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Criminology and crime</a:t>
            </a:r>
          </a:p>
          <a:p>
            <a:r>
              <a:rPr lang="en-GB" dirty="0" smtClean="0"/>
              <a:t>Social policy</a:t>
            </a:r>
          </a:p>
          <a:p>
            <a:r>
              <a:rPr lang="en-GB" dirty="0" smtClean="0"/>
              <a:t>Children </a:t>
            </a:r>
          </a:p>
          <a:p>
            <a:r>
              <a:rPr lang="en-GB" dirty="0" smtClean="0"/>
              <a:t>Young people</a:t>
            </a:r>
          </a:p>
          <a:p>
            <a:r>
              <a:rPr lang="en-GB" dirty="0" smtClean="0"/>
              <a:t>The older person</a:t>
            </a:r>
          </a:p>
          <a:p>
            <a:r>
              <a:rPr lang="en-GB" dirty="0" smtClean="0"/>
              <a:t>Social work </a:t>
            </a:r>
          </a:p>
          <a:p>
            <a:r>
              <a:rPr lang="en-GB" dirty="0" smtClean="0"/>
              <a:t>Social care</a:t>
            </a:r>
          </a:p>
          <a:p>
            <a:r>
              <a:rPr lang="en-GB" dirty="0" smtClean="0"/>
              <a:t>Looked after children</a:t>
            </a:r>
          </a:p>
          <a:p>
            <a:r>
              <a:rPr lang="en-GB" dirty="0" smtClean="0"/>
              <a:t>Health</a:t>
            </a:r>
          </a:p>
          <a:p>
            <a:r>
              <a:rPr lang="en-GB" dirty="0" smtClean="0"/>
              <a:t>Health management </a:t>
            </a:r>
          </a:p>
          <a:p>
            <a:r>
              <a:rPr lang="en-GB" dirty="0" smtClean="0"/>
              <a:t>Psychology </a:t>
            </a:r>
          </a:p>
          <a:p>
            <a:r>
              <a:rPr lang="en-GB" dirty="0" smtClean="0"/>
              <a:t>Child Protection </a:t>
            </a:r>
          </a:p>
          <a:p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844825"/>
            <a:ext cx="4041775" cy="4680519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Mental health </a:t>
            </a:r>
          </a:p>
          <a:p>
            <a:r>
              <a:rPr lang="en-GB" dirty="0" smtClean="0"/>
              <a:t>Addictions </a:t>
            </a:r>
          </a:p>
          <a:p>
            <a:r>
              <a:rPr lang="en-GB" dirty="0"/>
              <a:t>Specific </a:t>
            </a:r>
            <a:r>
              <a:rPr lang="en-GB" dirty="0" smtClean="0"/>
              <a:t>health diseases </a:t>
            </a:r>
            <a:r>
              <a:rPr lang="en-GB" dirty="0"/>
              <a:t>or disorders </a:t>
            </a:r>
            <a:endParaRPr lang="en-GB" dirty="0" smtClean="0"/>
          </a:p>
          <a:p>
            <a:r>
              <a:rPr lang="en-GB" dirty="0" smtClean="0"/>
              <a:t>Hospital settings </a:t>
            </a:r>
          </a:p>
          <a:p>
            <a:r>
              <a:rPr lang="en-GB" dirty="0" smtClean="0"/>
              <a:t>Health or social care professionals</a:t>
            </a:r>
          </a:p>
          <a:p>
            <a:r>
              <a:rPr lang="en-GB" dirty="0" smtClean="0"/>
              <a:t>Specific or chronic  health conditions  </a:t>
            </a:r>
          </a:p>
          <a:p>
            <a:r>
              <a:rPr lang="en-GB" dirty="0" smtClean="0"/>
              <a:t>Sociology</a:t>
            </a:r>
          </a:p>
          <a:p>
            <a:r>
              <a:rPr lang="en-GB" dirty="0" smtClean="0"/>
              <a:t>Public Health </a:t>
            </a:r>
          </a:p>
          <a:p>
            <a:r>
              <a:rPr lang="en-GB" dirty="0" smtClean="0"/>
              <a:t>Health Education </a:t>
            </a:r>
          </a:p>
          <a:p>
            <a:r>
              <a:rPr lang="en-GB" dirty="0" smtClean="0"/>
              <a:t>Resources / Sustainability 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81000" y="355846"/>
            <a:ext cx="8381260" cy="1416969"/>
          </a:xfrm>
        </p:spPr>
        <p:txBody>
          <a:bodyPr/>
          <a:lstStyle/>
          <a:p>
            <a:r>
              <a:rPr lang="en-GB" dirty="0" smtClean="0"/>
              <a:t>Areas of </a:t>
            </a:r>
            <a:r>
              <a:rPr lang="en-GB" dirty="0"/>
              <a:t>study </a:t>
            </a:r>
            <a:br>
              <a:rPr lang="en-GB" dirty="0"/>
            </a:br>
            <a:r>
              <a:rPr lang="en-GB" sz="2800" dirty="0"/>
              <a:t>Write anything from the list down that interests you: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46518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Please write the following down:</a:t>
            </a:r>
          </a:p>
          <a:p>
            <a:endParaRPr lang="en-GB" dirty="0"/>
          </a:p>
          <a:p>
            <a:r>
              <a:rPr lang="en-GB" dirty="0" smtClean="0"/>
              <a:t>QUESTION</a:t>
            </a:r>
          </a:p>
          <a:p>
            <a:r>
              <a:rPr lang="en-GB" dirty="0" smtClean="0"/>
              <a:t>INVESTIGATION</a:t>
            </a:r>
          </a:p>
          <a:p>
            <a:r>
              <a:rPr lang="en-GB" dirty="0" smtClean="0"/>
              <a:t>COMPARISON</a:t>
            </a:r>
          </a:p>
          <a:p>
            <a:pPr marL="45720" indent="0">
              <a:buNone/>
            </a:pPr>
            <a:endParaRPr lang="en-GB" dirty="0" smtClean="0"/>
          </a:p>
          <a:p>
            <a:pPr marL="45720" indent="0">
              <a:buNone/>
            </a:pPr>
            <a:endParaRPr lang="en-GB" dirty="0"/>
          </a:p>
          <a:p>
            <a:pPr marL="45720" indent="0">
              <a:buNone/>
            </a:pP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Choosing a 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0165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Which would you prefer?</a:t>
            </a:r>
          </a:p>
          <a:p>
            <a:r>
              <a:rPr lang="en-GB" dirty="0" smtClean="0"/>
              <a:t>Why?</a:t>
            </a:r>
          </a:p>
          <a:p>
            <a:r>
              <a:rPr lang="en-GB" dirty="0" smtClean="0"/>
              <a:t>What are the pros and cons of each?</a:t>
            </a:r>
          </a:p>
          <a:p>
            <a:pPr marL="45720" indent="0">
              <a:buNone/>
            </a:pP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Question: working in pairs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5285411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With every piece of coursework you present for assessment, you will be required to fill in a pro-forma stipulating that the work is your own original work. </a:t>
            </a:r>
            <a:endParaRPr lang="en-GB" b="1" dirty="0" smtClean="0"/>
          </a:p>
          <a:p>
            <a:r>
              <a:rPr lang="en-GB" b="1" dirty="0" smtClean="0"/>
              <a:t>Your </a:t>
            </a:r>
            <a:r>
              <a:rPr lang="en-GB" b="1" dirty="0"/>
              <a:t>work may not be University Regulations marked if you do not include a plagiarism statement with your assessment. </a:t>
            </a:r>
            <a:endParaRPr lang="en-GB" b="1" dirty="0" smtClean="0"/>
          </a:p>
          <a:p>
            <a:r>
              <a:rPr lang="en-GB" b="1" dirty="0" smtClean="0"/>
              <a:t>It </a:t>
            </a:r>
            <a:r>
              <a:rPr lang="en-GB" b="1" dirty="0"/>
              <a:t>is your responsibility to make sure </a:t>
            </a:r>
            <a:r>
              <a:rPr lang="en-GB" b="1" dirty="0" smtClean="0"/>
              <a:t>that you do not plagiarise yourself!</a:t>
            </a:r>
            <a:endParaRPr lang="en-GB" dirty="0"/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Please remember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48972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Get an academic diary </a:t>
            </a:r>
          </a:p>
          <a:p>
            <a:r>
              <a:rPr lang="en-GB" dirty="0" smtClean="0"/>
              <a:t>Attend every lesson </a:t>
            </a:r>
          </a:p>
          <a:p>
            <a:r>
              <a:rPr lang="en-GB" dirty="0" smtClean="0"/>
              <a:t>Attend every available session, appointment and training opportunity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 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35635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Look at your timetable</a:t>
            </a:r>
          </a:p>
          <a:p>
            <a:r>
              <a:rPr lang="en-GB" dirty="0" smtClean="0"/>
              <a:t>Lecture between 4-6pm</a:t>
            </a:r>
          </a:p>
          <a:p>
            <a:r>
              <a:rPr lang="en-GB" dirty="0" smtClean="0"/>
              <a:t>These are COMPULSORY LEAD LECTURES</a:t>
            </a:r>
          </a:p>
          <a:p>
            <a:r>
              <a:rPr lang="en-GB" dirty="0" smtClean="0"/>
              <a:t>You will also have to make your OWN appointments with your supervisor 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Use the lesson planner </a:t>
            </a:r>
            <a:endParaRPr lang="en-GB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Lesson Structure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35669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Choose area of interest </a:t>
            </a:r>
          </a:p>
          <a:p>
            <a:r>
              <a:rPr lang="en-GB" dirty="0" smtClean="0"/>
              <a:t>Choose </a:t>
            </a:r>
            <a:r>
              <a:rPr lang="en-GB" dirty="0" smtClean="0"/>
              <a:t>title </a:t>
            </a:r>
            <a:endParaRPr lang="en-GB" dirty="0" smtClean="0"/>
          </a:p>
          <a:p>
            <a:r>
              <a:rPr lang="en-GB" dirty="0" smtClean="0"/>
              <a:t>Finalise aims and objectives </a:t>
            </a:r>
          </a:p>
          <a:p>
            <a:r>
              <a:rPr lang="en-GB" dirty="0" smtClean="0"/>
              <a:t>Start reading the recommended textbook ASAP</a:t>
            </a:r>
          </a:p>
          <a:p>
            <a:r>
              <a:rPr lang="en-GB" dirty="0" smtClean="0"/>
              <a:t>Start reading around your topic</a:t>
            </a:r>
          </a:p>
          <a:p>
            <a:r>
              <a:rPr lang="en-GB" dirty="0" smtClean="0"/>
              <a:t>When I call you in for an interview you must bring your completed Primary Interview Sheet </a:t>
            </a:r>
            <a:endParaRPr lang="en-GB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First things first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55948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Dissertation / Research Project Co-ordinator: Tania Davies</a:t>
            </a:r>
          </a:p>
          <a:p>
            <a:r>
              <a:rPr lang="en-GB" dirty="0" smtClean="0"/>
              <a:t>Supervisory Team: </a:t>
            </a:r>
          </a:p>
          <a:p>
            <a:pPr marL="0" indent="0">
              <a:buNone/>
            </a:pPr>
            <a:r>
              <a:rPr lang="en-GB" dirty="0" smtClean="0"/>
              <a:t>Karen Burton</a:t>
            </a:r>
          </a:p>
          <a:p>
            <a:pPr marL="0" indent="0">
              <a:buNone/>
            </a:pPr>
            <a:r>
              <a:rPr lang="en-GB" dirty="0" smtClean="0"/>
              <a:t>Karen Hudson</a:t>
            </a:r>
          </a:p>
          <a:p>
            <a:pPr marL="0" indent="0">
              <a:buNone/>
            </a:pPr>
            <a:r>
              <a:rPr lang="en-GB" dirty="0" smtClean="0"/>
              <a:t>Benjamin Duxbury 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Glenn Miles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Supervisors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2328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en-GB" dirty="0" smtClean="0"/>
              <a:t>You will be assigned supervisors according to:</a:t>
            </a:r>
          </a:p>
          <a:p>
            <a:r>
              <a:rPr lang="en-GB" dirty="0" smtClean="0"/>
              <a:t>Your area of interest </a:t>
            </a:r>
          </a:p>
          <a:p>
            <a:r>
              <a:rPr lang="en-GB" dirty="0" smtClean="0"/>
              <a:t>Your own preferences</a:t>
            </a:r>
          </a:p>
          <a:p>
            <a:r>
              <a:rPr lang="en-GB" dirty="0" smtClean="0"/>
              <a:t>Your learning </a:t>
            </a:r>
            <a:r>
              <a:rPr lang="en-GB" dirty="0" smtClean="0"/>
              <a:t>needs</a:t>
            </a:r>
          </a:p>
          <a:p>
            <a:r>
              <a:rPr lang="en-GB" dirty="0" smtClean="0"/>
              <a:t>Their preferences 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Semester 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11627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Any Questions?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Lastly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69753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Start a mind map of ideas for your research </a:t>
            </a:r>
            <a:r>
              <a:rPr lang="en-GB" smtClean="0"/>
              <a:t>title and aim</a:t>
            </a:r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887141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Grid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291</TotalTime>
  <Words>522</Words>
  <Application>Microsoft Office PowerPoint</Application>
  <PresentationFormat>On-screen Show (4:3)</PresentationFormat>
  <Paragraphs>103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Franklin Gothic Medium</vt:lpstr>
      <vt:lpstr>Wingdings</vt:lpstr>
      <vt:lpstr>Wingdings 2</vt:lpstr>
      <vt:lpstr>Grid</vt:lpstr>
      <vt:lpstr>Your Research </vt:lpstr>
      <vt:lpstr>Choices</vt:lpstr>
      <vt:lpstr>Introduction to the Dissertation </vt:lpstr>
      <vt:lpstr>Introduction to the Research Project </vt:lpstr>
      <vt:lpstr>Research</vt:lpstr>
      <vt:lpstr>Choosing a title / are of research </vt:lpstr>
      <vt:lpstr>Areas of study  Write anything from the list down that interests you: </vt:lpstr>
      <vt:lpstr>Choosing a Title</vt:lpstr>
      <vt:lpstr>Question: working in pairs</vt:lpstr>
      <vt:lpstr>Please remember</vt:lpstr>
      <vt:lpstr>To Do</vt:lpstr>
      <vt:lpstr>Lesson Structure</vt:lpstr>
      <vt:lpstr>First things first</vt:lpstr>
      <vt:lpstr>Supervisors </vt:lpstr>
      <vt:lpstr>Semester 2</vt:lpstr>
      <vt:lpstr>Lastly </vt:lpstr>
      <vt:lpstr>NOW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Your Research</dc:title>
  <dc:creator>Administrator</dc:creator>
  <cp:lastModifiedBy>Tania Gulliford</cp:lastModifiedBy>
  <cp:revision>4</cp:revision>
  <dcterms:created xsi:type="dcterms:W3CDTF">2015-10-06T08:33:15Z</dcterms:created>
  <dcterms:modified xsi:type="dcterms:W3CDTF">2016-10-04T14:47:26Z</dcterms:modified>
</cp:coreProperties>
</file>