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24"/>
  </p:notesMasterIdLst>
  <p:sldIdLst>
    <p:sldId id="256" r:id="rId2"/>
    <p:sldId id="261" r:id="rId3"/>
    <p:sldId id="257" r:id="rId4"/>
    <p:sldId id="265" r:id="rId5"/>
    <p:sldId id="280" r:id="rId6"/>
    <p:sldId id="258" r:id="rId7"/>
    <p:sldId id="263" r:id="rId8"/>
    <p:sldId id="264" r:id="rId9"/>
    <p:sldId id="267" r:id="rId10"/>
    <p:sldId id="268" r:id="rId11"/>
    <p:sldId id="281" r:id="rId12"/>
    <p:sldId id="282" r:id="rId13"/>
    <p:sldId id="288" r:id="rId14"/>
    <p:sldId id="269" r:id="rId15"/>
    <p:sldId id="270" r:id="rId16"/>
    <p:sldId id="271" r:id="rId17"/>
    <p:sldId id="285" r:id="rId18"/>
    <p:sldId id="283" r:id="rId19"/>
    <p:sldId id="286" r:id="rId20"/>
    <p:sldId id="277" r:id="rId21"/>
    <p:sldId id="289" r:id="rId22"/>
    <p:sldId id="27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408715-0FBF-3F45-B26B-BEB52D999682}" v="13" dt="2025-01-17T00:52:59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38"/>
    <p:restoredTop sz="94654"/>
  </p:normalViewPr>
  <p:slideViewPr>
    <p:cSldViewPr snapToGrid="0">
      <p:cViewPr varScale="1">
        <p:scale>
          <a:sx n="53" d="100"/>
          <a:sy n="53" d="100"/>
        </p:scale>
        <p:origin x="168" y="1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abella Knight (2305517)" userId="S::2305517@student.uwtsd.ac.uk::87ba42c3-9417-4278-bf30-a7b66f8b554c" providerId="AD" clId="Web-{1B00E67A-4448-4DD2-4A69-B0F5CAE27077}"/>
    <pc:docChg chg="modSld">
      <pc:chgData name="Isabella Knight (2305517)" userId="S::2305517@student.uwtsd.ac.uk::87ba42c3-9417-4278-bf30-a7b66f8b554c" providerId="AD" clId="Web-{1B00E67A-4448-4DD2-4A69-B0F5CAE27077}" dt="2025-01-14T00:15:45.387" v="189" actId="20577"/>
      <pc:docMkLst>
        <pc:docMk/>
      </pc:docMkLst>
      <pc:sldChg chg="modSp">
        <pc:chgData name="Isabella Knight (2305517)" userId="S::2305517@student.uwtsd.ac.uk::87ba42c3-9417-4278-bf30-a7b66f8b554c" providerId="AD" clId="Web-{1B00E67A-4448-4DD2-4A69-B0F5CAE27077}" dt="2025-01-14T00:15:45.387" v="189" actId="20577"/>
        <pc:sldMkLst>
          <pc:docMk/>
          <pc:sldMk cId="3691353191" sldId="257"/>
        </pc:sldMkLst>
        <pc:spChg chg="mod">
          <ac:chgData name="Isabella Knight (2305517)" userId="S::2305517@student.uwtsd.ac.uk::87ba42c3-9417-4278-bf30-a7b66f8b554c" providerId="AD" clId="Web-{1B00E67A-4448-4DD2-4A69-B0F5CAE27077}" dt="2025-01-14T00:15:45.387" v="189" actId="20577"/>
          <ac:spMkLst>
            <pc:docMk/>
            <pc:sldMk cId="3691353191" sldId="257"/>
            <ac:spMk id="3" creationId="{1C063478-496B-1982-97C4-8C50C2043343}"/>
          </ac:spMkLst>
        </pc:spChg>
      </pc:sldChg>
      <pc:sldChg chg="modSp">
        <pc:chgData name="Isabella Knight (2305517)" userId="S::2305517@student.uwtsd.ac.uk::87ba42c3-9417-4278-bf30-a7b66f8b554c" providerId="AD" clId="Web-{1B00E67A-4448-4DD2-4A69-B0F5CAE27077}" dt="2025-01-14T00:03:48.973" v="134" actId="20577"/>
        <pc:sldMkLst>
          <pc:docMk/>
          <pc:sldMk cId="2432313658" sldId="259"/>
        </pc:sldMkLst>
        <pc:spChg chg="mod">
          <ac:chgData name="Isabella Knight (2305517)" userId="S::2305517@student.uwtsd.ac.uk::87ba42c3-9417-4278-bf30-a7b66f8b554c" providerId="AD" clId="Web-{1B00E67A-4448-4DD2-4A69-B0F5CAE27077}" dt="2025-01-14T00:03:48.973" v="134" actId="20577"/>
          <ac:spMkLst>
            <pc:docMk/>
            <pc:sldMk cId="2432313658" sldId="259"/>
            <ac:spMk id="3" creationId="{21CD4C43-2FED-074D-35F4-69A8326CAC1E}"/>
          </ac:spMkLst>
        </pc:spChg>
      </pc:sldChg>
      <pc:sldChg chg="modSp">
        <pc:chgData name="Isabella Knight (2305517)" userId="S::2305517@student.uwtsd.ac.uk::87ba42c3-9417-4278-bf30-a7b66f8b554c" providerId="AD" clId="Web-{1B00E67A-4448-4DD2-4A69-B0F5CAE27077}" dt="2025-01-14T00:03:09.425" v="119" actId="20577"/>
        <pc:sldMkLst>
          <pc:docMk/>
          <pc:sldMk cId="898091804" sldId="260"/>
        </pc:sldMkLst>
        <pc:spChg chg="mod">
          <ac:chgData name="Isabella Knight (2305517)" userId="S::2305517@student.uwtsd.ac.uk::87ba42c3-9417-4278-bf30-a7b66f8b554c" providerId="AD" clId="Web-{1B00E67A-4448-4DD2-4A69-B0F5CAE27077}" dt="2025-01-14T00:03:09.425" v="119" actId="20577"/>
          <ac:spMkLst>
            <pc:docMk/>
            <pc:sldMk cId="898091804" sldId="260"/>
            <ac:spMk id="3" creationId="{7DDC6FA5-A704-9EC2-B7F1-CC270DC0EB0A}"/>
          </ac:spMkLst>
        </pc:spChg>
      </pc:sldChg>
      <pc:sldChg chg="modSp">
        <pc:chgData name="Isabella Knight (2305517)" userId="S::2305517@student.uwtsd.ac.uk::87ba42c3-9417-4278-bf30-a7b66f8b554c" providerId="AD" clId="Web-{1B00E67A-4448-4DD2-4A69-B0F5CAE27077}" dt="2025-01-13T23:49:34.913" v="113" actId="1076"/>
        <pc:sldMkLst>
          <pc:docMk/>
          <pc:sldMk cId="845050128" sldId="261"/>
        </pc:sldMkLst>
        <pc:spChg chg="mod">
          <ac:chgData name="Isabella Knight (2305517)" userId="S::2305517@student.uwtsd.ac.uk::87ba42c3-9417-4278-bf30-a7b66f8b554c" providerId="AD" clId="Web-{1B00E67A-4448-4DD2-4A69-B0F5CAE27077}" dt="2025-01-13T23:49:34.913" v="113" actId="1076"/>
          <ac:spMkLst>
            <pc:docMk/>
            <pc:sldMk cId="845050128" sldId="261"/>
            <ac:spMk id="2" creationId="{65C788C4-5F6E-5087-E960-31F9781829C5}"/>
          </ac:spMkLst>
        </pc:spChg>
      </pc:sldChg>
    </pc:docChg>
  </pc:docChgLst>
  <pc:docChgLst>
    <pc:chgData name="Isabella Knight (2305517)" userId="87ba42c3-9417-4278-bf30-a7b66f8b554c" providerId="ADAL" clId="{AA408715-0FBF-3F45-B26B-BEB52D999682}"/>
    <pc:docChg chg="undo redo custSel addSld delSld modSld sldOrd">
      <pc:chgData name="Isabella Knight (2305517)" userId="87ba42c3-9417-4278-bf30-a7b66f8b554c" providerId="ADAL" clId="{AA408715-0FBF-3F45-B26B-BEB52D999682}" dt="2025-01-17T00:53:31.392" v="5784" actId="20577"/>
      <pc:docMkLst>
        <pc:docMk/>
      </pc:docMkLst>
      <pc:sldChg chg="modSp mod">
        <pc:chgData name="Isabella Knight (2305517)" userId="87ba42c3-9417-4278-bf30-a7b66f8b554c" providerId="ADAL" clId="{AA408715-0FBF-3F45-B26B-BEB52D999682}" dt="2025-01-17T00:42:34.496" v="5685" actId="113"/>
        <pc:sldMkLst>
          <pc:docMk/>
          <pc:sldMk cId="3691353191" sldId="257"/>
        </pc:sldMkLst>
        <pc:spChg chg="mod">
          <ac:chgData name="Isabella Knight (2305517)" userId="87ba42c3-9417-4278-bf30-a7b66f8b554c" providerId="ADAL" clId="{AA408715-0FBF-3F45-B26B-BEB52D999682}" dt="2025-01-17T00:42:34.496" v="5685" actId="113"/>
          <ac:spMkLst>
            <pc:docMk/>
            <pc:sldMk cId="3691353191" sldId="257"/>
            <ac:spMk id="3" creationId="{1C063478-496B-1982-97C4-8C50C2043343}"/>
          </ac:spMkLst>
        </pc:spChg>
      </pc:sldChg>
      <pc:sldChg chg="modSp mod">
        <pc:chgData name="Isabella Knight (2305517)" userId="87ba42c3-9417-4278-bf30-a7b66f8b554c" providerId="ADAL" clId="{AA408715-0FBF-3F45-B26B-BEB52D999682}" dt="2025-01-17T00:44:07.193" v="5694"/>
        <pc:sldMkLst>
          <pc:docMk/>
          <pc:sldMk cId="1246181380" sldId="258"/>
        </pc:sldMkLst>
        <pc:spChg chg="mod">
          <ac:chgData name="Isabella Knight (2305517)" userId="87ba42c3-9417-4278-bf30-a7b66f8b554c" providerId="ADAL" clId="{AA408715-0FBF-3F45-B26B-BEB52D999682}" dt="2025-01-17T00:44:07.193" v="5694"/>
          <ac:spMkLst>
            <pc:docMk/>
            <pc:sldMk cId="1246181380" sldId="258"/>
            <ac:spMk id="3" creationId="{41483B52-2805-DB36-E049-B13D681FB0EF}"/>
          </ac:spMkLst>
        </pc:spChg>
      </pc:sldChg>
      <pc:sldChg chg="modSp del mod">
        <pc:chgData name="Isabella Knight (2305517)" userId="87ba42c3-9417-4278-bf30-a7b66f8b554c" providerId="ADAL" clId="{AA408715-0FBF-3F45-B26B-BEB52D999682}" dt="2025-01-16T20:53:06.210" v="4570" actId="2696"/>
        <pc:sldMkLst>
          <pc:docMk/>
          <pc:sldMk cId="2432313658" sldId="259"/>
        </pc:sldMkLst>
        <pc:spChg chg="mod">
          <ac:chgData name="Isabella Knight (2305517)" userId="87ba42c3-9417-4278-bf30-a7b66f8b554c" providerId="ADAL" clId="{AA408715-0FBF-3F45-B26B-BEB52D999682}" dt="2025-01-15T16:27:12.488" v="2852" actId="20577"/>
          <ac:spMkLst>
            <pc:docMk/>
            <pc:sldMk cId="2432313658" sldId="259"/>
            <ac:spMk id="3" creationId="{21CD4C43-2FED-074D-35F4-69A8326CAC1E}"/>
          </ac:spMkLst>
        </pc:spChg>
      </pc:sldChg>
      <pc:sldChg chg="del">
        <pc:chgData name="Isabella Knight (2305517)" userId="87ba42c3-9417-4278-bf30-a7b66f8b554c" providerId="ADAL" clId="{AA408715-0FBF-3F45-B26B-BEB52D999682}" dt="2025-01-16T20:53:09.961" v="4571" actId="2696"/>
        <pc:sldMkLst>
          <pc:docMk/>
          <pc:sldMk cId="898091804" sldId="260"/>
        </pc:sldMkLst>
      </pc:sldChg>
      <pc:sldChg chg="modSp del mod">
        <pc:chgData name="Isabella Knight (2305517)" userId="87ba42c3-9417-4278-bf30-a7b66f8b554c" providerId="ADAL" clId="{AA408715-0FBF-3F45-B26B-BEB52D999682}" dt="2025-01-14T23:19:24.834" v="1276" actId="2696"/>
        <pc:sldMkLst>
          <pc:docMk/>
          <pc:sldMk cId="679223440" sldId="262"/>
        </pc:sldMkLst>
        <pc:spChg chg="mod">
          <ac:chgData name="Isabella Knight (2305517)" userId="87ba42c3-9417-4278-bf30-a7b66f8b554c" providerId="ADAL" clId="{AA408715-0FBF-3F45-B26B-BEB52D999682}" dt="2025-01-14T23:02:04.685" v="552" actId="20577"/>
          <ac:spMkLst>
            <pc:docMk/>
            <pc:sldMk cId="679223440" sldId="262"/>
            <ac:spMk id="2" creationId="{CC941D49-E35F-397E-331D-74F92BC18053}"/>
          </ac:spMkLst>
        </pc:spChg>
      </pc:sldChg>
      <pc:sldChg chg="modSp mod">
        <pc:chgData name="Isabella Knight (2305517)" userId="87ba42c3-9417-4278-bf30-a7b66f8b554c" providerId="ADAL" clId="{AA408715-0FBF-3F45-B26B-BEB52D999682}" dt="2025-01-17T00:44:28.931" v="5695"/>
        <pc:sldMkLst>
          <pc:docMk/>
          <pc:sldMk cId="886189056" sldId="263"/>
        </pc:sldMkLst>
        <pc:spChg chg="mod">
          <ac:chgData name="Isabella Knight (2305517)" userId="87ba42c3-9417-4278-bf30-a7b66f8b554c" providerId="ADAL" clId="{AA408715-0FBF-3F45-B26B-BEB52D999682}" dt="2025-01-17T00:44:28.931" v="5695"/>
          <ac:spMkLst>
            <pc:docMk/>
            <pc:sldMk cId="886189056" sldId="263"/>
            <ac:spMk id="3" creationId="{00CF8221-D19F-8425-4897-CB3B5A4E555E}"/>
          </ac:spMkLst>
        </pc:spChg>
      </pc:sldChg>
      <pc:sldChg chg="modSp mod">
        <pc:chgData name="Isabella Knight (2305517)" userId="87ba42c3-9417-4278-bf30-a7b66f8b554c" providerId="ADAL" clId="{AA408715-0FBF-3F45-B26B-BEB52D999682}" dt="2025-01-17T00:44:46.266" v="5696"/>
        <pc:sldMkLst>
          <pc:docMk/>
          <pc:sldMk cId="139735168" sldId="264"/>
        </pc:sldMkLst>
        <pc:spChg chg="mod">
          <ac:chgData name="Isabella Knight (2305517)" userId="87ba42c3-9417-4278-bf30-a7b66f8b554c" providerId="ADAL" clId="{AA408715-0FBF-3F45-B26B-BEB52D999682}" dt="2025-01-17T00:44:46.266" v="5696"/>
          <ac:spMkLst>
            <pc:docMk/>
            <pc:sldMk cId="139735168" sldId="264"/>
            <ac:spMk id="3" creationId="{57AD5EF4-71FE-7CCC-4F67-D7A90E6D080B}"/>
          </ac:spMkLst>
        </pc:spChg>
      </pc:sldChg>
      <pc:sldChg chg="modSp mod ord">
        <pc:chgData name="Isabella Knight (2305517)" userId="87ba42c3-9417-4278-bf30-a7b66f8b554c" providerId="ADAL" clId="{AA408715-0FBF-3F45-B26B-BEB52D999682}" dt="2025-01-17T00:43:24.144" v="5692" actId="20577"/>
        <pc:sldMkLst>
          <pc:docMk/>
          <pc:sldMk cId="4224317898" sldId="265"/>
        </pc:sldMkLst>
        <pc:spChg chg="mod">
          <ac:chgData name="Isabella Knight (2305517)" userId="87ba42c3-9417-4278-bf30-a7b66f8b554c" providerId="ADAL" clId="{AA408715-0FBF-3F45-B26B-BEB52D999682}" dt="2025-01-17T00:43:24.144" v="5692" actId="20577"/>
          <ac:spMkLst>
            <pc:docMk/>
            <pc:sldMk cId="4224317898" sldId="265"/>
            <ac:spMk id="3" creationId="{BB83DD31-A9DD-7A8C-9D4A-A0C2B13E46B2}"/>
          </ac:spMkLst>
        </pc:spChg>
      </pc:sldChg>
      <pc:sldChg chg="del">
        <pc:chgData name="Isabella Knight (2305517)" userId="87ba42c3-9417-4278-bf30-a7b66f8b554c" providerId="ADAL" clId="{AA408715-0FBF-3F45-B26B-BEB52D999682}" dt="2025-01-15T14:21:26.370" v="2665" actId="2696"/>
        <pc:sldMkLst>
          <pc:docMk/>
          <pc:sldMk cId="701902408" sldId="266"/>
        </pc:sldMkLst>
      </pc:sldChg>
      <pc:sldChg chg="modSp mod">
        <pc:chgData name="Isabella Knight (2305517)" userId="87ba42c3-9417-4278-bf30-a7b66f8b554c" providerId="ADAL" clId="{AA408715-0FBF-3F45-B26B-BEB52D999682}" dt="2025-01-17T00:45:24.074" v="5697"/>
        <pc:sldMkLst>
          <pc:docMk/>
          <pc:sldMk cId="689483665" sldId="267"/>
        </pc:sldMkLst>
        <pc:spChg chg="mod">
          <ac:chgData name="Isabella Knight (2305517)" userId="87ba42c3-9417-4278-bf30-a7b66f8b554c" providerId="ADAL" clId="{AA408715-0FBF-3F45-B26B-BEB52D999682}" dt="2025-01-17T00:45:24.074" v="5697"/>
          <ac:spMkLst>
            <pc:docMk/>
            <pc:sldMk cId="689483665" sldId="267"/>
            <ac:spMk id="3" creationId="{B681C992-DC09-B894-0232-17F211064FB3}"/>
          </ac:spMkLst>
        </pc:spChg>
      </pc:sldChg>
      <pc:sldChg chg="modSp mod">
        <pc:chgData name="Isabella Knight (2305517)" userId="87ba42c3-9417-4278-bf30-a7b66f8b554c" providerId="ADAL" clId="{AA408715-0FBF-3F45-B26B-BEB52D999682}" dt="2025-01-16T21:18:38.366" v="4680" actId="20577"/>
        <pc:sldMkLst>
          <pc:docMk/>
          <pc:sldMk cId="3795964473" sldId="269"/>
        </pc:sldMkLst>
        <pc:spChg chg="mod">
          <ac:chgData name="Isabella Knight (2305517)" userId="87ba42c3-9417-4278-bf30-a7b66f8b554c" providerId="ADAL" clId="{AA408715-0FBF-3F45-B26B-BEB52D999682}" dt="2025-01-15T17:01:51.653" v="2955" actId="20577"/>
          <ac:spMkLst>
            <pc:docMk/>
            <pc:sldMk cId="3795964473" sldId="269"/>
            <ac:spMk id="2" creationId="{0DA2D79B-2886-61CF-E925-06D3B593ACB2}"/>
          </ac:spMkLst>
        </pc:spChg>
        <pc:spChg chg="mod">
          <ac:chgData name="Isabella Knight (2305517)" userId="87ba42c3-9417-4278-bf30-a7b66f8b554c" providerId="ADAL" clId="{AA408715-0FBF-3F45-B26B-BEB52D999682}" dt="2025-01-16T21:18:38.366" v="4680" actId="20577"/>
          <ac:spMkLst>
            <pc:docMk/>
            <pc:sldMk cId="3795964473" sldId="269"/>
            <ac:spMk id="3" creationId="{A5FEE0D3-2195-C6CB-C71C-74D265D3A3CD}"/>
          </ac:spMkLst>
        </pc:spChg>
      </pc:sldChg>
      <pc:sldChg chg="modSp mod ord">
        <pc:chgData name="Isabella Knight (2305517)" userId="87ba42c3-9417-4278-bf30-a7b66f8b554c" providerId="ADAL" clId="{AA408715-0FBF-3F45-B26B-BEB52D999682}" dt="2025-01-16T22:04:44.818" v="4722" actId="20577"/>
        <pc:sldMkLst>
          <pc:docMk/>
          <pc:sldMk cId="4187978163" sldId="270"/>
        </pc:sldMkLst>
        <pc:spChg chg="mod">
          <ac:chgData name="Isabella Knight (2305517)" userId="87ba42c3-9417-4278-bf30-a7b66f8b554c" providerId="ADAL" clId="{AA408715-0FBF-3F45-B26B-BEB52D999682}" dt="2025-01-15T17:22:42.718" v="3091" actId="20577"/>
          <ac:spMkLst>
            <pc:docMk/>
            <pc:sldMk cId="4187978163" sldId="270"/>
            <ac:spMk id="2" creationId="{E77641B2-E3F1-C781-8CB0-CD9F3ABE6D26}"/>
          </ac:spMkLst>
        </pc:spChg>
        <pc:spChg chg="mod">
          <ac:chgData name="Isabella Knight (2305517)" userId="87ba42c3-9417-4278-bf30-a7b66f8b554c" providerId="ADAL" clId="{AA408715-0FBF-3F45-B26B-BEB52D999682}" dt="2025-01-16T22:04:44.818" v="4722" actId="20577"/>
          <ac:spMkLst>
            <pc:docMk/>
            <pc:sldMk cId="4187978163" sldId="270"/>
            <ac:spMk id="3" creationId="{9BF82D28-09AE-9782-A097-D8C750F74B44}"/>
          </ac:spMkLst>
        </pc:spChg>
      </pc:sldChg>
      <pc:sldChg chg="modSp new mod ord">
        <pc:chgData name="Isabella Knight (2305517)" userId="87ba42c3-9417-4278-bf30-a7b66f8b554c" providerId="ADAL" clId="{AA408715-0FBF-3F45-B26B-BEB52D999682}" dt="2025-01-17T00:53:31.392" v="5784" actId="20577"/>
        <pc:sldMkLst>
          <pc:docMk/>
          <pc:sldMk cId="3253783014" sldId="271"/>
        </pc:sldMkLst>
        <pc:spChg chg="mod">
          <ac:chgData name="Isabella Knight (2305517)" userId="87ba42c3-9417-4278-bf30-a7b66f8b554c" providerId="ADAL" clId="{AA408715-0FBF-3F45-B26B-BEB52D999682}" dt="2025-01-16T19:24:44.313" v="3686" actId="27636"/>
          <ac:spMkLst>
            <pc:docMk/>
            <pc:sldMk cId="3253783014" sldId="271"/>
            <ac:spMk id="2" creationId="{7B496C18-717C-EA4E-BBFC-90B2C7FED53B}"/>
          </ac:spMkLst>
        </pc:spChg>
        <pc:spChg chg="mod">
          <ac:chgData name="Isabella Knight (2305517)" userId="87ba42c3-9417-4278-bf30-a7b66f8b554c" providerId="ADAL" clId="{AA408715-0FBF-3F45-B26B-BEB52D999682}" dt="2025-01-17T00:53:31.392" v="5784" actId="20577"/>
          <ac:spMkLst>
            <pc:docMk/>
            <pc:sldMk cId="3253783014" sldId="271"/>
            <ac:spMk id="3" creationId="{98F6C7BA-E22F-744D-2EC5-D28F91496C1F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7T00:08:03.585" v="5310" actId="2696"/>
        <pc:sldMkLst>
          <pc:docMk/>
          <pc:sldMk cId="2523160939" sldId="272"/>
        </pc:sldMkLst>
        <pc:spChg chg="mod">
          <ac:chgData name="Isabella Knight (2305517)" userId="87ba42c3-9417-4278-bf30-a7b66f8b554c" providerId="ADAL" clId="{AA408715-0FBF-3F45-B26B-BEB52D999682}" dt="2025-01-02T15:00:39.551" v="200" actId="20577"/>
          <ac:spMkLst>
            <pc:docMk/>
            <pc:sldMk cId="2523160939" sldId="272"/>
            <ac:spMk id="2" creationId="{EA71F900-E316-9BA7-77D5-41F5DF5307B2}"/>
          </ac:spMkLst>
        </pc:spChg>
        <pc:spChg chg="mod">
          <ac:chgData name="Isabella Knight (2305517)" userId="87ba42c3-9417-4278-bf30-a7b66f8b554c" providerId="ADAL" clId="{AA408715-0FBF-3F45-B26B-BEB52D999682}" dt="2025-01-16T22:02:27.770" v="4718" actId="20577"/>
          <ac:spMkLst>
            <pc:docMk/>
            <pc:sldMk cId="2523160939" sldId="272"/>
            <ac:spMk id="3" creationId="{480B92A8-7BE5-140F-828F-A513B2D44C6B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21.710" v="4715" actId="2696"/>
        <pc:sldMkLst>
          <pc:docMk/>
          <pc:sldMk cId="981163643" sldId="273"/>
        </pc:sldMkLst>
        <pc:spChg chg="mod">
          <ac:chgData name="Isabella Knight (2305517)" userId="87ba42c3-9417-4278-bf30-a7b66f8b554c" providerId="ADAL" clId="{AA408715-0FBF-3F45-B26B-BEB52D999682}" dt="2025-01-02T15:00:46.611" v="215" actId="20577"/>
          <ac:spMkLst>
            <pc:docMk/>
            <pc:sldMk cId="981163643" sldId="273"/>
            <ac:spMk id="2" creationId="{DC7981CB-0B92-5586-E5D9-9BCB395F38F2}"/>
          </ac:spMkLst>
        </pc:spChg>
        <pc:spChg chg="mod">
          <ac:chgData name="Isabella Knight (2305517)" userId="87ba42c3-9417-4278-bf30-a7b66f8b554c" providerId="ADAL" clId="{AA408715-0FBF-3F45-B26B-BEB52D999682}" dt="2025-01-02T15:01:03.421" v="269" actId="5793"/>
          <ac:spMkLst>
            <pc:docMk/>
            <pc:sldMk cId="981163643" sldId="273"/>
            <ac:spMk id="3" creationId="{A9D4EACE-C5D5-B008-4B6D-E73B108749B7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7T00:38:20.440" v="5431" actId="2696"/>
        <pc:sldMkLst>
          <pc:docMk/>
          <pc:sldMk cId="3012571476" sldId="274"/>
        </pc:sldMkLst>
        <pc:spChg chg="mod">
          <ac:chgData name="Isabella Knight (2305517)" userId="87ba42c3-9417-4278-bf30-a7b66f8b554c" providerId="ADAL" clId="{AA408715-0FBF-3F45-B26B-BEB52D999682}" dt="2025-01-02T15:03:56.074" v="314" actId="20577"/>
          <ac:spMkLst>
            <pc:docMk/>
            <pc:sldMk cId="3012571476" sldId="274"/>
            <ac:spMk id="2" creationId="{E2EDB505-82C6-A787-5DF0-4C82D6975C2A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36.546" v="4719" actId="2696"/>
        <pc:sldMkLst>
          <pc:docMk/>
          <pc:sldMk cId="1808411034" sldId="275"/>
        </pc:sldMkLst>
        <pc:spChg chg="mod">
          <ac:chgData name="Isabella Knight (2305517)" userId="87ba42c3-9417-4278-bf30-a7b66f8b554c" providerId="ADAL" clId="{AA408715-0FBF-3F45-B26B-BEB52D999682}" dt="2025-01-02T15:04:11.054" v="328" actId="20577"/>
          <ac:spMkLst>
            <pc:docMk/>
            <pc:sldMk cId="1808411034" sldId="275"/>
            <ac:spMk id="2" creationId="{C03350A9-601F-F620-83C5-1FD399AAB319}"/>
          </ac:spMkLst>
        </pc:spChg>
        <pc:spChg chg="mod">
          <ac:chgData name="Isabella Knight (2305517)" userId="87ba42c3-9417-4278-bf30-a7b66f8b554c" providerId="ADAL" clId="{AA408715-0FBF-3F45-B26B-BEB52D999682}" dt="2025-01-02T15:10:00.951" v="435" actId="20577"/>
          <ac:spMkLst>
            <pc:docMk/>
            <pc:sldMk cId="1808411034" sldId="275"/>
            <ac:spMk id="3" creationId="{EC9CCAE6-60AC-9F02-AF82-120F08EEFD43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50.196" v="4720" actId="2696"/>
        <pc:sldMkLst>
          <pc:docMk/>
          <pc:sldMk cId="2244051622" sldId="276"/>
        </pc:sldMkLst>
        <pc:spChg chg="mod">
          <ac:chgData name="Isabella Knight (2305517)" userId="87ba42c3-9417-4278-bf30-a7b66f8b554c" providerId="ADAL" clId="{AA408715-0FBF-3F45-B26B-BEB52D999682}" dt="2025-01-02T15:10:17.235" v="463" actId="20577"/>
          <ac:spMkLst>
            <pc:docMk/>
            <pc:sldMk cId="2244051622" sldId="276"/>
            <ac:spMk id="2" creationId="{01C227F5-CF9F-4CE3-19B6-6E8C18FB8879}"/>
          </ac:spMkLst>
        </pc:spChg>
        <pc:spChg chg="mod">
          <ac:chgData name="Isabella Knight (2305517)" userId="87ba42c3-9417-4278-bf30-a7b66f8b554c" providerId="ADAL" clId="{AA408715-0FBF-3F45-B26B-BEB52D999682}" dt="2025-01-16T20:26:34.802" v="4524" actId="20577"/>
          <ac:spMkLst>
            <pc:docMk/>
            <pc:sldMk cId="2244051622" sldId="276"/>
            <ac:spMk id="3" creationId="{AB45A6AD-50D2-A256-0207-02FB4A8414A3}"/>
          </ac:spMkLst>
        </pc:spChg>
      </pc:sldChg>
      <pc:sldChg chg="modSp new mod ord">
        <pc:chgData name="Isabella Knight (2305517)" userId="87ba42c3-9417-4278-bf30-a7b66f8b554c" providerId="ADAL" clId="{AA408715-0FBF-3F45-B26B-BEB52D999682}" dt="2025-01-17T00:52:35.757" v="5747"/>
        <pc:sldMkLst>
          <pc:docMk/>
          <pc:sldMk cId="2409526627" sldId="277"/>
        </pc:sldMkLst>
        <pc:spChg chg="mod">
          <ac:chgData name="Isabella Knight (2305517)" userId="87ba42c3-9417-4278-bf30-a7b66f8b554c" providerId="ADAL" clId="{AA408715-0FBF-3F45-B26B-BEB52D999682}" dt="2025-01-17T00:17:40.509" v="5430" actId="20577"/>
          <ac:spMkLst>
            <pc:docMk/>
            <pc:sldMk cId="2409526627" sldId="277"/>
            <ac:spMk id="2" creationId="{76B2D296-52C5-4630-D3D6-6BFE1A37FE6D}"/>
          </ac:spMkLst>
        </pc:spChg>
        <pc:spChg chg="mod">
          <ac:chgData name="Isabella Knight (2305517)" userId="87ba42c3-9417-4278-bf30-a7b66f8b554c" providerId="ADAL" clId="{AA408715-0FBF-3F45-B26B-BEB52D999682}" dt="2025-01-17T00:52:35.757" v="5747"/>
          <ac:spMkLst>
            <pc:docMk/>
            <pc:sldMk cId="2409526627" sldId="277"/>
            <ac:spMk id="3" creationId="{090857C0-D7F7-D900-CD4B-3246831A4EC9}"/>
          </ac:spMkLst>
        </pc:spChg>
      </pc:sldChg>
      <pc:sldChg chg="modSp new del mod">
        <pc:chgData name="Isabella Knight (2305517)" userId="87ba42c3-9417-4278-bf30-a7b66f8b554c" providerId="ADAL" clId="{AA408715-0FBF-3F45-B26B-BEB52D999682}" dt="2025-01-16T22:02:53.145" v="4721" actId="2696"/>
        <pc:sldMkLst>
          <pc:docMk/>
          <pc:sldMk cId="334831031" sldId="278"/>
        </pc:sldMkLst>
        <pc:spChg chg="mod">
          <ac:chgData name="Isabella Knight (2305517)" userId="87ba42c3-9417-4278-bf30-a7b66f8b554c" providerId="ADAL" clId="{AA408715-0FBF-3F45-B26B-BEB52D999682}" dt="2025-01-02T15:10:56.031" v="548" actId="20577"/>
          <ac:spMkLst>
            <pc:docMk/>
            <pc:sldMk cId="334831031" sldId="278"/>
            <ac:spMk id="2" creationId="{0561968D-944D-C5A7-8662-D53C04A7A2A7}"/>
          </ac:spMkLst>
        </pc:spChg>
      </pc:sldChg>
      <pc:sldChg chg="modSp new mod">
        <pc:chgData name="Isabella Knight (2305517)" userId="87ba42c3-9417-4278-bf30-a7b66f8b554c" providerId="ADAL" clId="{AA408715-0FBF-3F45-B26B-BEB52D999682}" dt="2025-01-17T00:41:25.900" v="5683" actId="27636"/>
        <pc:sldMkLst>
          <pc:docMk/>
          <pc:sldMk cId="1653255263" sldId="279"/>
        </pc:sldMkLst>
        <pc:spChg chg="mod">
          <ac:chgData name="Isabella Knight (2305517)" userId="87ba42c3-9417-4278-bf30-a7b66f8b554c" providerId="ADAL" clId="{AA408715-0FBF-3F45-B26B-BEB52D999682}" dt="2025-01-14T23:04:57.628" v="597"/>
          <ac:spMkLst>
            <pc:docMk/>
            <pc:sldMk cId="1653255263" sldId="279"/>
            <ac:spMk id="2" creationId="{FCCE9DF3-4932-469C-C67C-E75035DF8508}"/>
          </ac:spMkLst>
        </pc:spChg>
        <pc:spChg chg="mod">
          <ac:chgData name="Isabella Knight (2305517)" userId="87ba42c3-9417-4278-bf30-a7b66f8b554c" providerId="ADAL" clId="{AA408715-0FBF-3F45-B26B-BEB52D999682}" dt="2025-01-17T00:41:25.900" v="5683" actId="27636"/>
          <ac:spMkLst>
            <pc:docMk/>
            <pc:sldMk cId="1653255263" sldId="279"/>
            <ac:spMk id="3" creationId="{0DE95533-1960-DFDA-A42F-9B1EAD2F5DBF}"/>
          </ac:spMkLst>
        </pc:spChg>
      </pc:sldChg>
      <pc:sldChg chg="modSp new mod">
        <pc:chgData name="Isabella Knight (2305517)" userId="87ba42c3-9417-4278-bf30-a7b66f8b554c" providerId="ADAL" clId="{AA408715-0FBF-3F45-B26B-BEB52D999682}" dt="2025-01-17T00:43:42.564" v="5693"/>
        <pc:sldMkLst>
          <pc:docMk/>
          <pc:sldMk cId="2573328633" sldId="280"/>
        </pc:sldMkLst>
        <pc:spChg chg="mod">
          <ac:chgData name="Isabella Knight (2305517)" userId="87ba42c3-9417-4278-bf30-a7b66f8b554c" providerId="ADAL" clId="{AA408715-0FBF-3F45-B26B-BEB52D999682}" dt="2025-01-15T14:21:20.480" v="2664" actId="20577"/>
          <ac:spMkLst>
            <pc:docMk/>
            <pc:sldMk cId="2573328633" sldId="280"/>
            <ac:spMk id="2" creationId="{81B2946D-1398-DB7E-6BF6-268D6C4152B1}"/>
          </ac:spMkLst>
        </pc:spChg>
        <pc:spChg chg="mod">
          <ac:chgData name="Isabella Knight (2305517)" userId="87ba42c3-9417-4278-bf30-a7b66f8b554c" providerId="ADAL" clId="{AA408715-0FBF-3F45-B26B-BEB52D999682}" dt="2025-01-17T00:43:42.564" v="5693"/>
          <ac:spMkLst>
            <pc:docMk/>
            <pc:sldMk cId="2573328633" sldId="280"/>
            <ac:spMk id="3" creationId="{668FC94A-CB86-C15A-E8AE-F2FE515D34AD}"/>
          </ac:spMkLst>
        </pc:spChg>
      </pc:sldChg>
      <pc:sldChg chg="addSp modSp new mod">
        <pc:chgData name="Isabella Knight (2305517)" userId="87ba42c3-9417-4278-bf30-a7b66f8b554c" providerId="ADAL" clId="{AA408715-0FBF-3F45-B26B-BEB52D999682}" dt="2025-01-16T21:25:53.730" v="4703" actId="20577"/>
        <pc:sldMkLst>
          <pc:docMk/>
          <pc:sldMk cId="3118988745" sldId="281"/>
        </pc:sldMkLst>
        <pc:spChg chg="mod">
          <ac:chgData name="Isabella Knight (2305517)" userId="87ba42c3-9417-4278-bf30-a7b66f8b554c" providerId="ADAL" clId="{AA408715-0FBF-3F45-B26B-BEB52D999682}" dt="2025-01-15T16:26:30.584" v="2818" actId="20577"/>
          <ac:spMkLst>
            <pc:docMk/>
            <pc:sldMk cId="3118988745" sldId="281"/>
            <ac:spMk id="2" creationId="{C95615E8-7D58-CA5F-67B5-426DA22F779B}"/>
          </ac:spMkLst>
        </pc:spChg>
        <pc:spChg chg="mod">
          <ac:chgData name="Isabella Knight (2305517)" userId="87ba42c3-9417-4278-bf30-a7b66f8b554c" providerId="ADAL" clId="{AA408715-0FBF-3F45-B26B-BEB52D999682}" dt="2025-01-16T21:25:53.730" v="4703" actId="20577"/>
          <ac:spMkLst>
            <pc:docMk/>
            <pc:sldMk cId="3118988745" sldId="281"/>
            <ac:spMk id="3" creationId="{9AD6E886-4352-B4B6-28CF-B418FEC08818}"/>
          </ac:spMkLst>
        </pc:spChg>
        <pc:picChg chg="add mod">
          <ac:chgData name="Isabella Knight (2305517)" userId="87ba42c3-9417-4278-bf30-a7b66f8b554c" providerId="ADAL" clId="{AA408715-0FBF-3F45-B26B-BEB52D999682}" dt="2025-01-16T21:04:42.218" v="4668" actId="1076"/>
          <ac:picMkLst>
            <pc:docMk/>
            <pc:sldMk cId="3118988745" sldId="281"/>
            <ac:picMk id="5" creationId="{E0BA0631-2E7E-4F96-5EF6-533C1DFBB89E}"/>
          </ac:picMkLst>
        </pc:picChg>
      </pc:sldChg>
      <pc:sldChg chg="addSp modSp new mod">
        <pc:chgData name="Isabella Knight (2305517)" userId="87ba42c3-9417-4278-bf30-a7b66f8b554c" providerId="ADAL" clId="{AA408715-0FBF-3F45-B26B-BEB52D999682}" dt="2025-01-16T20:59:02" v="4611" actId="1076"/>
        <pc:sldMkLst>
          <pc:docMk/>
          <pc:sldMk cId="3782281757" sldId="282"/>
        </pc:sldMkLst>
        <pc:picChg chg="add mod">
          <ac:chgData name="Isabella Knight (2305517)" userId="87ba42c3-9417-4278-bf30-a7b66f8b554c" providerId="ADAL" clId="{AA408715-0FBF-3F45-B26B-BEB52D999682}" dt="2025-01-16T20:59:02" v="4611" actId="1076"/>
          <ac:picMkLst>
            <pc:docMk/>
            <pc:sldMk cId="3782281757" sldId="282"/>
            <ac:picMk id="3" creationId="{F7B6AB95-8FD6-3FD5-1E5A-66ACFBAEB9E9}"/>
          </ac:picMkLst>
        </pc:picChg>
        <pc:picChg chg="add mod">
          <ac:chgData name="Isabella Knight (2305517)" userId="87ba42c3-9417-4278-bf30-a7b66f8b554c" providerId="ADAL" clId="{AA408715-0FBF-3F45-B26B-BEB52D999682}" dt="2025-01-16T20:58:59.737" v="4610" actId="1076"/>
          <ac:picMkLst>
            <pc:docMk/>
            <pc:sldMk cId="3782281757" sldId="282"/>
            <ac:picMk id="5" creationId="{95184668-EDE9-095C-CA0E-A29D6D38D00A}"/>
          </ac:picMkLst>
        </pc:picChg>
        <pc:picChg chg="add mod">
          <ac:chgData name="Isabella Knight (2305517)" userId="87ba42c3-9417-4278-bf30-a7b66f8b554c" providerId="ADAL" clId="{AA408715-0FBF-3F45-B26B-BEB52D999682}" dt="2025-01-16T20:58:55.702" v="4608" actId="1076"/>
          <ac:picMkLst>
            <pc:docMk/>
            <pc:sldMk cId="3782281757" sldId="282"/>
            <ac:picMk id="7" creationId="{B9FF85B2-FB8C-0FE5-0CFC-9AD9120F12FD}"/>
          </ac:picMkLst>
        </pc:picChg>
        <pc:picChg chg="add mod">
          <ac:chgData name="Isabella Knight (2305517)" userId="87ba42c3-9417-4278-bf30-a7b66f8b554c" providerId="ADAL" clId="{AA408715-0FBF-3F45-B26B-BEB52D999682}" dt="2025-01-16T20:58:58.586" v="4609" actId="1076"/>
          <ac:picMkLst>
            <pc:docMk/>
            <pc:sldMk cId="3782281757" sldId="282"/>
            <ac:picMk id="9" creationId="{D7C9F8C9-22B6-502D-1312-5B0C11B726FD}"/>
          </ac:picMkLst>
        </pc:picChg>
      </pc:sldChg>
      <pc:sldChg chg="addSp delSp modSp new mod">
        <pc:chgData name="Isabella Knight (2305517)" userId="87ba42c3-9417-4278-bf30-a7b66f8b554c" providerId="ADAL" clId="{AA408715-0FBF-3F45-B26B-BEB52D999682}" dt="2025-01-17T00:52:06.699" v="5746" actId="20577"/>
        <pc:sldMkLst>
          <pc:docMk/>
          <pc:sldMk cId="3379622546" sldId="283"/>
        </pc:sldMkLst>
        <pc:spChg chg="mod">
          <ac:chgData name="Isabella Knight (2305517)" userId="87ba42c3-9417-4278-bf30-a7b66f8b554c" providerId="ADAL" clId="{AA408715-0FBF-3F45-B26B-BEB52D999682}" dt="2025-01-16T19:24:38.677" v="3684" actId="20577"/>
          <ac:spMkLst>
            <pc:docMk/>
            <pc:sldMk cId="3379622546" sldId="283"/>
            <ac:spMk id="2" creationId="{F101AE87-ECF1-01B9-C5BD-F342EDFBCC31}"/>
          </ac:spMkLst>
        </pc:spChg>
        <pc:spChg chg="mod">
          <ac:chgData name="Isabella Knight (2305517)" userId="87ba42c3-9417-4278-bf30-a7b66f8b554c" providerId="ADAL" clId="{AA408715-0FBF-3F45-B26B-BEB52D999682}" dt="2025-01-17T00:52:06.699" v="5746" actId="20577"/>
          <ac:spMkLst>
            <pc:docMk/>
            <pc:sldMk cId="3379622546" sldId="283"/>
            <ac:spMk id="3" creationId="{B59874BD-851B-C337-03CD-78BDAB1C6CBB}"/>
          </ac:spMkLst>
        </pc:spChg>
        <pc:spChg chg="add del mod">
          <ac:chgData name="Isabella Knight (2305517)" userId="87ba42c3-9417-4278-bf30-a7b66f8b554c" providerId="ADAL" clId="{AA408715-0FBF-3F45-B26B-BEB52D999682}" dt="2025-01-16T19:56:46.193" v="3812"/>
          <ac:spMkLst>
            <pc:docMk/>
            <pc:sldMk cId="3379622546" sldId="283"/>
            <ac:spMk id="4" creationId="{806247F5-2884-33BE-4B10-81E3AA93D33B}"/>
          </ac:spMkLst>
        </pc:spChg>
      </pc:sldChg>
      <pc:sldChg chg="modSp add del mod">
        <pc:chgData name="Isabella Knight (2305517)" userId="87ba42c3-9417-4278-bf30-a7b66f8b554c" providerId="ADAL" clId="{AA408715-0FBF-3F45-B26B-BEB52D999682}" dt="2025-01-16T22:04:53.213" v="4723" actId="2696"/>
        <pc:sldMkLst>
          <pc:docMk/>
          <pc:sldMk cId="3272337440" sldId="284"/>
        </pc:sldMkLst>
        <pc:spChg chg="mod">
          <ac:chgData name="Isabella Knight (2305517)" userId="87ba42c3-9417-4278-bf30-a7b66f8b554c" providerId="ADAL" clId="{AA408715-0FBF-3F45-B26B-BEB52D999682}" dt="2025-01-16T19:58:00.511" v="3847" actId="20577"/>
          <ac:spMkLst>
            <pc:docMk/>
            <pc:sldMk cId="3272337440" sldId="284"/>
            <ac:spMk id="2" creationId="{F101AE87-ECF1-01B9-C5BD-F342EDFBCC31}"/>
          </ac:spMkLst>
        </pc:spChg>
        <pc:spChg chg="mod">
          <ac:chgData name="Isabella Knight (2305517)" userId="87ba42c3-9417-4278-bf30-a7b66f8b554c" providerId="ADAL" clId="{AA408715-0FBF-3F45-B26B-BEB52D999682}" dt="2025-01-16T20:21:34.454" v="3943" actId="20577"/>
          <ac:spMkLst>
            <pc:docMk/>
            <pc:sldMk cId="3272337440" sldId="284"/>
            <ac:spMk id="3" creationId="{B59874BD-851B-C337-03CD-78BDAB1C6CBB}"/>
          </ac:spMkLst>
        </pc:spChg>
      </pc:sldChg>
      <pc:sldChg chg="modSp new mod">
        <pc:chgData name="Isabella Knight (2305517)" userId="87ba42c3-9417-4278-bf30-a7b66f8b554c" providerId="ADAL" clId="{AA408715-0FBF-3F45-B26B-BEB52D999682}" dt="2025-01-17T00:50:17.250" v="5742"/>
        <pc:sldMkLst>
          <pc:docMk/>
          <pc:sldMk cId="956035279" sldId="285"/>
        </pc:sldMkLst>
        <pc:spChg chg="mod">
          <ac:chgData name="Isabella Knight (2305517)" userId="87ba42c3-9417-4278-bf30-a7b66f8b554c" providerId="ADAL" clId="{AA408715-0FBF-3F45-B26B-BEB52D999682}" dt="2025-01-16T20:22:10.772" v="3958" actId="20577"/>
          <ac:spMkLst>
            <pc:docMk/>
            <pc:sldMk cId="956035279" sldId="285"/>
            <ac:spMk id="2" creationId="{2918B36E-4578-1DB4-89E9-B7F7CCABB61D}"/>
          </ac:spMkLst>
        </pc:spChg>
        <pc:spChg chg="mod">
          <ac:chgData name="Isabella Knight (2305517)" userId="87ba42c3-9417-4278-bf30-a7b66f8b554c" providerId="ADAL" clId="{AA408715-0FBF-3F45-B26B-BEB52D999682}" dt="2025-01-17T00:50:17.250" v="5742"/>
          <ac:spMkLst>
            <pc:docMk/>
            <pc:sldMk cId="956035279" sldId="285"/>
            <ac:spMk id="3" creationId="{86D52C34-9BDF-7A45-4CAE-48DDBC20B81F}"/>
          </ac:spMkLst>
        </pc:spChg>
      </pc:sldChg>
      <pc:sldChg chg="modSp add mod ord">
        <pc:chgData name="Isabella Knight (2305517)" userId="87ba42c3-9417-4278-bf30-a7b66f8b554c" providerId="ADAL" clId="{AA408715-0FBF-3F45-B26B-BEB52D999682}" dt="2025-01-17T00:07:54.420" v="5309" actId="20577"/>
        <pc:sldMkLst>
          <pc:docMk/>
          <pc:sldMk cId="2767455245" sldId="286"/>
        </pc:sldMkLst>
        <pc:spChg chg="mod">
          <ac:chgData name="Isabella Knight (2305517)" userId="87ba42c3-9417-4278-bf30-a7b66f8b554c" providerId="ADAL" clId="{AA408715-0FBF-3F45-B26B-BEB52D999682}" dt="2025-01-17T00:07:54.420" v="5309" actId="20577"/>
          <ac:spMkLst>
            <pc:docMk/>
            <pc:sldMk cId="2767455245" sldId="286"/>
            <ac:spMk id="3" creationId="{86D52C34-9BDF-7A45-4CAE-48DDBC20B81F}"/>
          </ac:spMkLst>
        </pc:spChg>
      </pc:sldChg>
      <pc:sldChg chg="modSp add del mod ord">
        <pc:chgData name="Isabella Knight (2305517)" userId="87ba42c3-9417-4278-bf30-a7b66f8b554c" providerId="ADAL" clId="{AA408715-0FBF-3F45-B26B-BEB52D999682}" dt="2025-01-16T22:04:54.874" v="4724" actId="2696"/>
        <pc:sldMkLst>
          <pc:docMk/>
          <pc:sldMk cId="3365902077" sldId="287"/>
        </pc:sldMkLst>
        <pc:spChg chg="mod">
          <ac:chgData name="Isabella Knight (2305517)" userId="87ba42c3-9417-4278-bf30-a7b66f8b554c" providerId="ADAL" clId="{AA408715-0FBF-3F45-B26B-BEB52D999682}" dt="2025-01-16T22:02:11.401" v="4712"/>
          <ac:spMkLst>
            <pc:docMk/>
            <pc:sldMk cId="3365902077" sldId="287"/>
            <ac:spMk id="3" creationId="{86D52C34-9BDF-7A45-4CAE-48DDBC20B81F}"/>
          </ac:spMkLst>
        </pc:spChg>
      </pc:sldChg>
      <pc:sldChg chg="addSp modSp new mod">
        <pc:chgData name="Isabella Knight (2305517)" userId="87ba42c3-9417-4278-bf30-a7b66f8b554c" providerId="ADAL" clId="{AA408715-0FBF-3F45-B26B-BEB52D999682}" dt="2025-01-16T21:00:43.068" v="4649" actId="1076"/>
        <pc:sldMkLst>
          <pc:docMk/>
          <pc:sldMk cId="1419504218" sldId="288"/>
        </pc:sldMkLst>
        <pc:picChg chg="add mod">
          <ac:chgData name="Isabella Knight (2305517)" userId="87ba42c3-9417-4278-bf30-a7b66f8b554c" providerId="ADAL" clId="{AA408715-0FBF-3F45-B26B-BEB52D999682}" dt="2025-01-16T21:00:43.068" v="4649" actId="1076"/>
          <ac:picMkLst>
            <pc:docMk/>
            <pc:sldMk cId="1419504218" sldId="288"/>
            <ac:picMk id="3" creationId="{F7A0E9D7-FD16-9F4B-5DAC-E953753F20AD}"/>
          </ac:picMkLst>
        </pc:picChg>
        <pc:picChg chg="add mod">
          <ac:chgData name="Isabella Knight (2305517)" userId="87ba42c3-9417-4278-bf30-a7b66f8b554c" providerId="ADAL" clId="{AA408715-0FBF-3F45-B26B-BEB52D999682}" dt="2025-01-16T21:00:41.058" v="4648" actId="1076"/>
          <ac:picMkLst>
            <pc:docMk/>
            <pc:sldMk cId="1419504218" sldId="288"/>
            <ac:picMk id="5" creationId="{360CCBFE-131B-B0C4-532B-C99DDBFE3A05}"/>
          </ac:picMkLst>
        </pc:picChg>
        <pc:picChg chg="add mod">
          <ac:chgData name="Isabella Knight (2305517)" userId="87ba42c3-9417-4278-bf30-a7b66f8b554c" providerId="ADAL" clId="{AA408715-0FBF-3F45-B26B-BEB52D999682}" dt="2025-01-16T21:00:14.313" v="4640" actId="1076"/>
          <ac:picMkLst>
            <pc:docMk/>
            <pc:sldMk cId="1419504218" sldId="288"/>
            <ac:picMk id="7" creationId="{C83DC17B-51DC-2D87-9D75-1348FCDFD9B1}"/>
          </ac:picMkLst>
        </pc:picChg>
        <pc:picChg chg="add mod">
          <ac:chgData name="Isabella Knight (2305517)" userId="87ba42c3-9417-4278-bf30-a7b66f8b554c" providerId="ADAL" clId="{AA408715-0FBF-3F45-B26B-BEB52D999682}" dt="2025-01-16T21:00:35.125" v="4646" actId="14100"/>
          <ac:picMkLst>
            <pc:docMk/>
            <pc:sldMk cId="1419504218" sldId="288"/>
            <ac:picMk id="9" creationId="{E449759B-7F1F-564D-2D28-7701C7B8A538}"/>
          </ac:picMkLst>
        </pc:picChg>
        <pc:picChg chg="add mod">
          <ac:chgData name="Isabella Knight (2305517)" userId="87ba42c3-9417-4278-bf30-a7b66f8b554c" providerId="ADAL" clId="{AA408715-0FBF-3F45-B26B-BEB52D999682}" dt="2025-01-16T21:00:37.654" v="4647" actId="14100"/>
          <ac:picMkLst>
            <pc:docMk/>
            <pc:sldMk cId="1419504218" sldId="288"/>
            <ac:picMk id="11" creationId="{375DBD57-A1A5-F842-946D-C97E1AD27201}"/>
          </ac:picMkLst>
        </pc:picChg>
      </pc:sldChg>
      <pc:sldChg chg="addSp delSp modSp add mod ord">
        <pc:chgData name="Isabella Knight (2305517)" userId="87ba42c3-9417-4278-bf30-a7b66f8b554c" providerId="ADAL" clId="{AA408715-0FBF-3F45-B26B-BEB52D999682}" dt="2025-01-17T00:53:12.030" v="5783"/>
        <pc:sldMkLst>
          <pc:docMk/>
          <pc:sldMk cId="3261950645" sldId="289"/>
        </pc:sldMkLst>
        <pc:spChg chg="mod">
          <ac:chgData name="Isabella Knight (2305517)" userId="87ba42c3-9417-4278-bf30-a7b66f8b554c" providerId="ADAL" clId="{AA408715-0FBF-3F45-B26B-BEB52D999682}" dt="2025-01-17T00:52:58.290" v="5762" actId="20577"/>
          <ac:spMkLst>
            <pc:docMk/>
            <pc:sldMk cId="3261950645" sldId="289"/>
            <ac:spMk id="2" creationId="{65C788C4-5F6E-5087-E960-31F9781829C5}"/>
          </ac:spMkLst>
        </pc:spChg>
        <pc:spChg chg="add del mod">
          <ac:chgData name="Isabella Knight (2305517)" userId="87ba42c3-9417-4278-bf30-a7b66f8b554c" providerId="ADAL" clId="{AA408715-0FBF-3F45-B26B-BEB52D999682}" dt="2025-01-17T00:53:12.030" v="5783"/>
          <ac:spMkLst>
            <pc:docMk/>
            <pc:sldMk cId="3261950645" sldId="289"/>
            <ac:spMk id="3" creationId="{AFE0626A-45A7-D629-B4B2-DAFF29A83B74}"/>
          </ac:spMkLst>
        </pc:spChg>
        <pc:spChg chg="add mod">
          <ac:chgData name="Isabella Knight (2305517)" userId="87ba42c3-9417-4278-bf30-a7b66f8b554c" providerId="ADAL" clId="{AA408715-0FBF-3F45-B26B-BEB52D999682}" dt="2025-01-17T00:53:08.748" v="5781" actId="1076"/>
          <ac:spMkLst>
            <pc:docMk/>
            <pc:sldMk cId="3261950645" sldId="289"/>
            <ac:spMk id="5" creationId="{5EEBD5E7-AFD2-EC74-D558-1B34876656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5B7F37-B3FD-324C-996D-C6A19F2780E4}" type="datetimeFigureOut">
              <a:rPr lang="cy-GB" smtClean="0"/>
              <a:t>15/01/25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A4B91E-8579-FB4C-8513-81BEA5411F3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933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A4B91E-8579-FB4C-8513-81BEA5411F35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04206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1780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599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358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997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55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9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62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623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27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27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888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cy-GB" sz="4800"/>
              <a:t>ASESU AR GYFER DYSGU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86E9F2-2070-C195-24ED-77E2E99C6F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cy-GB" sz="2000" dirty="0"/>
              <a:t>Rhif myfyrwyr - 2305517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2271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8512" y="1256727"/>
            <a:ext cx="3119846" cy="3204134"/>
          </a:xfrm>
        </p:spPr>
        <p:txBody>
          <a:bodyPr anchor="b">
            <a:normAutofit fontScale="90000"/>
          </a:bodyPr>
          <a:lstStyle/>
          <a:p>
            <a:r>
              <a:rPr lang="cy-GB" sz="4800" dirty="0"/>
              <a:t>CEFNDIR ASESU AR GYFER DYSGU</a:t>
            </a:r>
          </a:p>
        </p:txBody>
      </p:sp>
    </p:spTree>
    <p:extLst>
      <p:ext uri="{BB962C8B-B14F-4D97-AF65-F5344CB8AC3E}">
        <p14:creationId xmlns:p14="http://schemas.microsoft.com/office/powerpoint/2010/main" val="845050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944B-83D7-7760-B4CA-B832169C7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ASESU AR GYFER DYSGU?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63478-496B-1982-97C4-8C50C2043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Canolbwyntio ar asesu trwy gydol y dysgu.</a:t>
            </a:r>
          </a:p>
          <a:p>
            <a:r>
              <a:rPr lang="cy-GB" dirty="0"/>
              <a:t>Darparu adborth i arwain a chefnogi plant i ddysgu.</a:t>
            </a:r>
          </a:p>
          <a:p>
            <a:r>
              <a:rPr lang="cy-GB" dirty="0"/>
              <a:t>Helpu athrawon a dysgwyr i weld cryfderau a gwendidau'r dysgwyr.</a:t>
            </a:r>
          </a:p>
          <a:p>
            <a:r>
              <a:rPr lang="cy-GB" dirty="0"/>
              <a:t>Defnyddio asesu gwella addysgu.</a:t>
            </a:r>
          </a:p>
          <a:p>
            <a:r>
              <a:rPr lang="cy-GB" b="1" dirty="0"/>
              <a:t>"In AFL, it is the purpose of assessment, rather than the nature of it, that is important."</a:t>
            </a:r>
          </a:p>
        </p:txBody>
      </p:sp>
    </p:spTree>
    <p:extLst>
      <p:ext uri="{BB962C8B-B14F-4D97-AF65-F5344CB8AC3E}">
        <p14:creationId xmlns:p14="http://schemas.microsoft.com/office/powerpoint/2010/main" val="3691353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02E1E-8BB1-68C8-7562-3D4E15847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O BLE MAE ASESU AR GYFER DYSGU YN DOD?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3DD31-A9DD-7A8C-9D4A-A0C2B13E4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Paul Blac, Dylan Williams 1998</a:t>
            </a:r>
          </a:p>
          <a:p>
            <a:pPr marL="0" indent="0">
              <a:buNone/>
            </a:pPr>
            <a:r>
              <a:rPr lang="cy-GB" dirty="0"/>
              <a:t>Damcaniaeth - Blac Bot</a:t>
            </a:r>
          </a:p>
          <a:p>
            <a:pPr marL="0" indent="0">
              <a:buNone/>
            </a:pPr>
            <a:r>
              <a:rPr lang="cy-GB" dirty="0"/>
              <a:t>- Adborth parhaus a chyfathrebu clir yn hanfodol ar gyfer gwella canlyniadau dysgu.</a:t>
            </a:r>
          </a:p>
          <a:p>
            <a:pPr marL="0" indent="0">
              <a:buNone/>
            </a:pPr>
            <a:r>
              <a:rPr lang="cy-GB" dirty="0"/>
              <a:t>- Asesu yn ffurfiol yn gwella dealltwriaeth o gryfderau ac mae meysydd i'w gwella.</a:t>
            </a:r>
          </a:p>
          <a:p>
            <a:pPr marL="0" indent="0">
              <a:buNone/>
            </a:pPr>
            <a:r>
              <a:rPr lang="cy-GB" dirty="0"/>
              <a:t>- Addasu’r addysgu ac addasu gwaith y dysgwr.</a:t>
            </a:r>
          </a:p>
        </p:txBody>
      </p:sp>
    </p:spTree>
    <p:extLst>
      <p:ext uri="{BB962C8B-B14F-4D97-AF65-F5344CB8AC3E}">
        <p14:creationId xmlns:p14="http://schemas.microsoft.com/office/powerpoint/2010/main" val="4224317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2946D-1398-DB7E-6BF6-268D6C415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 UNRHYW UN YN ANGHYTUNO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FC94A-CB86-C15A-E8AE-F2FE515D3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John Hattie </a:t>
            </a:r>
          </a:p>
          <a:p>
            <a:r>
              <a:rPr lang="cy-GB" dirty="0"/>
              <a:t>Damcaniaeth gwelededd.</a:t>
            </a:r>
          </a:p>
          <a:p>
            <a:r>
              <a:rPr lang="cy-GB" dirty="0"/>
              <a:t>Dylai adborth fod yn glir ac yn ymarferol.</a:t>
            </a:r>
          </a:p>
          <a:p>
            <a:r>
              <a:rPr lang="cy-GB" dirty="0"/>
              <a:t>Ansawdd yr adborth yn bwysicach na’r swm.</a:t>
            </a:r>
          </a:p>
          <a:p>
            <a:r>
              <a:rPr lang="cy-GB" dirty="0"/>
              <a:t>Adborth effeithiol ac ystyrlon.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73328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6539-8839-1CA3-A484-E9773D0CA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PAM EI FOD YN BWYSIG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83B52-2805-DB36-E049-B13D681FB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Annog dysgu gweithredol.</a:t>
            </a:r>
          </a:p>
          <a:p>
            <a:r>
              <a:rPr lang="cy-GB" dirty="0"/>
              <a:t>Gwella dealltwriaeth dysgwyr.</a:t>
            </a:r>
          </a:p>
          <a:p>
            <a:r>
              <a:rPr lang="cy-GB" dirty="0"/>
              <a:t>Adeiladu hyder. </a:t>
            </a:r>
          </a:p>
          <a:p>
            <a:r>
              <a:rPr lang="cy-GB" dirty="0"/>
              <a:t>Nodau a meini prawf clir.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46181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D168-999E-EECE-16FD-158A667BB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YW'R MANTEISION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8221-D19F-8425-4897-CB3B5A4E5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Gwella canlyniad dysgwyr.</a:t>
            </a:r>
          </a:p>
          <a:p>
            <a:r>
              <a:rPr lang="cy-GB" dirty="0"/>
              <a:t>Teimlo yn fwy hyderus.</a:t>
            </a:r>
          </a:p>
          <a:p>
            <a:r>
              <a:rPr lang="cy-GB" dirty="0"/>
              <a:t>Atgyfnerthu dysgu.</a:t>
            </a:r>
          </a:p>
        </p:txBody>
      </p:sp>
    </p:spTree>
    <p:extLst>
      <p:ext uri="{BB962C8B-B14F-4D97-AF65-F5344CB8AC3E}">
        <p14:creationId xmlns:p14="http://schemas.microsoft.com/office/powerpoint/2010/main" val="886189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D2DDE-CB5B-F237-EFB4-3CD3B590C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YR ANFANTEISION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D5EF4-71FE-7CCC-4F67-D7A90E6D0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Cymryd llawer o amser.</a:t>
            </a:r>
          </a:p>
          <a:p>
            <a:r>
              <a:rPr lang="cy-GB" dirty="0"/>
              <a:t>Rhoi mwy o bwysau a straen ar rhai dysgwyr.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35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13800-AE53-BF16-A20A-4B2B63235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CYSYLLTIAD I'R CWRICWLWM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1C992-DC09-B894-0232-17F211064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Cwricwlwm yn rhoi pwyslais ar ddilyniant ddysgwyr.</a:t>
            </a:r>
          </a:p>
          <a:p>
            <a:r>
              <a:rPr lang="cy-GB" dirty="0"/>
              <a:t>Asesu yn hanfodol am gynnydd.</a:t>
            </a:r>
          </a:p>
          <a:p>
            <a:r>
              <a:rPr lang="cy-GB" dirty="0"/>
              <a:t>Focusu ar ddarganfod cryfderau a rhwystrau.</a:t>
            </a:r>
          </a:p>
        </p:txBody>
      </p:sp>
    </p:spTree>
    <p:extLst>
      <p:ext uri="{BB962C8B-B14F-4D97-AF65-F5344CB8AC3E}">
        <p14:creationId xmlns:p14="http://schemas.microsoft.com/office/powerpoint/2010/main" val="689483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8512" y="1371745"/>
            <a:ext cx="3254314" cy="3204134"/>
          </a:xfrm>
        </p:spPr>
        <p:txBody>
          <a:bodyPr anchor="b">
            <a:normAutofit/>
          </a:bodyPr>
          <a:lstStyle/>
          <a:p>
            <a:r>
              <a:rPr lang="cy-GB" sz="4800" dirty="0"/>
              <a:t>CYNLLUN GWERS</a:t>
            </a:r>
          </a:p>
        </p:txBody>
      </p:sp>
    </p:spTree>
    <p:extLst>
      <p:ext uri="{BB962C8B-B14F-4D97-AF65-F5344CB8AC3E}">
        <p14:creationId xmlns:p14="http://schemas.microsoft.com/office/powerpoint/2010/main" val="2745826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615E8-7D58-CA5F-67B5-426DA22F7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 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E886-4352-B4B6-28CF-B418FEC08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60000"/>
              </a:lnSpc>
            </a:pPr>
            <a:r>
              <a:rPr lang="cy-GB" dirty="0"/>
              <a:t>Blwyddyn 4</a:t>
            </a:r>
          </a:p>
          <a:p>
            <a:pPr>
              <a:lnSpc>
                <a:spcPct val="160000"/>
              </a:lnSpc>
            </a:pPr>
            <a:r>
              <a:rPr lang="cy-GB" dirty="0"/>
              <a:t>Gwers gwyddoniaeth.</a:t>
            </a:r>
          </a:p>
          <a:p>
            <a:pPr>
              <a:lnSpc>
                <a:spcPct val="160000"/>
              </a:lnSpc>
            </a:pPr>
            <a:r>
              <a:rPr lang="cy-GB" dirty="0"/>
              <a:t>Grwpiau cymysg. </a:t>
            </a:r>
          </a:p>
          <a:p>
            <a:pPr>
              <a:lnSpc>
                <a:spcPct val="160000"/>
              </a:lnSpc>
            </a:pPr>
            <a:r>
              <a:rPr lang="cy-GB" dirty="0"/>
              <a:t>Trawsgwricwlaidd - Mathemateg ac iaith. </a:t>
            </a:r>
          </a:p>
          <a:p>
            <a:pPr>
              <a:lnSpc>
                <a:spcPct val="160000"/>
              </a:lnSpc>
            </a:pPr>
            <a:r>
              <a:rPr lang="cy-GB" dirty="0"/>
              <a:t>Thema – Rhufeiniaid. </a:t>
            </a:r>
          </a:p>
          <a:p>
            <a:pPr>
              <a:lnSpc>
                <a:spcPct val="160000"/>
              </a:lnSpc>
            </a:pPr>
            <a:r>
              <a:rPr lang="cy-GB" dirty="0"/>
              <a:t>Bwriad dysgu.</a:t>
            </a:r>
          </a:p>
          <a:p>
            <a:pPr>
              <a:lnSpc>
                <a:spcPct val="160000"/>
              </a:lnSpc>
            </a:pPr>
            <a:r>
              <a:rPr lang="cy-GB" sz="2400" dirty="0">
                <a:ea typeface="+mn-lt"/>
                <a:cs typeface="+mn-lt"/>
              </a:rPr>
              <a:t>Catapyltiau o'r cylchdro thema. </a:t>
            </a:r>
            <a:endParaRPr lang="cy-GB" sz="2400" dirty="0"/>
          </a:p>
          <a:p>
            <a:pPr>
              <a:lnSpc>
                <a:spcPct val="160000"/>
              </a:lnSpc>
            </a:pPr>
            <a:r>
              <a:rPr lang="cy-GB" sz="2400" dirty="0">
                <a:ea typeface="+mn-lt"/>
                <a:cs typeface="+mn-lt"/>
              </a:rPr>
              <a:t>Cyfle i ddefnyddio'r catapyltiau.</a:t>
            </a:r>
          </a:p>
          <a:p>
            <a:endParaRPr lang="cy-GB" dirty="0"/>
          </a:p>
        </p:txBody>
      </p:sp>
      <p:pic>
        <p:nvPicPr>
          <p:cNvPr id="5" name="Picture 4" descr="A screenshot of a test&#10;&#10;Description automatically generated">
            <a:extLst>
              <a:ext uri="{FF2B5EF4-FFF2-40B4-BE49-F238E27FC236}">
                <a16:creationId xmlns:a16="http://schemas.microsoft.com/office/drawing/2014/main" id="{E0BA0631-2E7E-4F96-5EF6-533C1DFBB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710003"/>
            <a:ext cx="5807266" cy="3230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988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F7B6AB95-8FD6-3FD5-1E5A-66ACFBAEB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3468701"/>
            <a:ext cx="4616091" cy="2836719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5184668-EDE9-095C-CA0E-A29D6D38D0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0"/>
            <a:ext cx="4616091" cy="3468701"/>
          </a:xfrm>
          <a:prstGeom prst="rect">
            <a:avLst/>
          </a:prstGeom>
        </p:spPr>
      </p:pic>
      <p:pic>
        <p:nvPicPr>
          <p:cNvPr id="7" name="Picture 6" descr="A white and blue chart with black text&#10;&#10;Description automatically generated">
            <a:extLst>
              <a:ext uri="{FF2B5EF4-FFF2-40B4-BE49-F238E27FC236}">
                <a16:creationId xmlns:a16="http://schemas.microsoft.com/office/drawing/2014/main" id="{B9FF85B2-FB8C-0FE5-0CFC-9AD9120F12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863" y="207396"/>
            <a:ext cx="5639737" cy="3468702"/>
          </a:xfrm>
          <a:prstGeom prst="rect">
            <a:avLst/>
          </a:prstGeom>
        </p:spPr>
      </p:pic>
      <p:pic>
        <p:nvPicPr>
          <p:cNvPr id="9" name="Picture 8" descr="A screenshot of a newspaper&#10;&#10;Description automatically generated">
            <a:extLst>
              <a:ext uri="{FF2B5EF4-FFF2-40B4-BE49-F238E27FC236}">
                <a16:creationId xmlns:a16="http://schemas.microsoft.com/office/drawing/2014/main" id="{D7C9F8C9-22B6-502D-1312-5B0C11B726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5345" y="3676098"/>
            <a:ext cx="5733255" cy="2836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281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F7A0E9D7-FD16-9F4B-5DAC-E953753F2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4" y="0"/>
            <a:ext cx="5658678" cy="3367338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360CCBFE-131B-B0C4-532B-C99DDBFE3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04" y="3429000"/>
            <a:ext cx="5658678" cy="3337369"/>
          </a:xfrm>
          <a:prstGeom prst="rect">
            <a:avLst/>
          </a:prstGeom>
        </p:spPr>
      </p:pic>
      <p:pic>
        <p:nvPicPr>
          <p:cNvPr id="7" name="Picture 6" descr="A white grid with black text&#10;&#10;Description automatically generated">
            <a:extLst>
              <a:ext uri="{FF2B5EF4-FFF2-40B4-BE49-F238E27FC236}">
                <a16:creationId xmlns:a16="http://schemas.microsoft.com/office/drawing/2014/main" id="{C83DC17B-51DC-2D87-9D75-1348FCDFD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6595" y="82859"/>
            <a:ext cx="4591050" cy="2743200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E449759B-7F1F-564D-2D28-7701C7B8A5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7118" y="2826059"/>
            <a:ext cx="4660527" cy="3065927"/>
          </a:xfrm>
          <a:prstGeom prst="rect">
            <a:avLst/>
          </a:prstGeom>
        </p:spPr>
      </p:pic>
      <p:pic>
        <p:nvPicPr>
          <p:cNvPr id="11" name="Picture 10" descr="A white rectangular frame with black text&#10;&#10;Description automatically generated">
            <a:extLst>
              <a:ext uri="{FF2B5EF4-FFF2-40B4-BE49-F238E27FC236}">
                <a16:creationId xmlns:a16="http://schemas.microsoft.com/office/drawing/2014/main" id="{375DBD57-A1A5-F842-946D-C97E1AD272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7118" y="5937706"/>
            <a:ext cx="4660527" cy="92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504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D79B-2886-61CF-E925-06D3B593A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DATGANIADAU YR HYN SY’N BWYSIG A CHAMAU CYNNYDD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EE0D3-2195-C6CB-C71C-74D265D3A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Rwy'n gallu cyfrannu at drafodaeth grŵp mewn rolau gwahanol, gan gymryd cyfrifoldeb am gwblhau'r dasg yn dda.</a:t>
            </a:r>
          </a:p>
          <a:p>
            <a:r>
              <a:rPr lang="cy-GB" dirty="0"/>
              <a:t>Rwy'n gallu gwrando er mwyn dangos cytundeb ac anghytundeb mewn trafodaeth a sefyllfaoedd cydweithredol.</a:t>
            </a:r>
          </a:p>
        </p:txBody>
      </p:sp>
    </p:spTree>
    <p:extLst>
      <p:ext uri="{BB962C8B-B14F-4D97-AF65-F5344CB8AC3E}">
        <p14:creationId xmlns:p14="http://schemas.microsoft.com/office/powerpoint/2010/main" val="37959644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641B2-E3F1-C781-8CB0-CD9F3ABE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STRATAGETHAU ASESU AR GYFER 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2D28-09AE-9782-A097-D8C750F74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Meddwl, paru, rhannu. </a:t>
            </a:r>
          </a:p>
          <a:p>
            <a:pPr marL="0" indent="0">
              <a:buNone/>
            </a:pPr>
            <a:r>
              <a:rPr lang="cy-GB" dirty="0"/>
              <a:t>	- Albert Bandura</a:t>
            </a:r>
          </a:p>
          <a:p>
            <a:r>
              <a:rPr lang="cy-GB" dirty="0"/>
              <a:t>Cardiau gadael.</a:t>
            </a:r>
          </a:p>
          <a:p>
            <a:pPr marL="0" indent="0">
              <a:buNone/>
            </a:pPr>
            <a:r>
              <a:rPr lang="cy-GB" dirty="0"/>
              <a:t> 	- Jean Piaget</a:t>
            </a:r>
          </a:p>
        </p:txBody>
      </p:sp>
    </p:spTree>
    <p:extLst>
      <p:ext uri="{BB962C8B-B14F-4D97-AF65-F5344CB8AC3E}">
        <p14:creationId xmlns:p14="http://schemas.microsoft.com/office/powerpoint/2010/main" val="4187978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96C18-717C-EA4E-BBFC-90B2C7FED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PENDERFYNIADAU WRTH GYNLLUNIO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C7BA-E22F-744D-2EC5-D28F91496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216766"/>
            <a:ext cx="10431998" cy="4379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600" dirty="0"/>
              <a:t>Meddwl – Paru – Rhannu </a:t>
            </a:r>
          </a:p>
          <a:p>
            <a:pPr marL="0" indent="0">
              <a:buNone/>
            </a:pPr>
            <a:r>
              <a:rPr lang="cy-GB" sz="1600" dirty="0"/>
              <a:t>Pam - </a:t>
            </a:r>
          </a:p>
          <a:p>
            <a:pPr marL="0" indent="0">
              <a:buNone/>
            </a:pPr>
            <a:r>
              <a:rPr lang="cy-GB" sz="1600" dirty="0"/>
              <a:t>	- Yn annog dysgu gweithredol.</a:t>
            </a:r>
          </a:p>
          <a:p>
            <a:pPr marL="0" indent="0">
              <a:buNone/>
            </a:pPr>
            <a:r>
              <a:rPr lang="cy-GB" sz="1600" dirty="0"/>
              <a:t>	- Cael y dysgwr i feddwl ar eu pen eu hunain yn gyntaf a chynyddu lefel ymgysylltu o fewn y drafodaeth a chael dealltwriaeth ddyfnach o fewn y pwnc. </a:t>
            </a:r>
          </a:p>
          <a:p>
            <a:pPr marL="0" indent="0">
              <a:buNone/>
            </a:pPr>
            <a:r>
              <a:rPr lang="cy-GB" sz="1600" dirty="0"/>
              <a:t>	- Mae dysgwyr gallu is yn gwrando ar syniadau dysgwyr gallu uwch ac yn cael mwy o ystod o 	awgrymiadau.</a:t>
            </a:r>
          </a:p>
          <a:p>
            <a:pPr marL="0" indent="0">
              <a:buNone/>
            </a:pPr>
            <a:r>
              <a:rPr lang="cy-GB" sz="1600" dirty="0"/>
              <a:t>Sut a phryd?</a:t>
            </a:r>
          </a:p>
          <a:p>
            <a:pPr marL="0" indent="0">
              <a:buNone/>
            </a:pPr>
            <a:r>
              <a:rPr lang="cy-GB" sz="1600" dirty="0"/>
              <a:t>	- Rhwng bob cam yn y dull byddaf yn rhoi’r cyfle i’r dysgwyr rhoi cynnig ar beth maen nhw yn 	meddwl yw’r ateb a rhoi cynnig wrth drafod gyda’r dosbarth. </a:t>
            </a:r>
          </a:p>
        </p:txBody>
      </p:sp>
    </p:spTree>
    <p:extLst>
      <p:ext uri="{BB962C8B-B14F-4D97-AF65-F5344CB8AC3E}">
        <p14:creationId xmlns:p14="http://schemas.microsoft.com/office/powerpoint/2010/main" val="32537830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8B36E-4578-1DB4-89E9-B7F7CCAB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ADBORTH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52C34-9BDF-7A45-4CAE-48DDBC20B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Beth aeth yn dda:</a:t>
            </a:r>
          </a:p>
          <a:p>
            <a:pPr marL="0" indent="0">
              <a:buNone/>
            </a:pPr>
            <a:r>
              <a:rPr lang="cy-GB" dirty="0"/>
              <a:t>	- Pawb yn trafod </a:t>
            </a:r>
          </a:p>
          <a:p>
            <a:pPr marL="0" indent="0">
              <a:buNone/>
            </a:pPr>
            <a:r>
              <a:rPr lang="cy-GB" dirty="0"/>
              <a:t>	- Dysgwyr gallu is cymrid rhan </a:t>
            </a:r>
          </a:p>
          <a:p>
            <a:pPr marL="0" indent="0">
              <a:buNone/>
            </a:pPr>
            <a:r>
              <a:rPr lang="cy-GB" dirty="0"/>
              <a:t>Beth aeth yn wael:</a:t>
            </a:r>
          </a:p>
          <a:p>
            <a:pPr marL="0" indent="0">
              <a:buNone/>
            </a:pPr>
            <a:r>
              <a:rPr lang="cy-GB" dirty="0"/>
              <a:t>	- Lefel sŵn uchel</a:t>
            </a:r>
          </a:p>
          <a:p>
            <a:pPr marL="0" indent="0">
              <a:buNone/>
            </a:pPr>
            <a:r>
              <a:rPr lang="cy-GB" dirty="0"/>
              <a:t>	- Methu rhannu fy amser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560352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AE87-ECF1-01B9-C5BD-F342EDFBC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PENDERFYNIADAU WRTH CYNLLUNIO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874BD-851B-C337-03CD-78BDAB1C6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936" y="2228642"/>
            <a:ext cx="10168128" cy="36941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dirty="0"/>
              <a:t>Cardiau Gadael </a:t>
            </a:r>
          </a:p>
          <a:p>
            <a:pPr marL="0" indent="0">
              <a:buNone/>
            </a:pPr>
            <a:r>
              <a:rPr lang="cy-GB" sz="1600" dirty="0"/>
              <a:t>Pam – </a:t>
            </a:r>
          </a:p>
          <a:p>
            <a:pPr marL="0" indent="0">
              <a:buNone/>
            </a:pPr>
            <a:r>
              <a:rPr lang="cy-GB" sz="1600" dirty="0"/>
              <a:t>	- Siawns i mi weld pa mor effeithiol oedd y wers ac i wneud yn siŵr eu bod yn deall beth ddysgon 	nhw.</a:t>
            </a:r>
          </a:p>
          <a:p>
            <a:pPr marL="0" indent="0">
              <a:buNone/>
            </a:pPr>
            <a:r>
              <a:rPr lang="cy-GB" sz="1600" dirty="0"/>
              <a:t>	- Mae hefyd yn fy ngalluogi i weld meysydd y bydd angen inni ailedrych arnynt yn y sesiwn nesaf.</a:t>
            </a:r>
          </a:p>
          <a:p>
            <a:pPr marL="0" indent="0">
              <a:buNone/>
            </a:pPr>
            <a:r>
              <a:rPr lang="cy-GB" sz="1600" dirty="0"/>
              <a:t>	-Rhoi cyfle i'r dysgwyr fyfyrio ar eu dysgu eu hunain.</a:t>
            </a:r>
          </a:p>
          <a:p>
            <a:pPr marL="0" indent="0">
              <a:buNone/>
            </a:pPr>
            <a:r>
              <a:rPr lang="cy-GB" sz="1600" dirty="0"/>
              <a:t>Sut a phryd?</a:t>
            </a:r>
          </a:p>
          <a:p>
            <a:pPr marL="0" indent="0">
              <a:buNone/>
            </a:pPr>
            <a:r>
              <a:rPr lang="cy-GB" sz="1600" dirty="0"/>
              <a:t>	- Byddaf yn eu defnyddio ar ddiwedd pob sesiwn i ganiatáu i mi weld beth sydd angen i ni 	ailedrych arno yn y sesiwn nesaf.</a:t>
            </a:r>
          </a:p>
          <a:p>
            <a:pPr marL="0" indent="0">
              <a:buNone/>
            </a:pPr>
            <a:r>
              <a:rPr lang="cy-GB" sz="1600" dirty="0"/>
              <a:t>	- Bydd pob dysgwr yn cael cerdyn fflach a byddaf yn gofyn iddynt ysgrifennu un peth y maent 	wedi’i ddysgu yn ystod y wers ac un rhan a oedd yn heriol iddynt neu nad oeddent yn ei ddeall yn 	iawn.</a:t>
            </a:r>
          </a:p>
        </p:txBody>
      </p:sp>
    </p:spTree>
    <p:extLst>
      <p:ext uri="{BB962C8B-B14F-4D97-AF65-F5344CB8AC3E}">
        <p14:creationId xmlns:p14="http://schemas.microsoft.com/office/powerpoint/2010/main" val="3379622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8B36E-4578-1DB4-89E9-B7F7CCAB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ADBORTH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52C34-9BDF-7A45-4CAE-48DDBC20B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Beth aeth yn dda:</a:t>
            </a:r>
          </a:p>
          <a:p>
            <a:pPr marL="0" indent="0">
              <a:buNone/>
            </a:pPr>
            <a:r>
              <a:rPr lang="cy-GB" dirty="0"/>
              <a:t>- Wedi caniatáu imi weld y meysydd y mae angen i ni ailymweld </a:t>
            </a:r>
          </a:p>
          <a:p>
            <a:pPr marL="0" indent="0">
              <a:buNone/>
            </a:pPr>
            <a:r>
              <a:rPr lang="cy-GB" dirty="0"/>
              <a:t>- Ymateb preifat</a:t>
            </a:r>
          </a:p>
          <a:p>
            <a:pPr marL="0" indent="0">
              <a:buNone/>
            </a:pPr>
            <a:r>
              <a:rPr lang="cy-GB" dirty="0"/>
              <a:t>Beth aeth yn wael:</a:t>
            </a:r>
          </a:p>
          <a:p>
            <a:pPr marL="0" indent="0">
              <a:buNone/>
            </a:pPr>
            <a:r>
              <a:rPr lang="cy-GB" dirty="0"/>
              <a:t>- Nid oedd pawb yn ei gymryd o ddifrif.</a:t>
            </a:r>
          </a:p>
        </p:txBody>
      </p:sp>
    </p:spTree>
    <p:extLst>
      <p:ext uri="{BB962C8B-B14F-4D97-AF65-F5344CB8AC3E}">
        <p14:creationId xmlns:p14="http://schemas.microsoft.com/office/powerpoint/2010/main" val="2767455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2D296-52C5-4630-D3D6-6BFE1A37F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ARGYMHELLION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857C0-D7F7-D900-CD4B-3246831A4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Gwneud gwaith pâr yn lle grŵp </a:t>
            </a:r>
          </a:p>
          <a:p>
            <a:r>
              <a:rPr lang="cy-GB" dirty="0"/>
              <a:t>Dim gwneud y cardiau gadael syth cyn chwarae. </a:t>
            </a:r>
          </a:p>
        </p:txBody>
      </p:sp>
    </p:spTree>
    <p:extLst>
      <p:ext uri="{BB962C8B-B14F-4D97-AF65-F5344CB8AC3E}">
        <p14:creationId xmlns:p14="http://schemas.microsoft.com/office/powerpoint/2010/main" val="2409526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04BE0-A58A-CEC8-6EA7-2410540A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2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C788C4-5F6E-5087-E960-31F9781829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8512" y="1371745"/>
            <a:ext cx="3254314" cy="3204134"/>
          </a:xfrm>
        </p:spPr>
        <p:txBody>
          <a:bodyPr anchor="b">
            <a:normAutofit/>
          </a:bodyPr>
          <a:lstStyle/>
          <a:p>
            <a:r>
              <a:rPr lang="cy-GB" sz="4800" dirty="0"/>
              <a:t>Diolch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EBD5E7-AFD2-EC74-D558-1B3487665674}"/>
              </a:ext>
            </a:extLst>
          </p:cNvPr>
          <p:cNvSpPr txBox="1"/>
          <p:nvPr/>
        </p:nvSpPr>
        <p:spPr>
          <a:xfrm>
            <a:off x="8668512" y="4575879"/>
            <a:ext cx="228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Amser cwestiynnau</a:t>
            </a:r>
          </a:p>
        </p:txBody>
      </p:sp>
    </p:spTree>
    <p:extLst>
      <p:ext uri="{BB962C8B-B14F-4D97-AF65-F5344CB8AC3E}">
        <p14:creationId xmlns:p14="http://schemas.microsoft.com/office/powerpoint/2010/main" val="3261950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E9DF3-4932-469C-C67C-E75035DF8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5533-1960-DFDA-A42F-9B1EAD2F5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</a:rPr>
              <a:t>Akmaral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Ermatova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Biloliddin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Sharipov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(2024). ADVANTAGES AND DISADVANTAGES OF SUMMATIVE AND FORMATIVE ASSESSMENT IN EDUCATION.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Modern Science and Research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3(12), pp.65–68.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</a:t>
            </a:r>
            <a:r>
              <a:rPr lang="en-GB" dirty="0" err="1">
                <a:solidFill>
                  <a:srgbClr val="000000"/>
                </a:solidFill>
              </a:rPr>
              <a:t>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inlibrary.uz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index.php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/science-research/article/view/48654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Black, P., Harrison, C., Lee, C., Marshall, B.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Wiliam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D. (2003).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Assessment for learning: Putting It into Practice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Berkshire Open University Press, pp.12–18.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Bullock, D. (2017).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Assessment for Learning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TeachingEnglish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www.teachingenglish.org.uk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/professional-development/teachers/assessing-learning/articles/assessment-learning.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Cambridge Assessment International Education (2011).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Getting Started with Assessment for Learning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Cambridge-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community.org.uk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cambridge-community.org.uk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/professional-development/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gswafl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index.html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Education Scotland (2016).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Dylan </a:t>
            </a:r>
            <a:r>
              <a:rPr lang="en-GB" b="0" i="1" dirty="0" err="1">
                <a:solidFill>
                  <a:srgbClr val="000000"/>
                </a:solidFill>
                <a:effectLst/>
              </a:rPr>
              <a:t>Wiliam</a:t>
            </a:r>
            <a:r>
              <a:rPr lang="en-GB" b="0" i="1" dirty="0">
                <a:solidFill>
                  <a:srgbClr val="000000"/>
                </a:solidFill>
                <a:effectLst/>
              </a:rPr>
              <a:t>: Formative assessment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YouTube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www.youtube.com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watch?v</a:t>
            </a:r>
            <a:r>
              <a:rPr lang="en-GB" b="0" i="0" dirty="0">
                <a:solidFill>
                  <a:srgbClr val="000000"/>
                </a:solidFill>
                <a:effectLst/>
              </a:rPr>
              <a:t>=sYdVe5O7KBE.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Hattie, J.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Zierer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K. (2019).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Visible Learning Insights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Routledge.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Johnson, E. (2023).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What Is Assessment For Learning And Why Is It Still Important For Your Teaching?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Third Space Learning.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thirdspacelearning.com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/blog/what-is-assessment-for-learning/.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McLeod, S. (2024).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Albert bandura’s Social Learning Theory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Simply Psychology.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www.simplypsychology.org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bandura.html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</a:rPr>
              <a:t>Mcleod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S. (2024).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Piaget’s Theory and Stages of Cognitive Development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Simply Psychology.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www.simplypsychology.org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piaget.html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Welsh Government (2022). </a:t>
            </a:r>
            <a:r>
              <a:rPr lang="en-GB" b="0" i="1" dirty="0">
                <a:solidFill>
                  <a:srgbClr val="000000"/>
                </a:solidFill>
                <a:effectLst/>
              </a:rPr>
              <a:t>Supporting learner progression assessment guidance - Hwb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[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Ar-lein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]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: https://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hwb.gov.wales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/curriculum-for-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wales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/assessment-arrangements/supporting-learner-progression-assessment-guidance.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53255263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_2SEEDS">
      <a:dk1>
        <a:srgbClr val="000000"/>
      </a:dk1>
      <a:lt1>
        <a:srgbClr val="FFFFFF"/>
      </a:lt1>
      <a:dk2>
        <a:srgbClr val="262441"/>
      </a:dk2>
      <a:lt2>
        <a:srgbClr val="E2E8E5"/>
      </a:lt2>
      <a:accent1>
        <a:srgbClr val="D21A7C"/>
      </a:accent1>
      <a:accent2>
        <a:srgbClr val="E42CDA"/>
      </a:accent2>
      <a:accent3>
        <a:srgbClr val="E42C41"/>
      </a:accent3>
      <a:accent4>
        <a:srgbClr val="18BD3E"/>
      </a:accent4>
      <a:accent5>
        <a:srgbClr val="24BA85"/>
      </a:accent5>
      <a:accent6>
        <a:srgbClr val="18B4BE"/>
      </a:accent6>
      <a:hlink>
        <a:srgbClr val="30925E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7905</TotalTime>
  <Words>1064</Words>
  <Application>Microsoft Macintosh PowerPoint</Application>
  <PresentationFormat>Widescreen</PresentationFormat>
  <Paragraphs>102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Arial</vt:lpstr>
      <vt:lpstr>Calibri</vt:lpstr>
      <vt:lpstr>Neue Haas Grotesk Text Pro</vt:lpstr>
      <vt:lpstr>AccentBoxVTI</vt:lpstr>
      <vt:lpstr>ASESU AR GYFER DYSGU</vt:lpstr>
      <vt:lpstr>CEFNDIR ASESU AR GYFER DYSGU</vt:lpstr>
      <vt:lpstr>BETH YW ASESU AR GYFER DYSGU?</vt:lpstr>
      <vt:lpstr>O BLE MAE ASESU AR GYFER DYSGU YN DOD?</vt:lpstr>
      <vt:lpstr>YDY UNRHYW UN YN ANGHYTUNO</vt:lpstr>
      <vt:lpstr>PAM EI FOD YN BWYSIG</vt:lpstr>
      <vt:lpstr>BETH YW'R MANTEISION</vt:lpstr>
      <vt:lpstr>BETH YW YR ANFANTEISION</vt:lpstr>
      <vt:lpstr>CYSYLLTIAD I'R CWRICWLWM</vt:lpstr>
      <vt:lpstr>CYNLLUN GWERS</vt:lpstr>
      <vt:lpstr>Y WERS</vt:lpstr>
      <vt:lpstr>PowerPoint Presentation</vt:lpstr>
      <vt:lpstr>PowerPoint Presentation</vt:lpstr>
      <vt:lpstr>DATGANIADAU YR HYN SY’N BWYSIG A CHAMAU CYNNYDD</vt:lpstr>
      <vt:lpstr>STRATAGETHAU ASESU AR GYFER DYSGU</vt:lpstr>
      <vt:lpstr>PENDERFYNIADAU WRTH GYNLLUNIO</vt:lpstr>
      <vt:lpstr>ADBORTH</vt:lpstr>
      <vt:lpstr>PENDERFYNIADAU WRTH CYNLLUNIO</vt:lpstr>
      <vt:lpstr>ADBORTH</vt:lpstr>
      <vt:lpstr>ARGYMHELLION</vt:lpstr>
      <vt:lpstr>Diolch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ASESU AR GYFER DYSGU</dc:title>
  <dc:creator>Isabella Knight (2305517)</dc:creator>
  <cp:lastModifiedBy>Isabella Knight (2305517)</cp:lastModifiedBy>
  <cp:revision>61</cp:revision>
  <dcterms:created xsi:type="dcterms:W3CDTF">2025-01-02T13:20:25Z</dcterms:created>
  <dcterms:modified xsi:type="dcterms:W3CDTF">2025-01-17T00:53:36Z</dcterms:modified>
</cp:coreProperties>
</file>