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hu-H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Közepesen sötét stílus 2 – 1. jelölőszín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ím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6449130B-E56E-4004-AF07-9D6BB52082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Alcím 2">
            <a:extLst>
              <a:ext uri="{FF2B5EF4-FFF2-40B4-BE49-F238E27FC236}">
                <a16:creationId xmlns:a16="http://schemas.microsoft.com/office/drawing/2014/main" id="{44EAF3E0-147E-4618-86E6-F8B46DBA58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hu-HU"/>
              <a:t>Kattintson ide az alcím mintájának szerkesztéséhez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6F9858AE-2EC9-4DEC-9D38-CBCDBD3866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9A783-083B-42E6-A042-FFFD9DAB29E9}" type="datetimeFigureOut">
              <a:rPr lang="hu-HU" smtClean="0"/>
              <a:t>2021. 11. 04.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91AFE3A2-A72C-4E9D-B414-45F1BBD6B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C05B7E2B-944B-4A0E-9F33-EE65F89EB2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949A1-A159-46AB-91FF-6BBF81BA794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628675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ím és 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00A6EB91-752E-4BCF-A8CA-48769A5EA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BEE8F0D3-5CD9-41FB-B21C-42A1676453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CD002A6E-3E0E-4C68-AB55-D23075B71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9A783-083B-42E6-A042-FFFD9DAB29E9}" type="datetimeFigureOut">
              <a:rPr lang="hu-HU" smtClean="0"/>
              <a:t>2021. 11. 04.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F075D1BA-127A-4A4E-9242-B610E73FB0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5CFD8832-9BEA-4072-8655-A24B5FA2B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949A1-A159-46AB-91FF-6BBF81BA794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638385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zakaszfejlé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CE2E78A4-2A87-4104-8878-B158A4971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F3287762-2173-4928-A0DD-45D75BCD8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F2CDEC41-3F49-4C1F-AB70-2481B75CD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9A783-083B-42E6-A042-FFFD9DAB29E9}" type="datetimeFigureOut">
              <a:rPr lang="hu-HU" smtClean="0"/>
              <a:t>2021. 11. 04.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3D1C5C76-A149-40B8-91CB-28492A6F54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E1055E67-B8E5-4B9C-9A90-80E85FB155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949A1-A159-46AB-91FF-6BBF81BA794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0108851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tartalomré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EAD0E8F8-DCCC-4070-A4BA-482EC412A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57C8A3D5-2132-4B1A-BD56-F69FEE40D2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Tartalom helye 3">
            <a:extLst>
              <a:ext uri="{FF2B5EF4-FFF2-40B4-BE49-F238E27FC236}">
                <a16:creationId xmlns:a16="http://schemas.microsoft.com/office/drawing/2014/main" id="{565A6D95-46C1-4BA0-909B-A27936D7B9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5" name="Dátum helye 4">
            <a:extLst>
              <a:ext uri="{FF2B5EF4-FFF2-40B4-BE49-F238E27FC236}">
                <a16:creationId xmlns:a16="http://schemas.microsoft.com/office/drawing/2014/main" id="{52D88DE9-3708-4812-AAD7-8C810BDBD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9A783-083B-42E6-A042-FFFD9DAB29E9}" type="datetimeFigureOut">
              <a:rPr lang="hu-HU" smtClean="0"/>
              <a:t>2021. 11. 04.</a:t>
            </a:fld>
            <a:endParaRPr lang="hu-HU"/>
          </a:p>
        </p:txBody>
      </p:sp>
      <p:sp>
        <p:nvSpPr>
          <p:cNvPr id="6" name="Élőláb helye 5">
            <a:extLst>
              <a:ext uri="{FF2B5EF4-FFF2-40B4-BE49-F238E27FC236}">
                <a16:creationId xmlns:a16="http://schemas.microsoft.com/office/drawing/2014/main" id="{6D3803D9-1685-47F8-9299-0DDA9CA41C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Dia számának helye 6">
            <a:extLst>
              <a:ext uri="{FF2B5EF4-FFF2-40B4-BE49-F238E27FC236}">
                <a16:creationId xmlns:a16="http://schemas.microsoft.com/office/drawing/2014/main" id="{90082F94-22FE-454C-97B0-04F6D8AB1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949A1-A159-46AB-91FF-6BBF81BA794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4162097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Összehasonlít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660C0320-A1F3-4B05-B7EB-732AAC455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3B342F6D-4055-481B-9981-D83429B9F5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Tartalom helye 3">
            <a:extLst>
              <a:ext uri="{FF2B5EF4-FFF2-40B4-BE49-F238E27FC236}">
                <a16:creationId xmlns:a16="http://schemas.microsoft.com/office/drawing/2014/main" id="{54E8043B-2818-474C-AF46-79226BA1F5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5" name="Szöveg helye 4">
            <a:extLst>
              <a:ext uri="{FF2B5EF4-FFF2-40B4-BE49-F238E27FC236}">
                <a16:creationId xmlns:a16="http://schemas.microsoft.com/office/drawing/2014/main" id="{DD7B16A6-701A-44AD-84B3-20A53D862E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6" name="Tartalom helye 5">
            <a:extLst>
              <a:ext uri="{FF2B5EF4-FFF2-40B4-BE49-F238E27FC236}">
                <a16:creationId xmlns:a16="http://schemas.microsoft.com/office/drawing/2014/main" id="{E33A674F-BE35-4414-8BB0-40A344777E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7" name="Dátum helye 6">
            <a:extLst>
              <a:ext uri="{FF2B5EF4-FFF2-40B4-BE49-F238E27FC236}">
                <a16:creationId xmlns:a16="http://schemas.microsoft.com/office/drawing/2014/main" id="{2B6EDAA8-BCCD-429F-9C34-C05796A36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9A783-083B-42E6-A042-FFFD9DAB29E9}" type="datetimeFigureOut">
              <a:rPr lang="hu-HU" smtClean="0"/>
              <a:t>2021. 11. 04.</a:t>
            </a:fld>
            <a:endParaRPr lang="hu-HU"/>
          </a:p>
        </p:txBody>
      </p:sp>
      <p:sp>
        <p:nvSpPr>
          <p:cNvPr id="8" name="Élőláb helye 7">
            <a:extLst>
              <a:ext uri="{FF2B5EF4-FFF2-40B4-BE49-F238E27FC236}">
                <a16:creationId xmlns:a16="http://schemas.microsoft.com/office/drawing/2014/main" id="{FAEE8CB8-CB24-4F25-8D95-8C14847C96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9" name="Dia számának helye 8">
            <a:extLst>
              <a:ext uri="{FF2B5EF4-FFF2-40B4-BE49-F238E27FC236}">
                <a16:creationId xmlns:a16="http://schemas.microsoft.com/office/drawing/2014/main" id="{2422A133-29AD-4AFC-B8FC-C15188316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949A1-A159-46AB-91FF-6BBF81BA794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7019954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sak cí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AA04ECA9-E2D7-4ADF-A769-ED428C1560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Dátum helye 2">
            <a:extLst>
              <a:ext uri="{FF2B5EF4-FFF2-40B4-BE49-F238E27FC236}">
                <a16:creationId xmlns:a16="http://schemas.microsoft.com/office/drawing/2014/main" id="{79A69244-3F2F-4595-A8E1-AB34D9DC0C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9A783-083B-42E6-A042-FFFD9DAB29E9}" type="datetimeFigureOut">
              <a:rPr lang="hu-HU" smtClean="0"/>
              <a:t>2021. 11. 04.</a:t>
            </a:fld>
            <a:endParaRPr lang="hu-HU"/>
          </a:p>
        </p:txBody>
      </p:sp>
      <p:sp>
        <p:nvSpPr>
          <p:cNvPr id="4" name="Élőláb helye 3">
            <a:extLst>
              <a:ext uri="{FF2B5EF4-FFF2-40B4-BE49-F238E27FC236}">
                <a16:creationId xmlns:a16="http://schemas.microsoft.com/office/drawing/2014/main" id="{05BB2DAF-6F09-4862-A86E-4A4A9B7A9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5" name="Dia számának helye 4">
            <a:extLst>
              <a:ext uri="{FF2B5EF4-FFF2-40B4-BE49-F238E27FC236}">
                <a16:creationId xmlns:a16="http://schemas.microsoft.com/office/drawing/2014/main" id="{C1BD07F4-E910-4FBB-AC6A-15AD5CD5B6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949A1-A159-46AB-91FF-6BBF81BA794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6033304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Ü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átum helye 1">
            <a:extLst>
              <a:ext uri="{FF2B5EF4-FFF2-40B4-BE49-F238E27FC236}">
                <a16:creationId xmlns:a16="http://schemas.microsoft.com/office/drawing/2014/main" id="{FA520CE3-0099-403B-9164-4E1C621B4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9A783-083B-42E6-A042-FFFD9DAB29E9}" type="datetimeFigureOut">
              <a:rPr lang="hu-HU" smtClean="0"/>
              <a:t>2021. 11. 04.</a:t>
            </a:fld>
            <a:endParaRPr lang="hu-HU"/>
          </a:p>
        </p:txBody>
      </p:sp>
      <p:sp>
        <p:nvSpPr>
          <p:cNvPr id="3" name="Élőláb helye 2">
            <a:extLst>
              <a:ext uri="{FF2B5EF4-FFF2-40B4-BE49-F238E27FC236}">
                <a16:creationId xmlns:a16="http://schemas.microsoft.com/office/drawing/2014/main" id="{19B5AF12-50DF-404A-8C7D-A67AE3A3E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4" name="Dia számának helye 3">
            <a:extLst>
              <a:ext uri="{FF2B5EF4-FFF2-40B4-BE49-F238E27FC236}">
                <a16:creationId xmlns:a16="http://schemas.microsoft.com/office/drawing/2014/main" id="{30D38BF6-6028-4527-ACCB-5A8CEF9F0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949A1-A159-46AB-91FF-6BBF81BA794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26189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Tartalomrész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C7F0A8C5-A816-4DF9-99CC-F442FC2260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B668C068-838C-45DE-9B3D-70945875F3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Szöveg helye 3">
            <a:extLst>
              <a:ext uri="{FF2B5EF4-FFF2-40B4-BE49-F238E27FC236}">
                <a16:creationId xmlns:a16="http://schemas.microsoft.com/office/drawing/2014/main" id="{4AA941B9-87C9-41B0-AF40-D2C0545F90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átum helye 4">
            <a:extLst>
              <a:ext uri="{FF2B5EF4-FFF2-40B4-BE49-F238E27FC236}">
                <a16:creationId xmlns:a16="http://schemas.microsoft.com/office/drawing/2014/main" id="{225372CB-7B95-43F4-B89C-CE9B5B71E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9A783-083B-42E6-A042-FFFD9DAB29E9}" type="datetimeFigureOut">
              <a:rPr lang="hu-HU" smtClean="0"/>
              <a:t>2021. 11. 04.</a:t>
            </a:fld>
            <a:endParaRPr lang="hu-HU"/>
          </a:p>
        </p:txBody>
      </p:sp>
      <p:sp>
        <p:nvSpPr>
          <p:cNvPr id="6" name="Élőláb helye 5">
            <a:extLst>
              <a:ext uri="{FF2B5EF4-FFF2-40B4-BE49-F238E27FC236}">
                <a16:creationId xmlns:a16="http://schemas.microsoft.com/office/drawing/2014/main" id="{7D89AC29-56BA-4FD8-8FFE-602A959D80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Dia számának helye 6">
            <a:extLst>
              <a:ext uri="{FF2B5EF4-FFF2-40B4-BE49-F238E27FC236}">
                <a16:creationId xmlns:a16="http://schemas.microsoft.com/office/drawing/2014/main" id="{201EB0A5-E287-438A-A327-2C1F166E63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949A1-A159-46AB-91FF-6BBF81BA794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4093851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78544666-CC25-49EA-80DA-9CE5DA994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Kép helye 2">
            <a:extLst>
              <a:ext uri="{FF2B5EF4-FFF2-40B4-BE49-F238E27FC236}">
                <a16:creationId xmlns:a16="http://schemas.microsoft.com/office/drawing/2014/main" id="{84FBE6FE-40FF-4A35-90AD-6E9CD28CE07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hu-HU"/>
          </a:p>
        </p:txBody>
      </p:sp>
      <p:sp>
        <p:nvSpPr>
          <p:cNvPr id="4" name="Szöveg helye 3">
            <a:extLst>
              <a:ext uri="{FF2B5EF4-FFF2-40B4-BE49-F238E27FC236}">
                <a16:creationId xmlns:a16="http://schemas.microsoft.com/office/drawing/2014/main" id="{9070F2CB-4535-4A7C-81AA-1F7DCD5EA0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átum helye 4">
            <a:extLst>
              <a:ext uri="{FF2B5EF4-FFF2-40B4-BE49-F238E27FC236}">
                <a16:creationId xmlns:a16="http://schemas.microsoft.com/office/drawing/2014/main" id="{527AD7A6-3D4B-4532-BB73-5E8950A05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9A783-083B-42E6-A042-FFFD9DAB29E9}" type="datetimeFigureOut">
              <a:rPr lang="hu-HU" smtClean="0"/>
              <a:t>2021. 11. 04.</a:t>
            </a:fld>
            <a:endParaRPr lang="hu-HU"/>
          </a:p>
        </p:txBody>
      </p:sp>
      <p:sp>
        <p:nvSpPr>
          <p:cNvPr id="6" name="Élőláb helye 5">
            <a:extLst>
              <a:ext uri="{FF2B5EF4-FFF2-40B4-BE49-F238E27FC236}">
                <a16:creationId xmlns:a16="http://schemas.microsoft.com/office/drawing/2014/main" id="{13D463E2-8FF1-4CFC-BC06-4811476C91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Dia számának helye 6">
            <a:extLst>
              <a:ext uri="{FF2B5EF4-FFF2-40B4-BE49-F238E27FC236}">
                <a16:creationId xmlns:a16="http://schemas.microsoft.com/office/drawing/2014/main" id="{89AB6F43-C6B6-4059-90CF-ECE1609C7A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949A1-A159-46AB-91FF-6BBF81BA794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240496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Cím és függőlege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051AC847-90FA-49DF-9948-B9A52F716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Függőleges szöveg helye 2">
            <a:extLst>
              <a:ext uri="{FF2B5EF4-FFF2-40B4-BE49-F238E27FC236}">
                <a16:creationId xmlns:a16="http://schemas.microsoft.com/office/drawing/2014/main" id="{D7128EF6-7E91-4F36-9841-91F290B6A6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4FC5FCCF-F9F4-4704-8F3F-74D3D88A62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9A783-083B-42E6-A042-FFFD9DAB29E9}" type="datetimeFigureOut">
              <a:rPr lang="hu-HU" smtClean="0"/>
              <a:t>2021. 11. 04.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8BE35589-9966-4BB5-982A-3135FDE27B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8D2C9F60-D8B8-441A-88F6-2341295B4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949A1-A159-46AB-91FF-6BBF81BA794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1035993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Függőleges cím é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üggőleges cím 1">
            <a:extLst>
              <a:ext uri="{FF2B5EF4-FFF2-40B4-BE49-F238E27FC236}">
                <a16:creationId xmlns:a16="http://schemas.microsoft.com/office/drawing/2014/main" id="{89FEA17B-50CD-4B44-A646-13CBB55F6C4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Függőleges szöveg helye 2">
            <a:extLst>
              <a:ext uri="{FF2B5EF4-FFF2-40B4-BE49-F238E27FC236}">
                <a16:creationId xmlns:a16="http://schemas.microsoft.com/office/drawing/2014/main" id="{56AE3134-FF55-4ABF-8DEB-68D7DE8759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57B5D0B2-604C-46F5-A397-AEF4BEDD0E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9A783-083B-42E6-A042-FFFD9DAB29E9}" type="datetimeFigureOut">
              <a:rPr lang="hu-HU" smtClean="0"/>
              <a:t>2021. 11. 04.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1C726C50-7EF3-4B96-832B-6F26B2E9C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935E2913-DC4A-450C-AD5A-96E097EDB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949A1-A159-46AB-91FF-6BBF81BA794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273591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helye 1">
            <a:extLst>
              <a:ext uri="{FF2B5EF4-FFF2-40B4-BE49-F238E27FC236}">
                <a16:creationId xmlns:a16="http://schemas.microsoft.com/office/drawing/2014/main" id="{EF0C4AA7-62F2-4FE2-AFC2-413B18140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hu-HU"/>
              <a:t>Mintacím szerkesztése</a:t>
            </a:r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9B02671C-F223-4CA6-8946-68697AACFA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96F04403-F28F-4C4B-97E1-901BB1EB531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F9A783-083B-42E6-A042-FFFD9DAB29E9}" type="datetimeFigureOut">
              <a:rPr lang="hu-HU" smtClean="0"/>
              <a:t>2021. 11. 04.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B54DA0CF-0F56-4505-B4C7-F861556345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7F5DCFC2-ACDE-472B-A201-D256BEEA2E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5949A1-A159-46AB-91FF-6BBF81BA794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6861600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hu-H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4AA99B64-7A8F-463F-B1C7-0247B96535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hu-HU" i="1" u="sng" dirty="0">
                <a:solidFill>
                  <a:schemeClr val="accent1">
                    <a:lumMod val="75000"/>
                  </a:schemeClr>
                </a:solidFill>
                <a:latin typeface="Algerian" panose="04020705040A02060702" pitchFamily="82" charset="0"/>
              </a:rPr>
              <a:t>4* Hotel </a:t>
            </a:r>
            <a:r>
              <a:rPr lang="hu-HU" i="1" u="sng" dirty="0" err="1">
                <a:solidFill>
                  <a:schemeClr val="accent1">
                    <a:lumMod val="75000"/>
                  </a:schemeClr>
                </a:solidFill>
                <a:latin typeface="Algerian" panose="04020705040A02060702" pitchFamily="82" charset="0"/>
              </a:rPr>
              <a:t>Trinity</a:t>
            </a:r>
            <a:r>
              <a:rPr lang="hu-HU" i="1" u="sng" dirty="0">
                <a:solidFill>
                  <a:schemeClr val="accent1">
                    <a:lumMod val="75000"/>
                  </a:schemeClr>
                </a:solidFill>
                <a:latin typeface="Algerian" panose="04020705040A02060702" pitchFamily="82" charset="0"/>
              </a:rPr>
              <a:t> - </a:t>
            </a:r>
            <a:r>
              <a:rPr lang="hu-HU" i="1" u="sng" dirty="0" err="1">
                <a:solidFill>
                  <a:schemeClr val="accent1">
                    <a:lumMod val="75000"/>
                  </a:schemeClr>
                </a:solidFill>
                <a:latin typeface="Algerian" panose="04020705040A02060702" pitchFamily="82" charset="0"/>
              </a:rPr>
              <a:t>Swansea</a:t>
            </a:r>
            <a:endParaRPr lang="hu-HU" i="1" u="sng" dirty="0">
              <a:solidFill>
                <a:schemeClr val="accent1">
                  <a:lumMod val="75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7AD6A6ED-4F26-4A2F-A3B9-1C91C4A069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2974" y="1825624"/>
            <a:ext cx="5569226" cy="4667249"/>
          </a:xfrm>
        </p:spPr>
        <p:txBody>
          <a:bodyPr>
            <a:normAutofit fontScale="92500" lnSpcReduction="20000"/>
          </a:bodyPr>
          <a:lstStyle/>
          <a:p>
            <a:r>
              <a:rPr lang="hu-HU" sz="2200" dirty="0" err="1">
                <a:latin typeface="Aharoni" panose="02010803020104030203" pitchFamily="2" charset="-79"/>
                <a:cs typeface="Aharoni" panose="02010803020104030203" pitchFamily="2" charset="-79"/>
              </a:rPr>
              <a:t>Starters</a:t>
            </a:r>
            <a:endParaRPr lang="hu-HU" sz="22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Prawns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(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Prawns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garlic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parsley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lemon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butter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)                       16</a:t>
            </a:r>
          </a:p>
          <a:p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Duck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(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Duck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liver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toast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)                                                               12</a:t>
            </a:r>
          </a:p>
          <a:p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Mushroom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soup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(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Mushroom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cream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garlic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)  (V)                       10</a:t>
            </a:r>
          </a:p>
          <a:p>
            <a:endParaRPr lang="hu-HU" sz="14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hu-HU" sz="2000" dirty="0">
                <a:latin typeface="Aharoni" panose="02010803020104030203" pitchFamily="2" charset="-79"/>
                <a:cs typeface="Aharoni" panose="02010803020104030203" pitchFamily="2" charset="-79"/>
              </a:rPr>
              <a:t>Main </a:t>
            </a:r>
            <a:r>
              <a:rPr lang="hu-HU" sz="2200" dirty="0" err="1">
                <a:latin typeface="Aharoni" panose="02010803020104030203" pitchFamily="2" charset="-79"/>
                <a:cs typeface="Aharoni" panose="02010803020104030203" pitchFamily="2" charset="-79"/>
              </a:rPr>
              <a:t>Dishes</a:t>
            </a:r>
            <a:endParaRPr lang="hu-HU" sz="22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Maple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Salmon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(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Salmon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Croander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Maple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syrup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Paprika)     20</a:t>
            </a:r>
          </a:p>
          <a:p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Roasted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Chicken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(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Chicken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Garlic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Oregano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Olive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Oil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)            18</a:t>
            </a:r>
          </a:p>
          <a:p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Pasta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Salad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(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Pasta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Salad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Mozarella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Tomato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Olive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Oil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) (V)  14</a:t>
            </a:r>
          </a:p>
          <a:p>
            <a:endParaRPr lang="hu-HU" sz="14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hu-HU" sz="2200" dirty="0" err="1">
                <a:latin typeface="Aharoni" panose="02010803020104030203" pitchFamily="2" charset="-79"/>
                <a:cs typeface="Aharoni" panose="02010803020104030203" pitchFamily="2" charset="-79"/>
              </a:rPr>
              <a:t>Desserts</a:t>
            </a:r>
            <a:endParaRPr lang="hu-HU" sz="22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Brownie (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Chocolate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butter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milk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sugar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)  (V)                            7</a:t>
            </a:r>
          </a:p>
          <a:p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Fruit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salad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(Papaya,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Mango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Banana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Apple,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Pear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)  (V)           8</a:t>
            </a:r>
          </a:p>
          <a:p>
            <a:pPr marL="0" indent="0">
              <a:buNone/>
            </a:pPr>
            <a:endParaRPr lang="hu-HU" sz="14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hu-HU" sz="2000" dirty="0"/>
          </a:p>
        </p:txBody>
      </p:sp>
      <p:sp>
        <p:nvSpPr>
          <p:cNvPr id="4" name="Tartalom helye 3">
            <a:extLst>
              <a:ext uri="{FF2B5EF4-FFF2-40B4-BE49-F238E27FC236}">
                <a16:creationId xmlns:a16="http://schemas.microsoft.com/office/drawing/2014/main" id="{CE42E59D-9997-4A87-B252-AA26928932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4"/>
            <a:ext cx="5768009" cy="4667251"/>
          </a:xfrm>
        </p:spPr>
        <p:txBody>
          <a:bodyPr>
            <a:normAutofit fontScale="92500" lnSpcReduction="20000"/>
          </a:bodyPr>
          <a:lstStyle/>
          <a:p>
            <a:r>
              <a:rPr lang="hu-HU" sz="2000" dirty="0" err="1">
                <a:latin typeface="Aharoni" panose="02010803020104030203" pitchFamily="2" charset="-79"/>
                <a:cs typeface="Aharoni" panose="02010803020104030203" pitchFamily="2" charset="-79"/>
              </a:rPr>
              <a:t>Soft</a:t>
            </a:r>
            <a:r>
              <a:rPr lang="hu-HU" sz="20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2200" dirty="0" err="1">
                <a:latin typeface="Aharoni" panose="02010803020104030203" pitchFamily="2" charset="-79"/>
                <a:cs typeface="Aharoni" panose="02010803020104030203" pitchFamily="2" charset="-79"/>
              </a:rPr>
              <a:t>drink</a:t>
            </a:r>
            <a:endParaRPr lang="hu-HU" sz="22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Coke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Sprite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Fanta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Dr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Pepper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7up,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Ginger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beer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                             4</a:t>
            </a:r>
          </a:p>
          <a:p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Juice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(Apple,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Tomato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Orange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Berry,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Pear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)                                       4</a:t>
            </a:r>
          </a:p>
          <a:p>
            <a:endParaRPr lang="hu-HU" sz="14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hu-HU" sz="2200" dirty="0" err="1">
                <a:latin typeface="Aharoni" panose="02010803020104030203" pitchFamily="2" charset="-79"/>
                <a:cs typeface="Aharoni" panose="02010803020104030203" pitchFamily="2" charset="-79"/>
              </a:rPr>
              <a:t>Alcohol</a:t>
            </a:r>
            <a:endParaRPr lang="hu-HU" sz="22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White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Wine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(Sav. Blanc,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Pinot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Gris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)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good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with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Maple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Salmon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        6</a:t>
            </a:r>
          </a:p>
          <a:p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Red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Wine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(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Pinot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Noir,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Merlot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)  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good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with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Roasted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Chicken</a:t>
            </a:r>
            <a:r>
              <a:rPr lang="hu-HU" sz="1400">
                <a:latin typeface="Aharoni" panose="02010803020104030203" pitchFamily="2" charset="-79"/>
                <a:cs typeface="Aharoni" panose="02010803020104030203" pitchFamily="2" charset="-79"/>
              </a:rPr>
              <a:t>            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6 </a:t>
            </a:r>
          </a:p>
          <a:p>
            <a:endParaRPr lang="hu-HU" sz="14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hu-HU" sz="2000" dirty="0" err="1">
                <a:latin typeface="Aharoni" panose="02010803020104030203" pitchFamily="2" charset="-79"/>
                <a:cs typeface="Aharoni" panose="02010803020104030203" pitchFamily="2" charset="-79"/>
              </a:rPr>
              <a:t>Order</a:t>
            </a:r>
            <a:r>
              <a:rPr lang="hu-HU" sz="2000" dirty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hu-HU" sz="2000" dirty="0" err="1">
                <a:latin typeface="Aharoni" panose="02010803020104030203" pitchFamily="2" charset="-79"/>
                <a:cs typeface="Aharoni" panose="02010803020104030203" pitchFamily="2" charset="-79"/>
              </a:rPr>
              <a:t>Delivery</a:t>
            </a:r>
            <a:r>
              <a:rPr lang="hu-HU" sz="20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</a:p>
          <a:p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We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also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provide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food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delivery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via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Ubereats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JustEat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Deliveroo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.</a:t>
            </a:r>
          </a:p>
          <a:p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We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take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order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by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phone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and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walk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-in</a:t>
            </a:r>
          </a:p>
          <a:p>
            <a:endParaRPr lang="hu-HU" sz="14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hu-HU" sz="2200" dirty="0">
                <a:latin typeface="Aharoni" panose="02010803020104030203" pitchFamily="2" charset="-79"/>
                <a:cs typeface="Aharoni" panose="02010803020104030203" pitchFamily="2" charset="-79"/>
              </a:rPr>
              <a:t>Opening </a:t>
            </a:r>
            <a:r>
              <a:rPr lang="hu-HU" sz="2200" dirty="0" err="1">
                <a:latin typeface="Aharoni" panose="02010803020104030203" pitchFamily="2" charset="-79"/>
                <a:cs typeface="Aharoni" panose="02010803020104030203" pitchFamily="2" charset="-79"/>
              </a:rPr>
              <a:t>time</a:t>
            </a:r>
            <a:endParaRPr lang="hu-HU" sz="22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Monday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hu-HU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to</a:t>
            </a:r>
            <a:r>
              <a:rPr lang="hu-HU" sz="1400" dirty="0">
                <a:latin typeface="Aharoni" panose="02010803020104030203" pitchFamily="2" charset="-79"/>
                <a:cs typeface="Aharoni" panose="02010803020104030203" pitchFamily="2" charset="-79"/>
              </a:rPr>
              <a:t> Sunday  			10am – 10pm</a:t>
            </a:r>
            <a:endParaRPr lang="hu-HU" sz="15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endParaRPr lang="hu-HU" sz="1500" dirty="0"/>
          </a:p>
          <a:p>
            <a:pPr marL="0" indent="0">
              <a:buNone/>
            </a:pPr>
            <a:r>
              <a:rPr lang="hu-HU" sz="1400" dirty="0"/>
              <a:t>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4798435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-té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211</Words>
  <Application>Microsoft Office PowerPoint</Application>
  <PresentationFormat>Szélesvásznú</PresentationFormat>
  <Paragraphs>30</Paragraphs>
  <Slides>1</Slides>
  <Notes>0</Notes>
  <HiddenSlides>0</HiddenSlides>
  <MMClips>0</MMClips>
  <ScaleCrop>false</ScaleCrop>
  <HeadingPairs>
    <vt:vector size="6" baseType="variant">
      <vt:variant>
        <vt:lpstr>Használt betűtípusok</vt:lpstr>
      </vt:variant>
      <vt:variant>
        <vt:i4>5</vt:i4>
      </vt:variant>
      <vt:variant>
        <vt:lpstr>Téma</vt:lpstr>
      </vt:variant>
      <vt:variant>
        <vt:i4>1</vt:i4>
      </vt:variant>
      <vt:variant>
        <vt:lpstr>Diacímek</vt:lpstr>
      </vt:variant>
      <vt:variant>
        <vt:i4>1</vt:i4>
      </vt:variant>
    </vt:vector>
  </HeadingPairs>
  <TitlesOfParts>
    <vt:vector size="7" baseType="lpstr">
      <vt:lpstr>Aharoni</vt:lpstr>
      <vt:lpstr>Algerian</vt:lpstr>
      <vt:lpstr>Arial</vt:lpstr>
      <vt:lpstr>Calibri</vt:lpstr>
      <vt:lpstr>Calibri Light</vt:lpstr>
      <vt:lpstr>Office-téma</vt:lpstr>
      <vt:lpstr>4* Hotel Trinity - Swansea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4* Hotel Trinity - Swansea</dc:title>
  <dc:creator>Veronika Imre (2022160)</dc:creator>
  <cp:lastModifiedBy>Veronika Imre (2022160)</cp:lastModifiedBy>
  <cp:revision>2</cp:revision>
  <dcterms:created xsi:type="dcterms:W3CDTF">2021-11-04T18:04:23Z</dcterms:created>
  <dcterms:modified xsi:type="dcterms:W3CDTF">2021-11-04T19:17:58Z</dcterms:modified>
</cp:coreProperties>
</file>