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EC2FF-70BD-454A-8A0D-CCE6BA9A017D}" v="35" dt="2026-03-16T00:31:15.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Agagjyshi" userId="25ed0912ffb77d75" providerId="LiveId" clId="{DACDF649-2FF7-42D4-B9A9-C657499FD194}"/>
    <pc:docChg chg="undo custSel addSld modSld">
      <pc:chgData name="Chloe Agagjyshi" userId="25ed0912ffb77d75" providerId="LiveId" clId="{DACDF649-2FF7-42D4-B9A9-C657499FD194}" dt="2026-03-16T00:31:30.144" v="5876" actId="20577"/>
      <pc:docMkLst>
        <pc:docMk/>
      </pc:docMkLst>
      <pc:sldChg chg="addSp delSp modSp mod setBg">
        <pc:chgData name="Chloe Agagjyshi" userId="25ed0912ffb77d75" providerId="LiveId" clId="{DACDF649-2FF7-42D4-B9A9-C657499FD194}" dt="2026-03-15T22:41:26.077" v="1012" actId="26606"/>
        <pc:sldMkLst>
          <pc:docMk/>
          <pc:sldMk cId="4268350507" sldId="256"/>
        </pc:sldMkLst>
        <pc:spChg chg="mod">
          <ac:chgData name="Chloe Agagjyshi" userId="25ed0912ffb77d75" providerId="LiveId" clId="{DACDF649-2FF7-42D4-B9A9-C657499FD194}" dt="2026-03-15T22:41:26.077" v="1012" actId="26606"/>
          <ac:spMkLst>
            <pc:docMk/>
            <pc:sldMk cId="4268350507" sldId="256"/>
            <ac:spMk id="2" creationId="{615D3E2B-D0A6-5CD9-0158-5AD8517468BE}"/>
          </ac:spMkLst>
        </pc:spChg>
        <pc:spChg chg="mod">
          <ac:chgData name="Chloe Agagjyshi" userId="25ed0912ffb77d75" providerId="LiveId" clId="{DACDF649-2FF7-42D4-B9A9-C657499FD194}" dt="2026-03-15T22:41:26.077" v="1012" actId="26606"/>
          <ac:spMkLst>
            <pc:docMk/>
            <pc:sldMk cId="4268350507" sldId="256"/>
            <ac:spMk id="3" creationId="{4722C9A6-7BB4-800B-C1B2-14DEE4388518}"/>
          </ac:spMkLst>
        </pc:spChg>
        <pc:spChg chg="add del">
          <ac:chgData name="Chloe Agagjyshi" userId="25ed0912ffb77d75" providerId="LiveId" clId="{DACDF649-2FF7-42D4-B9A9-C657499FD194}" dt="2026-03-15T22:41:26.077" v="1012" actId="26606"/>
          <ac:spMkLst>
            <pc:docMk/>
            <pc:sldMk cId="4268350507" sldId="256"/>
            <ac:spMk id="9" creationId="{19D32F93-50AC-4C46-A5DB-291C60DDB7BD}"/>
          </ac:spMkLst>
        </pc:spChg>
        <pc:spChg chg="add del">
          <ac:chgData name="Chloe Agagjyshi" userId="25ed0912ffb77d75" providerId="LiveId" clId="{DACDF649-2FF7-42D4-B9A9-C657499FD194}" dt="2026-03-15T22:41:26.077" v="1012" actId="26606"/>
          <ac:spMkLst>
            <pc:docMk/>
            <pc:sldMk cId="4268350507" sldId="256"/>
            <ac:spMk id="11" creationId="{827DC2C4-B485-428A-BF4A-472D2967F47F}"/>
          </ac:spMkLst>
        </pc:spChg>
        <pc:spChg chg="add del">
          <ac:chgData name="Chloe Agagjyshi" userId="25ed0912ffb77d75" providerId="LiveId" clId="{DACDF649-2FF7-42D4-B9A9-C657499FD194}" dt="2026-03-15T22:41:26.077" v="1012" actId="26606"/>
          <ac:spMkLst>
            <pc:docMk/>
            <pc:sldMk cId="4268350507" sldId="256"/>
            <ac:spMk id="13" creationId="{EE04B5EB-F158-4507-90DD-BD23620C7CC9}"/>
          </ac:spMkLst>
        </pc:spChg>
        <pc:picChg chg="add mod">
          <ac:chgData name="Chloe Agagjyshi" userId="25ed0912ffb77d75" providerId="LiveId" clId="{DACDF649-2FF7-42D4-B9A9-C657499FD194}" dt="2026-03-15T22:41:26.077" v="1012" actId="26606"/>
          <ac:picMkLst>
            <pc:docMk/>
            <pc:sldMk cId="4268350507" sldId="256"/>
            <ac:picMk id="4" creationId="{1147D137-E399-4DD2-16E8-0437F2F95403}"/>
          </ac:picMkLst>
        </pc:picChg>
      </pc:sldChg>
      <pc:sldChg chg="addSp modSp new mod setBg">
        <pc:chgData name="Chloe Agagjyshi" userId="25ed0912ffb77d75" providerId="LiveId" clId="{DACDF649-2FF7-42D4-B9A9-C657499FD194}" dt="2026-03-15T23:41:38.230" v="5608" actId="26606"/>
        <pc:sldMkLst>
          <pc:docMk/>
          <pc:sldMk cId="3259182257" sldId="257"/>
        </pc:sldMkLst>
        <pc:spChg chg="mod">
          <ac:chgData name="Chloe Agagjyshi" userId="25ed0912ffb77d75" providerId="LiveId" clId="{DACDF649-2FF7-42D4-B9A9-C657499FD194}" dt="2026-03-15T23:41:38.230" v="5608" actId="26606"/>
          <ac:spMkLst>
            <pc:docMk/>
            <pc:sldMk cId="3259182257" sldId="257"/>
            <ac:spMk id="2" creationId="{352927FB-FCDD-7465-B69E-D16500CCFBD2}"/>
          </ac:spMkLst>
        </pc:spChg>
        <pc:spChg chg="mod">
          <ac:chgData name="Chloe Agagjyshi" userId="25ed0912ffb77d75" providerId="LiveId" clId="{DACDF649-2FF7-42D4-B9A9-C657499FD194}" dt="2026-03-15T23:41:38.230" v="5608" actId="26606"/>
          <ac:spMkLst>
            <pc:docMk/>
            <pc:sldMk cId="3259182257" sldId="257"/>
            <ac:spMk id="3" creationId="{DDE19E15-DADC-32F8-7179-A36E0F1FA1E9}"/>
          </ac:spMkLst>
        </pc:spChg>
        <pc:spChg chg="add">
          <ac:chgData name="Chloe Agagjyshi" userId="25ed0912ffb77d75" providerId="LiveId" clId="{DACDF649-2FF7-42D4-B9A9-C657499FD194}" dt="2026-03-15T23:41:38.230" v="5608" actId="26606"/>
          <ac:spMkLst>
            <pc:docMk/>
            <pc:sldMk cId="3259182257" sldId="257"/>
            <ac:spMk id="9" creationId="{45D37F4E-DDB4-456B-97E0-9937730A039F}"/>
          </ac:spMkLst>
        </pc:spChg>
        <pc:spChg chg="add">
          <ac:chgData name="Chloe Agagjyshi" userId="25ed0912ffb77d75" providerId="LiveId" clId="{DACDF649-2FF7-42D4-B9A9-C657499FD194}" dt="2026-03-15T23:41:38.230" v="5608" actId="26606"/>
          <ac:spMkLst>
            <pc:docMk/>
            <pc:sldMk cId="3259182257" sldId="257"/>
            <ac:spMk id="11" creationId="{B2DD41CD-8F47-4F56-AD12-4E2FF7696987}"/>
          </ac:spMkLst>
        </pc:spChg>
        <pc:picChg chg="add mod">
          <ac:chgData name="Chloe Agagjyshi" userId="25ed0912ffb77d75" providerId="LiveId" clId="{DACDF649-2FF7-42D4-B9A9-C657499FD194}" dt="2026-03-15T23:41:38.230" v="5608" actId="26606"/>
          <ac:picMkLst>
            <pc:docMk/>
            <pc:sldMk cId="3259182257" sldId="257"/>
            <ac:picMk id="4" creationId="{3E36AE92-649F-BB6C-A9E4-249E0F38E5C9}"/>
          </ac:picMkLst>
        </pc:picChg>
      </pc:sldChg>
      <pc:sldChg chg="addSp delSp modSp new mod setBg">
        <pc:chgData name="Chloe Agagjyshi" userId="25ed0912ffb77d75" providerId="LiveId" clId="{DACDF649-2FF7-42D4-B9A9-C657499FD194}" dt="2026-03-16T00:09:07.804" v="5789" actId="27636"/>
        <pc:sldMkLst>
          <pc:docMk/>
          <pc:sldMk cId="1786491830" sldId="258"/>
        </pc:sldMkLst>
        <pc:spChg chg="mod">
          <ac:chgData name="Chloe Agagjyshi" userId="25ed0912ffb77d75" providerId="LiveId" clId="{DACDF649-2FF7-42D4-B9A9-C657499FD194}" dt="2026-03-15T23:45:14.300" v="5620" actId="26606"/>
          <ac:spMkLst>
            <pc:docMk/>
            <pc:sldMk cId="1786491830" sldId="258"/>
            <ac:spMk id="2" creationId="{59B6F8B9-7665-7E0C-9056-729252319EDA}"/>
          </ac:spMkLst>
        </pc:spChg>
        <pc:spChg chg="mod ord">
          <ac:chgData name="Chloe Agagjyshi" userId="25ed0912ffb77d75" providerId="LiveId" clId="{DACDF649-2FF7-42D4-B9A9-C657499FD194}" dt="2026-03-16T00:09:07.804" v="5789" actId="27636"/>
          <ac:spMkLst>
            <pc:docMk/>
            <pc:sldMk cId="1786491830" sldId="258"/>
            <ac:spMk id="3" creationId="{0999C1EF-DDFF-495C-CB43-4147F1CA8A34}"/>
          </ac:spMkLst>
        </pc:spChg>
        <pc:spChg chg="add del">
          <ac:chgData name="Chloe Agagjyshi" userId="25ed0912ffb77d75" providerId="LiveId" clId="{DACDF649-2FF7-42D4-B9A9-C657499FD194}" dt="2026-03-15T23:44:41.597" v="5611" actId="26606"/>
          <ac:spMkLst>
            <pc:docMk/>
            <pc:sldMk cId="1786491830" sldId="258"/>
            <ac:spMk id="9" creationId="{7FF47CB7-972F-479F-A36D-9E72D26EC8DA}"/>
          </ac:spMkLst>
        </pc:spChg>
        <pc:spChg chg="add del">
          <ac:chgData name="Chloe Agagjyshi" userId="25ed0912ffb77d75" providerId="LiveId" clId="{DACDF649-2FF7-42D4-B9A9-C657499FD194}" dt="2026-03-15T23:44:41.597" v="5611" actId="26606"/>
          <ac:spMkLst>
            <pc:docMk/>
            <pc:sldMk cId="1786491830" sldId="258"/>
            <ac:spMk id="11" creationId="{0D153B68-5844-490D-8E67-F616D6D721CA}"/>
          </ac:spMkLst>
        </pc:spChg>
        <pc:spChg chg="add del">
          <ac:chgData name="Chloe Agagjyshi" userId="25ed0912ffb77d75" providerId="LiveId" clId="{DACDF649-2FF7-42D4-B9A9-C657499FD194}" dt="2026-03-15T23:44:41.597" v="5611" actId="26606"/>
          <ac:spMkLst>
            <pc:docMk/>
            <pc:sldMk cId="1786491830" sldId="258"/>
            <ac:spMk id="13" creationId="{9A0D773F-7A7D-4DBB-9DEA-86BB8B8F4BC8}"/>
          </ac:spMkLst>
        </pc:spChg>
        <pc:spChg chg="add del">
          <ac:chgData name="Chloe Agagjyshi" userId="25ed0912ffb77d75" providerId="LiveId" clId="{DACDF649-2FF7-42D4-B9A9-C657499FD194}" dt="2026-03-15T23:45:14.305" v="5621" actId="26606"/>
          <ac:spMkLst>
            <pc:docMk/>
            <pc:sldMk cId="1786491830" sldId="258"/>
            <ac:spMk id="15" creationId="{A6D37EE4-EA1B-46EE-A54B-5233C63C9695}"/>
          </ac:spMkLst>
        </pc:spChg>
        <pc:spChg chg="add del">
          <ac:chgData name="Chloe Agagjyshi" userId="25ed0912ffb77d75" providerId="LiveId" clId="{DACDF649-2FF7-42D4-B9A9-C657499FD194}" dt="2026-03-15T23:45:14.305" v="5621" actId="26606"/>
          <ac:spMkLst>
            <pc:docMk/>
            <pc:sldMk cId="1786491830" sldId="258"/>
            <ac:spMk id="16" creationId="{927D5270-6648-4CC1-8F78-48BE299CAC25}"/>
          </ac:spMkLst>
        </pc:spChg>
        <pc:spChg chg="add del">
          <ac:chgData name="Chloe Agagjyshi" userId="25ed0912ffb77d75" providerId="LiveId" clId="{DACDF649-2FF7-42D4-B9A9-C657499FD194}" dt="2026-03-15T23:45:01.841" v="5614" actId="26606"/>
          <ac:spMkLst>
            <pc:docMk/>
            <pc:sldMk cId="1786491830" sldId="258"/>
            <ac:spMk id="21" creationId="{7FF47CB7-972F-479F-A36D-9E72D26EC8DA}"/>
          </ac:spMkLst>
        </pc:spChg>
        <pc:spChg chg="add del">
          <ac:chgData name="Chloe Agagjyshi" userId="25ed0912ffb77d75" providerId="LiveId" clId="{DACDF649-2FF7-42D4-B9A9-C657499FD194}" dt="2026-03-15T23:45:01.841" v="5614" actId="26606"/>
          <ac:spMkLst>
            <pc:docMk/>
            <pc:sldMk cId="1786491830" sldId="258"/>
            <ac:spMk id="23" creationId="{0D153B68-5844-490D-8E67-F616D6D721CA}"/>
          </ac:spMkLst>
        </pc:spChg>
        <pc:spChg chg="add del">
          <ac:chgData name="Chloe Agagjyshi" userId="25ed0912ffb77d75" providerId="LiveId" clId="{DACDF649-2FF7-42D4-B9A9-C657499FD194}" dt="2026-03-15T23:45:01.841" v="5614" actId="26606"/>
          <ac:spMkLst>
            <pc:docMk/>
            <pc:sldMk cId="1786491830" sldId="258"/>
            <ac:spMk id="25" creationId="{9A0D773F-7A7D-4DBB-9DEA-86BB8B8F4BC8}"/>
          </ac:spMkLst>
        </pc:spChg>
        <pc:spChg chg="add del">
          <ac:chgData name="Chloe Agagjyshi" userId="25ed0912ffb77d75" providerId="LiveId" clId="{DACDF649-2FF7-42D4-B9A9-C657499FD194}" dt="2026-03-15T23:45:09.498" v="5616" actId="26606"/>
          <ac:spMkLst>
            <pc:docMk/>
            <pc:sldMk cId="1786491830" sldId="258"/>
            <ac:spMk id="27" creationId="{EFF9196C-3887-4B80-8671-3CA6705C18D3}"/>
          </ac:spMkLst>
        </pc:spChg>
        <pc:spChg chg="add del">
          <ac:chgData name="Chloe Agagjyshi" userId="25ed0912ffb77d75" providerId="LiveId" clId="{DACDF649-2FF7-42D4-B9A9-C657499FD194}" dt="2026-03-15T23:45:09.498" v="5616" actId="26606"/>
          <ac:spMkLst>
            <pc:docMk/>
            <pc:sldMk cId="1786491830" sldId="258"/>
            <ac:spMk id="28" creationId="{B86AA2DA-281A-4806-8977-D617AEAC830F}"/>
          </ac:spMkLst>
        </pc:spChg>
        <pc:spChg chg="add del">
          <ac:chgData name="Chloe Agagjyshi" userId="25ed0912ffb77d75" providerId="LiveId" clId="{DACDF649-2FF7-42D4-B9A9-C657499FD194}" dt="2026-03-15T23:45:09.498" v="5616" actId="26606"/>
          <ac:spMkLst>
            <pc:docMk/>
            <pc:sldMk cId="1786491830" sldId="258"/>
            <ac:spMk id="29" creationId="{64185774-6FC0-4B8D-A8DB-A8854688960B}"/>
          </ac:spMkLst>
        </pc:spChg>
        <pc:spChg chg="add del">
          <ac:chgData name="Chloe Agagjyshi" userId="25ed0912ffb77d75" providerId="LiveId" clId="{DACDF649-2FF7-42D4-B9A9-C657499FD194}" dt="2026-03-15T23:45:09.498" v="5616" actId="26606"/>
          <ac:spMkLst>
            <pc:docMk/>
            <pc:sldMk cId="1786491830" sldId="258"/>
            <ac:spMk id="30" creationId="{B7D3B4FC-79F4-47D2-9D79-DA876E6AD813}"/>
          </ac:spMkLst>
        </pc:spChg>
        <pc:spChg chg="add del">
          <ac:chgData name="Chloe Agagjyshi" userId="25ed0912ffb77d75" providerId="LiveId" clId="{DACDF649-2FF7-42D4-B9A9-C657499FD194}" dt="2026-03-15T23:45:10.981" v="5618" actId="26606"/>
          <ac:spMkLst>
            <pc:docMk/>
            <pc:sldMk cId="1786491830" sldId="258"/>
            <ac:spMk id="32" creationId="{2C61293E-6EBE-43EF-A52C-9BEBFD7679D4}"/>
          </ac:spMkLst>
        </pc:spChg>
        <pc:spChg chg="add del">
          <ac:chgData name="Chloe Agagjyshi" userId="25ed0912ffb77d75" providerId="LiveId" clId="{DACDF649-2FF7-42D4-B9A9-C657499FD194}" dt="2026-03-15T23:45:10.981" v="5618" actId="26606"/>
          <ac:spMkLst>
            <pc:docMk/>
            <pc:sldMk cId="1786491830" sldId="258"/>
            <ac:spMk id="33" creationId="{21540236-BFD5-4A9D-8840-4703E7F76825}"/>
          </ac:spMkLst>
        </pc:spChg>
        <pc:spChg chg="add del">
          <ac:chgData name="Chloe Agagjyshi" userId="25ed0912ffb77d75" providerId="LiveId" clId="{DACDF649-2FF7-42D4-B9A9-C657499FD194}" dt="2026-03-15T23:45:14.300" v="5620" actId="26606"/>
          <ac:spMkLst>
            <pc:docMk/>
            <pc:sldMk cId="1786491830" sldId="258"/>
            <ac:spMk id="35" creationId="{45D37F4E-DDB4-456B-97E0-9937730A039F}"/>
          </ac:spMkLst>
        </pc:spChg>
        <pc:spChg chg="add del">
          <ac:chgData name="Chloe Agagjyshi" userId="25ed0912ffb77d75" providerId="LiveId" clId="{DACDF649-2FF7-42D4-B9A9-C657499FD194}" dt="2026-03-15T23:45:14.300" v="5620" actId="26606"/>
          <ac:spMkLst>
            <pc:docMk/>
            <pc:sldMk cId="1786491830" sldId="258"/>
            <ac:spMk id="36" creationId="{B2DD41CD-8F47-4F56-AD12-4E2FF7696987}"/>
          </ac:spMkLst>
        </pc:spChg>
        <pc:spChg chg="add">
          <ac:chgData name="Chloe Agagjyshi" userId="25ed0912ffb77d75" providerId="LiveId" clId="{DACDF649-2FF7-42D4-B9A9-C657499FD194}" dt="2026-03-15T23:45:14.305" v="5621" actId="26606"/>
          <ac:spMkLst>
            <pc:docMk/>
            <pc:sldMk cId="1786491830" sldId="258"/>
            <ac:spMk id="38" creationId="{A6D37EE4-EA1B-46EE-A54B-5233C63C9695}"/>
          </ac:spMkLst>
        </pc:spChg>
        <pc:spChg chg="add">
          <ac:chgData name="Chloe Agagjyshi" userId="25ed0912ffb77d75" providerId="LiveId" clId="{DACDF649-2FF7-42D4-B9A9-C657499FD194}" dt="2026-03-15T23:45:14.305" v="5621" actId="26606"/>
          <ac:spMkLst>
            <pc:docMk/>
            <pc:sldMk cId="1786491830" sldId="258"/>
            <ac:spMk id="39" creationId="{927D5270-6648-4CC1-8F78-48BE299CAC25}"/>
          </ac:spMkLst>
        </pc:spChg>
        <pc:picChg chg="add mod ord">
          <ac:chgData name="Chloe Agagjyshi" userId="25ed0912ffb77d75" providerId="LiveId" clId="{DACDF649-2FF7-42D4-B9A9-C657499FD194}" dt="2026-03-15T23:45:14.300" v="5620" actId="26606"/>
          <ac:picMkLst>
            <pc:docMk/>
            <pc:sldMk cId="1786491830" sldId="258"/>
            <ac:picMk id="4" creationId="{85228EAA-640C-D5A8-422D-1353CCA7DE9B}"/>
          </ac:picMkLst>
        </pc:picChg>
      </pc:sldChg>
      <pc:sldChg chg="addSp modSp new mod setBg">
        <pc:chgData name="Chloe Agagjyshi" userId="25ed0912ffb77d75" providerId="LiveId" clId="{DACDF649-2FF7-42D4-B9A9-C657499FD194}" dt="2026-03-16T00:28:25.650" v="5862" actId="27636"/>
        <pc:sldMkLst>
          <pc:docMk/>
          <pc:sldMk cId="1823058696" sldId="259"/>
        </pc:sldMkLst>
        <pc:spChg chg="mod">
          <ac:chgData name="Chloe Agagjyshi" userId="25ed0912ffb77d75" providerId="LiveId" clId="{DACDF649-2FF7-42D4-B9A9-C657499FD194}" dt="2026-03-15T23:47:14.621" v="5623" actId="26606"/>
          <ac:spMkLst>
            <pc:docMk/>
            <pc:sldMk cId="1823058696" sldId="259"/>
            <ac:spMk id="2" creationId="{B7B0A847-D133-68DD-5F2B-22878A78BE77}"/>
          </ac:spMkLst>
        </pc:spChg>
        <pc:spChg chg="mod ord">
          <ac:chgData name="Chloe Agagjyshi" userId="25ed0912ffb77d75" providerId="LiveId" clId="{DACDF649-2FF7-42D4-B9A9-C657499FD194}" dt="2026-03-16T00:28:25.650" v="5862" actId="27636"/>
          <ac:spMkLst>
            <pc:docMk/>
            <pc:sldMk cId="1823058696" sldId="259"/>
            <ac:spMk id="3" creationId="{8D860E29-3DE0-8A27-E610-D18D68C321AF}"/>
          </ac:spMkLst>
        </pc:spChg>
        <pc:spChg chg="add">
          <ac:chgData name="Chloe Agagjyshi" userId="25ed0912ffb77d75" providerId="LiveId" clId="{DACDF649-2FF7-42D4-B9A9-C657499FD194}" dt="2026-03-15T23:47:14.621" v="5623" actId="26606"/>
          <ac:spMkLst>
            <pc:docMk/>
            <pc:sldMk cId="1823058696" sldId="259"/>
            <ac:spMk id="9" creationId="{F944E337-3E5D-4A1F-A5A1-2057F25B8A7B}"/>
          </ac:spMkLst>
        </pc:spChg>
        <pc:spChg chg="add">
          <ac:chgData name="Chloe Agagjyshi" userId="25ed0912ffb77d75" providerId="LiveId" clId="{DACDF649-2FF7-42D4-B9A9-C657499FD194}" dt="2026-03-15T23:47:14.621" v="5623" actId="26606"/>
          <ac:spMkLst>
            <pc:docMk/>
            <pc:sldMk cId="1823058696" sldId="259"/>
            <ac:spMk id="11" creationId="{4B24796A-C1F6-4B21-B963-70E55A144F0A}"/>
          </ac:spMkLst>
        </pc:spChg>
        <pc:spChg chg="add">
          <ac:chgData name="Chloe Agagjyshi" userId="25ed0912ffb77d75" providerId="LiveId" clId="{DACDF649-2FF7-42D4-B9A9-C657499FD194}" dt="2026-03-15T23:47:14.621" v="5623" actId="26606"/>
          <ac:spMkLst>
            <pc:docMk/>
            <pc:sldMk cId="1823058696" sldId="259"/>
            <ac:spMk id="13" creationId="{8101159E-D455-456F-8FE1-396AB1590C2F}"/>
          </ac:spMkLst>
        </pc:spChg>
        <pc:spChg chg="add">
          <ac:chgData name="Chloe Agagjyshi" userId="25ed0912ffb77d75" providerId="LiveId" clId="{DACDF649-2FF7-42D4-B9A9-C657499FD194}" dt="2026-03-15T23:47:14.621" v="5623" actId="26606"/>
          <ac:spMkLst>
            <pc:docMk/>
            <pc:sldMk cId="1823058696" sldId="259"/>
            <ac:spMk id="15" creationId="{1F9FDF39-7A42-411B-85F1-9DE812C7A75B}"/>
          </ac:spMkLst>
        </pc:spChg>
        <pc:picChg chg="add mod">
          <ac:chgData name="Chloe Agagjyshi" userId="25ed0912ffb77d75" providerId="LiveId" clId="{DACDF649-2FF7-42D4-B9A9-C657499FD194}" dt="2026-03-15T23:47:14.621" v="5623" actId="26606"/>
          <ac:picMkLst>
            <pc:docMk/>
            <pc:sldMk cId="1823058696" sldId="259"/>
            <ac:picMk id="4" creationId="{ADFD994C-C486-CC73-CE70-5B34D254D735}"/>
          </ac:picMkLst>
        </pc:picChg>
      </pc:sldChg>
      <pc:sldChg chg="addSp modSp new mod setBg">
        <pc:chgData name="Chloe Agagjyshi" userId="25ed0912ffb77d75" providerId="LiveId" clId="{DACDF649-2FF7-42D4-B9A9-C657499FD194}" dt="2026-03-16T00:25:12.680" v="5842" actId="20577"/>
        <pc:sldMkLst>
          <pc:docMk/>
          <pc:sldMk cId="1198855272" sldId="260"/>
        </pc:sldMkLst>
        <pc:spChg chg="mod">
          <ac:chgData name="Chloe Agagjyshi" userId="25ed0912ffb77d75" providerId="LiveId" clId="{DACDF649-2FF7-42D4-B9A9-C657499FD194}" dt="2026-03-15T23:49:12.529" v="5625" actId="26606"/>
          <ac:spMkLst>
            <pc:docMk/>
            <pc:sldMk cId="1198855272" sldId="260"/>
            <ac:spMk id="2" creationId="{D928C097-67F6-0964-4994-597E441D5298}"/>
          </ac:spMkLst>
        </pc:spChg>
        <pc:spChg chg="mod">
          <ac:chgData name="Chloe Agagjyshi" userId="25ed0912ffb77d75" providerId="LiveId" clId="{DACDF649-2FF7-42D4-B9A9-C657499FD194}" dt="2026-03-16T00:25:12.680" v="5842" actId="20577"/>
          <ac:spMkLst>
            <pc:docMk/>
            <pc:sldMk cId="1198855272" sldId="260"/>
            <ac:spMk id="3" creationId="{1398739B-A2AD-636A-DBD8-0480C86971FF}"/>
          </ac:spMkLst>
        </pc:spChg>
        <pc:spChg chg="add">
          <ac:chgData name="Chloe Agagjyshi" userId="25ed0912ffb77d75" providerId="LiveId" clId="{DACDF649-2FF7-42D4-B9A9-C657499FD194}" dt="2026-03-15T23:49:12.529" v="5625" actId="26606"/>
          <ac:spMkLst>
            <pc:docMk/>
            <pc:sldMk cId="1198855272" sldId="260"/>
            <ac:spMk id="9" creationId="{117AB3D3-3C9C-4DED-809A-78734805B895}"/>
          </ac:spMkLst>
        </pc:spChg>
        <pc:spChg chg="add">
          <ac:chgData name="Chloe Agagjyshi" userId="25ed0912ffb77d75" providerId="LiveId" clId="{DACDF649-2FF7-42D4-B9A9-C657499FD194}" dt="2026-03-15T23:49:12.529" v="5625" actId="26606"/>
          <ac:spMkLst>
            <pc:docMk/>
            <pc:sldMk cId="1198855272" sldId="260"/>
            <ac:spMk id="11" creationId="{3A9A4357-BD1D-4622-A4FE-766E6AB8DE84}"/>
          </ac:spMkLst>
        </pc:spChg>
        <pc:spChg chg="add">
          <ac:chgData name="Chloe Agagjyshi" userId="25ed0912ffb77d75" providerId="LiveId" clId="{DACDF649-2FF7-42D4-B9A9-C657499FD194}" dt="2026-03-15T23:49:12.529" v="5625" actId="26606"/>
          <ac:spMkLst>
            <pc:docMk/>
            <pc:sldMk cId="1198855272" sldId="260"/>
            <ac:spMk id="13" creationId="{E659831F-0D9A-4C63-9EBB-8435B85A440F}"/>
          </ac:spMkLst>
        </pc:spChg>
        <pc:spChg chg="add">
          <ac:chgData name="Chloe Agagjyshi" userId="25ed0912ffb77d75" providerId="LiveId" clId="{DACDF649-2FF7-42D4-B9A9-C657499FD194}" dt="2026-03-15T23:49:12.529" v="5625" actId="26606"/>
          <ac:spMkLst>
            <pc:docMk/>
            <pc:sldMk cId="1198855272" sldId="260"/>
            <ac:spMk id="15" creationId="{E6995CE5-F890-4ABA-82A2-26507CE8D2A3}"/>
          </ac:spMkLst>
        </pc:spChg>
        <pc:picChg chg="add mod">
          <ac:chgData name="Chloe Agagjyshi" userId="25ed0912ffb77d75" providerId="LiveId" clId="{DACDF649-2FF7-42D4-B9A9-C657499FD194}" dt="2026-03-15T23:49:12.529" v="5625" actId="26606"/>
          <ac:picMkLst>
            <pc:docMk/>
            <pc:sldMk cId="1198855272" sldId="260"/>
            <ac:picMk id="4" creationId="{1F5B53D8-0A3D-9AE7-B924-35F1BBDCB43B}"/>
          </ac:picMkLst>
        </pc:picChg>
      </pc:sldChg>
      <pc:sldChg chg="addSp delSp modSp new mod setBg">
        <pc:chgData name="Chloe Agagjyshi" userId="25ed0912ffb77d75" providerId="LiveId" clId="{DACDF649-2FF7-42D4-B9A9-C657499FD194}" dt="2026-03-16T00:12:14.303" v="5802" actId="20577"/>
        <pc:sldMkLst>
          <pc:docMk/>
          <pc:sldMk cId="1447993989" sldId="261"/>
        </pc:sldMkLst>
        <pc:spChg chg="mod">
          <ac:chgData name="Chloe Agagjyshi" userId="25ed0912ffb77d75" providerId="LiveId" clId="{DACDF649-2FF7-42D4-B9A9-C657499FD194}" dt="2026-03-15T23:53:12.875" v="5639" actId="26606"/>
          <ac:spMkLst>
            <pc:docMk/>
            <pc:sldMk cId="1447993989" sldId="261"/>
            <ac:spMk id="2" creationId="{48527E88-2F14-1779-644B-718C28237175}"/>
          </ac:spMkLst>
        </pc:spChg>
        <pc:spChg chg="mod ord">
          <ac:chgData name="Chloe Agagjyshi" userId="25ed0912ffb77d75" providerId="LiveId" clId="{DACDF649-2FF7-42D4-B9A9-C657499FD194}" dt="2026-03-16T00:12:14.303" v="5802" actId="20577"/>
          <ac:spMkLst>
            <pc:docMk/>
            <pc:sldMk cId="1447993989" sldId="261"/>
            <ac:spMk id="3" creationId="{B78D7BF7-4A17-8585-8B7A-768A278038F8}"/>
          </ac:spMkLst>
        </pc:spChg>
        <pc:spChg chg="add del">
          <ac:chgData name="Chloe Agagjyshi" userId="25ed0912ffb77d75" providerId="LiveId" clId="{DACDF649-2FF7-42D4-B9A9-C657499FD194}" dt="2026-03-15T23:53:12.869" v="5638" actId="26606"/>
          <ac:spMkLst>
            <pc:docMk/>
            <pc:sldMk cId="1447993989" sldId="261"/>
            <ac:spMk id="9" creationId="{7FF47CB7-972F-479F-A36D-9E72D26EC8DA}"/>
          </ac:spMkLst>
        </pc:spChg>
        <pc:spChg chg="add del">
          <ac:chgData name="Chloe Agagjyshi" userId="25ed0912ffb77d75" providerId="LiveId" clId="{DACDF649-2FF7-42D4-B9A9-C657499FD194}" dt="2026-03-15T23:53:12.869" v="5638" actId="26606"/>
          <ac:spMkLst>
            <pc:docMk/>
            <pc:sldMk cId="1447993989" sldId="261"/>
            <ac:spMk id="11" creationId="{0D153B68-5844-490D-8E67-F616D6D721CA}"/>
          </ac:spMkLst>
        </pc:spChg>
        <pc:spChg chg="add del">
          <ac:chgData name="Chloe Agagjyshi" userId="25ed0912ffb77d75" providerId="LiveId" clId="{DACDF649-2FF7-42D4-B9A9-C657499FD194}" dt="2026-03-15T23:53:12.869" v="5638" actId="26606"/>
          <ac:spMkLst>
            <pc:docMk/>
            <pc:sldMk cId="1447993989" sldId="261"/>
            <ac:spMk id="13" creationId="{9A0D773F-7A7D-4DBB-9DEA-86BB8B8F4BC8}"/>
          </ac:spMkLst>
        </pc:spChg>
        <pc:spChg chg="add">
          <ac:chgData name="Chloe Agagjyshi" userId="25ed0912ffb77d75" providerId="LiveId" clId="{DACDF649-2FF7-42D4-B9A9-C657499FD194}" dt="2026-03-15T23:53:12.875" v="5639" actId="26606"/>
          <ac:spMkLst>
            <pc:docMk/>
            <pc:sldMk cId="1447993989" sldId="261"/>
            <ac:spMk id="15" creationId="{637B2035-1FCB-439A-B421-095E136C7E07}"/>
          </ac:spMkLst>
        </pc:spChg>
        <pc:spChg chg="add">
          <ac:chgData name="Chloe Agagjyshi" userId="25ed0912ffb77d75" providerId="LiveId" clId="{DACDF649-2FF7-42D4-B9A9-C657499FD194}" dt="2026-03-15T23:53:12.875" v="5639" actId="26606"/>
          <ac:spMkLst>
            <pc:docMk/>
            <pc:sldMk cId="1447993989" sldId="261"/>
            <ac:spMk id="16" creationId="{676D6CDF-C512-4739-B158-55EE955EFA39}"/>
          </ac:spMkLst>
        </pc:spChg>
        <pc:picChg chg="add mod">
          <ac:chgData name="Chloe Agagjyshi" userId="25ed0912ffb77d75" providerId="LiveId" clId="{DACDF649-2FF7-42D4-B9A9-C657499FD194}" dt="2026-03-15T23:53:12.875" v="5639" actId="26606"/>
          <ac:picMkLst>
            <pc:docMk/>
            <pc:sldMk cId="1447993989" sldId="261"/>
            <ac:picMk id="4" creationId="{908A32B9-D857-DC0B-A13E-06B9DBB0D75A}"/>
          </ac:picMkLst>
        </pc:picChg>
      </pc:sldChg>
      <pc:sldChg chg="addSp delSp modSp new mod setBg">
        <pc:chgData name="Chloe Agagjyshi" userId="25ed0912ffb77d75" providerId="LiveId" clId="{DACDF649-2FF7-42D4-B9A9-C657499FD194}" dt="2026-03-16T00:17:40.043" v="5824" actId="20577"/>
        <pc:sldMkLst>
          <pc:docMk/>
          <pc:sldMk cId="4287746524" sldId="262"/>
        </pc:sldMkLst>
        <pc:spChg chg="mod">
          <ac:chgData name="Chloe Agagjyshi" userId="25ed0912ffb77d75" providerId="LiveId" clId="{DACDF649-2FF7-42D4-B9A9-C657499FD194}" dt="2026-03-16T00:03:03.985" v="5765" actId="26606"/>
          <ac:spMkLst>
            <pc:docMk/>
            <pc:sldMk cId="4287746524" sldId="262"/>
            <ac:spMk id="2" creationId="{F5A77F2E-5CAB-3C56-FF25-4722BB03C50F}"/>
          </ac:spMkLst>
        </pc:spChg>
        <pc:spChg chg="mod ord">
          <ac:chgData name="Chloe Agagjyshi" userId="25ed0912ffb77d75" providerId="LiveId" clId="{DACDF649-2FF7-42D4-B9A9-C657499FD194}" dt="2026-03-16T00:17:28.310" v="5822" actId="27636"/>
          <ac:spMkLst>
            <pc:docMk/>
            <pc:sldMk cId="4287746524" sldId="262"/>
            <ac:spMk id="3" creationId="{219C424D-CA11-CEAA-259C-03B8FB7E5D7C}"/>
          </ac:spMkLst>
        </pc:spChg>
        <pc:spChg chg="add mod">
          <ac:chgData name="Chloe Agagjyshi" userId="25ed0912ffb77d75" providerId="LiveId" clId="{DACDF649-2FF7-42D4-B9A9-C657499FD194}" dt="2026-03-16T00:17:40.043" v="5824" actId="20577"/>
          <ac:spMkLst>
            <pc:docMk/>
            <pc:sldMk cId="4287746524" sldId="262"/>
            <ac:spMk id="7" creationId="{7253E75D-C3EF-D6A5-F6B3-9428E55F1324}"/>
          </ac:spMkLst>
        </pc:spChg>
        <pc:spChg chg="add mod">
          <ac:chgData name="Chloe Agagjyshi" userId="25ed0912ffb77d75" providerId="LiveId" clId="{DACDF649-2FF7-42D4-B9A9-C657499FD194}" dt="2026-03-16T00:17:35.137" v="5823" actId="20577"/>
          <ac:spMkLst>
            <pc:docMk/>
            <pc:sldMk cId="4287746524" sldId="262"/>
            <ac:spMk id="8" creationId="{7824B89E-E808-CBAF-D69B-E58FD39F05AB}"/>
          </ac:spMkLst>
        </pc:spChg>
        <pc:spChg chg="add del">
          <ac:chgData name="Chloe Agagjyshi" userId="25ed0912ffb77d75" providerId="LiveId" clId="{DACDF649-2FF7-42D4-B9A9-C657499FD194}" dt="2026-03-15T23:57:43.212" v="5646" actId="26606"/>
          <ac:spMkLst>
            <pc:docMk/>
            <pc:sldMk cId="4287746524" sldId="262"/>
            <ac:spMk id="10" creationId="{45D37F4E-DDB4-456B-97E0-9937730A039F}"/>
          </ac:spMkLst>
        </pc:spChg>
        <pc:spChg chg="add del">
          <ac:chgData name="Chloe Agagjyshi" userId="25ed0912ffb77d75" providerId="LiveId" clId="{DACDF649-2FF7-42D4-B9A9-C657499FD194}" dt="2026-03-15T23:57:43.212" v="5646" actId="26606"/>
          <ac:spMkLst>
            <pc:docMk/>
            <pc:sldMk cId="4287746524" sldId="262"/>
            <ac:spMk id="12" creationId="{B2DD41CD-8F47-4F56-AD12-4E2FF7696987}"/>
          </ac:spMkLst>
        </pc:spChg>
        <pc:spChg chg="add del">
          <ac:chgData name="Chloe Agagjyshi" userId="25ed0912ffb77d75" providerId="LiveId" clId="{DACDF649-2FF7-42D4-B9A9-C657499FD194}" dt="2026-03-15T23:57:44.376" v="5648" actId="26606"/>
          <ac:spMkLst>
            <pc:docMk/>
            <pc:sldMk cId="4287746524" sldId="262"/>
            <ac:spMk id="14" creationId="{F13C74B1-5B17-4795-BED0-7140497B445A}"/>
          </ac:spMkLst>
        </pc:spChg>
        <pc:spChg chg="add del">
          <ac:chgData name="Chloe Agagjyshi" userId="25ed0912ffb77d75" providerId="LiveId" clId="{DACDF649-2FF7-42D4-B9A9-C657499FD194}" dt="2026-03-15T23:57:44.376" v="5648" actId="26606"/>
          <ac:spMkLst>
            <pc:docMk/>
            <pc:sldMk cId="4287746524" sldId="262"/>
            <ac:spMk id="15" creationId="{D4974D33-8DC5-464E-8C6D-BE58F0669C17}"/>
          </ac:spMkLst>
        </pc:spChg>
        <pc:spChg chg="add del">
          <ac:chgData name="Chloe Agagjyshi" userId="25ed0912ffb77d75" providerId="LiveId" clId="{DACDF649-2FF7-42D4-B9A9-C657499FD194}" dt="2026-03-16T00:03:03.985" v="5765" actId="26606"/>
          <ac:spMkLst>
            <pc:docMk/>
            <pc:sldMk cId="4287746524" sldId="262"/>
            <ac:spMk id="16" creationId="{768EB4DD-3704-43AD-92B3-C4E0C6EA92CB}"/>
          </ac:spMkLst>
        </pc:spChg>
        <pc:spChg chg="add del">
          <ac:chgData name="Chloe Agagjyshi" userId="25ed0912ffb77d75" providerId="LiveId" clId="{DACDF649-2FF7-42D4-B9A9-C657499FD194}" dt="2026-03-16T00:03:03.985" v="5765" actId="26606"/>
          <ac:spMkLst>
            <pc:docMk/>
            <pc:sldMk cId="4287746524" sldId="262"/>
            <ac:spMk id="17" creationId="{84ECDE7A-6944-466D-8FFE-149A29BA6BAE}"/>
          </ac:spMkLst>
        </pc:spChg>
        <pc:spChg chg="add del">
          <ac:chgData name="Chloe Agagjyshi" userId="25ed0912ffb77d75" providerId="LiveId" clId="{DACDF649-2FF7-42D4-B9A9-C657499FD194}" dt="2026-03-16T00:03:03.985" v="5765" actId="26606"/>
          <ac:spMkLst>
            <pc:docMk/>
            <pc:sldMk cId="4287746524" sldId="262"/>
            <ac:spMk id="18" creationId="{B3420082-9415-44EC-802E-C77D71D59C57}"/>
          </ac:spMkLst>
        </pc:spChg>
        <pc:spChg chg="add del">
          <ac:chgData name="Chloe Agagjyshi" userId="25ed0912ffb77d75" providerId="LiveId" clId="{DACDF649-2FF7-42D4-B9A9-C657499FD194}" dt="2026-03-16T00:03:03.985" v="5765" actId="26606"/>
          <ac:spMkLst>
            <pc:docMk/>
            <pc:sldMk cId="4287746524" sldId="262"/>
            <ac:spMk id="19" creationId="{55A52C45-1FCB-4636-A80F-2849B8226C01}"/>
          </ac:spMkLst>
        </pc:spChg>
        <pc:spChg chg="add del">
          <ac:chgData name="Chloe Agagjyshi" userId="25ed0912ffb77d75" providerId="LiveId" clId="{DACDF649-2FF7-42D4-B9A9-C657499FD194}" dt="2026-03-16T00:02:48.729" v="5756" actId="26606"/>
          <ac:spMkLst>
            <pc:docMk/>
            <pc:sldMk cId="4287746524" sldId="262"/>
            <ac:spMk id="24" creationId="{9D25F302-27C5-414F-97F8-6EA0A6C028BA}"/>
          </ac:spMkLst>
        </pc:spChg>
        <pc:spChg chg="add del">
          <ac:chgData name="Chloe Agagjyshi" userId="25ed0912ffb77d75" providerId="LiveId" clId="{DACDF649-2FF7-42D4-B9A9-C657499FD194}" dt="2026-03-16T00:02:48.729" v="5756" actId="26606"/>
          <ac:spMkLst>
            <pc:docMk/>
            <pc:sldMk cId="4287746524" sldId="262"/>
            <ac:spMk id="26" creationId="{830A36F8-48C2-4842-A87B-8CE8DF4E7FD2}"/>
          </ac:spMkLst>
        </pc:spChg>
        <pc:spChg chg="add del">
          <ac:chgData name="Chloe Agagjyshi" userId="25ed0912ffb77d75" providerId="LiveId" clId="{DACDF649-2FF7-42D4-B9A9-C657499FD194}" dt="2026-03-16T00:02:48.729" v="5756" actId="26606"/>
          <ac:spMkLst>
            <pc:docMk/>
            <pc:sldMk cId="4287746524" sldId="262"/>
            <ac:spMk id="28" creationId="{8F451A30-466B-4996-9BA5-CD6ABCC6D558}"/>
          </ac:spMkLst>
        </pc:spChg>
        <pc:spChg chg="add del">
          <ac:chgData name="Chloe Agagjyshi" userId="25ed0912ffb77d75" providerId="LiveId" clId="{DACDF649-2FF7-42D4-B9A9-C657499FD194}" dt="2026-03-16T00:02:50.910" v="5758" actId="26606"/>
          <ac:spMkLst>
            <pc:docMk/>
            <pc:sldMk cId="4287746524" sldId="262"/>
            <ac:spMk id="31" creationId="{3756B343-807D-456E-AA26-80E96B75D13B}"/>
          </ac:spMkLst>
        </pc:spChg>
        <pc:spChg chg="add del">
          <ac:chgData name="Chloe Agagjyshi" userId="25ed0912ffb77d75" providerId="LiveId" clId="{DACDF649-2FF7-42D4-B9A9-C657499FD194}" dt="2026-03-16T00:02:50.910" v="5758" actId="26606"/>
          <ac:spMkLst>
            <pc:docMk/>
            <pc:sldMk cId="4287746524" sldId="262"/>
            <ac:spMk id="32" creationId="{55222F96-971A-4F90-B841-6BAB416C7AC1}"/>
          </ac:spMkLst>
        </pc:spChg>
        <pc:spChg chg="add del">
          <ac:chgData name="Chloe Agagjyshi" userId="25ed0912ffb77d75" providerId="LiveId" clId="{DACDF649-2FF7-42D4-B9A9-C657499FD194}" dt="2026-03-16T00:02:50.910" v="5758" actId="26606"/>
          <ac:spMkLst>
            <pc:docMk/>
            <pc:sldMk cId="4287746524" sldId="262"/>
            <ac:spMk id="33" creationId="{08980754-6F4B-43C9-B9BE-127B6BED6586}"/>
          </ac:spMkLst>
        </pc:spChg>
        <pc:spChg chg="add del">
          <ac:chgData name="Chloe Agagjyshi" userId="25ed0912ffb77d75" providerId="LiveId" clId="{DACDF649-2FF7-42D4-B9A9-C657499FD194}" dt="2026-03-16T00:02:50.910" v="5758" actId="26606"/>
          <ac:spMkLst>
            <pc:docMk/>
            <pc:sldMk cId="4287746524" sldId="262"/>
            <ac:spMk id="34" creationId="{2C1BBA94-3F40-40AA-8BB9-E69E25E537C1}"/>
          </ac:spMkLst>
        </pc:spChg>
        <pc:spChg chg="add del">
          <ac:chgData name="Chloe Agagjyshi" userId="25ed0912ffb77d75" providerId="LiveId" clId="{DACDF649-2FF7-42D4-B9A9-C657499FD194}" dt="2026-03-16T00:02:52.724" v="5760" actId="26606"/>
          <ac:spMkLst>
            <pc:docMk/>
            <pc:sldMk cId="4287746524" sldId="262"/>
            <ac:spMk id="36" creationId="{9D25F302-27C5-414F-97F8-6EA0A6C028BA}"/>
          </ac:spMkLst>
        </pc:spChg>
        <pc:spChg chg="add del">
          <ac:chgData name="Chloe Agagjyshi" userId="25ed0912ffb77d75" providerId="LiveId" clId="{DACDF649-2FF7-42D4-B9A9-C657499FD194}" dt="2026-03-16T00:02:52.724" v="5760" actId="26606"/>
          <ac:spMkLst>
            <pc:docMk/>
            <pc:sldMk cId="4287746524" sldId="262"/>
            <ac:spMk id="37" creationId="{830A36F8-48C2-4842-A87B-8CE8DF4E7FD2}"/>
          </ac:spMkLst>
        </pc:spChg>
        <pc:spChg chg="add del">
          <ac:chgData name="Chloe Agagjyshi" userId="25ed0912ffb77d75" providerId="LiveId" clId="{DACDF649-2FF7-42D4-B9A9-C657499FD194}" dt="2026-03-16T00:02:52.724" v="5760" actId="26606"/>
          <ac:spMkLst>
            <pc:docMk/>
            <pc:sldMk cId="4287746524" sldId="262"/>
            <ac:spMk id="38" creationId="{8F451A30-466B-4996-9BA5-CD6ABCC6D558}"/>
          </ac:spMkLst>
        </pc:spChg>
        <pc:spChg chg="add del">
          <ac:chgData name="Chloe Agagjyshi" userId="25ed0912ffb77d75" providerId="LiveId" clId="{DACDF649-2FF7-42D4-B9A9-C657499FD194}" dt="2026-03-16T00:03:00.542" v="5762" actId="26606"/>
          <ac:spMkLst>
            <pc:docMk/>
            <pc:sldMk cId="4287746524" sldId="262"/>
            <ac:spMk id="40" creationId="{9D80C9EF-3CC6-4ECC-9C2D-9D0396C96ED9}"/>
          </ac:spMkLst>
        </pc:spChg>
        <pc:spChg chg="add del">
          <ac:chgData name="Chloe Agagjyshi" userId="25ed0912ffb77d75" providerId="LiveId" clId="{DACDF649-2FF7-42D4-B9A9-C657499FD194}" dt="2026-03-16T00:03:00.542" v="5762" actId="26606"/>
          <ac:spMkLst>
            <pc:docMk/>
            <pc:sldMk cId="4287746524" sldId="262"/>
            <ac:spMk id="41" creationId="{5DA32751-37A2-45C0-BE94-63D375E27003}"/>
          </ac:spMkLst>
        </pc:spChg>
        <pc:spChg chg="add del">
          <ac:chgData name="Chloe Agagjyshi" userId="25ed0912ffb77d75" providerId="LiveId" clId="{DACDF649-2FF7-42D4-B9A9-C657499FD194}" dt="2026-03-16T00:03:00.542" v="5762" actId="26606"/>
          <ac:spMkLst>
            <pc:docMk/>
            <pc:sldMk cId="4287746524" sldId="262"/>
            <ac:spMk id="42" creationId="{E659831F-0D9A-4C63-9EBB-8435B85A440F}"/>
          </ac:spMkLst>
        </pc:spChg>
        <pc:spChg chg="add del">
          <ac:chgData name="Chloe Agagjyshi" userId="25ed0912ffb77d75" providerId="LiveId" clId="{DACDF649-2FF7-42D4-B9A9-C657499FD194}" dt="2026-03-16T00:03:00.542" v="5762" actId="26606"/>
          <ac:spMkLst>
            <pc:docMk/>
            <pc:sldMk cId="4287746524" sldId="262"/>
            <ac:spMk id="43" creationId="{5A55FBCD-CD42-40F5-8A1B-3203F9CAEEAA}"/>
          </ac:spMkLst>
        </pc:spChg>
        <pc:spChg chg="add del">
          <ac:chgData name="Chloe Agagjyshi" userId="25ed0912ffb77d75" providerId="LiveId" clId="{DACDF649-2FF7-42D4-B9A9-C657499FD194}" dt="2026-03-16T00:03:03.985" v="5764" actId="26606"/>
          <ac:spMkLst>
            <pc:docMk/>
            <pc:sldMk cId="4287746524" sldId="262"/>
            <ac:spMk id="45" creationId="{9D25F302-27C5-414F-97F8-6EA0A6C028BA}"/>
          </ac:spMkLst>
        </pc:spChg>
        <pc:spChg chg="add del">
          <ac:chgData name="Chloe Agagjyshi" userId="25ed0912ffb77d75" providerId="LiveId" clId="{DACDF649-2FF7-42D4-B9A9-C657499FD194}" dt="2026-03-16T00:03:03.985" v="5764" actId="26606"/>
          <ac:spMkLst>
            <pc:docMk/>
            <pc:sldMk cId="4287746524" sldId="262"/>
            <ac:spMk id="46" creationId="{830A36F8-48C2-4842-A87B-8CE8DF4E7FD2}"/>
          </ac:spMkLst>
        </pc:spChg>
        <pc:spChg chg="add del">
          <ac:chgData name="Chloe Agagjyshi" userId="25ed0912ffb77d75" providerId="LiveId" clId="{DACDF649-2FF7-42D4-B9A9-C657499FD194}" dt="2026-03-16T00:03:03.985" v="5764" actId="26606"/>
          <ac:spMkLst>
            <pc:docMk/>
            <pc:sldMk cId="4287746524" sldId="262"/>
            <ac:spMk id="47" creationId="{8F451A30-466B-4996-9BA5-CD6ABCC6D558}"/>
          </ac:spMkLst>
        </pc:spChg>
        <pc:spChg chg="add">
          <ac:chgData name="Chloe Agagjyshi" userId="25ed0912ffb77d75" providerId="LiveId" clId="{DACDF649-2FF7-42D4-B9A9-C657499FD194}" dt="2026-03-16T00:03:03.985" v="5765" actId="26606"/>
          <ac:spMkLst>
            <pc:docMk/>
            <pc:sldMk cId="4287746524" sldId="262"/>
            <ac:spMk id="49" creationId="{9D80C9EF-3CC6-4ECC-9C2D-9D0396C96ED9}"/>
          </ac:spMkLst>
        </pc:spChg>
        <pc:spChg chg="add">
          <ac:chgData name="Chloe Agagjyshi" userId="25ed0912ffb77d75" providerId="LiveId" clId="{DACDF649-2FF7-42D4-B9A9-C657499FD194}" dt="2026-03-16T00:03:03.985" v="5765" actId="26606"/>
          <ac:spMkLst>
            <pc:docMk/>
            <pc:sldMk cId="4287746524" sldId="262"/>
            <ac:spMk id="50" creationId="{5DA32751-37A2-45C0-BE94-63D375E27003}"/>
          </ac:spMkLst>
        </pc:spChg>
        <pc:spChg chg="add">
          <ac:chgData name="Chloe Agagjyshi" userId="25ed0912ffb77d75" providerId="LiveId" clId="{DACDF649-2FF7-42D4-B9A9-C657499FD194}" dt="2026-03-16T00:03:03.985" v="5765" actId="26606"/>
          <ac:spMkLst>
            <pc:docMk/>
            <pc:sldMk cId="4287746524" sldId="262"/>
            <ac:spMk id="51" creationId="{E659831F-0D9A-4C63-9EBB-8435B85A440F}"/>
          </ac:spMkLst>
        </pc:spChg>
        <pc:spChg chg="add">
          <ac:chgData name="Chloe Agagjyshi" userId="25ed0912ffb77d75" providerId="LiveId" clId="{DACDF649-2FF7-42D4-B9A9-C657499FD194}" dt="2026-03-16T00:03:03.985" v="5765" actId="26606"/>
          <ac:spMkLst>
            <pc:docMk/>
            <pc:sldMk cId="4287746524" sldId="262"/>
            <ac:spMk id="52" creationId="{5A55FBCD-CD42-40F5-8A1B-3203F9CAEEAA}"/>
          </ac:spMkLst>
        </pc:spChg>
        <pc:picChg chg="add del">
          <ac:chgData name="Chloe Agagjyshi" userId="25ed0912ffb77d75" providerId="LiveId" clId="{DACDF649-2FF7-42D4-B9A9-C657499FD194}" dt="2026-03-15T23:55:53.176" v="5641" actId="21"/>
          <ac:picMkLst>
            <pc:docMk/>
            <pc:sldMk cId="4287746524" sldId="262"/>
            <ac:picMk id="4" creationId="{2BAAFA41-3571-4938-8E8E-9131344440D0}"/>
          </ac:picMkLst>
        </pc:picChg>
        <pc:picChg chg="add del mod">
          <ac:chgData name="Chloe Agagjyshi" userId="25ed0912ffb77d75" providerId="LiveId" clId="{DACDF649-2FF7-42D4-B9A9-C657499FD194}" dt="2026-03-15T23:58:49.107" v="5650" actId="21"/>
          <ac:picMkLst>
            <pc:docMk/>
            <pc:sldMk cId="4287746524" sldId="262"/>
            <ac:picMk id="5" creationId="{CADA1EFF-A8B6-80D2-5E7F-98649E7429B2}"/>
          </ac:picMkLst>
        </pc:picChg>
        <pc:picChg chg="add mod">
          <ac:chgData name="Chloe Agagjyshi" userId="25ed0912ffb77d75" providerId="LiveId" clId="{DACDF649-2FF7-42D4-B9A9-C657499FD194}" dt="2026-03-16T00:03:03.985" v="5764" actId="26606"/>
          <ac:picMkLst>
            <pc:docMk/>
            <pc:sldMk cId="4287746524" sldId="262"/>
            <ac:picMk id="6" creationId="{38A4FE52-7F88-08D4-7AF6-D08241AC4B43}"/>
          </ac:picMkLst>
        </pc:picChg>
      </pc:sldChg>
      <pc:sldChg chg="addSp modSp new mod setBg">
        <pc:chgData name="Chloe Agagjyshi" userId="25ed0912ffb77d75" providerId="LiveId" clId="{DACDF649-2FF7-42D4-B9A9-C657499FD194}" dt="2026-03-16T00:30:53.729" v="5870" actId="255"/>
        <pc:sldMkLst>
          <pc:docMk/>
          <pc:sldMk cId="2857383406" sldId="263"/>
        </pc:sldMkLst>
        <pc:spChg chg="mod">
          <ac:chgData name="Chloe Agagjyshi" userId="25ed0912ffb77d75" providerId="LiveId" clId="{DACDF649-2FF7-42D4-B9A9-C657499FD194}" dt="2026-03-16T00:05:06.115" v="5767" actId="26606"/>
          <ac:spMkLst>
            <pc:docMk/>
            <pc:sldMk cId="2857383406" sldId="263"/>
            <ac:spMk id="2" creationId="{148CDD02-ED8A-F247-28D8-8FDB694F3FA2}"/>
          </ac:spMkLst>
        </pc:spChg>
        <pc:spChg chg="mod ord">
          <ac:chgData name="Chloe Agagjyshi" userId="25ed0912ffb77d75" providerId="LiveId" clId="{DACDF649-2FF7-42D4-B9A9-C657499FD194}" dt="2026-03-16T00:30:53.729" v="5870" actId="255"/>
          <ac:spMkLst>
            <pc:docMk/>
            <pc:sldMk cId="2857383406" sldId="263"/>
            <ac:spMk id="3" creationId="{3324DE3D-AAD5-7980-D4BA-2F7433A1C125}"/>
          </ac:spMkLst>
        </pc:spChg>
        <pc:spChg chg="add">
          <ac:chgData name="Chloe Agagjyshi" userId="25ed0912ffb77d75" providerId="LiveId" clId="{DACDF649-2FF7-42D4-B9A9-C657499FD194}" dt="2026-03-16T00:05:06.115" v="5767" actId="26606"/>
          <ac:spMkLst>
            <pc:docMk/>
            <pc:sldMk cId="2857383406" sldId="263"/>
            <ac:spMk id="9" creationId="{F541DB91-0B10-46D9-B34B-7BFF9602606D}"/>
          </ac:spMkLst>
        </pc:spChg>
        <pc:spChg chg="add">
          <ac:chgData name="Chloe Agagjyshi" userId="25ed0912ffb77d75" providerId="LiveId" clId="{DACDF649-2FF7-42D4-B9A9-C657499FD194}" dt="2026-03-16T00:05:06.115" v="5767" actId="26606"/>
          <ac:spMkLst>
            <pc:docMk/>
            <pc:sldMk cId="2857383406" sldId="263"/>
            <ac:spMk id="11" creationId="{9CF7FE1C-8BC5-4B0C-A2BC-93AB72C90FDD}"/>
          </ac:spMkLst>
        </pc:spChg>
        <pc:picChg chg="add mod">
          <ac:chgData name="Chloe Agagjyshi" userId="25ed0912ffb77d75" providerId="LiveId" clId="{DACDF649-2FF7-42D4-B9A9-C657499FD194}" dt="2026-03-16T00:05:06.115" v="5767" actId="26606"/>
          <ac:picMkLst>
            <pc:docMk/>
            <pc:sldMk cId="2857383406" sldId="263"/>
            <ac:picMk id="4" creationId="{D59D4BD4-F5FA-1A08-5665-0792CD7A72FB}"/>
          </ac:picMkLst>
        </pc:picChg>
      </pc:sldChg>
      <pc:sldChg chg="addSp delSp modSp new mod setBg">
        <pc:chgData name="Chloe Agagjyshi" userId="25ed0912ffb77d75" providerId="LiveId" clId="{DACDF649-2FF7-42D4-B9A9-C657499FD194}" dt="2026-03-16T00:07:18.078" v="5782" actId="21"/>
        <pc:sldMkLst>
          <pc:docMk/>
          <pc:sldMk cId="4250898623" sldId="264"/>
        </pc:sldMkLst>
        <pc:spChg chg="del mod">
          <ac:chgData name="Chloe Agagjyshi" userId="25ed0912ffb77d75" providerId="LiveId" clId="{DACDF649-2FF7-42D4-B9A9-C657499FD194}" dt="2026-03-16T00:07:18.078" v="5782" actId="21"/>
          <ac:spMkLst>
            <pc:docMk/>
            <pc:sldMk cId="4250898623" sldId="264"/>
            <ac:spMk id="2" creationId="{DE704657-E2C3-A824-E86F-795030E0D1D5}"/>
          </ac:spMkLst>
        </pc:spChg>
        <pc:spChg chg="mod ord">
          <ac:chgData name="Chloe Agagjyshi" userId="25ed0912ffb77d75" providerId="LiveId" clId="{DACDF649-2FF7-42D4-B9A9-C657499FD194}" dt="2026-03-16T00:07:05.472" v="5771" actId="26606"/>
          <ac:spMkLst>
            <pc:docMk/>
            <pc:sldMk cId="4250898623" sldId="264"/>
            <ac:spMk id="3" creationId="{92664D73-5D1A-C97C-513A-19C59C5379FA}"/>
          </ac:spMkLst>
        </pc:spChg>
        <pc:spChg chg="add">
          <ac:chgData name="Chloe Agagjyshi" userId="25ed0912ffb77d75" providerId="LiveId" clId="{DACDF649-2FF7-42D4-B9A9-C657499FD194}" dt="2026-03-16T00:07:05.472" v="5771" actId="26606"/>
          <ac:spMkLst>
            <pc:docMk/>
            <pc:sldMk cId="4250898623" sldId="264"/>
            <ac:spMk id="10" creationId="{637B2035-1FCB-439A-B421-095E136C7E07}"/>
          </ac:spMkLst>
        </pc:spChg>
        <pc:spChg chg="add">
          <ac:chgData name="Chloe Agagjyshi" userId="25ed0912ffb77d75" providerId="LiveId" clId="{DACDF649-2FF7-42D4-B9A9-C657499FD194}" dt="2026-03-16T00:07:05.472" v="5771" actId="26606"/>
          <ac:spMkLst>
            <pc:docMk/>
            <pc:sldMk cId="4250898623" sldId="264"/>
            <ac:spMk id="12" creationId="{676D6CDF-C512-4739-B158-55EE955EFA39}"/>
          </ac:spMkLst>
        </pc:spChg>
        <pc:picChg chg="add del">
          <ac:chgData name="Chloe Agagjyshi" userId="25ed0912ffb77d75" providerId="LiveId" clId="{DACDF649-2FF7-42D4-B9A9-C657499FD194}" dt="2026-03-16T00:06:40.911" v="5769" actId="21"/>
          <ac:picMkLst>
            <pc:docMk/>
            <pc:sldMk cId="4250898623" sldId="264"/>
            <ac:picMk id="4" creationId="{CAC25A55-ED5C-357A-F7BF-9CC1D70DF592}"/>
          </ac:picMkLst>
        </pc:picChg>
        <pc:picChg chg="add mod">
          <ac:chgData name="Chloe Agagjyshi" userId="25ed0912ffb77d75" providerId="LiveId" clId="{DACDF649-2FF7-42D4-B9A9-C657499FD194}" dt="2026-03-16T00:07:05.472" v="5771" actId="26606"/>
          <ac:picMkLst>
            <pc:docMk/>
            <pc:sldMk cId="4250898623" sldId="264"/>
            <ac:picMk id="5" creationId="{2B1F6F35-5236-1FAA-7822-0E29075C94F6}"/>
          </ac:picMkLst>
        </pc:picChg>
      </pc:sldChg>
      <pc:sldChg chg="modSp new mod">
        <pc:chgData name="Chloe Agagjyshi" userId="25ed0912ffb77d75" providerId="LiveId" clId="{DACDF649-2FF7-42D4-B9A9-C657499FD194}" dt="2026-03-16T00:31:30.144" v="5876" actId="20577"/>
        <pc:sldMkLst>
          <pc:docMk/>
          <pc:sldMk cId="3390029944" sldId="265"/>
        </pc:sldMkLst>
        <pc:spChg chg="mod">
          <ac:chgData name="Chloe Agagjyshi" userId="25ed0912ffb77d75" providerId="LiveId" clId="{DACDF649-2FF7-42D4-B9A9-C657499FD194}" dt="2026-03-15T23:30:32.617" v="5595" actId="20577"/>
          <ac:spMkLst>
            <pc:docMk/>
            <pc:sldMk cId="3390029944" sldId="265"/>
            <ac:spMk id="2" creationId="{651E642C-E6AA-767B-B9C6-EB8E39AA9845}"/>
          </ac:spMkLst>
        </pc:spChg>
        <pc:spChg chg="mod">
          <ac:chgData name="Chloe Agagjyshi" userId="25ed0912ffb77d75" providerId="LiveId" clId="{DACDF649-2FF7-42D4-B9A9-C657499FD194}" dt="2026-03-16T00:31:30.144" v="5876" actId="20577"/>
          <ac:spMkLst>
            <pc:docMk/>
            <pc:sldMk cId="3390029944" sldId="265"/>
            <ac:spMk id="3" creationId="{3525CC81-60C9-3478-6CA6-0C768068DF5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D3C47-2174-5055-E1F0-031BD7CA09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7471E9-B65A-40DF-8654-264E9BE082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836640-4343-9D78-2C67-422FDA83AAEE}"/>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4DB5C4D7-E70D-40B1-28CB-0EC24FDE2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0E8655-ECAF-702E-7C8A-C070E2E3E100}"/>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3753410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78A89-D1FA-E61D-347E-C05D5A4B5B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32F31-AD46-58C0-1635-B9072EB362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FCBDAC-5B72-1D3F-27BC-E85E086BC03A}"/>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24B9584D-91E1-48A6-7475-33F3163C02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3EC3E-CCDB-5059-4BD4-0354536CEDD3}"/>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2871135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D0B5-3A7D-2B67-6510-7004BCA000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E03E6D-DC7C-2EF5-D9DC-BE001D53EE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7BBD00-10F5-2005-E480-5038A828A92C}"/>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96606C85-E048-024F-B15D-784DFEA6F3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57381B-79B6-8B12-33A5-F1149EF4ACAA}"/>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1557022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2C0F4-6857-165A-AD82-4DE13F1DB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86BCDC-3EC4-BB6A-B8FF-C222D494BA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CB4E30-2F80-AFD4-BCD1-6997BEC699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411B12-E2C6-B283-DFB4-F9F8FBF48CDF}"/>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6" name="Footer Placeholder 5">
            <a:extLst>
              <a:ext uri="{FF2B5EF4-FFF2-40B4-BE49-F238E27FC236}">
                <a16:creationId xmlns:a16="http://schemas.microsoft.com/office/drawing/2014/main" id="{BB9921C9-D8C5-8EEA-576B-012FC50CF2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92E68-8C9C-F918-437F-AAB5CB81314C}"/>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3523662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E4B09-762E-AF28-6E63-B1F8E1DA20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788C20-A493-52AD-363A-4F066133B0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85968D-3754-8F7F-226E-4B875624B3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4D66BD-35EC-3D84-78A2-9BE815AB57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33A509-F605-6642-22DC-246FEB34ED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27FF0E-F3C8-D36E-71A0-81B4D49C9971}"/>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8" name="Footer Placeholder 7">
            <a:extLst>
              <a:ext uri="{FF2B5EF4-FFF2-40B4-BE49-F238E27FC236}">
                <a16:creationId xmlns:a16="http://schemas.microsoft.com/office/drawing/2014/main" id="{8D238560-32BD-D5B2-1D97-F2A51EC101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70BA33-1721-2B64-DD47-395704465129}"/>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395555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100C-0B09-22B9-6D0A-FD8467FDDA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EF21AD-FCFB-FCE8-1B8E-9BB5474E8C25}"/>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4" name="Footer Placeholder 3">
            <a:extLst>
              <a:ext uri="{FF2B5EF4-FFF2-40B4-BE49-F238E27FC236}">
                <a16:creationId xmlns:a16="http://schemas.microsoft.com/office/drawing/2014/main" id="{BA8E82E6-8989-08AC-C5B7-E1AF91F544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528656-356A-636E-B60A-2ACE7024DD43}"/>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98984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87B2CF-01E1-F05F-A654-926CA78E8561}"/>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3" name="Footer Placeholder 2">
            <a:extLst>
              <a:ext uri="{FF2B5EF4-FFF2-40B4-BE49-F238E27FC236}">
                <a16:creationId xmlns:a16="http://schemas.microsoft.com/office/drawing/2014/main" id="{42F826A6-4DFD-C5EC-AD94-DF5288749B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0EFB94-22D8-E614-5ECE-16C2308029E2}"/>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378436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49D3-34CF-E4DC-103A-7B476E6756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6DEF25-B8B7-C2C6-F9A6-C6CACF2224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C9F766-06F4-3B86-0B2B-8CCCFDF212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423269-E8AD-F93A-2C12-BAEEF96D8C4E}"/>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6" name="Footer Placeholder 5">
            <a:extLst>
              <a:ext uri="{FF2B5EF4-FFF2-40B4-BE49-F238E27FC236}">
                <a16:creationId xmlns:a16="http://schemas.microsoft.com/office/drawing/2014/main" id="{8FBFECB6-3206-5F1B-47FD-4265B50D9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DF37D-EB5A-2D3A-C984-B3CAB06F3AE8}"/>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891853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5D0FD-C331-2945-346A-6DF652B98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2B3FD2-B9C1-A8CE-1506-3B6C7AB736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FB65E6-3FF2-0C31-3737-116E41085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75F563-6656-6333-74B6-AA7129F7C9F0}"/>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6" name="Footer Placeholder 5">
            <a:extLst>
              <a:ext uri="{FF2B5EF4-FFF2-40B4-BE49-F238E27FC236}">
                <a16:creationId xmlns:a16="http://schemas.microsoft.com/office/drawing/2014/main" id="{1C37BE3F-6B2C-96E0-8918-CE013AE75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EA83A7-23BA-29FF-AB91-A07D962DCB55}"/>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899571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4F327-B18B-1727-8B16-9545F517B0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15A877-8062-4E5F-9F8F-C1EE9D2A24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F2DD6-8574-A1ED-C10C-EE292447E0E4}"/>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3125F4BE-4440-D348-2016-BAE2F0BB4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6C945-CF3E-8AC8-F97C-177AAB951406}"/>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506445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CDA73C-DC0E-B724-1A2C-6720B5BEE5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DC67A8-27BF-8E57-4DDD-7F3A9FAEDA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930C8A-4F48-B6AF-F630-3EF3149C9EBB}"/>
              </a:ext>
            </a:extLst>
          </p:cNvPr>
          <p:cNvSpPr>
            <a:spLocks noGrp="1"/>
          </p:cNvSpPr>
          <p:nvPr>
            <p:ph type="dt" sz="half" idx="10"/>
          </p:nvPr>
        </p:nvSpPr>
        <p:spPr/>
        <p:txBody>
          <a:body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E34E14BD-6C3D-A2A8-0327-96ADB1BB3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3D4A10-2A88-2206-87DF-441E7812973D}"/>
              </a:ext>
            </a:extLst>
          </p:cNvPr>
          <p:cNvSpPr>
            <a:spLocks noGrp="1"/>
          </p:cNvSpPr>
          <p:nvPr>
            <p:ph type="sldNum" sz="quarter" idx="12"/>
          </p:nvPr>
        </p:nvSpPr>
        <p:spPr/>
        <p:txBody>
          <a:bodyPr/>
          <a:lstStyle/>
          <a:p>
            <a:fld id="{D1491E9B-9C26-4561-AE2A-160BA0912C70}" type="slidenum">
              <a:rPr lang="en-GB" smtClean="0"/>
              <a:t>‹#›</a:t>
            </a:fld>
            <a:endParaRPr lang="en-GB"/>
          </a:p>
        </p:txBody>
      </p:sp>
    </p:spTree>
    <p:extLst>
      <p:ext uri="{BB962C8B-B14F-4D97-AF65-F5344CB8AC3E}">
        <p14:creationId xmlns:p14="http://schemas.microsoft.com/office/powerpoint/2010/main" val="321253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DCB058-09EE-0889-ED13-7618E3389F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5841CC-9F50-2E0B-A552-930E024CC0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94760-76D6-A05C-6487-757EFA3AA0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1002EE-6277-43C5-9B6D-17CB133D85A0}" type="datetimeFigureOut">
              <a:rPr lang="en-GB" smtClean="0"/>
              <a:t>15/03/2026</a:t>
            </a:fld>
            <a:endParaRPr lang="en-GB"/>
          </a:p>
        </p:txBody>
      </p:sp>
      <p:sp>
        <p:nvSpPr>
          <p:cNvPr id="5" name="Footer Placeholder 4">
            <a:extLst>
              <a:ext uri="{FF2B5EF4-FFF2-40B4-BE49-F238E27FC236}">
                <a16:creationId xmlns:a16="http://schemas.microsoft.com/office/drawing/2014/main" id="{61D325C9-4DD8-1106-C94C-2124AB3A72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4F27429-C474-7876-17F7-9465247B8B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491E9B-9C26-4561-AE2A-160BA0912C70}" type="slidenum">
              <a:rPr lang="en-GB" smtClean="0"/>
              <a:t>‹#›</a:t>
            </a:fld>
            <a:endParaRPr lang="en-GB"/>
          </a:p>
        </p:txBody>
      </p:sp>
    </p:spTree>
    <p:extLst>
      <p:ext uri="{BB962C8B-B14F-4D97-AF65-F5344CB8AC3E}">
        <p14:creationId xmlns:p14="http://schemas.microsoft.com/office/powerpoint/2010/main" val="2727141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ewportacademy.com/resources/empowering-teens/teenage-hormones-and-sexuality/" TargetMode="External"/><Relationship Id="rId7" Type="http://schemas.openxmlformats.org/officeDocument/2006/relationships/hyperlink" Target="https://www.focusonkidspeds.com/info-articles/environmental-factors-that-affect-child-development/" TargetMode="External"/><Relationship Id="rId2" Type="http://schemas.openxmlformats.org/officeDocument/2006/relationships/hyperlink" Target="https://thevoiceofearlychildhood.com/an-introduction-to-john-bowlby/"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nalc.gov.uk/campaigns/engaging-with-young-people/youth-engagement-programmes.html"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D3E2B-D0A6-5CD9-0158-5AD8517468BE}"/>
              </a:ext>
            </a:extLst>
          </p:cNvPr>
          <p:cNvSpPr>
            <a:spLocks noGrp="1"/>
          </p:cNvSpPr>
          <p:nvPr>
            <p:ph type="ctrTitle"/>
          </p:nvPr>
        </p:nvSpPr>
        <p:spPr/>
        <p:txBody>
          <a:bodyPr>
            <a:normAutofit/>
          </a:bodyPr>
          <a:lstStyle/>
          <a:p>
            <a:r>
              <a:rPr lang="en-GB" sz="4400"/>
              <a:t>LCHS4010: Psychology in Health and Social Care</a:t>
            </a:r>
            <a:endParaRPr lang="en-GB" sz="4400" dirty="0"/>
          </a:p>
        </p:txBody>
      </p:sp>
      <p:sp>
        <p:nvSpPr>
          <p:cNvPr id="3" name="Subtitle 2">
            <a:extLst>
              <a:ext uri="{FF2B5EF4-FFF2-40B4-BE49-F238E27FC236}">
                <a16:creationId xmlns:a16="http://schemas.microsoft.com/office/drawing/2014/main" id="{4722C9A6-7BB4-800B-C1B2-14DEE4388518}"/>
              </a:ext>
            </a:extLst>
          </p:cNvPr>
          <p:cNvSpPr>
            <a:spLocks noGrp="1"/>
          </p:cNvSpPr>
          <p:nvPr>
            <p:ph type="subTitle" idx="1"/>
          </p:nvPr>
        </p:nvSpPr>
        <p:spPr/>
        <p:txBody>
          <a:bodyPr>
            <a:normAutofit fontScale="62500" lnSpcReduction="20000"/>
          </a:bodyPr>
          <a:lstStyle/>
          <a:p>
            <a:r>
              <a:rPr lang="en-GB"/>
              <a:t>Chloe Agagjyshi  ID: 2435449</a:t>
            </a:r>
          </a:p>
          <a:p>
            <a:r>
              <a:rPr lang="en-GB"/>
              <a:t>Lecturer:  Shepard Ziko</a:t>
            </a:r>
          </a:p>
          <a:p>
            <a:endParaRPr lang="en-GB"/>
          </a:p>
          <a:p>
            <a:r>
              <a:rPr lang="en-GB" b="1"/>
              <a:t>Acknowledgement of the use of AI </a:t>
            </a:r>
          </a:p>
          <a:p>
            <a:r>
              <a:rPr lang="en-GB"/>
              <a:t>I confirm that I have not used any form of AI in my assignment. I confirm I have copies of my drafts, notes, and other resources I have used to prepare my assignment.</a:t>
            </a:r>
            <a:endParaRPr lang="en-GB" dirty="0"/>
          </a:p>
        </p:txBody>
      </p:sp>
      <p:pic>
        <p:nvPicPr>
          <p:cNvPr id="4" name="Picture 3">
            <a:extLst>
              <a:ext uri="{FF2B5EF4-FFF2-40B4-BE49-F238E27FC236}">
                <a16:creationId xmlns:a16="http://schemas.microsoft.com/office/drawing/2014/main" id="{1147D137-E399-4DD2-16E8-0437F2F95403}"/>
              </a:ext>
            </a:extLst>
          </p:cNvPr>
          <p:cNvPicPr>
            <a:picLocks noChangeAspect="1"/>
          </p:cNvPicPr>
          <p:nvPr/>
        </p:nvPicPr>
        <p:blipFill>
          <a:blip r:embed="rId2"/>
          <a:stretch>
            <a:fillRect/>
          </a:stretch>
        </p:blipFill>
        <p:spPr>
          <a:xfrm>
            <a:off x="8165867" y="82406"/>
            <a:ext cx="3743845" cy="2079914"/>
          </a:xfrm>
          <a:prstGeom prst="rect">
            <a:avLst/>
          </a:prstGeom>
        </p:spPr>
      </p:pic>
    </p:spTree>
    <p:extLst>
      <p:ext uri="{BB962C8B-B14F-4D97-AF65-F5344CB8AC3E}">
        <p14:creationId xmlns:p14="http://schemas.microsoft.com/office/powerpoint/2010/main" val="4268350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927FB-FCDD-7465-B69E-D16500CCFBD2}"/>
              </a:ext>
            </a:extLst>
          </p:cNvPr>
          <p:cNvSpPr>
            <a:spLocks noGrp="1"/>
          </p:cNvSpPr>
          <p:nvPr>
            <p:ph type="title"/>
          </p:nvPr>
        </p:nvSpPr>
        <p:spPr>
          <a:xfrm>
            <a:off x="572493" y="238539"/>
            <a:ext cx="11018520" cy="1434415"/>
          </a:xfrm>
        </p:spPr>
        <p:txBody>
          <a:bodyPr anchor="b">
            <a:normAutofit/>
          </a:bodyPr>
          <a:lstStyle/>
          <a:p>
            <a:r>
              <a:rPr lang="en-GB" sz="5400"/>
              <a:t>Introduction: Jenny’s case study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E19E15-DADC-32F8-7179-A36E0F1FA1E9}"/>
              </a:ext>
            </a:extLst>
          </p:cNvPr>
          <p:cNvSpPr>
            <a:spLocks noGrp="1"/>
          </p:cNvSpPr>
          <p:nvPr>
            <p:ph idx="1"/>
          </p:nvPr>
        </p:nvSpPr>
        <p:spPr>
          <a:xfrm>
            <a:off x="572493" y="2071316"/>
            <a:ext cx="6713552" cy="4119172"/>
          </a:xfrm>
        </p:spPr>
        <p:txBody>
          <a:bodyPr anchor="t">
            <a:normAutofit/>
          </a:bodyPr>
          <a:lstStyle/>
          <a:p>
            <a:r>
              <a:rPr lang="en-GB" sz="2200"/>
              <a:t>This presentation examines the life plan for Jenny’s development. Jenny is a 16 year old girl who has been caring for her mother for over 5 years as her father who used to care for her mother passed away. </a:t>
            </a:r>
          </a:p>
          <a:p>
            <a:r>
              <a:rPr lang="en-GB" sz="2200"/>
              <a:t>I will be using John Bowlby’s attachment theory to highlight and understand how jenny’s role as a caregiver has affected her development and her own personal needs.</a:t>
            </a:r>
          </a:p>
          <a:p>
            <a:r>
              <a:rPr lang="en-GB" sz="2200"/>
              <a:t>With the use of John Bowlby’s theory, this presentation will explain how this theory relates to Jenny’s situation and how we can create a care plan for theory by implementing this theory.</a:t>
            </a:r>
          </a:p>
        </p:txBody>
      </p:sp>
      <p:pic>
        <p:nvPicPr>
          <p:cNvPr id="4" name="Picture 3">
            <a:extLst>
              <a:ext uri="{FF2B5EF4-FFF2-40B4-BE49-F238E27FC236}">
                <a16:creationId xmlns:a16="http://schemas.microsoft.com/office/drawing/2014/main" id="{3E36AE92-649F-BB6C-A9E4-249E0F38E5C9}"/>
              </a:ext>
            </a:extLst>
          </p:cNvPr>
          <p:cNvPicPr>
            <a:picLocks noChangeAspect="1"/>
          </p:cNvPicPr>
          <p:nvPr/>
        </p:nvPicPr>
        <p:blipFill>
          <a:blip r:embed="rId2"/>
          <a:srcRect l="21445" r="1433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259182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6F8B9-7665-7E0C-9056-729252319EDA}"/>
              </a:ext>
            </a:extLst>
          </p:cNvPr>
          <p:cNvSpPr>
            <a:spLocks noGrp="1"/>
          </p:cNvSpPr>
          <p:nvPr>
            <p:ph type="title"/>
          </p:nvPr>
        </p:nvSpPr>
        <p:spPr>
          <a:xfrm>
            <a:off x="572493" y="238539"/>
            <a:ext cx="11047013" cy="1434415"/>
          </a:xfrm>
        </p:spPr>
        <p:txBody>
          <a:bodyPr anchor="b">
            <a:normAutofit/>
          </a:bodyPr>
          <a:lstStyle/>
          <a:p>
            <a:r>
              <a:rPr lang="en-GB" sz="5400"/>
              <a:t>John Bowlby’s attachment theory</a:t>
            </a:r>
          </a:p>
        </p:txBody>
      </p:sp>
      <p:sp>
        <p:nvSpPr>
          <p:cNvPr id="3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5228EAA-640C-D5A8-422D-1353CCA7DE9B}"/>
              </a:ext>
            </a:extLst>
          </p:cNvPr>
          <p:cNvPicPr>
            <a:picLocks noChangeAspect="1"/>
          </p:cNvPicPr>
          <p:nvPr/>
        </p:nvPicPr>
        <p:blipFill>
          <a:blip r:embed="rId2"/>
          <a:srcRect l="40730" r="8607" b="1"/>
          <a:stretch>
            <a:fillRect/>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999C1EF-DDFF-495C-CB43-4147F1CA8A34}"/>
              </a:ext>
            </a:extLst>
          </p:cNvPr>
          <p:cNvSpPr>
            <a:spLocks noGrp="1"/>
          </p:cNvSpPr>
          <p:nvPr>
            <p:ph idx="1"/>
          </p:nvPr>
        </p:nvSpPr>
        <p:spPr>
          <a:xfrm>
            <a:off x="4905955" y="2071316"/>
            <a:ext cx="6713552" cy="4114800"/>
          </a:xfrm>
        </p:spPr>
        <p:txBody>
          <a:bodyPr anchor="t">
            <a:normAutofit/>
          </a:bodyPr>
          <a:lstStyle/>
          <a:p>
            <a:r>
              <a:rPr lang="en-GB" sz="2000" dirty="0"/>
              <a:t>This theory is proposed by psychologist John Bowlby (1969). This theory focuses on the importance of the emotional bond between a child and their primary caregiver. Children tend to form one main attachment with them.</a:t>
            </a:r>
          </a:p>
          <a:p>
            <a:r>
              <a:rPr lang="en-GB" sz="2000" dirty="0"/>
              <a:t>Bowlby believed that this bond helps children feel secure, safe and supported during their development.</a:t>
            </a:r>
          </a:p>
          <a:p>
            <a:r>
              <a:rPr lang="en-GB" sz="2000" dirty="0"/>
              <a:t>Attachment develops in the first 2-3 years of life in order for healthy emotional development. </a:t>
            </a:r>
            <a:r>
              <a:rPr lang="en-GB" sz="1800" dirty="0"/>
              <a:t>(</a:t>
            </a:r>
            <a:r>
              <a:rPr lang="en-GB" sz="1800" dirty="0" err="1"/>
              <a:t>Celinska</a:t>
            </a:r>
            <a:r>
              <a:rPr lang="en-GB" sz="1800" dirty="0"/>
              <a:t>, 2025)</a:t>
            </a:r>
          </a:p>
          <a:p>
            <a:r>
              <a:rPr lang="en-GB" sz="2000" dirty="0"/>
              <a:t>Early attachment experiences influences how individuals view relationships and how they may trust others later in their life.</a:t>
            </a:r>
          </a:p>
        </p:txBody>
      </p:sp>
    </p:spTree>
    <p:extLst>
      <p:ext uri="{BB962C8B-B14F-4D97-AF65-F5344CB8AC3E}">
        <p14:creationId xmlns:p14="http://schemas.microsoft.com/office/powerpoint/2010/main" val="1786491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B0A847-D133-68DD-5F2B-22878A78BE77}"/>
              </a:ext>
            </a:extLst>
          </p:cNvPr>
          <p:cNvSpPr>
            <a:spLocks noGrp="1"/>
          </p:cNvSpPr>
          <p:nvPr>
            <p:ph type="title"/>
          </p:nvPr>
        </p:nvSpPr>
        <p:spPr>
          <a:xfrm>
            <a:off x="1137037" y="484094"/>
            <a:ext cx="9998441" cy="1206594"/>
          </a:xfrm>
        </p:spPr>
        <p:txBody>
          <a:bodyPr>
            <a:normAutofit/>
          </a:bodyPr>
          <a:lstStyle/>
          <a:p>
            <a:r>
              <a:rPr lang="en-GB" dirty="0"/>
              <a:t>Bowlby’s theory and Jenny’s needs</a:t>
            </a:r>
          </a:p>
        </p:txBody>
      </p:sp>
      <p:sp>
        <p:nvSpPr>
          <p:cNvPr id="13" name="Freeform: Shape 12">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ADFD994C-C486-CC73-CE70-5B34D254D735}"/>
              </a:ext>
            </a:extLst>
          </p:cNvPr>
          <p:cNvPicPr>
            <a:picLocks noChangeAspect="1"/>
          </p:cNvPicPr>
          <p:nvPr/>
        </p:nvPicPr>
        <p:blipFill>
          <a:blip r:embed="rId2"/>
          <a:srcRect l="27451" r="25539" b="1"/>
          <a:stretch>
            <a:fillRect/>
          </a:stretch>
        </p:blipFill>
        <p:spPr>
          <a:xfrm>
            <a:off x="1309404" y="2114946"/>
            <a:ext cx="3274548" cy="3639491"/>
          </a:xfrm>
          <a:prstGeom prst="rect">
            <a:avLst/>
          </a:prstGeom>
        </p:spPr>
      </p:pic>
      <p:sp>
        <p:nvSpPr>
          <p:cNvPr id="15"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860E29-3DE0-8A27-E610-D18D68C321AF}"/>
              </a:ext>
            </a:extLst>
          </p:cNvPr>
          <p:cNvSpPr>
            <a:spLocks noGrp="1"/>
          </p:cNvSpPr>
          <p:nvPr>
            <p:ph idx="1"/>
          </p:nvPr>
        </p:nvSpPr>
        <p:spPr>
          <a:xfrm>
            <a:off x="5366870" y="2265416"/>
            <a:ext cx="5775327" cy="3837272"/>
          </a:xfrm>
        </p:spPr>
        <p:txBody>
          <a:bodyPr anchor="ctr">
            <a:normAutofit fontScale="92500" lnSpcReduction="20000"/>
          </a:bodyPr>
          <a:lstStyle/>
          <a:p>
            <a:r>
              <a:rPr lang="en-GB" sz="1700" dirty="0"/>
              <a:t>Jenny lost her father 5 years ago who was the key caregiver in the family. This loss could have affected her sense of attachment and security. </a:t>
            </a:r>
            <a:r>
              <a:rPr lang="en-US" sz="1600" dirty="0"/>
              <a:t>Attachment is a clinical term used to describe "a lasting psychological connectedness between human beings” (Bowlby, 1997). </a:t>
            </a:r>
            <a:r>
              <a:rPr lang="en-US" dirty="0"/>
              <a:t> </a:t>
            </a:r>
            <a:r>
              <a:rPr lang="en-US" sz="1600" dirty="0"/>
              <a:t>(National Society for the Prevention of Cruelty to Children, 2021)</a:t>
            </a:r>
            <a:endParaRPr lang="en-GB" sz="1600" dirty="0"/>
          </a:p>
          <a:p>
            <a:r>
              <a:rPr lang="en-GB" sz="1700" dirty="0"/>
              <a:t>According to Bowlby, disruptions in attachment relationships can lead to insecurity and stress.</a:t>
            </a:r>
          </a:p>
          <a:p>
            <a:r>
              <a:rPr lang="en-GB" sz="1700" dirty="0"/>
              <a:t>Jenny has taken over the caregiving role for her mother which can place pressure on her, affecting her own emotional development. Having these responsibilities, jenny may have less guidance, support and time for her own needs, putting a negative impact on her wellbeing.</a:t>
            </a:r>
          </a:p>
          <a:p>
            <a:r>
              <a:rPr lang="en-GB" sz="1700" dirty="0"/>
              <a:t>Bowlby’s theory suggests that relationships that are supportive and stable are important for the individuals’ healthy development, therefore, jenny will likely benefit from additional social and emotional support.</a:t>
            </a:r>
          </a:p>
        </p:txBody>
      </p:sp>
    </p:spTree>
    <p:extLst>
      <p:ext uri="{BB962C8B-B14F-4D97-AF65-F5344CB8AC3E}">
        <p14:creationId xmlns:p14="http://schemas.microsoft.com/office/powerpoint/2010/main" val="1823058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8C097-67F6-0964-4994-597E441D5298}"/>
              </a:ext>
            </a:extLst>
          </p:cNvPr>
          <p:cNvSpPr>
            <a:spLocks noGrp="1"/>
          </p:cNvSpPr>
          <p:nvPr>
            <p:ph type="title"/>
          </p:nvPr>
        </p:nvSpPr>
        <p:spPr>
          <a:xfrm>
            <a:off x="793662" y="386930"/>
            <a:ext cx="10066122" cy="1298448"/>
          </a:xfrm>
        </p:spPr>
        <p:txBody>
          <a:bodyPr anchor="b">
            <a:normAutofit/>
          </a:bodyPr>
          <a:lstStyle/>
          <a:p>
            <a:r>
              <a:rPr lang="en-GB" sz="4100"/>
              <a:t>Strategies and interventions to support Jenny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98739B-A2AD-636A-DBD8-0480C86971FF}"/>
              </a:ext>
            </a:extLst>
          </p:cNvPr>
          <p:cNvSpPr>
            <a:spLocks noGrp="1"/>
          </p:cNvSpPr>
          <p:nvPr>
            <p:ph idx="1"/>
          </p:nvPr>
        </p:nvSpPr>
        <p:spPr>
          <a:xfrm>
            <a:off x="793661" y="2599509"/>
            <a:ext cx="4530898" cy="3639450"/>
          </a:xfrm>
        </p:spPr>
        <p:txBody>
          <a:bodyPr anchor="ctr">
            <a:normAutofit/>
          </a:bodyPr>
          <a:lstStyle/>
          <a:p>
            <a:r>
              <a:rPr lang="en-GB" sz="1400" dirty="0"/>
              <a:t>Counselling and mental health support: talking to a therapist or school counsellor can help Jenny cope with her stress, grief and responsibilities.</a:t>
            </a:r>
          </a:p>
          <a:p>
            <a:r>
              <a:rPr lang="en-GB" sz="1400" dirty="0"/>
              <a:t>Community and social care support: support services can help Jenny’s mother with daily tasks, including shopping, cleaning and mobility support, helping to reduce Jenny’s workload.</a:t>
            </a:r>
          </a:p>
          <a:p>
            <a:r>
              <a:rPr lang="en-GB" sz="1400" dirty="0"/>
              <a:t>School support: teachers and staff can help provide jenny with additional support and academic flexibility if Jenny is struggling to balance her school and care duties.</a:t>
            </a:r>
          </a:p>
          <a:p>
            <a:r>
              <a:rPr lang="en-GB" sz="1400" dirty="0"/>
              <a:t>Young carers support services: jenny could access young carer groups to receive emotional support and help connect with others who are in similar situations.</a:t>
            </a:r>
            <a:r>
              <a:rPr lang="en-GB" sz="1200" dirty="0"/>
              <a:t> (Nalc.gov.uk, 2025)</a:t>
            </a:r>
          </a:p>
        </p:txBody>
      </p:sp>
      <p:pic>
        <p:nvPicPr>
          <p:cNvPr id="4" name="Picture 3">
            <a:extLst>
              <a:ext uri="{FF2B5EF4-FFF2-40B4-BE49-F238E27FC236}">
                <a16:creationId xmlns:a16="http://schemas.microsoft.com/office/drawing/2014/main" id="{1F5B53D8-0A3D-9AE7-B924-35F1BBDCB43B}"/>
              </a:ext>
            </a:extLst>
          </p:cNvPr>
          <p:cNvPicPr>
            <a:picLocks noChangeAspect="1"/>
          </p:cNvPicPr>
          <p:nvPr/>
        </p:nvPicPr>
        <p:blipFill>
          <a:blip r:embed="rId2"/>
          <a:srcRect l="7443"/>
          <a:stretch>
            <a:fillRect/>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8855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27E88-2F14-1779-644B-718C28237175}"/>
              </a:ext>
            </a:extLst>
          </p:cNvPr>
          <p:cNvSpPr>
            <a:spLocks noGrp="1"/>
          </p:cNvSpPr>
          <p:nvPr>
            <p:ph type="title"/>
          </p:nvPr>
        </p:nvSpPr>
        <p:spPr>
          <a:xfrm>
            <a:off x="1137033" y="670559"/>
            <a:ext cx="4683321" cy="2148841"/>
          </a:xfrm>
        </p:spPr>
        <p:txBody>
          <a:bodyPr anchor="t">
            <a:normAutofit/>
          </a:bodyPr>
          <a:lstStyle/>
          <a:p>
            <a:r>
              <a:rPr lang="en-GB" sz="3700"/>
              <a:t>Biological and Environmental factors affecting Jenny</a:t>
            </a:r>
          </a:p>
        </p:txBody>
      </p:sp>
      <p:pic>
        <p:nvPicPr>
          <p:cNvPr id="4" name="Picture 3">
            <a:extLst>
              <a:ext uri="{FF2B5EF4-FFF2-40B4-BE49-F238E27FC236}">
                <a16:creationId xmlns:a16="http://schemas.microsoft.com/office/drawing/2014/main" id="{908A32B9-D857-DC0B-A13E-06B9DBB0D75A}"/>
              </a:ext>
            </a:extLst>
          </p:cNvPr>
          <p:cNvPicPr>
            <a:picLocks noChangeAspect="1"/>
          </p:cNvPicPr>
          <p:nvPr/>
        </p:nvPicPr>
        <p:blipFill>
          <a:blip r:embed="rId2"/>
          <a:srcRect t="8325" b="4487"/>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78D7BF7-4A17-8585-8B7A-768A278038F8}"/>
              </a:ext>
            </a:extLst>
          </p:cNvPr>
          <p:cNvSpPr>
            <a:spLocks noGrp="1"/>
          </p:cNvSpPr>
          <p:nvPr>
            <p:ph idx="1"/>
          </p:nvPr>
        </p:nvSpPr>
        <p:spPr>
          <a:xfrm>
            <a:off x="6797004" y="670559"/>
            <a:ext cx="4555782" cy="5445076"/>
          </a:xfrm>
        </p:spPr>
        <p:txBody>
          <a:bodyPr anchor="t">
            <a:normAutofit lnSpcReduction="10000"/>
          </a:bodyPr>
          <a:lstStyle/>
          <a:p>
            <a:pPr marL="0" indent="0">
              <a:buNone/>
            </a:pPr>
            <a:r>
              <a:rPr lang="en-GB" sz="1700" b="1" dirty="0"/>
              <a:t>Biological factors</a:t>
            </a:r>
          </a:p>
          <a:p>
            <a:r>
              <a:rPr lang="en-GB" sz="1700" dirty="0"/>
              <a:t>Jenny is 16 years old and she is at the stage where teenagers experience hormonal and emotional changes. </a:t>
            </a:r>
            <a:r>
              <a:rPr lang="en-GB" sz="1600" dirty="0"/>
              <a:t>(Monroe, 2022). </a:t>
            </a:r>
            <a:r>
              <a:rPr lang="en-GB" sz="1700" dirty="0"/>
              <a:t>Stress from her caring responsibilities can affect her mental health, overall sleep and her emotional wellbeing.</a:t>
            </a:r>
          </a:p>
          <a:p>
            <a:r>
              <a:rPr lang="en-GB" sz="1700" dirty="0"/>
              <a:t>Greif from losing her father can impact Jenny’s emotional development.</a:t>
            </a:r>
          </a:p>
          <a:p>
            <a:pPr marL="0" indent="0">
              <a:buNone/>
            </a:pPr>
            <a:r>
              <a:rPr lang="en-GB" sz="1700" b="1" dirty="0"/>
              <a:t>Environmental factors</a:t>
            </a:r>
          </a:p>
          <a:p>
            <a:r>
              <a:rPr lang="en-GB" sz="1700" dirty="0"/>
              <a:t>Being a young carer for 5 years, jenny has limited time for friendships, school and her personal development. Limiting her social life.</a:t>
            </a:r>
          </a:p>
          <a:p>
            <a:r>
              <a:rPr lang="en-GB" sz="1700" dirty="0"/>
              <a:t>Jenny’s mother’s mobility problems and memory difficulties may build up additional stress at home.</a:t>
            </a:r>
          </a:p>
          <a:p>
            <a:r>
              <a:rPr lang="en-GB" sz="1700" dirty="0"/>
              <a:t>Access to community support services with support of counselling can improve Jenny’s wellbeing.</a:t>
            </a:r>
          </a:p>
        </p:txBody>
      </p:sp>
    </p:spTree>
    <p:extLst>
      <p:ext uri="{BB962C8B-B14F-4D97-AF65-F5344CB8AC3E}">
        <p14:creationId xmlns:p14="http://schemas.microsoft.com/office/powerpoint/2010/main" val="1447993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77F2E-5CAB-3C56-FF25-4722BB03C50F}"/>
              </a:ext>
            </a:extLst>
          </p:cNvPr>
          <p:cNvSpPr>
            <a:spLocks noGrp="1"/>
          </p:cNvSpPr>
          <p:nvPr>
            <p:ph type="title"/>
          </p:nvPr>
        </p:nvSpPr>
        <p:spPr>
          <a:xfrm>
            <a:off x="795528" y="386930"/>
            <a:ext cx="10141799" cy="1300554"/>
          </a:xfrm>
        </p:spPr>
        <p:txBody>
          <a:bodyPr anchor="b">
            <a:normAutofit/>
          </a:bodyPr>
          <a:lstStyle/>
          <a:p>
            <a:r>
              <a:rPr lang="en-GB" sz="4800" dirty="0"/>
              <a:t>Strengths of Bowlby’s attachment theory</a:t>
            </a:r>
          </a:p>
        </p:txBody>
      </p:sp>
      <p:sp>
        <p:nvSpPr>
          <p:cNvPr id="50" name="Rectangle 4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8A4FE52-7F88-08D4-7AF6-D08241AC4B43}"/>
              </a:ext>
            </a:extLst>
          </p:cNvPr>
          <p:cNvPicPr>
            <a:picLocks noChangeAspect="1"/>
          </p:cNvPicPr>
          <p:nvPr/>
        </p:nvPicPr>
        <p:blipFill>
          <a:blip r:embed="rId2"/>
          <a:srcRect l="562" r="4457" b="3"/>
          <a:stretch>
            <a:fillRect/>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219C424D-CA11-CEAA-259C-03B8FB7E5D7C}"/>
              </a:ext>
            </a:extLst>
          </p:cNvPr>
          <p:cNvSpPr>
            <a:spLocks noGrp="1"/>
          </p:cNvSpPr>
          <p:nvPr>
            <p:ph idx="1"/>
          </p:nvPr>
        </p:nvSpPr>
        <p:spPr>
          <a:xfrm>
            <a:off x="6406429" y="2599509"/>
            <a:ext cx="4530898" cy="3639450"/>
          </a:xfrm>
        </p:spPr>
        <p:txBody>
          <a:bodyPr anchor="ctr">
            <a:normAutofit/>
          </a:bodyPr>
          <a:lstStyle/>
          <a:p>
            <a:r>
              <a:rPr lang="en-GB" sz="1900" dirty="0"/>
              <a:t>Highlights the importance of early relationships in emotional development.</a:t>
            </a:r>
          </a:p>
          <a:p>
            <a:r>
              <a:rPr lang="en-GB" sz="1900" dirty="0"/>
              <a:t>Bowlby’s theory explains how secure attachments help children develop trust and confidence. </a:t>
            </a:r>
          </a:p>
          <a:p>
            <a:r>
              <a:rPr lang="en-GB" sz="1900" dirty="0"/>
              <a:t>Helps professionals within health and social care understand the impact of separation and loss. </a:t>
            </a:r>
            <a:r>
              <a:rPr kumimoji="0" lang="en-US" altLang="en-US" sz="1400" b="0" i="0" u="none" strike="noStrike" cap="none" normalizeH="0" baseline="0" dirty="0">
                <a:ln>
                  <a:noFill/>
                </a:ln>
                <a:solidFill>
                  <a:srgbClr val="2C3E50"/>
                </a:solidFill>
                <a:effectLst/>
                <a:latin typeface="Roboto" panose="02000000000000000000" pitchFamily="2" charset="0"/>
              </a:rPr>
              <a:t>(McLeod, 2025). </a:t>
            </a:r>
            <a:endParaRPr lang="en-GB" sz="1900" dirty="0"/>
          </a:p>
          <a:p>
            <a:r>
              <a:rPr lang="en-GB" sz="1900" dirty="0"/>
              <a:t>Provides the guidance needed for supporting young people who have experienced loss or trauma like Jenny. </a:t>
            </a:r>
          </a:p>
          <a:p>
            <a:endParaRPr lang="en-GB" sz="1900" dirty="0"/>
          </a:p>
          <a:p>
            <a:endParaRPr lang="en-GB" sz="1900" dirty="0"/>
          </a:p>
        </p:txBody>
      </p:sp>
      <p:sp>
        <p:nvSpPr>
          <p:cNvPr id="52" name="Rectangle 51">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
            <a:extLst>
              <a:ext uri="{FF2B5EF4-FFF2-40B4-BE49-F238E27FC236}">
                <a16:creationId xmlns:a16="http://schemas.microsoft.com/office/drawing/2014/main" id="{7253E75D-C3EF-D6A5-F6B3-9428E55F1324}"/>
              </a:ext>
            </a:extLst>
          </p:cNvPr>
          <p:cNvSpPr>
            <a:spLocks noChangeArrowheads="1"/>
          </p:cNvSpPr>
          <p:nvPr/>
        </p:nvSpPr>
        <p:spPr bwMode="auto">
          <a:xfrm>
            <a:off x="0" y="-202599"/>
            <a:ext cx="128264" cy="4051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696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7824B89E-E808-CBAF-D69B-E58FD39F05AB}"/>
              </a:ext>
            </a:extLst>
          </p:cNvPr>
          <p:cNvSpPr>
            <a:spLocks noChangeArrowheads="1"/>
          </p:cNvSpPr>
          <p:nvPr/>
        </p:nvSpPr>
        <p:spPr bwMode="auto">
          <a:xfrm>
            <a:off x="152400" y="-50199"/>
            <a:ext cx="128264" cy="4051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696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8774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8CDD02-ED8A-F247-28D8-8FDB694F3FA2}"/>
              </a:ext>
            </a:extLst>
          </p:cNvPr>
          <p:cNvSpPr>
            <a:spLocks noGrp="1"/>
          </p:cNvSpPr>
          <p:nvPr>
            <p:ph type="title"/>
          </p:nvPr>
        </p:nvSpPr>
        <p:spPr>
          <a:xfrm>
            <a:off x="5526156" y="365125"/>
            <a:ext cx="5827643" cy="1433433"/>
          </a:xfrm>
        </p:spPr>
        <p:txBody>
          <a:bodyPr anchor="b">
            <a:normAutofit/>
          </a:bodyPr>
          <a:lstStyle/>
          <a:p>
            <a:r>
              <a:rPr lang="en-GB" dirty="0"/>
              <a:t>Weaknesses of Bowlby’s attachment theory</a:t>
            </a:r>
          </a:p>
        </p:txBody>
      </p:sp>
      <p:pic>
        <p:nvPicPr>
          <p:cNvPr id="4" name="Picture 3">
            <a:extLst>
              <a:ext uri="{FF2B5EF4-FFF2-40B4-BE49-F238E27FC236}">
                <a16:creationId xmlns:a16="http://schemas.microsoft.com/office/drawing/2014/main" id="{D59D4BD4-F5FA-1A08-5665-0792CD7A72FB}"/>
              </a:ext>
            </a:extLst>
          </p:cNvPr>
          <p:cNvPicPr>
            <a:picLocks noChangeAspect="1"/>
          </p:cNvPicPr>
          <p:nvPr/>
        </p:nvPicPr>
        <p:blipFill>
          <a:blip r:embed="rId2"/>
          <a:stretch>
            <a:fillRect/>
          </a:stretch>
        </p:blipFill>
        <p:spPr>
          <a:xfrm>
            <a:off x="643466" y="2891396"/>
            <a:ext cx="4309533" cy="3232149"/>
          </a:xfrm>
          <a:prstGeom prst="rect">
            <a:avLst/>
          </a:prstGeom>
        </p:spPr>
      </p:pic>
      <p:sp>
        <p:nvSpPr>
          <p:cNvPr id="3" name="Content Placeholder 2">
            <a:extLst>
              <a:ext uri="{FF2B5EF4-FFF2-40B4-BE49-F238E27FC236}">
                <a16:creationId xmlns:a16="http://schemas.microsoft.com/office/drawing/2014/main" id="{3324DE3D-AAD5-7980-D4BA-2F7433A1C125}"/>
              </a:ext>
            </a:extLst>
          </p:cNvPr>
          <p:cNvSpPr>
            <a:spLocks noGrp="1"/>
          </p:cNvSpPr>
          <p:nvPr>
            <p:ph idx="1"/>
          </p:nvPr>
        </p:nvSpPr>
        <p:spPr>
          <a:xfrm>
            <a:off x="5526156" y="2055813"/>
            <a:ext cx="5827644" cy="4121149"/>
          </a:xfrm>
        </p:spPr>
        <p:txBody>
          <a:bodyPr anchor="t">
            <a:normAutofit/>
          </a:bodyPr>
          <a:lstStyle/>
          <a:p>
            <a:r>
              <a:rPr lang="en-GB" sz="2000" dirty="0"/>
              <a:t>Bowlby’s theory places too much emphasis on the one primary caregiver – children can form multiple attachments. If attachments problems occur, this theory may blame the parents, especially mothers.</a:t>
            </a:r>
          </a:p>
          <a:p>
            <a:r>
              <a:rPr lang="en-GB" sz="2000" dirty="0"/>
              <a:t>Later research shows that development can be influenced by many factors such as biological influences, culture, social environment and individual experiences. </a:t>
            </a:r>
            <a:r>
              <a:rPr lang="en-GB" sz="1400" dirty="0"/>
              <a:t>(FOKP, 2024). </a:t>
            </a:r>
          </a:p>
          <a:p>
            <a:pPr marL="0" indent="0">
              <a:buNone/>
            </a:pPr>
            <a:endParaRPr lang="en-GB" sz="2000" dirty="0"/>
          </a:p>
        </p:txBody>
      </p:sp>
    </p:spTree>
    <p:extLst>
      <p:ext uri="{BB962C8B-B14F-4D97-AF65-F5344CB8AC3E}">
        <p14:creationId xmlns:p14="http://schemas.microsoft.com/office/powerpoint/2010/main" val="2857383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1F6F35-5236-1FAA-7822-0E29075C94F6}"/>
              </a:ext>
            </a:extLst>
          </p:cNvPr>
          <p:cNvPicPr>
            <a:picLocks noChangeAspect="1"/>
          </p:cNvPicPr>
          <p:nvPr/>
        </p:nvPicPr>
        <p:blipFill>
          <a:blip r:embed="rId2"/>
          <a:srcRect l="15089" r="1144"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2664D73-5D1A-C97C-513A-19C59C5379FA}"/>
              </a:ext>
            </a:extLst>
          </p:cNvPr>
          <p:cNvSpPr>
            <a:spLocks noGrp="1"/>
          </p:cNvSpPr>
          <p:nvPr>
            <p:ph idx="1"/>
          </p:nvPr>
        </p:nvSpPr>
        <p:spPr>
          <a:xfrm>
            <a:off x="6797004" y="670559"/>
            <a:ext cx="4555782" cy="5445076"/>
          </a:xfrm>
        </p:spPr>
        <p:txBody>
          <a:bodyPr anchor="t">
            <a:normAutofit/>
          </a:bodyPr>
          <a:lstStyle/>
          <a:p>
            <a:pPr marL="0" indent="0">
              <a:buNone/>
            </a:pPr>
            <a:r>
              <a:rPr lang="en-GB" sz="1900"/>
              <a:t>This presentation has explored John Bowlby’s attachment theory and how early relationships influence emotional development. Bowlby’s theory was applied to Jenny’s situation considering the impact of her father’s passing and the handful of responsibilities she had to take at such a young age. Practical strategies such as having  school support and counselling were suggested to help improve Jenny’s wellbeing. Although Bowlby’s theory emphasises the importance of secure relationships, it also has limitations where biological and environmental factors should be considered. Providing Jenny with appropriate support and stability, promoting her wellbeing can help ensure she gets the right care she needs.</a:t>
            </a:r>
          </a:p>
        </p:txBody>
      </p:sp>
    </p:spTree>
    <p:extLst>
      <p:ext uri="{BB962C8B-B14F-4D97-AF65-F5344CB8AC3E}">
        <p14:creationId xmlns:p14="http://schemas.microsoft.com/office/powerpoint/2010/main" val="4250898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E642C-E6AA-767B-B9C6-EB8E39AA984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525CC81-60C9-3478-6CA6-0C768068DF53}"/>
              </a:ext>
            </a:extLst>
          </p:cNvPr>
          <p:cNvSpPr>
            <a:spLocks noGrp="1"/>
          </p:cNvSpPr>
          <p:nvPr>
            <p:ph idx="1"/>
          </p:nvPr>
        </p:nvSpPr>
        <p:spPr/>
        <p:txBody>
          <a:bodyPr/>
          <a:lstStyle/>
          <a:p>
            <a:pPr marL="0" indent="0">
              <a:buNone/>
            </a:pPr>
            <a:r>
              <a:rPr lang="en-US" sz="1400" dirty="0" err="1"/>
              <a:t>Celinska</a:t>
            </a:r>
            <a:r>
              <a:rPr lang="en-US" sz="1400" dirty="0"/>
              <a:t>, A. (2025). </a:t>
            </a:r>
            <a:r>
              <a:rPr lang="en-US" sz="1400" i="1" dirty="0"/>
              <a:t>An introduction to John Bowlby</a:t>
            </a:r>
            <a:r>
              <a:rPr lang="en-US" sz="1400" dirty="0"/>
              <a:t>. [online] The Voice of Early Childhood. Available at: </a:t>
            </a:r>
            <a:r>
              <a:rPr lang="en-US" sz="1400" dirty="0">
                <a:hlinkClick r:id="rId2"/>
              </a:rPr>
              <a:t>https://thevoiceofearlychildhood.com/an-introduction-to-john-bowlby/</a:t>
            </a:r>
            <a:r>
              <a:rPr lang="en-US" sz="1400" dirty="0"/>
              <a:t>. </a:t>
            </a:r>
          </a:p>
          <a:p>
            <a:pPr marL="0" indent="0">
              <a:buNone/>
            </a:pPr>
            <a:r>
              <a:rPr lang="en-US" sz="1400" dirty="0"/>
              <a:t>Monroe, J. (2022). </a:t>
            </a:r>
            <a:r>
              <a:rPr lang="en-US" sz="1400" i="1" dirty="0"/>
              <a:t>The Effects of Teenage Hormones on Adolescent Emotions</a:t>
            </a:r>
            <a:r>
              <a:rPr lang="en-US" sz="1400" dirty="0"/>
              <a:t>. [online] Newport Academy. Available at: </a:t>
            </a:r>
            <a:r>
              <a:rPr lang="en-US" sz="1400" dirty="0">
                <a:hlinkClick r:id="rId3"/>
              </a:rPr>
              <a:t>https://www.newportacademy.com/resources/empowering-teens/teenage-hormones-and-sexuality/</a:t>
            </a:r>
            <a:r>
              <a:rPr lang="en-US" sz="1400" dirty="0"/>
              <a:t>. </a:t>
            </a:r>
          </a:p>
          <a:p>
            <a:pPr marL="0" indent="0">
              <a:buNone/>
            </a:pPr>
            <a:r>
              <a:rPr lang="en-US" sz="1400" dirty="0"/>
              <a:t>McLeod, S. (2025). </a:t>
            </a:r>
            <a:r>
              <a:rPr lang="en-US" sz="1400" i="1" dirty="0"/>
              <a:t>John Bowlby’s Attachment Theory</a:t>
            </a:r>
            <a:r>
              <a:rPr lang="en-US" sz="1400" dirty="0"/>
              <a:t>. [online] Simply Psychology. Available at: </a:t>
            </a:r>
            <a:r>
              <a:rPr lang="en-US" sz="1400" dirty="0">
                <a:hlinkClick r:id="rId4"/>
              </a:rPr>
              <a:t>https://www.simplypsychology.org/bowlby.html</a:t>
            </a:r>
            <a:r>
              <a:rPr lang="en-US" sz="1400" dirty="0"/>
              <a:t>. </a:t>
            </a:r>
          </a:p>
          <a:p>
            <a:pPr marL="0" indent="0">
              <a:buNone/>
            </a:pPr>
            <a:r>
              <a:rPr lang="en-GB" sz="1400" dirty="0"/>
              <a:t>Nalc.gov.uk. (2025). </a:t>
            </a:r>
            <a:r>
              <a:rPr lang="en-GB" sz="1400" i="1" dirty="0"/>
              <a:t>Youth engagement programmes</a:t>
            </a:r>
            <a:r>
              <a:rPr lang="en-GB" sz="1400" dirty="0"/>
              <a:t>. [online] Available at: </a:t>
            </a:r>
            <a:r>
              <a:rPr lang="en-GB" sz="1400" dirty="0">
                <a:hlinkClick r:id="rId5"/>
              </a:rPr>
              <a:t>https://www.nalc.gov.uk/campaigns/engaging-with-young-people/youth-engagement-programmes.html</a:t>
            </a:r>
            <a:r>
              <a:rPr lang="en-GB" sz="1400" dirty="0"/>
              <a:t>. </a:t>
            </a:r>
          </a:p>
          <a:p>
            <a:pPr marL="0" indent="0">
              <a:buNone/>
            </a:pPr>
            <a:r>
              <a:rPr lang="en-US" sz="1400" dirty="0"/>
              <a:t>National Society for the Prevention of Cruelty to Children (2021). </a:t>
            </a:r>
            <a:r>
              <a:rPr lang="en-US" sz="1400" i="1" dirty="0"/>
              <a:t>Attachment and child development</a:t>
            </a:r>
            <a:r>
              <a:rPr lang="en-US" sz="1400" dirty="0"/>
              <a:t>. [online] NSPCC Learning. Available at: </a:t>
            </a:r>
            <a:r>
              <a:rPr lang="en-US" sz="1400" dirty="0">
                <a:hlinkClick r:id="rId6"/>
              </a:rPr>
              <a:t>https://learning.nspcc.org.uk/child-health-development/attachment-early-years</a:t>
            </a:r>
            <a:r>
              <a:rPr lang="en-US" sz="1400" dirty="0"/>
              <a:t>. </a:t>
            </a:r>
            <a:br>
              <a:rPr lang="en-GB" sz="1400"/>
            </a:br>
            <a:endParaRPr lang="en-GB" sz="1400"/>
          </a:p>
          <a:p>
            <a:pPr marL="0" indent="0">
              <a:buNone/>
            </a:pPr>
            <a:r>
              <a:rPr lang="en-US" sz="1400"/>
              <a:t>FOKP </a:t>
            </a:r>
            <a:r>
              <a:rPr lang="en-US" sz="1400" dirty="0"/>
              <a:t>(2024). </a:t>
            </a:r>
            <a:r>
              <a:rPr lang="en-US" sz="1400" i="1" dirty="0"/>
              <a:t>Focus On Kids Pediatrics</a:t>
            </a:r>
            <a:r>
              <a:rPr lang="en-US" sz="1400" dirty="0"/>
              <a:t>. [online] Focus On Kids. Available at: </a:t>
            </a:r>
            <a:r>
              <a:rPr lang="en-US" sz="1400" dirty="0">
                <a:hlinkClick r:id="rId7"/>
              </a:rPr>
              <a:t>https://www.focusonkidspeds.com/info-articles/environmental-factors-that-affect-child-development/</a:t>
            </a:r>
            <a:r>
              <a:rPr lang="en-US" sz="1400" dirty="0"/>
              <a:t>. </a:t>
            </a:r>
            <a:endParaRPr lang="en-GB" sz="1400" dirty="0"/>
          </a:p>
        </p:txBody>
      </p:sp>
    </p:spTree>
    <p:extLst>
      <p:ext uri="{BB962C8B-B14F-4D97-AF65-F5344CB8AC3E}">
        <p14:creationId xmlns:p14="http://schemas.microsoft.com/office/powerpoint/2010/main" val="3390029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237</TotalTime>
  <Words>1129</Words>
  <Application>Microsoft Office PowerPoint</Application>
  <PresentationFormat>Widescreen</PresentationFormat>
  <Paragraphs>49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Roboto</vt:lpstr>
      <vt:lpstr>Office Theme</vt:lpstr>
      <vt:lpstr>LCHS4010: Psychology in Health and Social Care</vt:lpstr>
      <vt:lpstr>Introduction: Jenny’s case study</vt:lpstr>
      <vt:lpstr>John Bowlby’s attachment theory</vt:lpstr>
      <vt:lpstr>Bowlby’s theory and Jenny’s needs</vt:lpstr>
      <vt:lpstr>Strategies and interventions to support Jenny </vt:lpstr>
      <vt:lpstr>Biological and Environmental factors affecting Jenny</vt:lpstr>
      <vt:lpstr>Strengths of Bowlby’s attachment theory</vt:lpstr>
      <vt:lpstr>Weaknesses of Bowlby’s attachment theory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Agagjyshi</dc:creator>
  <cp:lastModifiedBy>Chloe Agagjyshi</cp:lastModifiedBy>
  <cp:revision>1</cp:revision>
  <dcterms:created xsi:type="dcterms:W3CDTF">2026-03-15T20:33:53Z</dcterms:created>
  <dcterms:modified xsi:type="dcterms:W3CDTF">2026-03-16T00:31:31Z</dcterms:modified>
</cp:coreProperties>
</file>