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320" y="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47DB4-DD9C-45D2-80EE-6DE827F5A17D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80B9D9-03FB-4B54-8A42-81AA7B00EC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79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0B9D9-03FB-4B54-8A42-81AA7B00EC6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296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0B9D9-03FB-4B54-8A42-81AA7B00EC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4912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 increase my bar revenue these are </a:t>
            </a:r>
            <a:r>
              <a:rPr lang="en-GB" dirty="0" smtClean="0"/>
              <a:t>the </a:t>
            </a:r>
            <a:r>
              <a:rPr lang="en-GB" dirty="0" smtClean="0"/>
              <a:t>steps that I choose </a:t>
            </a:r>
            <a:r>
              <a:rPr lang="en-GB" dirty="0" smtClean="0"/>
              <a:t>to work on and make</a:t>
            </a:r>
            <a:r>
              <a:rPr lang="en-GB" baseline="0" dirty="0" smtClean="0"/>
              <a:t> </a:t>
            </a:r>
            <a:r>
              <a:rPr lang="en-GB" baseline="0" dirty="0" smtClean="0"/>
              <a:t>it happen.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0B9D9-03FB-4B54-8A42-81AA7B00EC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126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To run</a:t>
            </a:r>
            <a:r>
              <a:rPr lang="en-GB" baseline="0" dirty="0" smtClean="0"/>
              <a:t> the beverages cost formula is to brings more drinks which is not been found on the menu.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80B9D9-03FB-4B54-8A42-81AA7B00EC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838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E6D68825-1991-4E3B-9186-6D4CA3161FCE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0D59267-FE4F-4154-A22D-E68CEE1968A8}" type="datetimeFigureOut">
              <a:rPr lang="en-GB" smtClean="0"/>
              <a:t>18/10/2018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f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229200"/>
            <a:ext cx="5399313" cy="337457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 smtClean="0"/>
              <a:t>PRESENTATION ON BAR COST AND BAR REVENUE</a:t>
            </a:r>
            <a:endParaRPr lang="en-GB" dirty="0"/>
          </a:p>
        </p:txBody>
      </p:sp>
      <p:pic>
        <p:nvPicPr>
          <p:cNvPr id="9" name="Picture Placeholder 8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r="16667"/>
          <a:stretch>
            <a:fillRect/>
          </a:stretch>
        </p:blipFill>
        <p:spPr>
          <a:xfrm>
            <a:off x="32657" y="0"/>
            <a:ext cx="9111343" cy="5159828"/>
          </a:xfrm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0" y="5229200"/>
            <a:ext cx="7150696" cy="1628800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endParaRPr lang="en-GB" sz="2400" dirty="0"/>
          </a:p>
          <a:p>
            <a:pPr algn="l"/>
            <a:r>
              <a:rPr lang="en-GB" sz="1900" dirty="0" smtClean="0"/>
              <a:t>Presented by: Yogesh </a:t>
            </a:r>
            <a:r>
              <a:rPr lang="en-GB" sz="1900" dirty="0" err="1" smtClean="0"/>
              <a:t>Seegobin</a:t>
            </a:r>
            <a:endParaRPr lang="en-GB" sz="1900" dirty="0" smtClean="0"/>
          </a:p>
          <a:p>
            <a:pPr algn="l"/>
            <a:r>
              <a:rPr lang="en-GB" sz="1900" dirty="0" smtClean="0"/>
              <a:t>Job title: Assistant Bar Manager</a:t>
            </a:r>
          </a:p>
          <a:p>
            <a:pPr algn="l"/>
            <a:r>
              <a:rPr lang="en-GB" sz="1900" dirty="0" smtClean="0"/>
              <a:t>Module </a:t>
            </a:r>
            <a:r>
              <a:rPr lang="en-GB" sz="1900" dirty="0" smtClean="0"/>
              <a:t>code: </a:t>
            </a:r>
            <a:r>
              <a:rPr lang="en-GB" sz="1900" dirty="0" smtClean="0"/>
              <a:t>DSAW4077</a:t>
            </a:r>
          </a:p>
          <a:p>
            <a:pPr algn="l"/>
            <a:r>
              <a:rPr lang="en-GB" sz="1900" dirty="0" smtClean="0"/>
              <a:t>Student </a:t>
            </a:r>
            <a:r>
              <a:rPr lang="en-GB" sz="1900" dirty="0" smtClean="0"/>
              <a:t>Number: </a:t>
            </a:r>
            <a:r>
              <a:rPr lang="en-GB" sz="1900" dirty="0" smtClean="0"/>
              <a:t>1715717</a:t>
            </a:r>
          </a:p>
          <a:p>
            <a:pPr algn="l"/>
            <a:endParaRPr lang="en-GB" dirty="0" smtClean="0"/>
          </a:p>
          <a:p>
            <a:pPr algn="l"/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7702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/>
              <a:t>Introduction</a:t>
            </a:r>
            <a:endParaRPr lang="en-GB" sz="3600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4869160"/>
            <a:ext cx="3657600" cy="1756666"/>
          </a:xfrm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043608" y="1628800"/>
            <a:ext cx="3657600" cy="4590288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dirty="0" smtClean="0"/>
              <a:t>Content</a:t>
            </a:r>
          </a:p>
          <a:p>
            <a:r>
              <a:rPr lang="en-GB" dirty="0" smtClean="0"/>
              <a:t>Tracking </a:t>
            </a:r>
            <a:r>
              <a:rPr lang="en-GB" dirty="0" smtClean="0"/>
              <a:t>bar cost</a:t>
            </a:r>
          </a:p>
          <a:p>
            <a:r>
              <a:rPr lang="en-GB" dirty="0" smtClean="0"/>
              <a:t>Increase bar revenue</a:t>
            </a:r>
          </a:p>
          <a:p>
            <a:r>
              <a:rPr lang="en-GB" dirty="0" smtClean="0"/>
              <a:t>Save money</a:t>
            </a:r>
          </a:p>
          <a:p>
            <a:r>
              <a:rPr lang="en-GB" dirty="0" smtClean="0"/>
              <a:t>Upselling </a:t>
            </a:r>
            <a:r>
              <a:rPr lang="en-GB" dirty="0" smtClean="0"/>
              <a:t>technics</a:t>
            </a:r>
            <a:endParaRPr lang="en-GB" dirty="0" smtClean="0"/>
          </a:p>
          <a:p>
            <a:r>
              <a:rPr lang="en-GB" dirty="0" smtClean="0"/>
              <a:t>Innovation </a:t>
            </a:r>
          </a:p>
          <a:p>
            <a:r>
              <a:rPr lang="en-GB" dirty="0" smtClean="0"/>
              <a:t>Achievements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76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0772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>Tracking Bar Cost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552" y="1598054"/>
            <a:ext cx="7537648" cy="1820800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2400" dirty="0" smtClean="0"/>
              <a:t>One way to </a:t>
            </a:r>
            <a:r>
              <a:rPr lang="en-GB" sz="2400" dirty="0" smtClean="0"/>
              <a:t>Track Bar Cost is to estimate </a:t>
            </a:r>
            <a:r>
              <a:rPr lang="en-GB" sz="2400" dirty="0" smtClean="0"/>
              <a:t>cash </a:t>
            </a:r>
            <a:r>
              <a:rPr lang="en-GB" sz="2400" dirty="0" smtClean="0"/>
              <a:t>register total </a:t>
            </a:r>
            <a:r>
              <a:rPr lang="en-GB" sz="2400" dirty="0" smtClean="0"/>
              <a:t>liquor sales for a given </a:t>
            </a:r>
            <a:r>
              <a:rPr lang="en-GB" sz="2400" dirty="0" smtClean="0"/>
              <a:t>period and align it with needed bar supplies accordingly</a:t>
            </a:r>
          </a:p>
          <a:p>
            <a:endParaRPr lang="en-GB" sz="2400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3409685"/>
            <a:ext cx="2929136" cy="2666669"/>
          </a:xfrm>
        </p:spPr>
      </p:pic>
    </p:spTree>
    <p:extLst>
      <p:ext uri="{BB962C8B-B14F-4D97-AF65-F5344CB8AC3E}">
        <p14:creationId xmlns:p14="http://schemas.microsoft.com/office/powerpoint/2010/main" val="65533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 smtClean="0"/>
              <a:t>Increase Bar Revenue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3568" y="1988840"/>
            <a:ext cx="6203032" cy="2088232"/>
          </a:xfrm>
        </p:spPr>
        <p:txBody>
          <a:bodyPr>
            <a:normAutofit lnSpcReduction="10000"/>
          </a:bodyPr>
          <a:lstStyle/>
          <a:p>
            <a:r>
              <a:rPr lang="en-GB" sz="2400" dirty="0" smtClean="0"/>
              <a:t>Reduce beverages </a:t>
            </a:r>
            <a:r>
              <a:rPr lang="en-GB" sz="2400" dirty="0" smtClean="0"/>
              <a:t>cost </a:t>
            </a:r>
            <a:r>
              <a:rPr lang="en-GB" sz="2400" dirty="0" smtClean="0"/>
              <a:t>on a daily basis by proper supplies management</a:t>
            </a:r>
            <a:endParaRPr lang="en-GB" sz="2400" dirty="0" smtClean="0"/>
          </a:p>
          <a:p>
            <a:r>
              <a:rPr lang="en-GB" sz="2400" dirty="0" smtClean="0"/>
              <a:t>Upselling on menu</a:t>
            </a:r>
          </a:p>
          <a:p>
            <a:r>
              <a:rPr lang="en-GB" sz="2400" dirty="0" smtClean="0"/>
              <a:t>Promote </a:t>
            </a:r>
            <a:r>
              <a:rPr lang="en-GB" sz="2400" dirty="0" smtClean="0"/>
              <a:t>slow moving </a:t>
            </a:r>
            <a:r>
              <a:rPr lang="en-GB" sz="2400" dirty="0" smtClean="0"/>
              <a:t>items</a:t>
            </a:r>
          </a:p>
          <a:p>
            <a:r>
              <a:rPr lang="en-GB" sz="2400" dirty="0"/>
              <a:t>Train team members </a:t>
            </a:r>
            <a:r>
              <a:rPr lang="en-GB" sz="2400" dirty="0" smtClean="0"/>
              <a:t>on all above points</a:t>
            </a:r>
            <a:endParaRPr lang="en-GB" sz="2400" dirty="0"/>
          </a:p>
          <a:p>
            <a:endParaRPr lang="en-GB" sz="2400" dirty="0" smtClean="0"/>
          </a:p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437112"/>
            <a:ext cx="2743200" cy="1666875"/>
          </a:xfrm>
        </p:spPr>
      </p:pic>
    </p:spTree>
    <p:extLst>
      <p:ext uri="{BB962C8B-B14F-4D97-AF65-F5344CB8AC3E}">
        <p14:creationId xmlns:p14="http://schemas.microsoft.com/office/powerpoint/2010/main" val="2574676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077200" cy="1143000"/>
          </a:xfrm>
        </p:spPr>
        <p:txBody>
          <a:bodyPr/>
          <a:lstStyle/>
          <a:p>
            <a:pPr algn="ctr"/>
            <a:r>
              <a:rPr lang="en-GB" sz="2800" dirty="0" smtClean="0"/>
              <a:t>Save Money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17638"/>
            <a:ext cx="7499176" cy="4590288"/>
          </a:xfrm>
        </p:spPr>
        <p:txBody>
          <a:bodyPr/>
          <a:lstStyle/>
          <a:p>
            <a:r>
              <a:rPr lang="en-GB" sz="2400" dirty="0" smtClean="0"/>
              <a:t>Reduce free offerings</a:t>
            </a:r>
          </a:p>
          <a:p>
            <a:r>
              <a:rPr lang="en-GB" sz="2400" dirty="0" smtClean="0"/>
              <a:t>Optimize your inventory</a:t>
            </a:r>
          </a:p>
          <a:p>
            <a:r>
              <a:rPr lang="en-GB" sz="2400" dirty="0" smtClean="0"/>
              <a:t>Stop free </a:t>
            </a:r>
            <a:r>
              <a:rPr lang="en-GB" sz="2400" dirty="0" smtClean="0"/>
              <a:t>pouring and use dozers at all times</a:t>
            </a:r>
            <a:endParaRPr lang="en-GB" sz="2400" dirty="0" smtClean="0"/>
          </a:p>
          <a:p>
            <a:r>
              <a:rPr lang="en-GB" sz="2400" dirty="0" smtClean="0"/>
              <a:t>Inventory daily control</a:t>
            </a:r>
          </a:p>
          <a:p>
            <a:r>
              <a:rPr lang="en-GB" sz="2400" dirty="0" smtClean="0"/>
              <a:t>Pay attention to </a:t>
            </a:r>
            <a:r>
              <a:rPr lang="en-GB" sz="2400" dirty="0" smtClean="0"/>
              <a:t>wastage – Optimize quantities as per occupancy level</a:t>
            </a:r>
            <a:endParaRPr lang="en-GB" sz="2400" dirty="0" smtClean="0"/>
          </a:p>
          <a:p>
            <a:r>
              <a:rPr lang="en-GB" sz="2400" dirty="0" smtClean="0"/>
              <a:t>Ingredients sourcing in </a:t>
            </a:r>
            <a:r>
              <a:rPr lang="en-GB" sz="2400" dirty="0" smtClean="0"/>
              <a:t>house (mint leaves from the garden etc</a:t>
            </a:r>
            <a:r>
              <a:rPr lang="en-GB" sz="2400" dirty="0" smtClean="0"/>
              <a:t>.)</a:t>
            </a:r>
            <a:endParaRPr lang="en-GB" sz="2400" dirty="0" smtClean="0"/>
          </a:p>
          <a:p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8891" y="5013176"/>
            <a:ext cx="2213683" cy="147830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95433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0772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>Upselling technics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6995120" cy="2396864"/>
          </a:xfrm>
        </p:spPr>
        <p:txBody>
          <a:bodyPr>
            <a:normAutofit fontScale="92500"/>
          </a:bodyPr>
          <a:lstStyle/>
          <a:p>
            <a:r>
              <a:rPr lang="en-GB" sz="2400" dirty="0" smtClean="0"/>
              <a:t>Planning of happy </a:t>
            </a:r>
            <a:r>
              <a:rPr lang="en-GB" sz="2400" dirty="0" smtClean="0"/>
              <a:t>hours</a:t>
            </a:r>
          </a:p>
          <a:p>
            <a:r>
              <a:rPr lang="en-GB" sz="2400" dirty="0" smtClean="0"/>
              <a:t>Use of social media to promote drinks, events, etc.</a:t>
            </a:r>
            <a:endParaRPr lang="en-GB" sz="2400" dirty="0" smtClean="0"/>
          </a:p>
          <a:p>
            <a:r>
              <a:rPr lang="en-GB" sz="2400" dirty="0" smtClean="0"/>
              <a:t>Run the beverages cost </a:t>
            </a:r>
            <a:r>
              <a:rPr lang="en-GB" sz="2400" dirty="0" smtClean="0"/>
              <a:t>formula -  introduce &amp; promote drinks that are not found in the menu to increase sales</a:t>
            </a:r>
            <a:endParaRPr lang="en-GB" sz="2400" dirty="0" smtClean="0"/>
          </a:p>
          <a:p>
            <a:r>
              <a:rPr lang="en-GB" sz="2400" dirty="0" smtClean="0"/>
              <a:t>Avoid super sized drinks on </a:t>
            </a:r>
            <a:r>
              <a:rPr lang="en-GB" sz="2400" dirty="0" smtClean="0"/>
              <a:t>menu, add smart choices that can bring Revenue</a:t>
            </a:r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5692" y="4067388"/>
            <a:ext cx="2810254" cy="2211648"/>
          </a:xfrm>
        </p:spPr>
      </p:pic>
    </p:spTree>
    <p:extLst>
      <p:ext uri="{BB962C8B-B14F-4D97-AF65-F5344CB8AC3E}">
        <p14:creationId xmlns:p14="http://schemas.microsoft.com/office/powerpoint/2010/main" val="134062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0772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>Innovation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560" y="1824224"/>
            <a:ext cx="7200800" cy="261288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Encourage team to e</a:t>
            </a:r>
            <a:r>
              <a:rPr lang="en-GB" dirty="0" smtClean="0"/>
              <a:t>xperiment in new </a:t>
            </a:r>
            <a:r>
              <a:rPr lang="en-GB" dirty="0" smtClean="0"/>
              <a:t>ideas</a:t>
            </a:r>
          </a:p>
          <a:p>
            <a:r>
              <a:rPr lang="en-GB" dirty="0" smtClean="0"/>
              <a:t>Invest in </a:t>
            </a:r>
            <a:r>
              <a:rPr lang="en-GB" dirty="0" smtClean="0"/>
              <a:t>the best new ideas (training, materials, etc.)</a:t>
            </a:r>
            <a:endParaRPr lang="en-GB" dirty="0" smtClean="0"/>
          </a:p>
          <a:p>
            <a:r>
              <a:rPr lang="en-GB" dirty="0" smtClean="0"/>
              <a:t>Incentivise on innovation</a:t>
            </a:r>
          </a:p>
          <a:p>
            <a:r>
              <a:rPr lang="en-GB" dirty="0" smtClean="0"/>
              <a:t>Keep an open-minded &amp; out-of-the-box thinking in the team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1408" y="4581128"/>
            <a:ext cx="2053714" cy="17651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4301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077200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>Achievements (by June 2019)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6851104" cy="2540880"/>
          </a:xfrm>
        </p:spPr>
        <p:txBody>
          <a:bodyPr/>
          <a:lstStyle/>
          <a:p>
            <a:r>
              <a:rPr lang="en-GB" sz="2400" dirty="0" smtClean="0"/>
              <a:t>Manage bar budget effectively and successfully by end of financial year 18-19</a:t>
            </a:r>
          </a:p>
          <a:p>
            <a:r>
              <a:rPr lang="en-GB" sz="2400" dirty="0" smtClean="0"/>
              <a:t>To </a:t>
            </a:r>
            <a:r>
              <a:rPr lang="en-GB" sz="2400" dirty="0" smtClean="0"/>
              <a:t>reduce </a:t>
            </a:r>
            <a:r>
              <a:rPr lang="en-GB" sz="2400" dirty="0" smtClean="0"/>
              <a:t>wastage and keep bar cost below 22% by end of Financial year 18-19</a:t>
            </a:r>
            <a:endParaRPr lang="en-GB" sz="2400" dirty="0" smtClean="0"/>
          </a:p>
          <a:p>
            <a:r>
              <a:rPr lang="en-GB" sz="2400" dirty="0" smtClean="0"/>
              <a:t>To </a:t>
            </a:r>
            <a:r>
              <a:rPr lang="en-GB" sz="2400" dirty="0" smtClean="0"/>
              <a:t>increase productivity of Bar Team – increase team engagement &amp; decrease absenteeism </a:t>
            </a:r>
            <a:endParaRPr lang="en-GB" sz="24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497805"/>
            <a:ext cx="2596108" cy="1830590"/>
          </a:xfrm>
        </p:spPr>
      </p:pic>
    </p:spTree>
    <p:extLst>
      <p:ext uri="{BB962C8B-B14F-4D97-AF65-F5344CB8AC3E}">
        <p14:creationId xmlns:p14="http://schemas.microsoft.com/office/powerpoint/2010/main" val="410412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2736"/>
            <a:ext cx="6045200" cy="4546600"/>
          </a:xfrm>
        </p:spPr>
      </p:pic>
    </p:spTree>
    <p:extLst>
      <p:ext uri="{BB962C8B-B14F-4D97-AF65-F5344CB8AC3E}">
        <p14:creationId xmlns:p14="http://schemas.microsoft.com/office/powerpoint/2010/main" val="41782817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223</TotalTime>
  <Words>317</Words>
  <Application>Microsoft Office PowerPoint</Application>
  <PresentationFormat>On-screen Show (4:3)</PresentationFormat>
  <Paragraphs>55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Cambria</vt:lpstr>
      <vt:lpstr>Adjacency</vt:lpstr>
      <vt:lpstr>PRESENTATION ON BAR COST AND BAR REVENUE</vt:lpstr>
      <vt:lpstr>Introduction</vt:lpstr>
      <vt:lpstr>Tracking Bar Cost</vt:lpstr>
      <vt:lpstr>Increase Bar Revenue</vt:lpstr>
      <vt:lpstr>Save Money</vt:lpstr>
      <vt:lpstr>Upselling technics</vt:lpstr>
      <vt:lpstr>Innovation</vt:lpstr>
      <vt:lpstr>Achievements (by June 2019) 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on bar cost and revenue</dc:title>
  <dc:creator>Charlotte Chanier - LUX* Le Morne</dc:creator>
  <cp:lastModifiedBy>Athina Antonopoulou - LUX* Le Morne</cp:lastModifiedBy>
  <cp:revision>67</cp:revision>
  <dcterms:created xsi:type="dcterms:W3CDTF">2018-10-15T13:22:37Z</dcterms:created>
  <dcterms:modified xsi:type="dcterms:W3CDTF">2018-10-18T09:09:32Z</dcterms:modified>
</cp:coreProperties>
</file>