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2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D4AE08C-0B14-48F5-856D-410307B5DB1C}" v="2" dt="2022-03-17T23:36:26.5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us strateanu" userId="cbac5b2d986740cf" providerId="LiveId" clId="{4D4AE08C-0B14-48F5-856D-410307B5DB1C}"/>
    <pc:docChg chg="custSel modSld addMainMaster delMainMaster">
      <pc:chgData name="marius strateanu" userId="cbac5b2d986740cf" providerId="LiveId" clId="{4D4AE08C-0B14-48F5-856D-410307B5DB1C}" dt="2022-03-17T23:38:05.905" v="60" actId="14100"/>
      <pc:docMkLst>
        <pc:docMk/>
      </pc:docMkLst>
      <pc:sldChg chg="addSp delSp modSp mod setBg modClrScheme chgLayout">
        <pc:chgData name="marius strateanu" userId="cbac5b2d986740cf" providerId="LiveId" clId="{4D4AE08C-0B14-48F5-856D-410307B5DB1C}" dt="2022-03-17T23:38:05.905" v="60" actId="14100"/>
        <pc:sldMkLst>
          <pc:docMk/>
          <pc:sldMk cId="3432734655" sldId="256"/>
        </pc:sldMkLst>
        <pc:spChg chg="mod">
          <ac:chgData name="marius strateanu" userId="cbac5b2d986740cf" providerId="LiveId" clId="{4D4AE08C-0B14-48F5-856D-410307B5DB1C}" dt="2022-03-17T17:24:18.057" v="10" actId="20577"/>
          <ac:spMkLst>
            <pc:docMk/>
            <pc:sldMk cId="3432734655" sldId="256"/>
            <ac:spMk id="2" creationId="{3D618D26-045C-4B21-9C10-5EAC31276D6F}"/>
          </ac:spMkLst>
        </pc:spChg>
        <pc:spChg chg="mod">
          <ac:chgData name="marius strateanu" userId="cbac5b2d986740cf" providerId="LiveId" clId="{4D4AE08C-0B14-48F5-856D-410307B5DB1C}" dt="2022-03-17T17:24:41.439" v="12" actId="20577"/>
          <ac:spMkLst>
            <pc:docMk/>
            <pc:sldMk cId="3432734655" sldId="256"/>
            <ac:spMk id="3" creationId="{C65B6FD0-7940-451C-893F-FAB66E051884}"/>
          </ac:spMkLst>
        </pc:spChg>
        <pc:spChg chg="add mod">
          <ac:chgData name="marius strateanu" userId="cbac5b2d986740cf" providerId="LiveId" clId="{4D4AE08C-0B14-48F5-856D-410307B5DB1C}" dt="2022-03-17T23:35:25.132" v="43" actId="14100"/>
          <ac:spMkLst>
            <pc:docMk/>
            <pc:sldMk cId="3432734655" sldId="256"/>
            <ac:spMk id="4" creationId="{6A9C4114-591E-4B92-BC76-75BA487CBE1D}"/>
          </ac:spMkLst>
        </pc:spChg>
        <pc:spChg chg="add mod">
          <ac:chgData name="marius strateanu" userId="cbac5b2d986740cf" providerId="LiveId" clId="{4D4AE08C-0B14-48F5-856D-410307B5DB1C}" dt="2022-03-17T23:38:05.905" v="60" actId="14100"/>
          <ac:spMkLst>
            <pc:docMk/>
            <pc:sldMk cId="3432734655" sldId="256"/>
            <ac:spMk id="6" creationId="{08417198-13C7-4D11-8FBB-51E096D242C9}"/>
          </ac:spMkLst>
        </pc:spChg>
        <pc:spChg chg="del">
          <ac:chgData name="marius strateanu" userId="cbac5b2d986740cf" providerId="LiveId" clId="{4D4AE08C-0B14-48F5-856D-410307B5DB1C}" dt="2022-03-17T17:23:15.556" v="0" actId="26606"/>
          <ac:spMkLst>
            <pc:docMk/>
            <pc:sldMk cId="3432734655" sldId="256"/>
            <ac:spMk id="19" creationId="{55B419A7-F817-4767-8CCB-FB0E189C4ACD}"/>
          </ac:spMkLst>
        </pc:spChg>
        <pc:spChg chg="del">
          <ac:chgData name="marius strateanu" userId="cbac5b2d986740cf" providerId="LiveId" clId="{4D4AE08C-0B14-48F5-856D-410307B5DB1C}" dt="2022-03-17T17:23:15.556" v="0" actId="26606"/>
          <ac:spMkLst>
            <pc:docMk/>
            <pc:sldMk cId="3432734655" sldId="256"/>
            <ac:spMk id="23" creationId="{ADA271CD-3011-4A05-B4A3-80F1794684F2}"/>
          </ac:spMkLst>
        </pc:spChg>
        <pc:spChg chg="add">
          <ac:chgData name="marius strateanu" userId="cbac5b2d986740cf" providerId="LiveId" clId="{4D4AE08C-0B14-48F5-856D-410307B5DB1C}" dt="2022-03-17T17:23:15.556" v="0" actId="26606"/>
          <ac:spMkLst>
            <pc:docMk/>
            <pc:sldMk cId="3432734655" sldId="256"/>
            <ac:spMk id="28" creationId="{8C37C960-91F5-4F61-B2CD-8A037920720B}"/>
          </ac:spMkLst>
        </pc:spChg>
        <pc:picChg chg="mod">
          <ac:chgData name="marius strateanu" userId="cbac5b2d986740cf" providerId="LiveId" clId="{4D4AE08C-0B14-48F5-856D-410307B5DB1C}" dt="2022-03-17T23:35:38.184" v="44" actId="1076"/>
          <ac:picMkLst>
            <pc:docMk/>
            <pc:sldMk cId="3432734655" sldId="256"/>
            <ac:picMk id="5" creationId="{A2157A94-6AAE-4CE8-B1CE-C78FD191A83B}"/>
          </ac:picMkLst>
        </pc:picChg>
        <pc:cxnChg chg="del">
          <ac:chgData name="marius strateanu" userId="cbac5b2d986740cf" providerId="LiveId" clId="{4D4AE08C-0B14-48F5-856D-410307B5DB1C}" dt="2022-03-17T17:23:15.556" v="0" actId="26606"/>
          <ac:cxnSpMkLst>
            <pc:docMk/>
            <pc:sldMk cId="3432734655" sldId="256"/>
            <ac:cxnSpMk id="21" creationId="{0552FC00-E6D3-45AF-BE3D-0368141142EE}"/>
          </ac:cxnSpMkLst>
        </pc:cxnChg>
      </pc:sldChg>
      <pc:sldMasterChg chg="del delSldLayout">
        <pc:chgData name="marius strateanu" userId="cbac5b2d986740cf" providerId="LiveId" clId="{4D4AE08C-0B14-48F5-856D-410307B5DB1C}" dt="2022-03-17T17:23:15.556" v="0" actId="26606"/>
        <pc:sldMasterMkLst>
          <pc:docMk/>
          <pc:sldMasterMk cId="3419821126" sldId="2147483801"/>
        </pc:sldMasterMkLst>
        <pc:sldLayoutChg chg="del">
          <pc:chgData name="marius strateanu" userId="cbac5b2d986740cf" providerId="LiveId" clId="{4D4AE08C-0B14-48F5-856D-410307B5DB1C}" dt="2022-03-17T17:23:15.556" v="0" actId="26606"/>
          <pc:sldLayoutMkLst>
            <pc:docMk/>
            <pc:sldMasterMk cId="3419821126" sldId="2147483801"/>
            <pc:sldLayoutMk cId="4275653763" sldId="2147483790"/>
          </pc:sldLayoutMkLst>
        </pc:sldLayoutChg>
        <pc:sldLayoutChg chg="del">
          <pc:chgData name="marius strateanu" userId="cbac5b2d986740cf" providerId="LiveId" clId="{4D4AE08C-0B14-48F5-856D-410307B5DB1C}" dt="2022-03-17T17:23:15.556" v="0" actId="26606"/>
          <pc:sldLayoutMkLst>
            <pc:docMk/>
            <pc:sldMasterMk cId="3419821126" sldId="2147483801"/>
            <pc:sldLayoutMk cId="3475890691" sldId="2147483791"/>
          </pc:sldLayoutMkLst>
        </pc:sldLayoutChg>
        <pc:sldLayoutChg chg="del">
          <pc:chgData name="marius strateanu" userId="cbac5b2d986740cf" providerId="LiveId" clId="{4D4AE08C-0B14-48F5-856D-410307B5DB1C}" dt="2022-03-17T17:23:15.556" v="0" actId="26606"/>
          <pc:sldLayoutMkLst>
            <pc:docMk/>
            <pc:sldMasterMk cId="3419821126" sldId="2147483801"/>
            <pc:sldLayoutMk cId="3962722819" sldId="2147483792"/>
          </pc:sldLayoutMkLst>
        </pc:sldLayoutChg>
        <pc:sldLayoutChg chg="del">
          <pc:chgData name="marius strateanu" userId="cbac5b2d986740cf" providerId="LiveId" clId="{4D4AE08C-0B14-48F5-856D-410307B5DB1C}" dt="2022-03-17T17:23:15.556" v="0" actId="26606"/>
          <pc:sldLayoutMkLst>
            <pc:docMk/>
            <pc:sldMasterMk cId="3419821126" sldId="2147483801"/>
            <pc:sldLayoutMk cId="1542318682" sldId="2147483793"/>
          </pc:sldLayoutMkLst>
        </pc:sldLayoutChg>
        <pc:sldLayoutChg chg="del">
          <pc:chgData name="marius strateanu" userId="cbac5b2d986740cf" providerId="LiveId" clId="{4D4AE08C-0B14-48F5-856D-410307B5DB1C}" dt="2022-03-17T17:23:15.556" v="0" actId="26606"/>
          <pc:sldLayoutMkLst>
            <pc:docMk/>
            <pc:sldMasterMk cId="3419821126" sldId="2147483801"/>
            <pc:sldLayoutMk cId="235919728" sldId="2147483794"/>
          </pc:sldLayoutMkLst>
        </pc:sldLayoutChg>
        <pc:sldLayoutChg chg="del">
          <pc:chgData name="marius strateanu" userId="cbac5b2d986740cf" providerId="LiveId" clId="{4D4AE08C-0B14-48F5-856D-410307B5DB1C}" dt="2022-03-17T17:23:15.556" v="0" actId="26606"/>
          <pc:sldLayoutMkLst>
            <pc:docMk/>
            <pc:sldMasterMk cId="3419821126" sldId="2147483801"/>
            <pc:sldLayoutMk cId="352422745" sldId="2147483795"/>
          </pc:sldLayoutMkLst>
        </pc:sldLayoutChg>
        <pc:sldLayoutChg chg="del">
          <pc:chgData name="marius strateanu" userId="cbac5b2d986740cf" providerId="LiveId" clId="{4D4AE08C-0B14-48F5-856D-410307B5DB1C}" dt="2022-03-17T17:23:15.556" v="0" actId="26606"/>
          <pc:sldLayoutMkLst>
            <pc:docMk/>
            <pc:sldMasterMk cId="3419821126" sldId="2147483801"/>
            <pc:sldLayoutMk cId="3655265368" sldId="2147483796"/>
          </pc:sldLayoutMkLst>
        </pc:sldLayoutChg>
        <pc:sldLayoutChg chg="del">
          <pc:chgData name="marius strateanu" userId="cbac5b2d986740cf" providerId="LiveId" clId="{4D4AE08C-0B14-48F5-856D-410307B5DB1C}" dt="2022-03-17T17:23:15.556" v="0" actId="26606"/>
          <pc:sldLayoutMkLst>
            <pc:docMk/>
            <pc:sldMasterMk cId="3419821126" sldId="2147483801"/>
            <pc:sldLayoutMk cId="988987550" sldId="2147483797"/>
          </pc:sldLayoutMkLst>
        </pc:sldLayoutChg>
        <pc:sldLayoutChg chg="del">
          <pc:chgData name="marius strateanu" userId="cbac5b2d986740cf" providerId="LiveId" clId="{4D4AE08C-0B14-48F5-856D-410307B5DB1C}" dt="2022-03-17T17:23:15.556" v="0" actId="26606"/>
          <pc:sldLayoutMkLst>
            <pc:docMk/>
            <pc:sldMasterMk cId="3419821126" sldId="2147483801"/>
            <pc:sldLayoutMk cId="2758937005" sldId="2147483798"/>
          </pc:sldLayoutMkLst>
        </pc:sldLayoutChg>
        <pc:sldLayoutChg chg="del">
          <pc:chgData name="marius strateanu" userId="cbac5b2d986740cf" providerId="LiveId" clId="{4D4AE08C-0B14-48F5-856D-410307B5DB1C}" dt="2022-03-17T17:23:15.556" v="0" actId="26606"/>
          <pc:sldLayoutMkLst>
            <pc:docMk/>
            <pc:sldMasterMk cId="3419821126" sldId="2147483801"/>
            <pc:sldLayoutMk cId="2099707064" sldId="2147483799"/>
          </pc:sldLayoutMkLst>
        </pc:sldLayoutChg>
        <pc:sldLayoutChg chg="del">
          <pc:chgData name="marius strateanu" userId="cbac5b2d986740cf" providerId="LiveId" clId="{4D4AE08C-0B14-48F5-856D-410307B5DB1C}" dt="2022-03-17T17:23:15.556" v="0" actId="26606"/>
          <pc:sldLayoutMkLst>
            <pc:docMk/>
            <pc:sldMasterMk cId="3419821126" sldId="2147483801"/>
            <pc:sldLayoutMk cId="3756447596" sldId="2147483800"/>
          </pc:sldLayoutMkLst>
        </pc:sldLayoutChg>
      </pc:sldMasterChg>
      <pc:sldMasterChg chg="add addSldLayout">
        <pc:chgData name="marius strateanu" userId="cbac5b2d986740cf" providerId="LiveId" clId="{4D4AE08C-0B14-48F5-856D-410307B5DB1C}" dt="2022-03-17T17:23:15.556" v="0" actId="26606"/>
        <pc:sldMasterMkLst>
          <pc:docMk/>
          <pc:sldMasterMk cId="1842633456" sldId="2147483802"/>
        </pc:sldMasterMkLst>
        <pc:sldLayoutChg chg="add">
          <pc:chgData name="marius strateanu" userId="cbac5b2d986740cf" providerId="LiveId" clId="{4D4AE08C-0B14-48F5-856D-410307B5DB1C}" dt="2022-03-17T17:23:15.556" v="0" actId="26606"/>
          <pc:sldLayoutMkLst>
            <pc:docMk/>
            <pc:sldMasterMk cId="1842633456" sldId="2147483802"/>
            <pc:sldLayoutMk cId="3115716599" sldId="2147483803"/>
          </pc:sldLayoutMkLst>
        </pc:sldLayoutChg>
        <pc:sldLayoutChg chg="add">
          <pc:chgData name="marius strateanu" userId="cbac5b2d986740cf" providerId="LiveId" clId="{4D4AE08C-0B14-48F5-856D-410307B5DB1C}" dt="2022-03-17T17:23:15.556" v="0" actId="26606"/>
          <pc:sldLayoutMkLst>
            <pc:docMk/>
            <pc:sldMasterMk cId="1842633456" sldId="2147483802"/>
            <pc:sldLayoutMk cId="2624835205" sldId="2147483804"/>
          </pc:sldLayoutMkLst>
        </pc:sldLayoutChg>
        <pc:sldLayoutChg chg="add">
          <pc:chgData name="marius strateanu" userId="cbac5b2d986740cf" providerId="LiveId" clId="{4D4AE08C-0B14-48F5-856D-410307B5DB1C}" dt="2022-03-17T17:23:15.556" v="0" actId="26606"/>
          <pc:sldLayoutMkLst>
            <pc:docMk/>
            <pc:sldMasterMk cId="1842633456" sldId="2147483802"/>
            <pc:sldLayoutMk cId="1746346382" sldId="2147483805"/>
          </pc:sldLayoutMkLst>
        </pc:sldLayoutChg>
        <pc:sldLayoutChg chg="add">
          <pc:chgData name="marius strateanu" userId="cbac5b2d986740cf" providerId="LiveId" clId="{4D4AE08C-0B14-48F5-856D-410307B5DB1C}" dt="2022-03-17T17:23:15.556" v="0" actId="26606"/>
          <pc:sldLayoutMkLst>
            <pc:docMk/>
            <pc:sldMasterMk cId="1842633456" sldId="2147483802"/>
            <pc:sldLayoutMk cId="620453445" sldId="2147483806"/>
          </pc:sldLayoutMkLst>
        </pc:sldLayoutChg>
        <pc:sldLayoutChg chg="add">
          <pc:chgData name="marius strateanu" userId="cbac5b2d986740cf" providerId="LiveId" clId="{4D4AE08C-0B14-48F5-856D-410307B5DB1C}" dt="2022-03-17T17:23:15.556" v="0" actId="26606"/>
          <pc:sldLayoutMkLst>
            <pc:docMk/>
            <pc:sldMasterMk cId="1842633456" sldId="2147483802"/>
            <pc:sldLayoutMk cId="870857356" sldId="2147483807"/>
          </pc:sldLayoutMkLst>
        </pc:sldLayoutChg>
        <pc:sldLayoutChg chg="add">
          <pc:chgData name="marius strateanu" userId="cbac5b2d986740cf" providerId="LiveId" clId="{4D4AE08C-0B14-48F5-856D-410307B5DB1C}" dt="2022-03-17T17:23:15.556" v="0" actId="26606"/>
          <pc:sldLayoutMkLst>
            <pc:docMk/>
            <pc:sldMasterMk cId="1842633456" sldId="2147483802"/>
            <pc:sldLayoutMk cId="1170737974" sldId="2147483808"/>
          </pc:sldLayoutMkLst>
        </pc:sldLayoutChg>
        <pc:sldLayoutChg chg="add">
          <pc:chgData name="marius strateanu" userId="cbac5b2d986740cf" providerId="LiveId" clId="{4D4AE08C-0B14-48F5-856D-410307B5DB1C}" dt="2022-03-17T17:23:15.556" v="0" actId="26606"/>
          <pc:sldLayoutMkLst>
            <pc:docMk/>
            <pc:sldMasterMk cId="1842633456" sldId="2147483802"/>
            <pc:sldLayoutMk cId="3484721802" sldId="2147483809"/>
          </pc:sldLayoutMkLst>
        </pc:sldLayoutChg>
        <pc:sldLayoutChg chg="add">
          <pc:chgData name="marius strateanu" userId="cbac5b2d986740cf" providerId="LiveId" clId="{4D4AE08C-0B14-48F5-856D-410307B5DB1C}" dt="2022-03-17T17:23:15.556" v="0" actId="26606"/>
          <pc:sldLayoutMkLst>
            <pc:docMk/>
            <pc:sldMasterMk cId="1842633456" sldId="2147483802"/>
            <pc:sldLayoutMk cId="3452307715" sldId="2147483810"/>
          </pc:sldLayoutMkLst>
        </pc:sldLayoutChg>
        <pc:sldLayoutChg chg="add">
          <pc:chgData name="marius strateanu" userId="cbac5b2d986740cf" providerId="LiveId" clId="{4D4AE08C-0B14-48F5-856D-410307B5DB1C}" dt="2022-03-17T17:23:15.556" v="0" actId="26606"/>
          <pc:sldLayoutMkLst>
            <pc:docMk/>
            <pc:sldMasterMk cId="1842633456" sldId="2147483802"/>
            <pc:sldLayoutMk cId="1236880626" sldId="2147483811"/>
          </pc:sldLayoutMkLst>
        </pc:sldLayoutChg>
        <pc:sldLayoutChg chg="add">
          <pc:chgData name="marius strateanu" userId="cbac5b2d986740cf" providerId="LiveId" clId="{4D4AE08C-0B14-48F5-856D-410307B5DB1C}" dt="2022-03-17T17:23:15.556" v="0" actId="26606"/>
          <pc:sldLayoutMkLst>
            <pc:docMk/>
            <pc:sldMasterMk cId="1842633456" sldId="2147483802"/>
            <pc:sldLayoutMk cId="3742294643" sldId="2147483812"/>
          </pc:sldLayoutMkLst>
        </pc:sldLayoutChg>
        <pc:sldLayoutChg chg="add">
          <pc:chgData name="marius strateanu" userId="cbac5b2d986740cf" providerId="LiveId" clId="{4D4AE08C-0B14-48F5-856D-410307B5DB1C}" dt="2022-03-17T17:23:15.556" v="0" actId="26606"/>
          <pc:sldLayoutMkLst>
            <pc:docMk/>
            <pc:sldMasterMk cId="1842633456" sldId="2147483802"/>
            <pc:sldLayoutMk cId="1064476542" sldId="2147483813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1E8A1-6DA8-4496-BCE8-03ED561CC4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365760"/>
            <a:ext cx="10515600" cy="2890202"/>
          </a:xfrm>
        </p:spPr>
        <p:txBody>
          <a:bodyPr anchor="b">
            <a:normAutofit/>
          </a:bodyPr>
          <a:lstStyle>
            <a:lvl1pPr algn="l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B24CCC-3D44-4BB5-AA35-A21607EF69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506150"/>
            <a:ext cx="10515600" cy="2483488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1F80F6-1855-44E9-BA95-5E00A06E7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3/17/2022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3D7FFD-570A-4968-B943-AF87BB679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CCE6A8-0665-4714-B241-6AFBA8C6F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716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2A8A8-ECDA-4018-ABB4-CC22892BE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90AE7C-51AF-4F0E-B5A3-8C7E1026C2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F28C09-A717-49AB-B60E-433BC46925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3/17/2022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11A47A-6E5A-4754-8B43-9CE556160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ACA1EB-7AC7-4F86-90C0-AA980D887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835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95957-C46F-4F17-BC8C-6507E676E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65760"/>
            <a:ext cx="10515600" cy="382786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D9661B-6633-4C8B-8B9C-E514DF851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443817"/>
            <a:ext cx="10515600" cy="164583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6274BF-C1CD-4709-B0A0-E9407DBEA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3/17/2022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9ADB94-0A5B-4B56-B0B1-1FF5580A4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CA668A-35AE-4CDF-AC4C-2BEEA9EE8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6346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C7F1FD-0E96-4963-9F09-92861572B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79E5F0-B650-4AFF-B90E-23B378684D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40876"/>
            <a:ext cx="5181600" cy="423608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D1747B-302D-476E-8F4F-E4B114C662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40876"/>
            <a:ext cx="5181600" cy="42360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40577D-22F7-4958-BB3D-6C9265EA1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3/17/2022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EC5B46-A8FB-4683-9618-3F6E07383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7887BD-93E9-4181-9D7F-940C3E173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453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263D79-FA27-4567-9032-AF722733E1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77C1BF-703F-4992-BB0C-EB1E579C74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51823"/>
            <a:ext cx="5157787" cy="823912"/>
          </a:xfrm>
        </p:spPr>
        <p:txBody>
          <a:bodyPr anchor="b"/>
          <a:lstStyle>
            <a:lvl1pPr marL="0" indent="0">
              <a:buNone/>
              <a:defRPr lang="en-US" sz="2400" b="0" i="1" kern="12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B2FCE1-6DC0-43B5-8016-89FD4AF5AB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54741"/>
            <a:ext cx="5157787" cy="323492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2FED7A-67D0-43CC-889A-25F8849647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51823"/>
            <a:ext cx="5183188" cy="823912"/>
          </a:xfrm>
        </p:spPr>
        <p:txBody>
          <a:bodyPr anchor="b"/>
          <a:lstStyle>
            <a:lvl1pPr marL="0" indent="0">
              <a:buNone/>
              <a:defRPr lang="en-US" sz="2400" b="0" i="1" kern="12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31C176-48F2-44EC-B3A2-A144403D57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54741"/>
            <a:ext cx="5183188" cy="32349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B9187B8-AC48-4FE7-8658-8A31E3731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3/17/2022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CCAB465-E22E-45DC-89C9-406121BCE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F9D1CF-F964-4405-8677-5F9E2A028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857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FA3453-DD0F-41C0-8F4A-5DC343F5E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4E6313-506F-4456-B3D9-D9655538F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3/17/2022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F26068-7707-41EC-93EF-A24CAF8FF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9C8A3C-8C01-4039-B47B-57D8497587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7379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892633-8C77-419D-B24D-2B3D44DBA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3/17/2022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149D59-0A88-4A14-A740-4CCD9B526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A3DEF9-802F-444E-92D2-397862EEA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721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823C20-3881-4F15-94F7-9D7B9F9E35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4343400" cy="2971800"/>
          </a:xfrm>
        </p:spPr>
        <p:txBody>
          <a:bodyPr anchor="b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5400" kern="1200" dirty="0">
                <a:gradFill>
                  <a:gsLst>
                    <a:gs pos="100000">
                      <a:schemeClr val="tx2"/>
                    </a:gs>
                    <a:gs pos="0">
                      <a:schemeClr val="accent1"/>
                    </a:gs>
                  </a:gsLst>
                  <a:lin ang="0" scaled="1"/>
                </a:gradFill>
                <a:latin typeface="Aharoni" panose="02010803020104030203" pitchFamily="2" charset="-79"/>
                <a:ea typeface="+mn-ea"/>
                <a:cs typeface="Angsana New" panose="02020603050405020304" pitchFamily="18" charset="-34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68F40F-6C2A-48EC-8F16-DA179A1DA3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54638" y="457201"/>
            <a:ext cx="5800749" cy="540385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736B7E-D33D-48C7-97AC-5C0D9874FE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657600"/>
            <a:ext cx="4343400" cy="2211387"/>
          </a:xfrm>
        </p:spPr>
        <p:txBody>
          <a:bodyPr>
            <a:normAutofit/>
          </a:bodyPr>
          <a:lstStyle>
            <a:lvl1pPr marL="0" indent="0">
              <a:buNone/>
              <a:defRPr lang="en-US" sz="2400" i="1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149BC5-FF58-463A-B4FA-F0F912F123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3/17/2022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7072D7-4A2A-407F-A084-6AE8DD001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D4C41C-C368-475C-BDC1-DC5B29C78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307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7F67B0-865B-44ED-9DFE-36C73B0C8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4343400" cy="2971800"/>
          </a:xfrm>
        </p:spPr>
        <p:txBody>
          <a:bodyPr anchor="b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5400" kern="1200" dirty="0">
                <a:gradFill>
                  <a:gsLst>
                    <a:gs pos="100000">
                      <a:schemeClr val="tx2"/>
                    </a:gs>
                    <a:gs pos="0">
                      <a:schemeClr val="accent1"/>
                    </a:gs>
                  </a:gsLst>
                  <a:lin ang="0" scaled="1"/>
                </a:gradFill>
                <a:latin typeface="Aharoni" panose="02010803020104030203" pitchFamily="2" charset="-79"/>
                <a:ea typeface="+mn-ea"/>
                <a:cs typeface="Angsana New" panose="02020603050405020304" pitchFamily="18" charset="-34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3C5CF7-138A-437C-9E0A-FF41799703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61462" y="457201"/>
            <a:ext cx="5793925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117822-7770-4117-96A2-8D2FF0A01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664424"/>
            <a:ext cx="4343400" cy="2204564"/>
          </a:xfrm>
        </p:spPr>
        <p:txBody>
          <a:bodyPr>
            <a:normAutofit/>
          </a:bodyPr>
          <a:lstStyle>
            <a:lvl1pPr marL="0" indent="0">
              <a:buNone/>
              <a:defRPr lang="en-US" sz="2400" i="1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295030-39C7-4814-A766-1A3E094EB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3/17/2022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1F02CD-DC87-47B6-96C4-F6470B1D8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CFF531-02C2-4C1D-A692-704037806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806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926EC-DC54-4882-9D58-F201EA25C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804E7C-4CBA-49AF-B24C-1A1FF51C21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D3C727-C0C7-4BBA-9CF5-6C1FAC76B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3/17/2022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603986-C5B4-4956-AC6F-4F36186B8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5F941-E847-4C51-97D6-21066B26E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294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E0338D2-D9EE-4B67-97C1-08ABD57453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353848" y="365125"/>
            <a:ext cx="3999952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4B1422-6C1E-4422-80E8-34B0092FBF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626546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C8B53C-3084-4BC0-A80E-DB41C04C6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3/17/2022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76BFDE-DC70-4A6E-90B8-337FC4725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C3578F-39AE-4F6F-9614-32EF672E6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476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6818BD-D734-48A1-8CC0-609D11E556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9D215A-D2A1-4903-A905-F8B06EF41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940875"/>
            <a:ext cx="10515600" cy="42360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42B88A-7A1D-4AA1-8536-28DC13DBA5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2766A6-3C10-4AB8-86A1-BB1F0CDA7EFE}" type="datetimeFigureOut">
              <a:rPr lang="en-US" smtClean="0"/>
              <a:pPr/>
              <a:t>3/17/2022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7FE925-0C4B-4BAE-9799-3A9D46D920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ADAD54-E5C5-4D48-8592-BB22F0A851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060201-1C40-4B39-813D-5CD9493BAEE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633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804" r:id="rId2"/>
    <p:sldLayoutId id="2147483805" r:id="rId3"/>
    <p:sldLayoutId id="2147483806" r:id="rId4"/>
    <p:sldLayoutId id="2147483807" r:id="rId5"/>
    <p:sldLayoutId id="2147483808" r:id="rId6"/>
    <p:sldLayoutId id="2147483809" r:id="rId7"/>
    <p:sldLayoutId id="2147483810" r:id="rId8"/>
    <p:sldLayoutId id="2147483811" r:id="rId9"/>
    <p:sldLayoutId id="2147483812" r:id="rId10"/>
    <p:sldLayoutId id="2147483813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lang="en-US" sz="5400" kern="1200" smtClean="0">
          <a:gradFill>
            <a:gsLst>
              <a:gs pos="100000">
                <a:schemeClr val="tx2"/>
              </a:gs>
              <a:gs pos="0">
                <a:schemeClr val="accent1"/>
              </a:gs>
            </a:gsLst>
            <a:lin ang="0" scaled="1"/>
          </a:gradFill>
          <a:latin typeface="Aharoni" panose="02010803020104030203" pitchFamily="2" charset="-79"/>
          <a:ea typeface="+mn-ea"/>
          <a:cs typeface="Angsana New" panose="02020603050405020304" pitchFamily="18" charset="-34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eat-restaurant-sign-cutlery-food-914680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8C37C960-91F5-4F61-B2CD-8A03792072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618D26-045C-4B21-9C10-5EAC31276D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596644"/>
            <a:ext cx="5500125" cy="3435606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100" dirty="0"/>
              <a:t>Lo </a:t>
            </a:r>
            <a:r>
              <a:rPr lang="en-GB" sz="4100" dirty="0" err="1"/>
              <a:t>sentimos,pero</a:t>
            </a:r>
            <a:r>
              <a:rPr lang="en-GB" sz="4100" dirty="0"/>
              <a:t> la </a:t>
            </a:r>
            <a:r>
              <a:rPr lang="en-GB" sz="4100" dirty="0" err="1"/>
              <a:t>cocina</a:t>
            </a:r>
            <a:r>
              <a:rPr lang="en-GB" sz="4100" dirty="0"/>
              <a:t> </a:t>
            </a:r>
            <a:r>
              <a:rPr lang="en-GB" sz="4100" dirty="0" err="1"/>
              <a:t>est</a:t>
            </a:r>
            <a:r>
              <a:rPr lang="el-GR" sz="4100" dirty="0">
                <a:latin typeface="Calibri" panose="020F0502020204030204" pitchFamily="34" charset="0"/>
                <a:cs typeface="Calibri" panose="020F0502020204030204" pitchFamily="34" charset="0"/>
              </a:rPr>
              <a:t>ά</a:t>
            </a:r>
            <a:r>
              <a:rPr lang="en-GB" sz="41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100" dirty="0" err="1">
                <a:latin typeface="Calibri" panose="020F0502020204030204" pitchFamily="34" charset="0"/>
                <a:cs typeface="Calibri" panose="020F0502020204030204" pitchFamily="34" charset="0"/>
              </a:rPr>
              <a:t>actualmente</a:t>
            </a:r>
            <a:r>
              <a:rPr lang="en-GB" sz="41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100" dirty="0" err="1">
                <a:latin typeface="Calibri" panose="020F0502020204030204" pitchFamily="34" charset="0"/>
                <a:cs typeface="Calibri" panose="020F0502020204030204" pitchFamily="34" charset="0"/>
              </a:rPr>
              <a:t>cerrada</a:t>
            </a:r>
            <a:r>
              <a:rPr lang="en-GB" sz="41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100" dirty="0" err="1">
                <a:latin typeface="Calibri" panose="020F0502020204030204" pitchFamily="34" charset="0"/>
                <a:cs typeface="Calibri" panose="020F0502020204030204" pitchFamily="34" charset="0"/>
              </a:rPr>
              <a:t>por</a:t>
            </a:r>
            <a:r>
              <a:rPr lang="en-GB" sz="41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100" dirty="0" err="1">
                <a:latin typeface="Calibri" panose="020F0502020204030204" pitchFamily="34" charset="0"/>
                <a:cs typeface="Calibri" panose="020F0502020204030204" pitchFamily="34" charset="0"/>
              </a:rPr>
              <a:t>reformas</a:t>
            </a:r>
            <a:r>
              <a:rPr lang="en-GB" sz="4100" dirty="0">
                <a:latin typeface="Calibri" panose="020F0502020204030204" pitchFamily="34" charset="0"/>
                <a:cs typeface="Calibri" panose="020F0502020204030204" pitchFamily="34" charset="0"/>
              </a:rPr>
              <a:t> y no </a:t>
            </a:r>
            <a:r>
              <a:rPr lang="en-GB" sz="4100" dirty="0" err="1">
                <a:latin typeface="Calibri" panose="020F0502020204030204" pitchFamily="34" charset="0"/>
                <a:cs typeface="Calibri" panose="020F0502020204030204" pitchFamily="34" charset="0"/>
              </a:rPr>
              <a:t>podemos</a:t>
            </a:r>
            <a:r>
              <a:rPr lang="en-GB" sz="41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100" dirty="0" err="1">
                <a:latin typeface="Calibri" panose="020F0502020204030204" pitchFamily="34" charset="0"/>
                <a:cs typeface="Calibri" panose="020F0502020204030204" pitchFamily="34" charset="0"/>
              </a:rPr>
              <a:t>servir</a:t>
            </a:r>
            <a:r>
              <a:rPr lang="en-GB" sz="4100" dirty="0">
                <a:latin typeface="Calibri" panose="020F0502020204030204" pitchFamily="34" charset="0"/>
                <a:cs typeface="Calibri" panose="020F0502020204030204" pitchFamily="34" charset="0"/>
              </a:rPr>
              <a:t> comida</a:t>
            </a:r>
            <a:endParaRPr lang="en-GB" sz="41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5B6FD0-7940-451C-893F-FAB66E0518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4298950"/>
            <a:ext cx="5500125" cy="1962406"/>
          </a:xfrm>
        </p:spPr>
        <p:txBody>
          <a:bodyPr>
            <a:normAutofit/>
          </a:bodyPr>
          <a:lstStyle/>
          <a:p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Sorry,but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the kitchen is currently closed for renovations and we are unable to serve food</a:t>
            </a:r>
          </a:p>
        </p:txBody>
      </p:sp>
      <p:pic>
        <p:nvPicPr>
          <p:cNvPr id="5" name="Picture 4" descr="A pair of toothbrushes&#10;&#10;Description automatically generated with low confidence">
            <a:extLst>
              <a:ext uri="{FF2B5EF4-FFF2-40B4-BE49-F238E27FC236}">
                <a16:creationId xmlns:a16="http://schemas.microsoft.com/office/drawing/2014/main" id="{A2157A94-6AAE-4CE8-B1CE-C78FD191A8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840927" y="862057"/>
            <a:ext cx="4803120" cy="453894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A9C4114-591E-4B92-BC76-75BA487CBE1D}"/>
              </a:ext>
            </a:extLst>
          </p:cNvPr>
          <p:cNvSpPr txBox="1"/>
          <p:nvPr/>
        </p:nvSpPr>
        <p:spPr>
          <a:xfrm>
            <a:off x="7329055" y="4544291"/>
            <a:ext cx="41840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</a:rPr>
              <a:t>      NO FOOD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417198-13C7-4D11-8FBB-51E096D242C9}"/>
              </a:ext>
            </a:extLst>
          </p:cNvPr>
          <p:cNvSpPr txBox="1"/>
          <p:nvPr/>
        </p:nvSpPr>
        <p:spPr>
          <a:xfrm>
            <a:off x="7689273" y="1177637"/>
            <a:ext cx="30757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</a:rPr>
              <a:t>NO COMIDA</a:t>
            </a:r>
          </a:p>
        </p:txBody>
      </p:sp>
    </p:spTree>
    <p:extLst>
      <p:ext uri="{BB962C8B-B14F-4D97-AF65-F5344CB8AC3E}">
        <p14:creationId xmlns:p14="http://schemas.microsoft.com/office/powerpoint/2010/main" val="3432734655"/>
      </p:ext>
    </p:extLst>
  </p:cSld>
  <p:clrMapOvr>
    <a:masterClrMapping/>
  </p:clrMapOvr>
</p:sld>
</file>

<file path=ppt/theme/theme1.xml><?xml version="1.0" encoding="utf-8"?>
<a:theme xmlns:a="http://schemas.openxmlformats.org/drawingml/2006/main" name="FadeVTI">
  <a:themeElements>
    <a:clrScheme name="gradient">
      <a:dk1>
        <a:sysClr val="windowText" lastClr="000000"/>
      </a:dk1>
      <a:lt1>
        <a:sysClr val="window" lastClr="FFFFFF"/>
      </a:lt1>
      <a:dk2>
        <a:srgbClr val="203040"/>
      </a:dk2>
      <a:lt2>
        <a:srgbClr val="ECF0F0"/>
      </a:lt2>
      <a:accent1>
        <a:srgbClr val="00BAC8"/>
      </a:accent1>
      <a:accent2>
        <a:srgbClr val="794DFF"/>
      </a:accent2>
      <a:accent3>
        <a:srgbClr val="00D17D"/>
      </a:accent3>
      <a:accent4>
        <a:srgbClr val="E69500"/>
      </a:accent4>
      <a:accent5>
        <a:srgbClr val="FE5D21"/>
      </a:accent5>
      <a:accent6>
        <a:srgbClr val="DA2A69"/>
      </a:accent6>
      <a:hlink>
        <a:srgbClr val="3E8FF1"/>
      </a:hlink>
      <a:folHlink>
        <a:srgbClr val="939393"/>
      </a:folHlink>
    </a:clrScheme>
    <a:fontScheme name="Custom 49">
      <a:majorFont>
        <a:latin typeface="Aharon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deVTI" id="{1194088A-B135-4437-9FD8-7466BBC13A13}" vid="{B787DE2F-1995-45D8-A8E2-6B5CC521AC5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39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Aharoni</vt:lpstr>
      <vt:lpstr>Arial</vt:lpstr>
      <vt:lpstr>Avenir Next LT Pro</vt:lpstr>
      <vt:lpstr>Calibri</vt:lpstr>
      <vt:lpstr>FadeVTI</vt:lpstr>
      <vt:lpstr>Lo sentimos,pero la cocina estά actualmente cerrada por reformas y no podemos servir comida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 sentimos,pero la cocina estά actualmente cerrada por reformas y no podemos servir comida. </dc:title>
  <dc:creator>marius strateanu</dc:creator>
  <cp:lastModifiedBy>marius strateanu</cp:lastModifiedBy>
  <cp:revision>1</cp:revision>
  <dcterms:created xsi:type="dcterms:W3CDTF">2022-03-17T16:11:44Z</dcterms:created>
  <dcterms:modified xsi:type="dcterms:W3CDTF">2022-03-17T23:38:14Z</dcterms:modified>
</cp:coreProperties>
</file>