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29.xml"/>
  <Override ContentType="application/vnd.openxmlformats-officedocument.presentationml.notesSlide+xml" PartName="/ppt/notesSlides/notesSlide32.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28.xml"/>
  <Override ContentType="application/vnd.openxmlformats-officedocument.presentationml.notesSlide+xml" PartName="/ppt/notesSlides/notesSlide15.xml"/>
  <Override ContentType="application/vnd.openxmlformats-officedocument.presentationml.notesSlide+xml" PartName="/ppt/notesSlides/notesSlide11.xml"/>
  <Override ContentType="application/vnd.openxmlformats-officedocument.presentationml.notesSlide+xml" PartName="/ppt/notesSlides/notesSlide24.xml"/>
  <Override ContentType="application/vnd.openxmlformats-officedocument.presentationml.notesSlide+xml" PartName="/ppt/notesSlides/notesSlide12.xml"/>
  <Override ContentType="application/vnd.openxmlformats-officedocument.presentationml.notesSlide+xml" PartName="/ppt/notesSlides/notesSlide20.xml"/>
  <Override ContentType="application/vnd.openxmlformats-officedocument.presentationml.notesSlide+xml" PartName="/ppt/notesSlides/notesSlide17.xml"/>
  <Override ContentType="application/vnd.openxmlformats-officedocument.presentationml.notesSlide+xml" PartName="/ppt/notesSlides/notesSlide16.xml"/>
  <Override ContentType="application/vnd.openxmlformats-officedocument.presentationml.notesSlide+xml" PartName="/ppt/notesSlides/notesSlide21.xml"/>
  <Override ContentType="application/vnd.openxmlformats-officedocument.presentationml.notesSlide+xml" PartName="/ppt/notesSlides/notesSlide8.xml"/>
  <Override ContentType="application/vnd.openxmlformats-officedocument.presentationml.notesSlide+xml" PartName="/ppt/notesSlides/notesSlide4.xml"/>
  <Override ContentType="application/vnd.openxmlformats-officedocument.presentationml.notesSlide+xml" PartName="/ppt/notesSlides/notesSlide25.xml"/>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0.xml"/>
  <Override ContentType="application/vnd.openxmlformats-officedocument.presentationml.notesSlide+xml" PartName="/ppt/notesSlides/notesSlide22.xml"/>
  <Override ContentType="application/vnd.openxmlformats-officedocument.presentationml.notesSlide+xml" PartName="/ppt/notesSlides/notesSlide7.xml"/>
  <Override ContentType="application/vnd.openxmlformats-officedocument.presentationml.notesSlide+xml" PartName="/ppt/notesSlides/notesSlide26.xml"/>
  <Override ContentType="application/vnd.openxmlformats-officedocument.presentationml.notesSlide+xml" PartName="/ppt/notesSlides/notesSlide5.xml"/>
  <Override ContentType="application/vnd.openxmlformats-officedocument.presentationml.notesSlide+xml" PartName="/ppt/notesSlides/notesSlide31.xml"/>
  <Override ContentType="application/vnd.openxmlformats-officedocument.presentationml.notesSlide+xml" PartName="/ppt/notesSlides/notesSlide19.xml"/>
  <Override ContentType="application/vnd.openxmlformats-officedocument.presentationml.notesSlide+xml" PartName="/ppt/notesSlides/notesSlide27.xml"/>
  <Override ContentType="application/vnd.openxmlformats-officedocument.presentationml.notesSlide+xml" PartName="/ppt/notesSlides/notesSlide14.xml"/>
  <Override ContentType="application/vnd.openxmlformats-officedocument.presentationml.notesSlide+xml" PartName="/ppt/notesSlides/notesSlide23.xml"/>
  <Override ContentType="application/vnd.openxmlformats-officedocument.presentationml.notesSlide+xml" PartName="/ppt/notesSlides/notesSlide2.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24.xml"/>
  <Override ContentType="application/vnd.openxmlformats-officedocument.presentationml.slideLayout+xml" PartName="/ppt/slideLayouts/slideLayout37.xml"/>
  <Override ContentType="application/vnd.openxmlformats-officedocument.presentationml.slideLayout+xml" PartName="/ppt/slideLayouts/slideLayout11.xml"/>
  <Override ContentType="application/vnd.openxmlformats-officedocument.presentationml.slideLayout+xml" PartName="/ppt/slideLayouts/slideLayout29.xml"/>
  <Override ContentType="application/vnd.openxmlformats-officedocument.presentationml.slideLayout+xml" PartName="/ppt/slideLayouts/slideLayout7.xml"/>
  <Override ContentType="application/vnd.openxmlformats-officedocument.presentationml.slideLayout+xml" PartName="/ppt/slideLayouts/slideLayout40.xml"/>
  <Override ContentType="application/vnd.openxmlformats-officedocument.presentationml.slideLayout+xml" PartName="/ppt/slideLayouts/slideLayout16.xml"/>
  <Override ContentType="application/vnd.openxmlformats-officedocument.presentationml.slideLayout+xml" PartName="/ppt/slideLayouts/slideLayout20.xml"/>
  <Override ContentType="application/vnd.openxmlformats-officedocument.presentationml.slideLayout+xml" PartName="/ppt/slideLayouts/slideLayout33.xml"/>
  <Override ContentType="application/vnd.openxmlformats-officedocument.presentationml.slideLayout+xml" PartName="/ppt/slideLayouts/slideLayout25.xml"/>
  <Override ContentType="application/vnd.openxmlformats-officedocument.presentationml.slideLayout+xml" PartName="/ppt/slideLayouts/slideLayout17.xml"/>
  <Override ContentType="application/vnd.openxmlformats-officedocument.presentationml.slideLayout+xml" PartName="/ppt/slideLayouts/slideLayout38.xml"/>
  <Override ContentType="application/vnd.openxmlformats-officedocument.presentationml.slideLayout+xml" PartName="/ppt/slideLayouts/slideLayout42.xml"/>
  <Override ContentType="application/vnd.openxmlformats-officedocument.presentationml.slideLayout+xml" PartName="/ppt/slideLayouts/slideLayout2.xml"/>
  <Override ContentType="application/vnd.openxmlformats-officedocument.presentationml.slideLayout+xml" PartName="/ppt/slideLayouts/slideLayout12.xml"/>
  <Override ContentType="application/vnd.openxmlformats-officedocument.presentationml.slideLayout+xml" PartName="/ppt/slideLayouts/slideLayout34.xml"/>
  <Override ContentType="application/vnd.openxmlformats-officedocument.presentationml.slideLayout+xml" PartName="/ppt/slideLayouts/slideLayout6.xml"/>
  <Override ContentType="application/vnd.openxmlformats-officedocument.presentationml.slideLayout+xml" PartName="/ppt/slideLayouts/slideLayout21.xml"/>
  <Override ContentType="application/vnd.openxmlformats-officedocument.presentationml.slideLayout+xml" PartName="/ppt/slideLayouts/slideLayout30.xml"/>
  <Override ContentType="application/vnd.openxmlformats-officedocument.presentationml.slideLayout+xml" PartName="/ppt/slideLayouts/slideLayout5.xml"/>
  <Override ContentType="application/vnd.openxmlformats-officedocument.presentationml.slideLayout+xml" PartName="/ppt/slideLayouts/slideLayout18.xml"/>
  <Override ContentType="application/vnd.openxmlformats-officedocument.presentationml.slideLayout+xml" PartName="/ppt/slideLayouts/slideLayout43.xml"/>
  <Override ContentType="application/vnd.openxmlformats-officedocument.presentationml.slideLayout+xml" PartName="/ppt/slideLayouts/slideLayout26.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22.xml"/>
  <Override ContentType="application/vnd.openxmlformats-officedocument.presentationml.slideLayout+xml" PartName="/ppt/slideLayouts/slideLayout39.xml"/>
  <Override ContentType="application/vnd.openxmlformats-officedocument.presentationml.slideLayout+xml" PartName="/ppt/slideLayouts/slideLayout35.xml"/>
  <Override ContentType="application/vnd.openxmlformats-officedocument.presentationml.slideLayout+xml" PartName="/ppt/slideLayouts/slideLayout9.xml"/>
  <Override ContentType="application/vnd.openxmlformats-officedocument.presentationml.slideLayout+xml" PartName="/ppt/slideLayouts/slideLayout31.xml"/>
  <Override ContentType="application/vnd.openxmlformats-officedocument.presentationml.slideLayout+xml" PartName="/ppt/slideLayouts/slideLayout19.xml"/>
  <Override ContentType="application/vnd.openxmlformats-officedocument.presentationml.slideLayout+xml" PartName="/ppt/slideLayouts/slideLayout36.xml"/>
  <Override ContentType="application/vnd.openxmlformats-officedocument.presentationml.slideLayout+xml" PartName="/ppt/slideLayouts/slideLayout44.xml"/>
  <Override ContentType="application/vnd.openxmlformats-officedocument.presentationml.slideLayout+xml" PartName="/ppt/slideLayouts/slideLayout4.xml"/>
  <Override ContentType="application/vnd.openxmlformats-officedocument.presentationml.slideLayout+xml" PartName="/ppt/slideLayouts/slideLayout14.xml"/>
  <Override ContentType="application/vnd.openxmlformats-officedocument.presentationml.slideLayout+xml" PartName="/ppt/slideLayouts/slideLayout28.xml"/>
  <Override ContentType="application/vnd.openxmlformats-officedocument.presentationml.slideLayout+xml" PartName="/ppt/slideLayouts/slideLayout27.xml"/>
  <Override ContentType="application/vnd.openxmlformats-officedocument.presentationml.slideLayout+xml" PartName="/ppt/slideLayouts/slideLayout10.xml"/>
  <Override ContentType="application/vnd.openxmlformats-officedocument.presentationml.slideLayout+xml" PartName="/ppt/slideLayouts/slideLayout15.xml"/>
  <Override ContentType="application/vnd.openxmlformats-officedocument.presentationml.slideLayout+xml" PartName="/ppt/slideLayouts/slideLayout41.xml"/>
  <Override ContentType="application/vnd.openxmlformats-officedocument.presentationml.slideLayout+xml" PartName="/ppt/slideLayouts/slideLayout23.xml"/>
  <Override ContentType="application/vnd.openxmlformats-officedocument.presentationml.slideLayout+xml" PartName="/ppt/slideLayouts/slideLayout8.xml"/>
  <Override ContentType="application/vnd.openxmlformats-officedocument.presentationml.slideLayout+xml" PartName="/ppt/slideLayouts/slideLayout45.xml"/>
  <Override ContentType="application/vnd.openxmlformats-officedocument.presentationml.slideLayout+xml" PartName="/ppt/slideLayouts/slideLayout32.xml"/>
  <Override ContentType="application/vnd.openxmlformats-officedocument.presentationml.slideMaster+xml" PartName="/ppt/slideMasters/slideMaster2.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30.xml"/>
  <Override ContentType="application/vnd.openxmlformats-officedocument.presentationml.slide+xml" PartName="/ppt/slides/slide22.xml"/>
  <Override ContentType="application/vnd.openxmlformats-officedocument.presentationml.slide+xml" PartName="/ppt/slides/slide26.xml"/>
  <Override ContentType="application/vnd.openxmlformats-officedocument.presentationml.slide+xml" PartName="/ppt/slides/slide19.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25.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29.xml"/>
  <Override ContentType="application/vnd.openxmlformats-officedocument.presentationml.slide+xml" PartName="/ppt/slides/slide24.xml"/>
  <Override ContentType="application/vnd.openxmlformats-officedocument.presentationml.slide+xml" PartName="/ppt/slides/slide11.xml"/>
  <Override ContentType="application/vnd.openxmlformats-officedocument.presentationml.slide+xml" PartName="/ppt/slides/slide32.xml"/>
  <Override ContentType="application/vnd.openxmlformats-officedocument.presentationml.slide+xml" PartName="/ppt/slides/slide1.xml"/>
  <Override ContentType="application/vnd.openxmlformats-officedocument.presentationml.slide+xml" PartName="/ppt/slides/slide28.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31.xml"/>
  <Override ContentType="application/vnd.openxmlformats-officedocument.presentationml.slide+xml" PartName="/ppt/slides/slide23.xml"/>
  <Override ContentType="application/vnd.openxmlformats-officedocument.presentationml.slide+xml" PartName="/ppt/slides/slide27.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theme+xml" PartName="/ppt/theme/theme3.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48" r:id="rId4"/>
    <p:sldMasterId id="2147483674" r:id="rId5"/>
  </p:sldMasterIdLst>
  <p:notesMasterIdLst>
    <p:notesMasterId r:id="rId6"/>
  </p:notesMasterIdLst>
  <p:sldIdLst>
    <p:sldId id="256" r:id="rId7"/>
    <p:sldId id="257" r:id="rId8"/>
    <p:sldId id="258" r:id="rId9"/>
    <p:sldId id="259" r:id="rId10"/>
    <p:sldId id="260" r:id="rId11"/>
    <p:sldId id="261" r:id="rId12"/>
    <p:sldId id="262" r:id="rId13"/>
    <p:sldId id="263" r:id="rId14"/>
    <p:sldId id="264" r:id="rId15"/>
    <p:sldId id="265" r:id="rId16"/>
    <p:sldId id="266" r:id="rId17"/>
    <p:sldId id="267" r:id="rId18"/>
    <p:sldId id="268" r:id="rId19"/>
    <p:sldId id="269" r:id="rId20"/>
    <p:sldId id="270" r:id="rId21"/>
    <p:sldId id="271" r:id="rId22"/>
    <p:sldId id="272" r:id="rId23"/>
    <p:sldId id="273" r:id="rId24"/>
    <p:sldId id="274" r:id="rId25"/>
    <p:sldId id="275" r:id="rId26"/>
    <p:sldId id="276" r:id="rId27"/>
    <p:sldId id="277" r:id="rId28"/>
    <p:sldId id="278" r:id="rId29"/>
    <p:sldId id="279" r:id="rId30"/>
    <p:sldId id="280" r:id="rId31"/>
    <p:sldId id="281" r:id="rId32"/>
    <p:sldId id="282" r:id="rId33"/>
    <p:sldId id="283" r:id="rId34"/>
    <p:sldId id="284" r:id="rId35"/>
    <p:sldId id="285" r:id="rId36"/>
    <p:sldId id="286" r:id="rId37"/>
    <p:sldId id="287" r:id="rId38"/>
  </p:sldIdLst>
  <p:sldSz cy="5143500" cx="9144000"/>
  <p:notesSz cx="6858000" cy="9144000"/>
  <p:embeddedFontLst>
    <p:embeddedFont>
      <p:font typeface="Inter SemiBold"/>
      <p:regular r:id="rId39"/>
      <p:bold r:id="rId40"/>
    </p:embeddedFont>
    <p:embeddedFont>
      <p:font typeface="Montserrat"/>
      <p:regular r:id="rId41"/>
      <p:bold r:id="rId42"/>
      <p:italic r:id="rId43"/>
      <p:boldItalic r:id="rId44"/>
    </p:embeddedFont>
    <p:embeddedFont>
      <p:font typeface="Montserrat Medium"/>
      <p:regular r:id="rId45"/>
      <p:bold r:id="rId46"/>
      <p:italic r:id="rId47"/>
      <p:boldItalic r:id="rId48"/>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A4A3A4"/>
          </p15:clr>
        </p15:guide>
        <p15:guide id="2" pos="2880">
          <p15:clr>
            <a:srgbClr val="A4A3A4"/>
          </p15:clr>
        </p15:guide>
      </p15:sldGuideLst>
    </p:ext>
    <p:ext uri="GoogleSlidesCustomDataVersion2">
      <go:slidesCustomData xmlns:go="http://customooxmlschemas.google.com/" r:id="rId49" roundtripDataSignature="AMtx7mjBRyOGq4B5sr/1a1bJOixRU/vQzg=="/>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40" Type="http://schemas.openxmlformats.org/officeDocument/2006/relationships/font" Target="fonts/InterSemiBold-bold.fntdata"/><Relationship Id="rId42" Type="http://schemas.openxmlformats.org/officeDocument/2006/relationships/font" Target="fonts/Montserrat-bold.fntdata"/><Relationship Id="rId41" Type="http://schemas.openxmlformats.org/officeDocument/2006/relationships/font" Target="fonts/Montserrat-regular.fntdata"/><Relationship Id="rId44" Type="http://schemas.openxmlformats.org/officeDocument/2006/relationships/font" Target="fonts/Montserrat-boldItalic.fntdata"/><Relationship Id="rId43" Type="http://schemas.openxmlformats.org/officeDocument/2006/relationships/font" Target="fonts/Montserrat-italic.fntdata"/><Relationship Id="rId46" Type="http://schemas.openxmlformats.org/officeDocument/2006/relationships/font" Target="fonts/MontserratMedium-bold.fntdata"/><Relationship Id="rId45" Type="http://schemas.openxmlformats.org/officeDocument/2006/relationships/font" Target="fonts/MontserratMedium-regular.fntdata"/><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3.xml"/><Relationship Id="rId48" Type="http://schemas.openxmlformats.org/officeDocument/2006/relationships/font" Target="fonts/MontserratMedium-boldItalic.fntdata"/><Relationship Id="rId47" Type="http://schemas.openxmlformats.org/officeDocument/2006/relationships/font" Target="fonts/MontserratMedium-italic.fntdata"/><Relationship Id="rId49" Type="http://customschemas.google.com/relationships/presentationmetadata" Target="metadata"/><Relationship Id="rId5" Type="http://schemas.openxmlformats.org/officeDocument/2006/relationships/slideMaster" Target="slideMasters/slideMaster2.xml"/><Relationship Id="rId6" Type="http://schemas.openxmlformats.org/officeDocument/2006/relationships/notesMaster" Target="notesMasters/notesMaster1.xml"/><Relationship Id="rId7" Type="http://schemas.openxmlformats.org/officeDocument/2006/relationships/slide" Target="slides/slide1.xml"/><Relationship Id="rId8" Type="http://schemas.openxmlformats.org/officeDocument/2006/relationships/slide" Target="slides/slide2.xml"/><Relationship Id="rId31" Type="http://schemas.openxmlformats.org/officeDocument/2006/relationships/slide" Target="slides/slide25.xml"/><Relationship Id="rId30" Type="http://schemas.openxmlformats.org/officeDocument/2006/relationships/slide" Target="slides/slide24.xml"/><Relationship Id="rId33" Type="http://schemas.openxmlformats.org/officeDocument/2006/relationships/slide" Target="slides/slide27.xml"/><Relationship Id="rId32" Type="http://schemas.openxmlformats.org/officeDocument/2006/relationships/slide" Target="slides/slide26.xml"/><Relationship Id="rId35" Type="http://schemas.openxmlformats.org/officeDocument/2006/relationships/slide" Target="slides/slide29.xml"/><Relationship Id="rId34" Type="http://schemas.openxmlformats.org/officeDocument/2006/relationships/slide" Target="slides/slide28.xml"/><Relationship Id="rId37" Type="http://schemas.openxmlformats.org/officeDocument/2006/relationships/slide" Target="slides/slide31.xml"/><Relationship Id="rId36" Type="http://schemas.openxmlformats.org/officeDocument/2006/relationships/slide" Target="slides/slide30.xml"/><Relationship Id="rId39" Type="http://schemas.openxmlformats.org/officeDocument/2006/relationships/font" Target="fonts/InterSemiBold-regular.fntdata"/><Relationship Id="rId38" Type="http://schemas.openxmlformats.org/officeDocument/2006/relationships/slide" Target="slides/slide32.xml"/><Relationship Id="rId20" Type="http://schemas.openxmlformats.org/officeDocument/2006/relationships/slide" Target="slides/slide14.xml"/><Relationship Id="rId22" Type="http://schemas.openxmlformats.org/officeDocument/2006/relationships/slide" Target="slides/slide16.xml"/><Relationship Id="rId21" Type="http://schemas.openxmlformats.org/officeDocument/2006/relationships/slide" Target="slides/slide15.xml"/><Relationship Id="rId24" Type="http://schemas.openxmlformats.org/officeDocument/2006/relationships/slide" Target="slides/slide18.xml"/><Relationship Id="rId23" Type="http://schemas.openxmlformats.org/officeDocument/2006/relationships/slide" Target="slides/slide17.xml"/><Relationship Id="rId26" Type="http://schemas.openxmlformats.org/officeDocument/2006/relationships/slide" Target="slides/slide20.xml"/><Relationship Id="rId25" Type="http://schemas.openxmlformats.org/officeDocument/2006/relationships/slide" Target="slides/slide19.xml"/><Relationship Id="rId28" Type="http://schemas.openxmlformats.org/officeDocument/2006/relationships/slide" Target="slides/slide22.xml"/><Relationship Id="rId27" Type="http://schemas.openxmlformats.org/officeDocument/2006/relationships/slide" Target="slides/slide21.xml"/><Relationship Id="rId29" Type="http://schemas.openxmlformats.org/officeDocument/2006/relationships/slide" Target="slides/slide23.xml"/><Relationship Id="rId11" Type="http://schemas.openxmlformats.org/officeDocument/2006/relationships/slide" Target="slides/slide5.xml"/><Relationship Id="rId10" Type="http://schemas.openxmlformats.org/officeDocument/2006/relationships/slide" Target="slides/slide4.xml"/><Relationship Id="rId13" Type="http://schemas.openxmlformats.org/officeDocument/2006/relationships/slide" Target="slides/slide7.xml"/><Relationship Id="rId12" Type="http://schemas.openxmlformats.org/officeDocument/2006/relationships/slide" Target="slides/slide6.xml"/><Relationship Id="rId15" Type="http://schemas.openxmlformats.org/officeDocument/2006/relationships/slide" Target="slides/slide9.xml"/><Relationship Id="rId14" Type="http://schemas.openxmlformats.org/officeDocument/2006/relationships/slide" Target="slides/slide8.xml"/><Relationship Id="rId17" Type="http://schemas.openxmlformats.org/officeDocument/2006/relationships/slide" Target="slides/slide11.xml"/><Relationship Id="rId16" Type="http://schemas.openxmlformats.org/officeDocument/2006/relationships/slide" Target="slides/slide10.xml"/><Relationship Id="rId19" Type="http://schemas.openxmlformats.org/officeDocument/2006/relationships/slide" Target="slides/slide13.xml"/><Relationship Id="rId18" Type="http://schemas.openxmlformats.org/officeDocument/2006/relationships/slide" Target="slides/slide1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1pPr>
            <a:lvl2pPr indent="-298450" lvl="1" marL="9144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2pPr>
            <a:lvl3pPr indent="-298450" lvl="2" marL="13716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3pPr>
            <a:lvl4pPr indent="-298450" lvl="3" marL="18288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4pPr>
            <a:lvl5pPr indent="-298450" lvl="4" marL="22860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5pPr>
            <a:lvl6pPr indent="-298450" lvl="5" marL="27432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6pPr>
            <a:lvl7pPr indent="-298450" lvl="6" marL="32004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7pPr>
            <a:lvl8pPr indent="-298450" lvl="7" marL="36576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8pPr>
            <a:lvl9pPr indent="-298450" lvl="8" marL="41148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02" name="Shape 302"/>
        <p:cNvGrpSpPr/>
        <p:nvPr/>
      </p:nvGrpSpPr>
      <p:grpSpPr>
        <a:xfrm>
          <a:off x="0" y="0"/>
          <a:ext cx="0" cy="0"/>
          <a:chOff x="0" y="0"/>
          <a:chExt cx="0" cy="0"/>
        </a:xfrm>
      </p:grpSpPr>
      <p:sp>
        <p:nvSpPr>
          <p:cNvPr id="303" name="Google Shape;303;p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304" name="Google Shape;304;p1: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07" name="Shape 307"/>
        <p:cNvGrpSpPr/>
        <p:nvPr/>
      </p:nvGrpSpPr>
      <p:grpSpPr>
        <a:xfrm>
          <a:off x="0" y="0"/>
          <a:ext cx="0" cy="0"/>
          <a:chOff x="0" y="0"/>
          <a:chExt cx="0" cy="0"/>
        </a:xfrm>
      </p:grpSpPr>
      <p:sp>
        <p:nvSpPr>
          <p:cNvPr id="308" name="Google Shape;308;p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309" name="Google Shape;309;p2: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Clr>
                <a:schemeClr val="dk1"/>
              </a:buClr>
              <a:buSzPts val="1100"/>
              <a:buFont typeface="Arial"/>
              <a:buNone/>
            </a:pPr>
            <a:r>
              <a:rPr lang="en"/>
              <a:t>maybe mention other types of source control, svn, tfs, kinda like word's track changes?</a:t>
            </a:r>
            <a:endParaRPr/>
          </a:p>
          <a:p>
            <a:pPr indent="0" lvl="0" marL="0" rtl="0" algn="l">
              <a:lnSpc>
                <a:spcPct val="100000"/>
              </a:lnSpc>
              <a:spcBef>
                <a:spcPts val="0"/>
              </a:spcBef>
              <a:spcAft>
                <a:spcPts val="0"/>
              </a:spcAft>
              <a:buSzPts val="1100"/>
              <a:buNone/>
            </a:pPr>
            <a:r>
              <a:rPr lang="en"/>
              <a:t>mention other vendors apart from github (gitlab, bitbucket etc)</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13" name="Shape 313"/>
        <p:cNvGrpSpPr/>
        <p:nvPr/>
      </p:nvGrpSpPr>
      <p:grpSpPr>
        <a:xfrm>
          <a:off x="0" y="0"/>
          <a:ext cx="0" cy="0"/>
          <a:chOff x="0" y="0"/>
          <a:chExt cx="0" cy="0"/>
        </a:xfrm>
      </p:grpSpPr>
      <p:sp>
        <p:nvSpPr>
          <p:cNvPr id="314" name="Google Shape;314;p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315" name="Google Shape;315;p3: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298450" lvl="0" marL="457200" rtl="0" algn="l">
              <a:lnSpc>
                <a:spcPct val="100000"/>
              </a:lnSpc>
              <a:spcBef>
                <a:spcPts val="0"/>
              </a:spcBef>
              <a:spcAft>
                <a:spcPts val="0"/>
              </a:spcAft>
              <a:buSzPts val="1100"/>
              <a:buChar char="-"/>
            </a:pPr>
            <a:r>
              <a:rPr lang="en"/>
              <a:t>Source control is important for maintaining a single source of truth for development teams.</a:t>
            </a:r>
            <a:endParaRPr/>
          </a:p>
          <a:p>
            <a:pPr indent="-298450" lvl="0" marL="457200" rtl="0" algn="l">
              <a:lnSpc>
                <a:spcPct val="100000"/>
              </a:lnSpc>
              <a:spcBef>
                <a:spcPts val="0"/>
              </a:spcBef>
              <a:spcAft>
                <a:spcPts val="0"/>
              </a:spcAft>
              <a:buSzPts val="1100"/>
              <a:buChar char="-"/>
            </a:pPr>
            <a:r>
              <a:rPr lang="en"/>
              <a:t>It helps facilitate collaboration and accelerates release velocity</a:t>
            </a:r>
            <a:endParaRPr/>
          </a:p>
          <a:p>
            <a:pPr indent="-298450" lvl="0" marL="457200" rtl="0" algn="l">
              <a:lnSpc>
                <a:spcPct val="100000"/>
              </a:lnSpc>
              <a:spcBef>
                <a:spcPts val="0"/>
              </a:spcBef>
              <a:spcAft>
                <a:spcPts val="0"/>
              </a:spcAft>
              <a:buSzPts val="1100"/>
              <a:buChar char="-"/>
            </a:pPr>
            <a:r>
              <a:rPr lang="en"/>
              <a:t>Being able to restore older versions of a file (or even the whole project) effectively means one thing: you can't mess up! If the changes you've made lately prove to be garbage, you can simply undo them in a few clicks.</a:t>
            </a:r>
            <a:endParaRPr/>
          </a:p>
          <a:p>
            <a:pPr indent="-298450" lvl="0" marL="457200" rtl="0" algn="l">
              <a:lnSpc>
                <a:spcPct val="100000"/>
              </a:lnSpc>
              <a:spcBef>
                <a:spcPts val="0"/>
              </a:spcBef>
              <a:spcAft>
                <a:spcPts val="0"/>
              </a:spcAft>
              <a:buSzPts val="1100"/>
              <a:buChar char="-"/>
            </a:pPr>
            <a:r>
              <a:rPr lang="en"/>
              <a:t>Every member of the team has a full verison of the project on their disk, including project history. If the server fails you can use backup</a:t>
            </a:r>
            <a:endParaRPr/>
          </a:p>
          <a:p>
            <a:pPr indent="-298450" lvl="0" marL="457200" rtl="0" algn="l">
              <a:lnSpc>
                <a:spcPct val="100000"/>
              </a:lnSpc>
              <a:spcBef>
                <a:spcPts val="0"/>
              </a:spcBef>
              <a:spcAft>
                <a:spcPts val="0"/>
              </a:spcAft>
              <a:buSzPts val="1100"/>
              <a:buChar char="-"/>
            </a:pPr>
            <a:r>
              <a:rPr lang="en"/>
              <a:t>If one member of the team is making a breaking change that is to be released later on they can create a copy of the whole project in a separate branch without affecting current progress. When happy these can be merged in</a:t>
            </a:r>
            <a:endParaRPr/>
          </a:p>
          <a:p>
            <a:pPr indent="-298450" lvl="0" marL="457200" rtl="0" algn="l">
              <a:lnSpc>
                <a:spcPct val="100000"/>
              </a:lnSpc>
              <a:spcBef>
                <a:spcPts val="0"/>
              </a:spcBef>
              <a:spcAft>
                <a:spcPts val="0"/>
              </a:spcAft>
              <a:buSzPts val="1100"/>
              <a:buChar char="-"/>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24" name="Shape 324"/>
        <p:cNvGrpSpPr/>
        <p:nvPr/>
      </p:nvGrpSpPr>
      <p:grpSpPr>
        <a:xfrm>
          <a:off x="0" y="0"/>
          <a:ext cx="0" cy="0"/>
          <a:chOff x="0" y="0"/>
          <a:chExt cx="0" cy="0"/>
        </a:xfrm>
      </p:grpSpPr>
      <p:sp>
        <p:nvSpPr>
          <p:cNvPr id="325" name="Google Shape;325;p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326" name="Google Shape;326;p4: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298450" lvl="0" marL="457200" rtl="0" algn="l">
              <a:lnSpc>
                <a:spcPct val="100000"/>
              </a:lnSpc>
              <a:spcBef>
                <a:spcPts val="0"/>
              </a:spcBef>
              <a:spcAft>
                <a:spcPts val="0"/>
              </a:spcAft>
              <a:buSzPts val="1100"/>
              <a:buChar char="-"/>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39" name="Shape 339"/>
        <p:cNvGrpSpPr/>
        <p:nvPr/>
      </p:nvGrpSpPr>
      <p:grpSpPr>
        <a:xfrm>
          <a:off x="0" y="0"/>
          <a:ext cx="0" cy="0"/>
          <a:chOff x="0" y="0"/>
          <a:chExt cx="0" cy="0"/>
        </a:xfrm>
      </p:grpSpPr>
      <p:sp>
        <p:nvSpPr>
          <p:cNvPr id="340" name="Google Shape;340;p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341" name="Google Shape;341;p5: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45" name="Shape 345"/>
        <p:cNvGrpSpPr/>
        <p:nvPr/>
      </p:nvGrpSpPr>
      <p:grpSpPr>
        <a:xfrm>
          <a:off x="0" y="0"/>
          <a:ext cx="0" cy="0"/>
          <a:chOff x="0" y="0"/>
          <a:chExt cx="0" cy="0"/>
        </a:xfrm>
      </p:grpSpPr>
      <p:sp>
        <p:nvSpPr>
          <p:cNvPr id="346" name="Google Shape;346;p6: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347" name="Google Shape;347;p6:notes"/>
          <p:cNvSpPr txBox="1"/>
          <p:nvPr>
            <p:ph idx="1" type="body"/>
          </p:nvPr>
        </p:nvSpPr>
        <p:spPr>
          <a:xfrm>
            <a:off x="685800" y="4343406"/>
            <a:ext cx="5486400" cy="4114800"/>
          </a:xfrm>
          <a:prstGeom prst="rect">
            <a:avLst/>
          </a:prstGeom>
          <a:noFill/>
          <a:ln>
            <a:noFill/>
          </a:ln>
        </p:spPr>
        <p:txBody>
          <a:bodyPr anchorCtr="0" anchor="t" bIns="93475" lIns="93475" spcFirstLastPara="1" rIns="93475" wrap="square" tIns="93475">
            <a:noAutofit/>
          </a:bodyPr>
          <a:lstStyle/>
          <a:p>
            <a:pPr indent="0" lvl="0" marL="0" rtl="0" algn="l">
              <a:lnSpc>
                <a:spcPct val="100000"/>
              </a:lnSpc>
              <a:spcBef>
                <a:spcPts val="0"/>
              </a:spcBef>
              <a:spcAft>
                <a:spcPts val="0"/>
              </a:spcAft>
              <a:buSzPts val="1100"/>
              <a:buNone/>
            </a:pPr>
            <a:r>
              <a:rPr lang="en"/>
              <a:t>Look at the visuals</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52" name="Shape 352"/>
        <p:cNvGrpSpPr/>
        <p:nvPr/>
      </p:nvGrpSpPr>
      <p:grpSpPr>
        <a:xfrm>
          <a:off x="0" y="0"/>
          <a:ext cx="0" cy="0"/>
          <a:chOff x="0" y="0"/>
          <a:chExt cx="0" cy="0"/>
        </a:xfrm>
      </p:grpSpPr>
      <p:sp>
        <p:nvSpPr>
          <p:cNvPr id="353" name="Google Shape;353;p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354" name="Google Shape;354;p7: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298450" lvl="0" marL="457200" rtl="0" algn="l">
              <a:lnSpc>
                <a:spcPct val="100000"/>
              </a:lnSpc>
              <a:spcBef>
                <a:spcPts val="0"/>
              </a:spcBef>
              <a:spcAft>
                <a:spcPts val="0"/>
              </a:spcAft>
              <a:buSzPts val="1100"/>
              <a:buChar char="-"/>
            </a:pPr>
            <a:r>
              <a:rPr lang="en"/>
              <a:t>Source control is important for maintaining a single source of truth for development teams.</a:t>
            </a:r>
            <a:endParaRPr/>
          </a:p>
          <a:p>
            <a:pPr indent="-298450" lvl="0" marL="457200" rtl="0" algn="l">
              <a:lnSpc>
                <a:spcPct val="100000"/>
              </a:lnSpc>
              <a:spcBef>
                <a:spcPts val="0"/>
              </a:spcBef>
              <a:spcAft>
                <a:spcPts val="0"/>
              </a:spcAft>
              <a:buSzPts val="1100"/>
              <a:buChar char="-"/>
            </a:pPr>
            <a:r>
              <a:rPr lang="en"/>
              <a:t>It helps facilitate collaboration and accelerates release velocity</a:t>
            </a:r>
            <a:endParaRPr/>
          </a:p>
          <a:p>
            <a:pPr indent="-298450" lvl="0" marL="457200" rtl="0" algn="l">
              <a:lnSpc>
                <a:spcPct val="100000"/>
              </a:lnSpc>
              <a:spcBef>
                <a:spcPts val="0"/>
              </a:spcBef>
              <a:spcAft>
                <a:spcPts val="0"/>
              </a:spcAft>
              <a:buSzPts val="1100"/>
              <a:buChar char="-"/>
            </a:pPr>
            <a:r>
              <a:rPr lang="en"/>
              <a:t>Being able to restore older versions of a file (or even the whole project) effectively means one thing: you can't mess up! If the changes you've made lately prove to be garbage, you can simply undo them in a few clicks.</a:t>
            </a:r>
            <a:endParaRPr/>
          </a:p>
          <a:p>
            <a:pPr indent="-298450" lvl="0" marL="457200" rtl="0" algn="l">
              <a:lnSpc>
                <a:spcPct val="100000"/>
              </a:lnSpc>
              <a:spcBef>
                <a:spcPts val="0"/>
              </a:spcBef>
              <a:spcAft>
                <a:spcPts val="0"/>
              </a:spcAft>
              <a:buSzPts val="1100"/>
              <a:buChar char="-"/>
            </a:pPr>
            <a:r>
              <a:rPr lang="en"/>
              <a:t>Every member of the team has a full verison of the project on their disk, including project history. If the server fails you can use backup</a:t>
            </a:r>
            <a:endParaRPr/>
          </a:p>
          <a:p>
            <a:pPr indent="-298450" lvl="0" marL="457200" rtl="0" algn="l">
              <a:lnSpc>
                <a:spcPct val="100000"/>
              </a:lnSpc>
              <a:spcBef>
                <a:spcPts val="0"/>
              </a:spcBef>
              <a:spcAft>
                <a:spcPts val="0"/>
              </a:spcAft>
              <a:buSzPts val="1100"/>
              <a:buChar char="-"/>
            </a:pPr>
            <a:r>
              <a:rPr lang="en"/>
              <a:t>If one member of the team is making a breaking change that is to be released later on they can create a copy of the whole project in a separate branch without affecting current progress. When happy these can be merged in</a:t>
            </a:r>
            <a:endParaRPr/>
          </a:p>
          <a:p>
            <a:pPr indent="-298450" lvl="0" marL="457200" rtl="0" algn="l">
              <a:lnSpc>
                <a:spcPct val="100000"/>
              </a:lnSpc>
              <a:spcBef>
                <a:spcPts val="0"/>
              </a:spcBef>
              <a:spcAft>
                <a:spcPts val="0"/>
              </a:spcAft>
              <a:buSzPts val="1100"/>
              <a:buChar char="-"/>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67" name="Shape 367"/>
        <p:cNvGrpSpPr/>
        <p:nvPr/>
      </p:nvGrpSpPr>
      <p:grpSpPr>
        <a:xfrm>
          <a:off x="0" y="0"/>
          <a:ext cx="0" cy="0"/>
          <a:chOff x="0" y="0"/>
          <a:chExt cx="0" cy="0"/>
        </a:xfrm>
      </p:grpSpPr>
      <p:sp>
        <p:nvSpPr>
          <p:cNvPr id="368" name="Google Shape;368;p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369" name="Google Shape;369;p8: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298450" lvl="0" marL="457200" rtl="0" algn="l">
              <a:lnSpc>
                <a:spcPct val="100000"/>
              </a:lnSpc>
              <a:spcBef>
                <a:spcPts val="0"/>
              </a:spcBef>
              <a:spcAft>
                <a:spcPts val="0"/>
              </a:spcAft>
              <a:buSzPts val="1100"/>
              <a:buChar char="-"/>
            </a:pPr>
            <a:r>
              <a:rPr lang="en"/>
              <a:t>Source control git</a:t>
            </a:r>
            <a:endParaRPr/>
          </a:p>
          <a:p>
            <a:pPr indent="-298450" lvl="0" marL="457200" rtl="0" algn="l">
              <a:lnSpc>
                <a:spcPct val="100000"/>
              </a:lnSpc>
              <a:spcBef>
                <a:spcPts val="0"/>
              </a:spcBef>
              <a:spcAft>
                <a:spcPts val="0"/>
              </a:spcAft>
              <a:buSzPts val="1100"/>
              <a:buChar char="-"/>
            </a:pPr>
            <a:r>
              <a:rPr lang="en"/>
              <a:t>Why we use source control - benefits</a:t>
            </a:r>
            <a:endParaRPr/>
          </a:p>
          <a:p>
            <a:pPr indent="-298450" lvl="0" marL="457200" rtl="0" algn="l">
              <a:lnSpc>
                <a:spcPct val="100000"/>
              </a:lnSpc>
              <a:spcBef>
                <a:spcPts val="0"/>
              </a:spcBef>
              <a:spcAft>
                <a:spcPts val="0"/>
              </a:spcAft>
              <a:buSzPts val="1100"/>
              <a:buChar char="-"/>
            </a:pPr>
            <a:r>
              <a:rPr lang="en"/>
              <a:t>Git process - feature branching, pull requests</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72" name="Shape 372"/>
        <p:cNvGrpSpPr/>
        <p:nvPr/>
      </p:nvGrpSpPr>
      <p:grpSpPr>
        <a:xfrm>
          <a:off x="0" y="0"/>
          <a:ext cx="0" cy="0"/>
          <a:chOff x="0" y="0"/>
          <a:chExt cx="0" cy="0"/>
        </a:xfrm>
      </p:grpSpPr>
      <p:sp>
        <p:nvSpPr>
          <p:cNvPr id="373" name="Google Shape;373;p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374" name="Google Shape;374;p9: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79" name="Shape 379"/>
        <p:cNvGrpSpPr/>
        <p:nvPr/>
      </p:nvGrpSpPr>
      <p:grpSpPr>
        <a:xfrm>
          <a:off x="0" y="0"/>
          <a:ext cx="0" cy="0"/>
          <a:chOff x="0" y="0"/>
          <a:chExt cx="0" cy="0"/>
        </a:xfrm>
      </p:grpSpPr>
      <p:sp>
        <p:nvSpPr>
          <p:cNvPr id="380" name="Google Shape;380;p1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381" name="Google Shape;381;p10: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86" name="Shape 386"/>
        <p:cNvGrpSpPr/>
        <p:nvPr/>
      </p:nvGrpSpPr>
      <p:grpSpPr>
        <a:xfrm>
          <a:off x="0" y="0"/>
          <a:ext cx="0" cy="0"/>
          <a:chOff x="0" y="0"/>
          <a:chExt cx="0" cy="0"/>
        </a:xfrm>
      </p:grpSpPr>
      <p:sp>
        <p:nvSpPr>
          <p:cNvPr id="387" name="Google Shape;387;p11: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388" name="Google Shape;388;p11:notes"/>
          <p:cNvSpPr txBox="1"/>
          <p:nvPr>
            <p:ph idx="1" type="body"/>
          </p:nvPr>
        </p:nvSpPr>
        <p:spPr>
          <a:xfrm>
            <a:off x="685800" y="4343406"/>
            <a:ext cx="5486400" cy="4114800"/>
          </a:xfrm>
          <a:prstGeom prst="rect">
            <a:avLst/>
          </a:prstGeom>
          <a:noFill/>
          <a:ln>
            <a:noFill/>
          </a:ln>
        </p:spPr>
        <p:txBody>
          <a:bodyPr anchorCtr="0" anchor="t" bIns="93475" lIns="93475" spcFirstLastPara="1" rIns="93475" wrap="square" tIns="93475">
            <a:noAutofit/>
          </a:bodyPr>
          <a:lstStyle/>
          <a:p>
            <a:pPr indent="0" lvl="0" marL="0" rtl="0" algn="l">
              <a:lnSpc>
                <a:spcPct val="100000"/>
              </a:lnSpc>
              <a:spcBef>
                <a:spcPts val="0"/>
              </a:spcBef>
              <a:spcAft>
                <a:spcPts val="0"/>
              </a:spcAft>
              <a:buSzPts val="1100"/>
              <a:buNone/>
            </a:pPr>
            <a:r>
              <a:rPr lang="en"/>
              <a:t>Look at the visuals</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93" name="Shape 393"/>
        <p:cNvGrpSpPr/>
        <p:nvPr/>
      </p:nvGrpSpPr>
      <p:grpSpPr>
        <a:xfrm>
          <a:off x="0" y="0"/>
          <a:ext cx="0" cy="0"/>
          <a:chOff x="0" y="0"/>
          <a:chExt cx="0" cy="0"/>
        </a:xfrm>
      </p:grpSpPr>
      <p:sp>
        <p:nvSpPr>
          <p:cNvPr id="394" name="Google Shape;394;p1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395" name="Google Shape;395;p12: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1200"/>
              </a:spcBef>
              <a:spcAft>
                <a:spcPts val="0"/>
              </a:spcAft>
              <a:buSzPts val="1100"/>
              <a:buNone/>
            </a:pPr>
            <a:r>
              <a:t/>
            </a:r>
            <a:endParaRPr>
              <a:solidFill>
                <a:schemeClr val="dk1"/>
              </a:solidFill>
            </a:endParaRPr>
          </a:p>
          <a:p>
            <a:pPr indent="0" lvl="0" marL="0" rtl="0" algn="l">
              <a:lnSpc>
                <a:spcPct val="115000"/>
              </a:lnSpc>
              <a:spcBef>
                <a:spcPts val="1200"/>
              </a:spcBef>
              <a:spcAft>
                <a:spcPts val="0"/>
              </a:spcAft>
              <a:buSzPts val="1100"/>
              <a:buNone/>
            </a:pPr>
            <a:r>
              <a:t/>
            </a:r>
            <a:endParaRPr>
              <a:solidFill>
                <a:schemeClr val="dk1"/>
              </a:solidFill>
            </a:endParaRPr>
          </a:p>
          <a:p>
            <a:pPr indent="0" lvl="0" marL="0" rtl="0" algn="l">
              <a:lnSpc>
                <a:spcPct val="100000"/>
              </a:lnSpc>
              <a:spcBef>
                <a:spcPts val="1200"/>
              </a:spcBef>
              <a:spcAft>
                <a:spcPts val="0"/>
              </a:spcAft>
              <a:buSzPts val="1100"/>
              <a:buNone/>
            </a:pPr>
            <a:r>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01" name="Shape 401"/>
        <p:cNvGrpSpPr/>
        <p:nvPr/>
      </p:nvGrpSpPr>
      <p:grpSpPr>
        <a:xfrm>
          <a:off x="0" y="0"/>
          <a:ext cx="0" cy="0"/>
          <a:chOff x="0" y="0"/>
          <a:chExt cx="0" cy="0"/>
        </a:xfrm>
      </p:grpSpPr>
      <p:sp>
        <p:nvSpPr>
          <p:cNvPr id="402" name="Google Shape;402;p1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03" name="Google Shape;403;p13: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1200"/>
              </a:spcBef>
              <a:spcAft>
                <a:spcPts val="0"/>
              </a:spcAft>
              <a:buSzPts val="1100"/>
              <a:buNone/>
            </a:pPr>
            <a:r>
              <a:t/>
            </a:r>
            <a:endParaRPr>
              <a:solidFill>
                <a:schemeClr val="dk1"/>
              </a:solidFill>
            </a:endParaRPr>
          </a:p>
          <a:p>
            <a:pPr indent="0" lvl="0" marL="0" rtl="0" algn="l">
              <a:lnSpc>
                <a:spcPct val="115000"/>
              </a:lnSpc>
              <a:spcBef>
                <a:spcPts val="1200"/>
              </a:spcBef>
              <a:spcAft>
                <a:spcPts val="0"/>
              </a:spcAft>
              <a:buSzPts val="1100"/>
              <a:buNone/>
            </a:pPr>
            <a:r>
              <a:t/>
            </a:r>
            <a:endParaRPr>
              <a:solidFill>
                <a:schemeClr val="dk1"/>
              </a:solidFill>
            </a:endParaRPr>
          </a:p>
          <a:p>
            <a:pPr indent="0" lvl="0" marL="0" rtl="0" algn="l">
              <a:lnSpc>
                <a:spcPct val="100000"/>
              </a:lnSpc>
              <a:spcBef>
                <a:spcPts val="1200"/>
              </a:spcBef>
              <a:spcAft>
                <a:spcPts val="0"/>
              </a:spcAft>
              <a:buSzPts val="1100"/>
              <a:buNone/>
            </a:pPr>
            <a:r>
              <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09" name="Shape 409"/>
        <p:cNvGrpSpPr/>
        <p:nvPr/>
      </p:nvGrpSpPr>
      <p:grpSpPr>
        <a:xfrm>
          <a:off x="0" y="0"/>
          <a:ext cx="0" cy="0"/>
          <a:chOff x="0" y="0"/>
          <a:chExt cx="0" cy="0"/>
        </a:xfrm>
      </p:grpSpPr>
      <p:sp>
        <p:nvSpPr>
          <p:cNvPr id="410" name="Google Shape;410;p1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11" name="Google Shape;411;p14: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15" name="Shape 415"/>
        <p:cNvGrpSpPr/>
        <p:nvPr/>
      </p:nvGrpSpPr>
      <p:grpSpPr>
        <a:xfrm>
          <a:off x="0" y="0"/>
          <a:ext cx="0" cy="0"/>
          <a:chOff x="0" y="0"/>
          <a:chExt cx="0" cy="0"/>
        </a:xfrm>
      </p:grpSpPr>
      <p:sp>
        <p:nvSpPr>
          <p:cNvPr id="416" name="Google Shape;416;p1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17" name="Google Shape;417;p15: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21" name="Shape 421"/>
        <p:cNvGrpSpPr/>
        <p:nvPr/>
      </p:nvGrpSpPr>
      <p:grpSpPr>
        <a:xfrm>
          <a:off x="0" y="0"/>
          <a:ext cx="0" cy="0"/>
          <a:chOff x="0" y="0"/>
          <a:chExt cx="0" cy="0"/>
        </a:xfrm>
      </p:grpSpPr>
      <p:sp>
        <p:nvSpPr>
          <p:cNvPr id="422" name="Google Shape;422;p1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23" name="Google Shape;423;p16: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27" name="Shape 427"/>
        <p:cNvGrpSpPr/>
        <p:nvPr/>
      </p:nvGrpSpPr>
      <p:grpSpPr>
        <a:xfrm>
          <a:off x="0" y="0"/>
          <a:ext cx="0" cy="0"/>
          <a:chOff x="0" y="0"/>
          <a:chExt cx="0" cy="0"/>
        </a:xfrm>
      </p:grpSpPr>
      <p:sp>
        <p:nvSpPr>
          <p:cNvPr id="428" name="Google Shape;428;p1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29" name="Google Shape;429;p17: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33" name="Shape 433"/>
        <p:cNvGrpSpPr/>
        <p:nvPr/>
      </p:nvGrpSpPr>
      <p:grpSpPr>
        <a:xfrm>
          <a:off x="0" y="0"/>
          <a:ext cx="0" cy="0"/>
          <a:chOff x="0" y="0"/>
          <a:chExt cx="0" cy="0"/>
        </a:xfrm>
      </p:grpSpPr>
      <p:sp>
        <p:nvSpPr>
          <p:cNvPr id="434" name="Google Shape;434;p1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35" name="Google Shape;435;p18: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42" name="Shape 442"/>
        <p:cNvGrpSpPr/>
        <p:nvPr/>
      </p:nvGrpSpPr>
      <p:grpSpPr>
        <a:xfrm>
          <a:off x="0" y="0"/>
          <a:ext cx="0" cy="0"/>
          <a:chOff x="0" y="0"/>
          <a:chExt cx="0" cy="0"/>
        </a:xfrm>
      </p:grpSpPr>
      <p:sp>
        <p:nvSpPr>
          <p:cNvPr id="443" name="Google Shape;443;p1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44" name="Google Shape;444;p19: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52" name="Shape 452"/>
        <p:cNvGrpSpPr/>
        <p:nvPr/>
      </p:nvGrpSpPr>
      <p:grpSpPr>
        <a:xfrm>
          <a:off x="0" y="0"/>
          <a:ext cx="0" cy="0"/>
          <a:chOff x="0" y="0"/>
          <a:chExt cx="0" cy="0"/>
        </a:xfrm>
      </p:grpSpPr>
      <p:sp>
        <p:nvSpPr>
          <p:cNvPr id="453" name="Google Shape;453;p2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54" name="Google Shape;454;p20: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1200"/>
              </a:spcBef>
              <a:spcAft>
                <a:spcPts val="0"/>
              </a:spcAft>
              <a:buSzPts val="1100"/>
              <a:buNone/>
            </a:pPr>
            <a:r>
              <a:t/>
            </a:r>
            <a:endParaRPr>
              <a:solidFill>
                <a:schemeClr val="dk1"/>
              </a:solidFill>
            </a:endParaRPr>
          </a:p>
          <a:p>
            <a:pPr indent="0" lvl="0" marL="0" rtl="0" algn="l">
              <a:lnSpc>
                <a:spcPct val="115000"/>
              </a:lnSpc>
              <a:spcBef>
                <a:spcPts val="1200"/>
              </a:spcBef>
              <a:spcAft>
                <a:spcPts val="0"/>
              </a:spcAft>
              <a:buSzPts val="1100"/>
              <a:buNone/>
            </a:pPr>
            <a:r>
              <a:t/>
            </a:r>
            <a:endParaRPr>
              <a:solidFill>
                <a:schemeClr val="dk1"/>
              </a:solidFill>
            </a:endParaRPr>
          </a:p>
          <a:p>
            <a:pPr indent="0" lvl="0" marL="0" rtl="0" algn="l">
              <a:lnSpc>
                <a:spcPct val="100000"/>
              </a:lnSpc>
              <a:spcBef>
                <a:spcPts val="1200"/>
              </a:spcBef>
              <a:spcAft>
                <a:spcPts val="0"/>
              </a:spcAft>
              <a:buSzPts val="1100"/>
              <a:buNone/>
            </a:pPr>
            <a:r>
              <a:t/>
            </a:r>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59" name="Shape 459"/>
        <p:cNvGrpSpPr/>
        <p:nvPr/>
      </p:nvGrpSpPr>
      <p:grpSpPr>
        <a:xfrm>
          <a:off x="0" y="0"/>
          <a:ext cx="0" cy="0"/>
          <a:chOff x="0" y="0"/>
          <a:chExt cx="0" cy="0"/>
        </a:xfrm>
      </p:grpSpPr>
      <p:sp>
        <p:nvSpPr>
          <p:cNvPr id="460" name="Google Shape;460;p2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61" name="Google Shape;461;p21: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1200"/>
              </a:spcBef>
              <a:spcAft>
                <a:spcPts val="0"/>
              </a:spcAft>
              <a:buSzPts val="1100"/>
              <a:buNone/>
            </a:pPr>
            <a:r>
              <a:t/>
            </a:r>
            <a:endParaRPr>
              <a:solidFill>
                <a:schemeClr val="dk1"/>
              </a:solidFill>
            </a:endParaRPr>
          </a:p>
          <a:p>
            <a:pPr indent="0" lvl="0" marL="0" rtl="0" algn="l">
              <a:lnSpc>
                <a:spcPct val="115000"/>
              </a:lnSpc>
              <a:spcBef>
                <a:spcPts val="1200"/>
              </a:spcBef>
              <a:spcAft>
                <a:spcPts val="0"/>
              </a:spcAft>
              <a:buSzPts val="1100"/>
              <a:buNone/>
            </a:pPr>
            <a:r>
              <a:t/>
            </a:r>
            <a:endParaRPr>
              <a:solidFill>
                <a:schemeClr val="dk1"/>
              </a:solidFill>
            </a:endParaRPr>
          </a:p>
          <a:p>
            <a:pPr indent="0" lvl="0" marL="0" rtl="0" algn="l">
              <a:lnSpc>
                <a:spcPct val="100000"/>
              </a:lnSpc>
              <a:spcBef>
                <a:spcPts val="1200"/>
              </a:spcBef>
              <a:spcAft>
                <a:spcPts val="0"/>
              </a:spcAft>
              <a:buSzPts val="1100"/>
              <a:buNone/>
            </a:pPr>
            <a:r>
              <a:t/>
            </a:r>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66" name="Shape 466"/>
        <p:cNvGrpSpPr/>
        <p:nvPr/>
      </p:nvGrpSpPr>
      <p:grpSpPr>
        <a:xfrm>
          <a:off x="0" y="0"/>
          <a:ext cx="0" cy="0"/>
          <a:chOff x="0" y="0"/>
          <a:chExt cx="0" cy="0"/>
        </a:xfrm>
      </p:grpSpPr>
      <p:sp>
        <p:nvSpPr>
          <p:cNvPr id="467" name="Google Shape;467;p2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68" name="Google Shape;468;p22: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1200"/>
              </a:spcBef>
              <a:spcAft>
                <a:spcPts val="0"/>
              </a:spcAft>
              <a:buSzPts val="1100"/>
              <a:buNone/>
            </a:pPr>
            <a:r>
              <a:t/>
            </a:r>
            <a:endParaRPr>
              <a:solidFill>
                <a:schemeClr val="dk1"/>
              </a:solidFill>
            </a:endParaRPr>
          </a:p>
          <a:p>
            <a:pPr indent="0" lvl="0" marL="0" rtl="0" algn="l">
              <a:lnSpc>
                <a:spcPct val="115000"/>
              </a:lnSpc>
              <a:spcBef>
                <a:spcPts val="1200"/>
              </a:spcBef>
              <a:spcAft>
                <a:spcPts val="0"/>
              </a:spcAft>
              <a:buSzPts val="1100"/>
              <a:buNone/>
            </a:pPr>
            <a:r>
              <a:t/>
            </a:r>
            <a:endParaRPr>
              <a:solidFill>
                <a:schemeClr val="dk1"/>
              </a:solidFill>
            </a:endParaRPr>
          </a:p>
          <a:p>
            <a:pPr indent="0" lvl="0" marL="0" rtl="0" algn="l">
              <a:lnSpc>
                <a:spcPct val="100000"/>
              </a:lnSpc>
              <a:spcBef>
                <a:spcPts val="1200"/>
              </a:spcBef>
              <a:spcAft>
                <a:spcPts val="0"/>
              </a:spcAft>
              <a:buSzPts val="1100"/>
              <a:buNone/>
            </a:pPr>
            <a:r>
              <a:t/>
            </a:r>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73" name="Shape 473"/>
        <p:cNvGrpSpPr/>
        <p:nvPr/>
      </p:nvGrpSpPr>
      <p:grpSpPr>
        <a:xfrm>
          <a:off x="0" y="0"/>
          <a:ext cx="0" cy="0"/>
          <a:chOff x="0" y="0"/>
          <a:chExt cx="0" cy="0"/>
        </a:xfrm>
      </p:grpSpPr>
      <p:sp>
        <p:nvSpPr>
          <p:cNvPr id="474" name="Google Shape;474;p2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75" name="Google Shape;475;p23: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1200"/>
              </a:spcBef>
              <a:spcAft>
                <a:spcPts val="0"/>
              </a:spcAft>
              <a:buSzPts val="1100"/>
              <a:buNone/>
            </a:pPr>
            <a:r>
              <a:t/>
            </a:r>
            <a:endParaRPr>
              <a:solidFill>
                <a:schemeClr val="dk1"/>
              </a:solidFill>
            </a:endParaRPr>
          </a:p>
          <a:p>
            <a:pPr indent="0" lvl="0" marL="0" rtl="0" algn="l">
              <a:lnSpc>
                <a:spcPct val="115000"/>
              </a:lnSpc>
              <a:spcBef>
                <a:spcPts val="1200"/>
              </a:spcBef>
              <a:spcAft>
                <a:spcPts val="0"/>
              </a:spcAft>
              <a:buSzPts val="1100"/>
              <a:buNone/>
            </a:pPr>
            <a:r>
              <a:t/>
            </a:r>
            <a:endParaRPr>
              <a:solidFill>
                <a:schemeClr val="dk1"/>
              </a:solidFill>
            </a:endParaRPr>
          </a:p>
          <a:p>
            <a:pPr indent="0" lvl="0" marL="0" rtl="0" algn="l">
              <a:lnSpc>
                <a:spcPct val="100000"/>
              </a:lnSpc>
              <a:spcBef>
                <a:spcPts val="1200"/>
              </a:spcBef>
              <a:spcAft>
                <a:spcPts val="0"/>
              </a:spcAft>
              <a:buSzPts val="1100"/>
              <a:buNone/>
            </a:pPr>
            <a:r>
              <a:t/>
            </a:r>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80" name="Shape 480"/>
        <p:cNvGrpSpPr/>
        <p:nvPr/>
      </p:nvGrpSpPr>
      <p:grpSpPr>
        <a:xfrm>
          <a:off x="0" y="0"/>
          <a:ext cx="0" cy="0"/>
          <a:chOff x="0" y="0"/>
          <a:chExt cx="0" cy="0"/>
        </a:xfrm>
      </p:grpSpPr>
      <p:sp>
        <p:nvSpPr>
          <p:cNvPr id="481" name="Google Shape;481;p2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82" name="Google Shape;482;p24: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1200"/>
              </a:spcBef>
              <a:spcAft>
                <a:spcPts val="0"/>
              </a:spcAft>
              <a:buSzPts val="1100"/>
              <a:buNone/>
            </a:pPr>
            <a:r>
              <a:t/>
            </a:r>
            <a:endParaRPr>
              <a:solidFill>
                <a:schemeClr val="dk1"/>
              </a:solidFill>
            </a:endParaRPr>
          </a:p>
          <a:p>
            <a:pPr indent="0" lvl="0" marL="0" rtl="0" algn="l">
              <a:lnSpc>
                <a:spcPct val="115000"/>
              </a:lnSpc>
              <a:spcBef>
                <a:spcPts val="1200"/>
              </a:spcBef>
              <a:spcAft>
                <a:spcPts val="0"/>
              </a:spcAft>
              <a:buSzPts val="1100"/>
              <a:buNone/>
            </a:pPr>
            <a:r>
              <a:t/>
            </a:r>
            <a:endParaRPr>
              <a:solidFill>
                <a:schemeClr val="dk1"/>
              </a:solidFill>
            </a:endParaRPr>
          </a:p>
          <a:p>
            <a:pPr indent="0" lvl="0" marL="0" rtl="0" algn="l">
              <a:lnSpc>
                <a:spcPct val="100000"/>
              </a:lnSpc>
              <a:spcBef>
                <a:spcPts val="1200"/>
              </a:spcBef>
              <a:spcAft>
                <a:spcPts val="0"/>
              </a:spcAft>
              <a:buSzPts val="1100"/>
              <a:buNone/>
            </a:pPr>
            <a:r>
              <a:t/>
            </a:r>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92" name="Shape 492"/>
        <p:cNvGrpSpPr/>
        <p:nvPr/>
      </p:nvGrpSpPr>
      <p:grpSpPr>
        <a:xfrm>
          <a:off x="0" y="0"/>
          <a:ext cx="0" cy="0"/>
          <a:chOff x="0" y="0"/>
          <a:chExt cx="0" cy="0"/>
        </a:xfrm>
      </p:grpSpPr>
      <p:sp>
        <p:nvSpPr>
          <p:cNvPr id="493" name="Google Shape;493;p2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94" name="Google Shape;494;p25: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1200"/>
              </a:spcBef>
              <a:spcAft>
                <a:spcPts val="0"/>
              </a:spcAft>
              <a:buSzPts val="1100"/>
              <a:buNone/>
            </a:pPr>
            <a:r>
              <a:t/>
            </a:r>
            <a:endParaRPr>
              <a:solidFill>
                <a:schemeClr val="dk1"/>
              </a:solidFill>
            </a:endParaRPr>
          </a:p>
          <a:p>
            <a:pPr indent="0" lvl="0" marL="0" rtl="0" algn="l">
              <a:lnSpc>
                <a:spcPct val="115000"/>
              </a:lnSpc>
              <a:spcBef>
                <a:spcPts val="1200"/>
              </a:spcBef>
              <a:spcAft>
                <a:spcPts val="0"/>
              </a:spcAft>
              <a:buSzPts val="1100"/>
              <a:buNone/>
            </a:pPr>
            <a:r>
              <a:t/>
            </a:r>
            <a:endParaRPr>
              <a:solidFill>
                <a:schemeClr val="dk1"/>
              </a:solidFill>
            </a:endParaRPr>
          </a:p>
          <a:p>
            <a:pPr indent="0" lvl="0" marL="0" rtl="0" algn="l">
              <a:lnSpc>
                <a:spcPct val="100000"/>
              </a:lnSpc>
              <a:spcBef>
                <a:spcPts val="1200"/>
              </a:spcBef>
              <a:spcAft>
                <a:spcPts val="0"/>
              </a:spcAft>
              <a:buSzPts val="1100"/>
              <a:buNone/>
            </a:pPr>
            <a:r>
              <a:t/>
            </a:r>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06" name="Shape 506"/>
        <p:cNvGrpSpPr/>
        <p:nvPr/>
      </p:nvGrpSpPr>
      <p:grpSpPr>
        <a:xfrm>
          <a:off x="0" y="0"/>
          <a:ext cx="0" cy="0"/>
          <a:chOff x="0" y="0"/>
          <a:chExt cx="0" cy="0"/>
        </a:xfrm>
      </p:grpSpPr>
      <p:sp>
        <p:nvSpPr>
          <p:cNvPr id="507" name="Google Shape;507;p2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508" name="Google Shape;508;p26: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1200"/>
              </a:spcBef>
              <a:spcAft>
                <a:spcPts val="0"/>
              </a:spcAft>
              <a:buSzPts val="1100"/>
              <a:buNone/>
            </a:pPr>
            <a:r>
              <a:t/>
            </a:r>
            <a:endParaRPr>
              <a:solidFill>
                <a:schemeClr val="dk1"/>
              </a:solidFill>
            </a:endParaRPr>
          </a:p>
          <a:p>
            <a:pPr indent="0" lvl="0" marL="0" rtl="0" algn="l">
              <a:lnSpc>
                <a:spcPct val="115000"/>
              </a:lnSpc>
              <a:spcBef>
                <a:spcPts val="1200"/>
              </a:spcBef>
              <a:spcAft>
                <a:spcPts val="0"/>
              </a:spcAft>
              <a:buSzPts val="1100"/>
              <a:buNone/>
            </a:pPr>
            <a:r>
              <a:t/>
            </a:r>
            <a:endParaRPr>
              <a:solidFill>
                <a:schemeClr val="dk1"/>
              </a:solidFill>
            </a:endParaRPr>
          </a:p>
          <a:p>
            <a:pPr indent="0" lvl="0" marL="0" rtl="0" algn="l">
              <a:lnSpc>
                <a:spcPct val="100000"/>
              </a:lnSpc>
              <a:spcBef>
                <a:spcPts val="1200"/>
              </a:spcBef>
              <a:spcAft>
                <a:spcPts val="0"/>
              </a:spcAft>
              <a:buSzPts val="1100"/>
              <a:buNone/>
            </a:pPr>
            <a:r>
              <a:t/>
            </a:r>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13" name="Shape 513"/>
        <p:cNvGrpSpPr/>
        <p:nvPr/>
      </p:nvGrpSpPr>
      <p:grpSpPr>
        <a:xfrm>
          <a:off x="0" y="0"/>
          <a:ext cx="0" cy="0"/>
          <a:chOff x="0" y="0"/>
          <a:chExt cx="0" cy="0"/>
        </a:xfrm>
      </p:grpSpPr>
      <p:sp>
        <p:nvSpPr>
          <p:cNvPr id="514" name="Google Shape;514;p2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515" name="Google Shape;515;p27: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1200"/>
              </a:spcBef>
              <a:spcAft>
                <a:spcPts val="0"/>
              </a:spcAft>
              <a:buSzPts val="1100"/>
              <a:buNone/>
            </a:pPr>
            <a:r>
              <a:t/>
            </a:r>
            <a:endParaRPr>
              <a:solidFill>
                <a:schemeClr val="dk1"/>
              </a:solidFill>
            </a:endParaRPr>
          </a:p>
          <a:p>
            <a:pPr indent="0" lvl="0" marL="0" rtl="0" algn="l">
              <a:lnSpc>
                <a:spcPct val="115000"/>
              </a:lnSpc>
              <a:spcBef>
                <a:spcPts val="1200"/>
              </a:spcBef>
              <a:spcAft>
                <a:spcPts val="0"/>
              </a:spcAft>
              <a:buSzPts val="1100"/>
              <a:buNone/>
            </a:pPr>
            <a:r>
              <a:t/>
            </a:r>
            <a:endParaRPr>
              <a:solidFill>
                <a:schemeClr val="dk1"/>
              </a:solidFill>
            </a:endParaRPr>
          </a:p>
          <a:p>
            <a:pPr indent="0" lvl="0" marL="0" rtl="0" algn="l">
              <a:lnSpc>
                <a:spcPct val="100000"/>
              </a:lnSpc>
              <a:spcBef>
                <a:spcPts val="1200"/>
              </a:spcBef>
              <a:spcAft>
                <a:spcPts val="0"/>
              </a:spcAft>
              <a:buSzPts val="1100"/>
              <a:buNone/>
            </a:pPr>
            <a:r>
              <a:t/>
            </a:r>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20" name="Shape 520"/>
        <p:cNvGrpSpPr/>
        <p:nvPr/>
      </p:nvGrpSpPr>
      <p:grpSpPr>
        <a:xfrm>
          <a:off x="0" y="0"/>
          <a:ext cx="0" cy="0"/>
          <a:chOff x="0" y="0"/>
          <a:chExt cx="0" cy="0"/>
        </a:xfrm>
      </p:grpSpPr>
      <p:sp>
        <p:nvSpPr>
          <p:cNvPr id="521" name="Google Shape;521;p2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522" name="Google Shape;522;p28: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1200"/>
              </a:spcBef>
              <a:spcAft>
                <a:spcPts val="0"/>
              </a:spcAft>
              <a:buSzPts val="1100"/>
              <a:buNone/>
            </a:pPr>
            <a:r>
              <a:t/>
            </a:r>
            <a:endParaRPr>
              <a:solidFill>
                <a:schemeClr val="dk1"/>
              </a:solidFill>
            </a:endParaRPr>
          </a:p>
          <a:p>
            <a:pPr indent="0" lvl="0" marL="0" rtl="0" algn="l">
              <a:lnSpc>
                <a:spcPct val="115000"/>
              </a:lnSpc>
              <a:spcBef>
                <a:spcPts val="1200"/>
              </a:spcBef>
              <a:spcAft>
                <a:spcPts val="0"/>
              </a:spcAft>
              <a:buSzPts val="1100"/>
              <a:buNone/>
            </a:pPr>
            <a:r>
              <a:t/>
            </a:r>
            <a:endParaRPr>
              <a:solidFill>
                <a:schemeClr val="dk1"/>
              </a:solidFill>
            </a:endParaRPr>
          </a:p>
          <a:p>
            <a:pPr indent="0" lvl="0" marL="0" rtl="0" algn="l">
              <a:lnSpc>
                <a:spcPct val="100000"/>
              </a:lnSpc>
              <a:spcBef>
                <a:spcPts val="1200"/>
              </a:spcBef>
              <a:spcAft>
                <a:spcPts val="0"/>
              </a:spcAft>
              <a:buSzPts val="1100"/>
              <a:buNone/>
            </a:pPr>
            <a:r>
              <a:t/>
            </a:r>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27" name="Shape 527"/>
        <p:cNvGrpSpPr/>
        <p:nvPr/>
      </p:nvGrpSpPr>
      <p:grpSpPr>
        <a:xfrm>
          <a:off x="0" y="0"/>
          <a:ext cx="0" cy="0"/>
          <a:chOff x="0" y="0"/>
          <a:chExt cx="0" cy="0"/>
        </a:xfrm>
      </p:grpSpPr>
      <p:sp>
        <p:nvSpPr>
          <p:cNvPr id="528" name="Google Shape;528;p2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529" name="Google Shape;529;p29: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1200"/>
              </a:spcBef>
              <a:spcAft>
                <a:spcPts val="0"/>
              </a:spcAft>
              <a:buSzPts val="1100"/>
              <a:buNone/>
            </a:pPr>
            <a:r>
              <a:t/>
            </a:r>
            <a:endParaRPr>
              <a:solidFill>
                <a:schemeClr val="dk1"/>
              </a:solidFill>
            </a:endParaRPr>
          </a:p>
          <a:p>
            <a:pPr indent="0" lvl="0" marL="0" rtl="0" algn="l">
              <a:lnSpc>
                <a:spcPct val="115000"/>
              </a:lnSpc>
              <a:spcBef>
                <a:spcPts val="1200"/>
              </a:spcBef>
              <a:spcAft>
                <a:spcPts val="0"/>
              </a:spcAft>
              <a:buSzPts val="1100"/>
              <a:buNone/>
            </a:pPr>
            <a:r>
              <a:t/>
            </a:r>
            <a:endParaRPr>
              <a:solidFill>
                <a:schemeClr val="dk1"/>
              </a:solidFill>
            </a:endParaRPr>
          </a:p>
          <a:p>
            <a:pPr indent="0" lvl="0" marL="0" rtl="0" algn="l">
              <a:lnSpc>
                <a:spcPct val="100000"/>
              </a:lnSpc>
              <a:spcBef>
                <a:spcPts val="1200"/>
              </a:spcBef>
              <a:spcAft>
                <a:spcPts val="0"/>
              </a:spcAft>
              <a:buSzPts val="1100"/>
              <a:buNone/>
            </a:pPr>
            <a:r>
              <a:t/>
            </a:r>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35" name="Shape 535"/>
        <p:cNvGrpSpPr/>
        <p:nvPr/>
      </p:nvGrpSpPr>
      <p:grpSpPr>
        <a:xfrm>
          <a:off x="0" y="0"/>
          <a:ext cx="0" cy="0"/>
          <a:chOff x="0" y="0"/>
          <a:chExt cx="0" cy="0"/>
        </a:xfrm>
      </p:grpSpPr>
      <p:sp>
        <p:nvSpPr>
          <p:cNvPr id="536" name="Google Shape;536;g2c81bcff74a_0_17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37" name="Google Shape;537;g2c81bcff74a_0_17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42" name="Shape 542"/>
        <p:cNvGrpSpPr/>
        <p:nvPr/>
      </p:nvGrpSpPr>
      <p:grpSpPr>
        <a:xfrm>
          <a:off x="0" y="0"/>
          <a:ext cx="0" cy="0"/>
          <a:chOff x="0" y="0"/>
          <a:chExt cx="0" cy="0"/>
        </a:xfrm>
      </p:grpSpPr>
      <p:sp>
        <p:nvSpPr>
          <p:cNvPr id="543" name="Google Shape;543;g2c81bcff74a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544" name="Google Shape;544;g2c81bcff74a_0_0: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48" name="Shape 548"/>
        <p:cNvGrpSpPr/>
        <p:nvPr/>
      </p:nvGrpSpPr>
      <p:grpSpPr>
        <a:xfrm>
          <a:off x="0" y="0"/>
          <a:ext cx="0" cy="0"/>
          <a:chOff x="0" y="0"/>
          <a:chExt cx="0" cy="0"/>
        </a:xfrm>
      </p:grpSpPr>
      <p:sp>
        <p:nvSpPr>
          <p:cNvPr id="549" name="Google Shape;549;p3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550" name="Google Shape;550;p33: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7.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40.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40.png"/></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5.png"/></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0.png"/></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40.png"/></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40.png"/></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40.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9.jpg"/><Relationship Id="rId3" Type="http://schemas.openxmlformats.org/officeDocument/2006/relationships/image" Target="../media/image4.jpg"/><Relationship Id="rId4" Type="http://schemas.openxmlformats.org/officeDocument/2006/relationships/image" Target="../media/image15.jpg"/><Relationship Id="rId5" Type="http://schemas.openxmlformats.org/officeDocument/2006/relationships/image" Target="../media/image11.jpg"/><Relationship Id="rId6" Type="http://schemas.openxmlformats.org/officeDocument/2006/relationships/image" Target="../media/image8.jpg"/><Relationship Id="rId7" Type="http://schemas.openxmlformats.org/officeDocument/2006/relationships/image" Target="../media/image6.jp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 Id="rId3" Type="http://schemas.openxmlformats.org/officeDocument/2006/relationships/image" Target="../media/image9.jpg"/><Relationship Id="rId4" Type="http://schemas.openxmlformats.org/officeDocument/2006/relationships/image" Target="../media/image4.jpg"/><Relationship Id="rId5" Type="http://schemas.openxmlformats.org/officeDocument/2006/relationships/image" Target="../media/image15.jpg"/><Relationship Id="rId6" Type="http://schemas.openxmlformats.org/officeDocument/2006/relationships/image" Target="../media/image11.jpg"/></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40.png"/></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3.png"/></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4.png"/></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9.png"/></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9.png"/></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2.jpg"/><Relationship Id="rId3" Type="http://schemas.openxmlformats.org/officeDocument/2006/relationships/image" Target="../media/image17.png"/></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7.png"/></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2.png"/></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40.png"/></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40.png"/></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40.png"/></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40.png"/></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40.png"/></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1.png"/></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9.jpg"/><Relationship Id="rId3" Type="http://schemas.openxmlformats.org/officeDocument/2006/relationships/image" Target="../media/image4.jpg"/><Relationship Id="rId4" Type="http://schemas.openxmlformats.org/officeDocument/2006/relationships/image" Target="../media/image15.jpg"/><Relationship Id="rId5" Type="http://schemas.openxmlformats.org/officeDocument/2006/relationships/image" Target="../media/image11.jpg"/><Relationship Id="rId6" Type="http://schemas.openxmlformats.org/officeDocument/2006/relationships/image" Target="../media/image8.jpg"/><Relationship Id="rId7" Type="http://schemas.openxmlformats.org/officeDocument/2006/relationships/image" Target="../media/image6.jpg"/></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1.png"/><Relationship Id="rId3" Type="http://schemas.openxmlformats.org/officeDocument/2006/relationships/image" Target="../media/image9.jpg"/><Relationship Id="rId4" Type="http://schemas.openxmlformats.org/officeDocument/2006/relationships/image" Target="../media/image4.jpg"/><Relationship Id="rId5" Type="http://schemas.openxmlformats.org/officeDocument/2006/relationships/image" Target="../media/image15.jpg"/><Relationship Id="rId6" Type="http://schemas.openxmlformats.org/officeDocument/2006/relationships/image" Target="../media/image11.jpg"/></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40.png"/></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13.png"/></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14.png"/></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5.png"/></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29.png"/></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29.png"/></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10.png"/></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19.jpg"/></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bg>
      <p:bgPr>
        <a:blipFill>
          <a:blip r:embed="rId2">
            <a:alphaModFix/>
          </a:blip>
          <a:stretch>
            <a:fillRect/>
          </a:stretch>
        </a:blipFill>
      </p:bgPr>
    </p:bg>
    <p:spTree>
      <p:nvGrpSpPr>
        <p:cNvPr id="9" name="Shape 9"/>
        <p:cNvGrpSpPr/>
        <p:nvPr/>
      </p:nvGrpSpPr>
      <p:grpSpPr>
        <a:xfrm>
          <a:off x="0" y="0"/>
          <a:ext cx="0" cy="0"/>
          <a:chOff x="0" y="0"/>
          <a:chExt cx="0" cy="0"/>
        </a:xfrm>
      </p:grpSpPr>
      <p:sp>
        <p:nvSpPr>
          <p:cNvPr id="10" name="Google Shape;10;p35"/>
          <p:cNvSpPr txBox="1"/>
          <p:nvPr>
            <p:ph idx="12" type="sldNum"/>
          </p:nvPr>
        </p:nvSpPr>
        <p:spPr>
          <a:xfrm>
            <a:off x="8556784" y="4749851"/>
            <a:ext cx="548700" cy="393600"/>
          </a:xfrm>
          <a:prstGeom prst="rect">
            <a:avLst/>
          </a:prstGeom>
          <a:noFill/>
          <a:ln>
            <a:noFill/>
          </a:ln>
        </p:spPr>
        <p:txBody>
          <a:bodyPr anchorCtr="0" anchor="t" bIns="91425" lIns="91425" spcFirstLastPara="1" rIns="91425" wrap="square" tIns="91425">
            <a:noAutofit/>
          </a:bodyPr>
          <a:lstStyle>
            <a:lvl1pPr indent="0" lvl="0"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bg>
      <p:bgPr>
        <a:solidFill>
          <a:srgbClr val="FFBE9F"/>
        </a:solidFill>
      </p:bgPr>
    </p:bg>
    <p:spTree>
      <p:nvGrpSpPr>
        <p:cNvPr id="11" name="Shape 11"/>
        <p:cNvGrpSpPr/>
        <p:nvPr/>
      </p:nvGrpSpPr>
      <p:grpSpPr>
        <a:xfrm>
          <a:off x="0" y="0"/>
          <a:ext cx="0" cy="0"/>
          <a:chOff x="0" y="0"/>
          <a:chExt cx="0" cy="0"/>
        </a:xfrm>
      </p:grpSpPr>
      <p:sp>
        <p:nvSpPr>
          <p:cNvPr id="12" name="Google Shape;12;p36"/>
          <p:cNvSpPr txBox="1"/>
          <p:nvPr>
            <p:ph idx="1" type="subTitle"/>
          </p:nvPr>
        </p:nvSpPr>
        <p:spPr>
          <a:xfrm>
            <a:off x="479450" y="4510075"/>
            <a:ext cx="3904500" cy="193200"/>
          </a:xfrm>
          <a:prstGeom prst="rect">
            <a:avLst/>
          </a:prstGeom>
          <a:noFill/>
          <a:ln>
            <a:noFill/>
          </a:ln>
        </p:spPr>
        <p:txBody>
          <a:bodyPr anchorCtr="0" anchor="t" bIns="0" lIns="0" spcFirstLastPara="1" rIns="0" wrap="square" tIns="0">
            <a:noAutofit/>
          </a:bodyPr>
          <a:lstStyle>
            <a:lvl1pPr lvl="0" algn="l">
              <a:lnSpc>
                <a:spcPct val="115000"/>
              </a:lnSpc>
              <a:spcBef>
                <a:spcPts val="0"/>
              </a:spcBef>
              <a:spcAft>
                <a:spcPts val="0"/>
              </a:spcAft>
              <a:buSzPts val="1800"/>
              <a:buNone/>
              <a:defRPr b="1" sz="1200">
                <a:solidFill>
                  <a:srgbClr val="2C5234"/>
                </a:solidFill>
                <a:latin typeface="Montserrat"/>
                <a:ea typeface="Montserrat"/>
                <a:cs typeface="Montserrat"/>
                <a:sym typeface="Montserrat"/>
              </a:defRPr>
            </a:lvl1pPr>
            <a:lvl2pPr lvl="1" algn="l">
              <a:lnSpc>
                <a:spcPct val="115000"/>
              </a:lnSpc>
              <a:spcBef>
                <a:spcPts val="1600"/>
              </a:spcBef>
              <a:spcAft>
                <a:spcPts val="0"/>
              </a:spcAft>
              <a:buSzPts val="1400"/>
              <a:buNone/>
              <a:defRPr/>
            </a:lvl2pPr>
            <a:lvl3pPr lvl="2" algn="l">
              <a:lnSpc>
                <a:spcPct val="115000"/>
              </a:lnSpc>
              <a:spcBef>
                <a:spcPts val="1600"/>
              </a:spcBef>
              <a:spcAft>
                <a:spcPts val="0"/>
              </a:spcAft>
              <a:buSzPts val="1400"/>
              <a:buNone/>
              <a:defRPr/>
            </a:lvl3pPr>
            <a:lvl4pPr lvl="3" algn="l">
              <a:lnSpc>
                <a:spcPct val="115000"/>
              </a:lnSpc>
              <a:spcBef>
                <a:spcPts val="1600"/>
              </a:spcBef>
              <a:spcAft>
                <a:spcPts val="0"/>
              </a:spcAft>
              <a:buSzPts val="1400"/>
              <a:buNone/>
              <a:defRPr/>
            </a:lvl4pPr>
            <a:lvl5pPr lvl="4" algn="l">
              <a:lnSpc>
                <a:spcPct val="115000"/>
              </a:lnSpc>
              <a:spcBef>
                <a:spcPts val="1600"/>
              </a:spcBef>
              <a:spcAft>
                <a:spcPts val="0"/>
              </a:spcAft>
              <a:buSzPts val="1400"/>
              <a:buNone/>
              <a:defRPr/>
            </a:lvl5pPr>
            <a:lvl6pPr lvl="5" algn="l">
              <a:lnSpc>
                <a:spcPct val="115000"/>
              </a:lnSpc>
              <a:spcBef>
                <a:spcPts val="1600"/>
              </a:spcBef>
              <a:spcAft>
                <a:spcPts val="0"/>
              </a:spcAft>
              <a:buSzPts val="1400"/>
              <a:buNone/>
              <a:defRPr/>
            </a:lvl6pPr>
            <a:lvl7pPr lvl="6" algn="l">
              <a:lnSpc>
                <a:spcPct val="115000"/>
              </a:lnSpc>
              <a:spcBef>
                <a:spcPts val="1600"/>
              </a:spcBef>
              <a:spcAft>
                <a:spcPts val="0"/>
              </a:spcAft>
              <a:buSzPts val="1400"/>
              <a:buNone/>
              <a:defRPr/>
            </a:lvl7pPr>
            <a:lvl8pPr lvl="7" algn="l">
              <a:lnSpc>
                <a:spcPct val="115000"/>
              </a:lnSpc>
              <a:spcBef>
                <a:spcPts val="1600"/>
              </a:spcBef>
              <a:spcAft>
                <a:spcPts val="0"/>
              </a:spcAft>
              <a:buSzPts val="1400"/>
              <a:buNone/>
              <a:defRPr/>
            </a:lvl8pPr>
            <a:lvl9pPr lvl="8" algn="l">
              <a:lnSpc>
                <a:spcPct val="115000"/>
              </a:lnSpc>
              <a:spcBef>
                <a:spcPts val="1600"/>
              </a:spcBef>
              <a:spcAft>
                <a:spcPts val="1600"/>
              </a:spcAft>
              <a:buSzPts val="1400"/>
              <a:buNone/>
              <a:defRPr/>
            </a:lvl9pPr>
          </a:lstStyle>
          <a:p/>
        </p:txBody>
      </p:sp>
      <p:sp>
        <p:nvSpPr>
          <p:cNvPr id="13" name="Google Shape;13;p36"/>
          <p:cNvSpPr txBox="1"/>
          <p:nvPr>
            <p:ph idx="2" type="subTitle"/>
          </p:nvPr>
        </p:nvSpPr>
        <p:spPr>
          <a:xfrm>
            <a:off x="1328775" y="2943775"/>
            <a:ext cx="4211400" cy="548700"/>
          </a:xfrm>
          <a:prstGeom prst="rect">
            <a:avLst/>
          </a:prstGeom>
          <a:noFill/>
          <a:ln>
            <a:noFill/>
          </a:ln>
        </p:spPr>
        <p:txBody>
          <a:bodyPr anchorCtr="0" anchor="t" bIns="91425" lIns="91425" spcFirstLastPara="1" rIns="91425" wrap="square" tIns="91425">
            <a:noAutofit/>
          </a:bodyPr>
          <a:lstStyle>
            <a:lvl1pPr lvl="0" algn="l">
              <a:lnSpc>
                <a:spcPct val="115000"/>
              </a:lnSpc>
              <a:spcBef>
                <a:spcPts val="0"/>
              </a:spcBef>
              <a:spcAft>
                <a:spcPts val="0"/>
              </a:spcAft>
              <a:buSzPts val="1800"/>
              <a:buNone/>
              <a:defRPr>
                <a:solidFill>
                  <a:srgbClr val="3D5B58"/>
                </a:solidFill>
                <a:latin typeface="Montserrat"/>
                <a:ea typeface="Montserrat"/>
                <a:cs typeface="Montserrat"/>
                <a:sym typeface="Montserrat"/>
              </a:defRPr>
            </a:lvl1pPr>
            <a:lvl2pPr lvl="1" algn="l">
              <a:lnSpc>
                <a:spcPct val="115000"/>
              </a:lnSpc>
              <a:spcBef>
                <a:spcPts val="1600"/>
              </a:spcBef>
              <a:spcAft>
                <a:spcPts val="0"/>
              </a:spcAft>
              <a:buSzPts val="1400"/>
              <a:buNone/>
              <a:defRPr>
                <a:solidFill>
                  <a:srgbClr val="3D5B58"/>
                </a:solidFill>
                <a:latin typeface="Montserrat"/>
                <a:ea typeface="Montserrat"/>
                <a:cs typeface="Montserrat"/>
                <a:sym typeface="Montserrat"/>
              </a:defRPr>
            </a:lvl2pPr>
            <a:lvl3pPr lvl="2" algn="l">
              <a:lnSpc>
                <a:spcPct val="115000"/>
              </a:lnSpc>
              <a:spcBef>
                <a:spcPts val="1600"/>
              </a:spcBef>
              <a:spcAft>
                <a:spcPts val="0"/>
              </a:spcAft>
              <a:buSzPts val="1400"/>
              <a:buNone/>
              <a:defRPr>
                <a:solidFill>
                  <a:srgbClr val="3D5B58"/>
                </a:solidFill>
                <a:latin typeface="Montserrat"/>
                <a:ea typeface="Montserrat"/>
                <a:cs typeface="Montserrat"/>
                <a:sym typeface="Montserrat"/>
              </a:defRPr>
            </a:lvl3pPr>
            <a:lvl4pPr lvl="3" algn="l">
              <a:lnSpc>
                <a:spcPct val="115000"/>
              </a:lnSpc>
              <a:spcBef>
                <a:spcPts val="1600"/>
              </a:spcBef>
              <a:spcAft>
                <a:spcPts val="0"/>
              </a:spcAft>
              <a:buSzPts val="1400"/>
              <a:buNone/>
              <a:defRPr>
                <a:solidFill>
                  <a:srgbClr val="3D5B58"/>
                </a:solidFill>
                <a:latin typeface="Montserrat"/>
                <a:ea typeface="Montserrat"/>
                <a:cs typeface="Montserrat"/>
                <a:sym typeface="Montserrat"/>
              </a:defRPr>
            </a:lvl4pPr>
            <a:lvl5pPr lvl="4" algn="l">
              <a:lnSpc>
                <a:spcPct val="115000"/>
              </a:lnSpc>
              <a:spcBef>
                <a:spcPts val="1600"/>
              </a:spcBef>
              <a:spcAft>
                <a:spcPts val="0"/>
              </a:spcAft>
              <a:buSzPts val="1400"/>
              <a:buNone/>
              <a:defRPr>
                <a:solidFill>
                  <a:srgbClr val="3D5B58"/>
                </a:solidFill>
                <a:latin typeface="Montserrat"/>
                <a:ea typeface="Montserrat"/>
                <a:cs typeface="Montserrat"/>
                <a:sym typeface="Montserrat"/>
              </a:defRPr>
            </a:lvl5pPr>
            <a:lvl6pPr lvl="5" algn="l">
              <a:lnSpc>
                <a:spcPct val="115000"/>
              </a:lnSpc>
              <a:spcBef>
                <a:spcPts val="1600"/>
              </a:spcBef>
              <a:spcAft>
                <a:spcPts val="0"/>
              </a:spcAft>
              <a:buSzPts val="1400"/>
              <a:buNone/>
              <a:defRPr>
                <a:solidFill>
                  <a:srgbClr val="3D5B58"/>
                </a:solidFill>
                <a:latin typeface="Montserrat"/>
                <a:ea typeface="Montserrat"/>
                <a:cs typeface="Montserrat"/>
                <a:sym typeface="Montserrat"/>
              </a:defRPr>
            </a:lvl6pPr>
            <a:lvl7pPr lvl="6" algn="l">
              <a:lnSpc>
                <a:spcPct val="115000"/>
              </a:lnSpc>
              <a:spcBef>
                <a:spcPts val="1600"/>
              </a:spcBef>
              <a:spcAft>
                <a:spcPts val="0"/>
              </a:spcAft>
              <a:buSzPts val="1400"/>
              <a:buNone/>
              <a:defRPr>
                <a:solidFill>
                  <a:srgbClr val="3D5B58"/>
                </a:solidFill>
                <a:latin typeface="Montserrat"/>
                <a:ea typeface="Montserrat"/>
                <a:cs typeface="Montserrat"/>
                <a:sym typeface="Montserrat"/>
              </a:defRPr>
            </a:lvl7pPr>
            <a:lvl8pPr lvl="7" algn="l">
              <a:lnSpc>
                <a:spcPct val="115000"/>
              </a:lnSpc>
              <a:spcBef>
                <a:spcPts val="1600"/>
              </a:spcBef>
              <a:spcAft>
                <a:spcPts val="0"/>
              </a:spcAft>
              <a:buSzPts val="1400"/>
              <a:buNone/>
              <a:defRPr>
                <a:solidFill>
                  <a:srgbClr val="3D5B58"/>
                </a:solidFill>
                <a:latin typeface="Montserrat"/>
                <a:ea typeface="Montserrat"/>
                <a:cs typeface="Montserrat"/>
                <a:sym typeface="Montserrat"/>
              </a:defRPr>
            </a:lvl8pPr>
            <a:lvl9pPr lvl="8" algn="l">
              <a:lnSpc>
                <a:spcPct val="115000"/>
              </a:lnSpc>
              <a:spcBef>
                <a:spcPts val="1600"/>
              </a:spcBef>
              <a:spcAft>
                <a:spcPts val="1600"/>
              </a:spcAft>
              <a:buSzPts val="1400"/>
              <a:buNone/>
              <a:defRPr>
                <a:solidFill>
                  <a:srgbClr val="3D5B58"/>
                </a:solidFill>
                <a:latin typeface="Montserrat"/>
                <a:ea typeface="Montserrat"/>
                <a:cs typeface="Montserrat"/>
                <a:sym typeface="Montserrat"/>
              </a:defRPr>
            </a:lvl9pPr>
          </a:lstStyle>
          <a:p/>
        </p:txBody>
      </p:sp>
      <p:sp>
        <p:nvSpPr>
          <p:cNvPr id="14" name="Google Shape;14;p36"/>
          <p:cNvSpPr txBox="1"/>
          <p:nvPr>
            <p:ph type="title"/>
          </p:nvPr>
        </p:nvSpPr>
        <p:spPr>
          <a:xfrm>
            <a:off x="390825" y="2150850"/>
            <a:ext cx="8520600" cy="841800"/>
          </a:xfrm>
          <a:prstGeom prst="rect">
            <a:avLst/>
          </a:prstGeom>
          <a:noFill/>
          <a:ln>
            <a:noFill/>
          </a:ln>
        </p:spPr>
        <p:txBody>
          <a:bodyPr anchorCtr="0" anchor="ctr" bIns="91425" lIns="91425" spcFirstLastPara="1" rIns="91425" wrap="square" tIns="91425">
            <a:noAutofit/>
          </a:bodyPr>
          <a:lstStyle>
            <a:lvl1pPr lvl="0" algn="l">
              <a:lnSpc>
                <a:spcPct val="100000"/>
              </a:lnSpc>
              <a:spcBef>
                <a:spcPts val="0"/>
              </a:spcBef>
              <a:spcAft>
                <a:spcPts val="0"/>
              </a:spcAft>
              <a:buClr>
                <a:srgbClr val="2C5234"/>
              </a:buClr>
              <a:buSzPts val="4200"/>
              <a:buFont typeface="Montserrat"/>
              <a:buNone/>
              <a:defRPr sz="4200">
                <a:solidFill>
                  <a:srgbClr val="2C5234"/>
                </a:solidFill>
                <a:latin typeface="Montserrat"/>
                <a:ea typeface="Montserrat"/>
                <a:cs typeface="Montserrat"/>
                <a:sym typeface="Montserrat"/>
              </a:defRPr>
            </a:lvl1pPr>
            <a:lvl2pPr lvl="1" algn="ctr">
              <a:lnSpc>
                <a:spcPct val="100000"/>
              </a:lnSpc>
              <a:spcBef>
                <a:spcPts val="0"/>
              </a:spcBef>
              <a:spcAft>
                <a:spcPts val="0"/>
              </a:spcAft>
              <a:buClr>
                <a:srgbClr val="2C5234"/>
              </a:buClr>
              <a:buSzPts val="3600"/>
              <a:buFont typeface="Montserrat"/>
              <a:buNone/>
              <a:defRPr sz="3600">
                <a:solidFill>
                  <a:srgbClr val="2C5234"/>
                </a:solidFill>
                <a:latin typeface="Montserrat"/>
                <a:ea typeface="Montserrat"/>
                <a:cs typeface="Montserrat"/>
                <a:sym typeface="Montserrat"/>
              </a:defRPr>
            </a:lvl2pPr>
            <a:lvl3pPr lvl="2" algn="ctr">
              <a:lnSpc>
                <a:spcPct val="100000"/>
              </a:lnSpc>
              <a:spcBef>
                <a:spcPts val="0"/>
              </a:spcBef>
              <a:spcAft>
                <a:spcPts val="0"/>
              </a:spcAft>
              <a:buClr>
                <a:srgbClr val="2C5234"/>
              </a:buClr>
              <a:buSzPts val="3600"/>
              <a:buFont typeface="Montserrat"/>
              <a:buNone/>
              <a:defRPr sz="3600">
                <a:solidFill>
                  <a:srgbClr val="2C5234"/>
                </a:solidFill>
                <a:latin typeface="Montserrat"/>
                <a:ea typeface="Montserrat"/>
                <a:cs typeface="Montserrat"/>
                <a:sym typeface="Montserrat"/>
              </a:defRPr>
            </a:lvl3pPr>
            <a:lvl4pPr lvl="3" algn="ctr">
              <a:lnSpc>
                <a:spcPct val="100000"/>
              </a:lnSpc>
              <a:spcBef>
                <a:spcPts val="0"/>
              </a:spcBef>
              <a:spcAft>
                <a:spcPts val="0"/>
              </a:spcAft>
              <a:buClr>
                <a:srgbClr val="2C5234"/>
              </a:buClr>
              <a:buSzPts val="3600"/>
              <a:buFont typeface="Montserrat"/>
              <a:buNone/>
              <a:defRPr sz="3600">
                <a:solidFill>
                  <a:srgbClr val="2C5234"/>
                </a:solidFill>
                <a:latin typeface="Montserrat"/>
                <a:ea typeface="Montserrat"/>
                <a:cs typeface="Montserrat"/>
                <a:sym typeface="Montserrat"/>
              </a:defRPr>
            </a:lvl4pPr>
            <a:lvl5pPr lvl="4" algn="ctr">
              <a:lnSpc>
                <a:spcPct val="100000"/>
              </a:lnSpc>
              <a:spcBef>
                <a:spcPts val="0"/>
              </a:spcBef>
              <a:spcAft>
                <a:spcPts val="0"/>
              </a:spcAft>
              <a:buClr>
                <a:srgbClr val="2C5234"/>
              </a:buClr>
              <a:buSzPts val="3600"/>
              <a:buFont typeface="Montserrat"/>
              <a:buNone/>
              <a:defRPr sz="3600">
                <a:solidFill>
                  <a:srgbClr val="2C5234"/>
                </a:solidFill>
                <a:latin typeface="Montserrat"/>
                <a:ea typeface="Montserrat"/>
                <a:cs typeface="Montserrat"/>
                <a:sym typeface="Montserrat"/>
              </a:defRPr>
            </a:lvl5pPr>
            <a:lvl6pPr lvl="5" algn="ctr">
              <a:lnSpc>
                <a:spcPct val="100000"/>
              </a:lnSpc>
              <a:spcBef>
                <a:spcPts val="0"/>
              </a:spcBef>
              <a:spcAft>
                <a:spcPts val="0"/>
              </a:spcAft>
              <a:buClr>
                <a:srgbClr val="2C5234"/>
              </a:buClr>
              <a:buSzPts val="3600"/>
              <a:buFont typeface="Montserrat"/>
              <a:buNone/>
              <a:defRPr sz="3600">
                <a:solidFill>
                  <a:srgbClr val="2C5234"/>
                </a:solidFill>
                <a:latin typeface="Montserrat"/>
                <a:ea typeface="Montserrat"/>
                <a:cs typeface="Montserrat"/>
                <a:sym typeface="Montserrat"/>
              </a:defRPr>
            </a:lvl6pPr>
            <a:lvl7pPr lvl="6" algn="ctr">
              <a:lnSpc>
                <a:spcPct val="100000"/>
              </a:lnSpc>
              <a:spcBef>
                <a:spcPts val="0"/>
              </a:spcBef>
              <a:spcAft>
                <a:spcPts val="0"/>
              </a:spcAft>
              <a:buClr>
                <a:srgbClr val="2C5234"/>
              </a:buClr>
              <a:buSzPts val="3600"/>
              <a:buFont typeface="Montserrat"/>
              <a:buNone/>
              <a:defRPr sz="3600">
                <a:solidFill>
                  <a:srgbClr val="2C5234"/>
                </a:solidFill>
                <a:latin typeface="Montserrat"/>
                <a:ea typeface="Montserrat"/>
                <a:cs typeface="Montserrat"/>
                <a:sym typeface="Montserrat"/>
              </a:defRPr>
            </a:lvl7pPr>
            <a:lvl8pPr lvl="7" algn="ctr">
              <a:lnSpc>
                <a:spcPct val="100000"/>
              </a:lnSpc>
              <a:spcBef>
                <a:spcPts val="0"/>
              </a:spcBef>
              <a:spcAft>
                <a:spcPts val="0"/>
              </a:spcAft>
              <a:buClr>
                <a:srgbClr val="2C5234"/>
              </a:buClr>
              <a:buSzPts val="3600"/>
              <a:buFont typeface="Montserrat"/>
              <a:buNone/>
              <a:defRPr sz="3600">
                <a:solidFill>
                  <a:srgbClr val="2C5234"/>
                </a:solidFill>
                <a:latin typeface="Montserrat"/>
                <a:ea typeface="Montserrat"/>
                <a:cs typeface="Montserrat"/>
                <a:sym typeface="Montserrat"/>
              </a:defRPr>
            </a:lvl8pPr>
            <a:lvl9pPr lvl="8" algn="ctr">
              <a:lnSpc>
                <a:spcPct val="100000"/>
              </a:lnSpc>
              <a:spcBef>
                <a:spcPts val="0"/>
              </a:spcBef>
              <a:spcAft>
                <a:spcPts val="0"/>
              </a:spcAft>
              <a:buClr>
                <a:srgbClr val="2C5234"/>
              </a:buClr>
              <a:buSzPts val="3600"/>
              <a:buFont typeface="Montserrat"/>
              <a:buNone/>
              <a:defRPr sz="3600">
                <a:solidFill>
                  <a:srgbClr val="2C5234"/>
                </a:solidFill>
                <a:latin typeface="Montserrat"/>
                <a:ea typeface="Montserrat"/>
                <a:cs typeface="Montserrat"/>
                <a:sym typeface="Montserrat"/>
              </a:defRPr>
            </a:lvl9pPr>
          </a:lstStyle>
          <a:p/>
        </p:txBody>
      </p:sp>
      <p:pic>
        <p:nvPicPr>
          <p:cNvPr id="15" name="Google Shape;15;p36"/>
          <p:cNvPicPr preferRelativeResize="0"/>
          <p:nvPr/>
        </p:nvPicPr>
        <p:blipFill rotWithShape="1">
          <a:blip r:embed="rId2">
            <a:alphaModFix/>
          </a:blip>
          <a:srcRect b="0" l="0" r="0" t="0"/>
          <a:stretch/>
        </p:blipFill>
        <p:spPr>
          <a:xfrm>
            <a:off x="390825" y="383825"/>
            <a:ext cx="548700" cy="548700"/>
          </a:xfrm>
          <a:prstGeom prst="rect">
            <a:avLst/>
          </a:prstGeom>
          <a:noFill/>
          <a:ln>
            <a:noFill/>
          </a:ln>
        </p:spPr>
      </p:pic>
      <p:sp>
        <p:nvSpPr>
          <p:cNvPr id="16" name="Google Shape;16;p36"/>
          <p:cNvSpPr txBox="1"/>
          <p:nvPr/>
        </p:nvSpPr>
        <p:spPr>
          <a:xfrm>
            <a:off x="6281150" y="514475"/>
            <a:ext cx="2384100" cy="287400"/>
          </a:xfrm>
          <a:prstGeom prst="rect">
            <a:avLst/>
          </a:prstGeom>
          <a:noFill/>
          <a:ln>
            <a:noFill/>
          </a:ln>
        </p:spPr>
        <p:txBody>
          <a:bodyPr anchorCtr="0" anchor="t" bIns="0" lIns="0" spcFirstLastPara="1" rIns="0" wrap="square" tIns="0">
            <a:noAutofit/>
          </a:bodyPr>
          <a:lstStyle/>
          <a:p>
            <a:pPr indent="0" lvl="0" marL="0" marR="0" rtl="0" algn="r">
              <a:lnSpc>
                <a:spcPct val="100000"/>
              </a:lnSpc>
              <a:spcBef>
                <a:spcPts val="0"/>
              </a:spcBef>
              <a:spcAft>
                <a:spcPts val="0"/>
              </a:spcAft>
              <a:buClr>
                <a:srgbClr val="000000"/>
              </a:buClr>
              <a:buSzPts val="1400"/>
              <a:buFont typeface="Arial"/>
              <a:buNone/>
            </a:pPr>
            <a:r>
              <a:rPr b="1" i="0" lang="en" sz="1400" u="none" cap="none" strike="noStrike">
                <a:solidFill>
                  <a:srgbClr val="2C5234"/>
                </a:solidFill>
                <a:latin typeface="Montserrat"/>
                <a:ea typeface="Montserrat"/>
                <a:cs typeface="Montserrat"/>
                <a:sym typeface="Montserrat"/>
              </a:rPr>
              <a:t>Appvia.io</a:t>
            </a:r>
            <a:endParaRPr b="1" i="0" sz="1400" u="none" cap="none" strike="noStrike">
              <a:solidFill>
                <a:srgbClr val="2C5234"/>
              </a:solidFill>
              <a:latin typeface="Montserrat"/>
              <a:ea typeface="Montserrat"/>
              <a:cs typeface="Montserrat"/>
              <a:sym typeface="Montserrat"/>
            </a:endParaRPr>
          </a:p>
        </p:txBody>
      </p:sp>
      <p:cxnSp>
        <p:nvCxnSpPr>
          <p:cNvPr id="17" name="Google Shape;17;p36"/>
          <p:cNvCxnSpPr/>
          <p:nvPr/>
        </p:nvCxnSpPr>
        <p:spPr>
          <a:xfrm>
            <a:off x="519950" y="3175550"/>
            <a:ext cx="652200" cy="0"/>
          </a:xfrm>
          <a:prstGeom prst="straightConnector1">
            <a:avLst/>
          </a:prstGeom>
          <a:noFill/>
          <a:ln cap="flat" cmpd="sng" w="38100">
            <a:solidFill>
              <a:srgbClr val="FFFFFF"/>
            </a:solidFill>
            <a:prstDash val="solid"/>
            <a:round/>
            <a:headEnd len="sm" w="sm" type="none"/>
            <a:tailEnd len="sm" w="sm" type="none"/>
          </a:ln>
        </p:spPr>
      </p:cxnSp>
      <p:cxnSp>
        <p:nvCxnSpPr>
          <p:cNvPr id="18" name="Google Shape;18;p36"/>
          <p:cNvCxnSpPr/>
          <p:nvPr/>
        </p:nvCxnSpPr>
        <p:spPr>
          <a:xfrm>
            <a:off x="2042500" y="4613175"/>
            <a:ext cx="6639600" cy="0"/>
          </a:xfrm>
          <a:prstGeom prst="straightConnector1">
            <a:avLst/>
          </a:prstGeom>
          <a:noFill/>
          <a:ln cap="flat" cmpd="sng" w="9525">
            <a:solidFill>
              <a:srgbClr val="3D5B58"/>
            </a:solidFill>
            <a:prstDash val="solid"/>
            <a:round/>
            <a:headEnd len="sm" w="sm" type="none"/>
            <a:tailEnd len="sm" w="sm" type="none"/>
          </a:ln>
        </p:spPr>
      </p:cxn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Blank">
  <p:cSld name="TITLE_AND_TWO_COLUMNS_1_1">
    <p:bg>
      <p:bgPr>
        <a:blipFill>
          <a:blip r:embed="rId2">
            <a:alphaModFix/>
          </a:blip>
          <a:stretch>
            <a:fillRect/>
          </a:stretch>
        </a:blipFill>
      </p:bgPr>
    </p:bg>
    <p:spTree>
      <p:nvGrpSpPr>
        <p:cNvPr id="19" name="Shape 19"/>
        <p:cNvGrpSpPr/>
        <p:nvPr/>
      </p:nvGrpSpPr>
      <p:grpSpPr>
        <a:xfrm>
          <a:off x="0" y="0"/>
          <a:ext cx="0" cy="0"/>
          <a:chOff x="0" y="0"/>
          <a:chExt cx="0" cy="0"/>
        </a:xfrm>
      </p:grpSpPr>
      <p:sp>
        <p:nvSpPr>
          <p:cNvPr id="20" name="Google Shape;20;p37"/>
          <p:cNvSpPr txBox="1"/>
          <p:nvPr>
            <p:ph type="title"/>
          </p:nvPr>
        </p:nvSpPr>
        <p:spPr>
          <a:xfrm>
            <a:off x="311700" y="318800"/>
            <a:ext cx="8520600" cy="429600"/>
          </a:xfrm>
          <a:prstGeom prst="rect">
            <a:avLst/>
          </a:prstGeom>
          <a:noFill/>
          <a:ln>
            <a:noFill/>
          </a:ln>
        </p:spPr>
        <p:txBody>
          <a:bodyPr anchorCtr="0" anchor="t" bIns="0" lIns="0" spcFirstLastPara="1" rIns="0" wrap="square" tIns="0">
            <a:noAutofit/>
          </a:bodyPr>
          <a:lstStyle>
            <a:lvl1pPr lvl="0" algn="l">
              <a:lnSpc>
                <a:spcPct val="100000"/>
              </a:lnSpc>
              <a:spcBef>
                <a:spcPts val="0"/>
              </a:spcBef>
              <a:spcAft>
                <a:spcPts val="0"/>
              </a:spcAft>
              <a:buClr>
                <a:srgbClr val="2C5234"/>
              </a:buClr>
              <a:buSzPts val="3200"/>
              <a:buFont typeface="Montserrat"/>
              <a:buNone/>
              <a:defRPr sz="3200">
                <a:solidFill>
                  <a:srgbClr val="2C5234"/>
                </a:solidFill>
                <a:latin typeface="Montserrat"/>
                <a:ea typeface="Montserrat"/>
                <a:cs typeface="Montserrat"/>
                <a:sym typeface="Montserrat"/>
              </a:defRPr>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p:txBody>
      </p:sp>
      <p:sp>
        <p:nvSpPr>
          <p:cNvPr id="21" name="Google Shape;21;p37"/>
          <p:cNvSpPr txBox="1"/>
          <p:nvPr>
            <p:ph idx="12" type="sldNum"/>
          </p:nvPr>
        </p:nvSpPr>
        <p:spPr>
          <a:xfrm>
            <a:off x="7258697" y="4568388"/>
            <a:ext cx="778500" cy="393600"/>
          </a:xfrm>
          <a:prstGeom prst="rect">
            <a:avLst/>
          </a:prstGeom>
          <a:noFill/>
          <a:ln>
            <a:noFill/>
          </a:ln>
        </p:spPr>
        <p:txBody>
          <a:bodyPr anchorCtr="0" anchor="ctr" bIns="0" lIns="91425" spcFirstLastPara="1" rIns="91425" wrap="square" tIns="0">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9pPr>
          </a:lstStyle>
          <a:p>
            <a:pPr indent="0" lvl="0" marL="0" rtl="0" algn="r">
              <a:spcBef>
                <a:spcPts val="0"/>
              </a:spcBef>
              <a:spcAft>
                <a:spcPts val="0"/>
              </a:spcAft>
              <a:buNone/>
            </a:pPr>
            <a:r>
              <a:rPr lang="en"/>
              <a:t>Page </a:t>
            </a:r>
            <a:fld id="{00000000-1234-1234-1234-123412341234}" type="slidenum">
              <a:rPr lang="en"/>
              <a:t>‹#›</a:t>
            </a:fld>
            <a:endParaRPr/>
          </a:p>
        </p:txBody>
      </p:sp>
      <p:sp>
        <p:nvSpPr>
          <p:cNvPr id="22" name="Google Shape;22;p37"/>
          <p:cNvSpPr txBox="1"/>
          <p:nvPr/>
        </p:nvSpPr>
        <p:spPr>
          <a:xfrm>
            <a:off x="311700" y="4621488"/>
            <a:ext cx="2384100" cy="2874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00000"/>
              </a:buClr>
              <a:buSzPts val="1400"/>
              <a:buFont typeface="Arial"/>
              <a:buNone/>
            </a:pPr>
            <a:r>
              <a:rPr b="1" i="0" lang="en" sz="1400" u="none" cap="none" strike="noStrike">
                <a:solidFill>
                  <a:srgbClr val="2C5234"/>
                </a:solidFill>
                <a:latin typeface="Montserrat"/>
                <a:ea typeface="Montserrat"/>
                <a:cs typeface="Montserrat"/>
                <a:sym typeface="Montserrat"/>
              </a:rPr>
              <a:t>Appvia.io</a:t>
            </a:r>
            <a:endParaRPr b="1" i="0" sz="1400" u="none" cap="none" strike="noStrike">
              <a:solidFill>
                <a:srgbClr val="2C5234"/>
              </a:solidFill>
              <a:latin typeface="Montserrat"/>
              <a:ea typeface="Montserrat"/>
              <a:cs typeface="Montserrat"/>
              <a:sym typeface="Montserrat"/>
            </a:endParaRPr>
          </a:p>
        </p:txBody>
      </p:sp>
      <p:cxnSp>
        <p:nvCxnSpPr>
          <p:cNvPr id="23" name="Google Shape;23;p37"/>
          <p:cNvCxnSpPr/>
          <p:nvPr/>
        </p:nvCxnSpPr>
        <p:spPr>
          <a:xfrm flipH="1" rot="10800000">
            <a:off x="1293075" y="4765075"/>
            <a:ext cx="6098400" cy="8400"/>
          </a:xfrm>
          <a:prstGeom prst="straightConnector1">
            <a:avLst/>
          </a:prstGeom>
          <a:noFill/>
          <a:ln cap="flat" cmpd="sng" w="9525">
            <a:solidFill>
              <a:srgbClr val="3D5B58"/>
            </a:solidFill>
            <a:prstDash val="solid"/>
            <a:round/>
            <a:headEnd len="sm" w="sm" type="none"/>
            <a:tailEnd len="sm" w="sm" type="none"/>
          </a:ln>
        </p:spPr>
      </p:cxn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ingle Column" type="tx">
  <p:cSld name="TITLE_AND_BODY">
    <p:bg>
      <p:bgPr>
        <a:blipFill>
          <a:blip r:embed="rId2">
            <a:alphaModFix/>
          </a:blip>
          <a:stretch>
            <a:fillRect/>
          </a:stretch>
        </a:blipFill>
      </p:bgPr>
    </p:bg>
    <p:spTree>
      <p:nvGrpSpPr>
        <p:cNvPr id="24" name="Shape 24"/>
        <p:cNvGrpSpPr/>
        <p:nvPr/>
      </p:nvGrpSpPr>
      <p:grpSpPr>
        <a:xfrm>
          <a:off x="0" y="0"/>
          <a:ext cx="0" cy="0"/>
          <a:chOff x="0" y="0"/>
          <a:chExt cx="0" cy="0"/>
        </a:xfrm>
      </p:grpSpPr>
      <p:sp>
        <p:nvSpPr>
          <p:cNvPr id="25" name="Google Shape;25;p38"/>
          <p:cNvSpPr txBox="1"/>
          <p:nvPr>
            <p:ph idx="1" type="body"/>
          </p:nvPr>
        </p:nvSpPr>
        <p:spPr>
          <a:xfrm>
            <a:off x="311700" y="1305350"/>
            <a:ext cx="7725600" cy="2996100"/>
          </a:xfrm>
          <a:prstGeom prst="rect">
            <a:avLst/>
          </a:prstGeom>
          <a:noFill/>
          <a:ln>
            <a:noFill/>
          </a:ln>
        </p:spPr>
        <p:txBody>
          <a:bodyPr anchorCtr="0" anchor="t" bIns="0" lIns="0" spcFirstLastPara="1" rIns="0" wrap="square" tIns="0">
            <a:noAutofit/>
          </a:bodyPr>
          <a:lstStyle>
            <a:lvl1pPr indent="-311150" lvl="0" marL="457200" algn="l">
              <a:lnSpc>
                <a:spcPct val="115000"/>
              </a:lnSpc>
              <a:spcBef>
                <a:spcPts val="10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1pPr>
            <a:lvl2pPr indent="-311150" lvl="1" marL="9144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2pPr>
            <a:lvl3pPr indent="-311150" lvl="2" marL="13716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3pPr>
            <a:lvl4pPr indent="-311150" lvl="3" marL="18288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4pPr>
            <a:lvl5pPr indent="-311150" lvl="4" marL="22860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5pPr>
            <a:lvl6pPr indent="-311150" lvl="5" marL="27432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6pPr>
            <a:lvl7pPr indent="-311150" lvl="6" marL="32004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7pPr>
            <a:lvl8pPr indent="-311150" lvl="7" marL="36576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8pPr>
            <a:lvl9pPr indent="-311150" lvl="8" marL="4114800" algn="l">
              <a:lnSpc>
                <a:spcPct val="115000"/>
              </a:lnSpc>
              <a:spcBef>
                <a:spcPts val="1600"/>
              </a:spcBef>
              <a:spcAft>
                <a:spcPts val="1600"/>
              </a:spcAft>
              <a:buClr>
                <a:srgbClr val="3D5B58"/>
              </a:buClr>
              <a:buSzPts val="1300"/>
              <a:buFont typeface="Montserrat"/>
              <a:buChar char="■"/>
              <a:defRPr sz="1300">
                <a:solidFill>
                  <a:srgbClr val="3D5B58"/>
                </a:solidFill>
                <a:latin typeface="Montserrat"/>
                <a:ea typeface="Montserrat"/>
                <a:cs typeface="Montserrat"/>
                <a:sym typeface="Montserrat"/>
              </a:defRPr>
            </a:lvl9pPr>
          </a:lstStyle>
          <a:p/>
        </p:txBody>
      </p:sp>
      <p:sp>
        <p:nvSpPr>
          <p:cNvPr id="26" name="Google Shape;26;p38"/>
          <p:cNvSpPr txBox="1"/>
          <p:nvPr>
            <p:ph type="title"/>
          </p:nvPr>
        </p:nvSpPr>
        <p:spPr>
          <a:xfrm>
            <a:off x="311700" y="318800"/>
            <a:ext cx="8520600" cy="429600"/>
          </a:xfrm>
          <a:prstGeom prst="rect">
            <a:avLst/>
          </a:prstGeom>
          <a:noFill/>
          <a:ln>
            <a:noFill/>
          </a:ln>
        </p:spPr>
        <p:txBody>
          <a:bodyPr anchorCtr="0" anchor="t" bIns="0" lIns="0" spcFirstLastPara="1" rIns="0" wrap="square" tIns="0">
            <a:noAutofit/>
          </a:bodyPr>
          <a:lstStyle>
            <a:lvl1pPr lvl="0" algn="l">
              <a:lnSpc>
                <a:spcPct val="100000"/>
              </a:lnSpc>
              <a:spcBef>
                <a:spcPts val="0"/>
              </a:spcBef>
              <a:spcAft>
                <a:spcPts val="0"/>
              </a:spcAft>
              <a:buClr>
                <a:srgbClr val="2C5234"/>
              </a:buClr>
              <a:buSzPts val="3200"/>
              <a:buFont typeface="Montserrat"/>
              <a:buNone/>
              <a:defRPr sz="3200">
                <a:solidFill>
                  <a:srgbClr val="2C5234"/>
                </a:solidFill>
                <a:latin typeface="Montserrat"/>
                <a:ea typeface="Montserrat"/>
                <a:cs typeface="Montserrat"/>
                <a:sym typeface="Montserrat"/>
              </a:defRPr>
            </a:lvl1pPr>
            <a:lvl2pPr lvl="1" algn="l">
              <a:lnSpc>
                <a:spcPct val="100000"/>
              </a:lnSpc>
              <a:spcBef>
                <a:spcPts val="0"/>
              </a:spcBef>
              <a:spcAft>
                <a:spcPts val="0"/>
              </a:spcAft>
              <a:buSzPts val="3000"/>
              <a:buFont typeface="Montserrat"/>
              <a:buNone/>
              <a:defRPr sz="3000">
                <a:latin typeface="Montserrat"/>
                <a:ea typeface="Montserrat"/>
                <a:cs typeface="Montserrat"/>
                <a:sym typeface="Montserrat"/>
              </a:defRPr>
            </a:lvl2pPr>
            <a:lvl3pPr lvl="2" algn="l">
              <a:lnSpc>
                <a:spcPct val="100000"/>
              </a:lnSpc>
              <a:spcBef>
                <a:spcPts val="0"/>
              </a:spcBef>
              <a:spcAft>
                <a:spcPts val="0"/>
              </a:spcAft>
              <a:buSzPts val="3000"/>
              <a:buFont typeface="Montserrat"/>
              <a:buNone/>
              <a:defRPr sz="3000">
                <a:latin typeface="Montserrat"/>
                <a:ea typeface="Montserrat"/>
                <a:cs typeface="Montserrat"/>
                <a:sym typeface="Montserrat"/>
              </a:defRPr>
            </a:lvl3pPr>
            <a:lvl4pPr lvl="3" algn="l">
              <a:lnSpc>
                <a:spcPct val="100000"/>
              </a:lnSpc>
              <a:spcBef>
                <a:spcPts val="0"/>
              </a:spcBef>
              <a:spcAft>
                <a:spcPts val="0"/>
              </a:spcAft>
              <a:buSzPts val="3000"/>
              <a:buFont typeface="Montserrat"/>
              <a:buNone/>
              <a:defRPr sz="3000">
                <a:latin typeface="Montserrat"/>
                <a:ea typeface="Montserrat"/>
                <a:cs typeface="Montserrat"/>
                <a:sym typeface="Montserrat"/>
              </a:defRPr>
            </a:lvl4pPr>
            <a:lvl5pPr lvl="4" algn="l">
              <a:lnSpc>
                <a:spcPct val="100000"/>
              </a:lnSpc>
              <a:spcBef>
                <a:spcPts val="0"/>
              </a:spcBef>
              <a:spcAft>
                <a:spcPts val="0"/>
              </a:spcAft>
              <a:buSzPts val="3000"/>
              <a:buFont typeface="Montserrat"/>
              <a:buNone/>
              <a:defRPr sz="3000">
                <a:latin typeface="Montserrat"/>
                <a:ea typeface="Montserrat"/>
                <a:cs typeface="Montserrat"/>
                <a:sym typeface="Montserrat"/>
              </a:defRPr>
            </a:lvl5pPr>
            <a:lvl6pPr lvl="5" algn="l">
              <a:lnSpc>
                <a:spcPct val="100000"/>
              </a:lnSpc>
              <a:spcBef>
                <a:spcPts val="0"/>
              </a:spcBef>
              <a:spcAft>
                <a:spcPts val="0"/>
              </a:spcAft>
              <a:buSzPts val="3000"/>
              <a:buFont typeface="Montserrat"/>
              <a:buNone/>
              <a:defRPr sz="3000">
                <a:latin typeface="Montserrat"/>
                <a:ea typeface="Montserrat"/>
                <a:cs typeface="Montserrat"/>
                <a:sym typeface="Montserrat"/>
              </a:defRPr>
            </a:lvl6pPr>
            <a:lvl7pPr lvl="6" algn="l">
              <a:lnSpc>
                <a:spcPct val="100000"/>
              </a:lnSpc>
              <a:spcBef>
                <a:spcPts val="0"/>
              </a:spcBef>
              <a:spcAft>
                <a:spcPts val="0"/>
              </a:spcAft>
              <a:buSzPts val="3000"/>
              <a:buFont typeface="Montserrat"/>
              <a:buNone/>
              <a:defRPr sz="3000">
                <a:latin typeface="Montserrat"/>
                <a:ea typeface="Montserrat"/>
                <a:cs typeface="Montserrat"/>
                <a:sym typeface="Montserrat"/>
              </a:defRPr>
            </a:lvl7pPr>
            <a:lvl8pPr lvl="7" algn="l">
              <a:lnSpc>
                <a:spcPct val="100000"/>
              </a:lnSpc>
              <a:spcBef>
                <a:spcPts val="0"/>
              </a:spcBef>
              <a:spcAft>
                <a:spcPts val="0"/>
              </a:spcAft>
              <a:buSzPts val="3000"/>
              <a:buFont typeface="Montserrat"/>
              <a:buNone/>
              <a:defRPr sz="3000">
                <a:latin typeface="Montserrat"/>
                <a:ea typeface="Montserrat"/>
                <a:cs typeface="Montserrat"/>
                <a:sym typeface="Montserrat"/>
              </a:defRPr>
            </a:lvl8pPr>
            <a:lvl9pPr lvl="8" algn="l">
              <a:lnSpc>
                <a:spcPct val="100000"/>
              </a:lnSpc>
              <a:spcBef>
                <a:spcPts val="0"/>
              </a:spcBef>
              <a:spcAft>
                <a:spcPts val="0"/>
              </a:spcAft>
              <a:buSzPts val="3000"/>
              <a:buFont typeface="Montserrat"/>
              <a:buNone/>
              <a:defRPr sz="3000">
                <a:latin typeface="Montserrat"/>
                <a:ea typeface="Montserrat"/>
                <a:cs typeface="Montserrat"/>
                <a:sym typeface="Montserrat"/>
              </a:defRPr>
            </a:lvl9pPr>
          </a:lstStyle>
          <a:p/>
        </p:txBody>
      </p:sp>
      <p:sp>
        <p:nvSpPr>
          <p:cNvPr id="27" name="Google Shape;27;p38"/>
          <p:cNvSpPr txBox="1"/>
          <p:nvPr>
            <p:ph idx="12" type="sldNum"/>
          </p:nvPr>
        </p:nvSpPr>
        <p:spPr>
          <a:xfrm>
            <a:off x="7258697" y="4568388"/>
            <a:ext cx="778500" cy="393600"/>
          </a:xfrm>
          <a:prstGeom prst="rect">
            <a:avLst/>
          </a:prstGeom>
          <a:noFill/>
          <a:ln>
            <a:noFill/>
          </a:ln>
        </p:spPr>
        <p:txBody>
          <a:bodyPr anchorCtr="0" anchor="ctr" bIns="0" lIns="91425" spcFirstLastPara="1" rIns="91425" wrap="square" tIns="0">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9pPr>
          </a:lstStyle>
          <a:p>
            <a:pPr indent="0" lvl="0" marL="0" rtl="0" algn="r">
              <a:spcBef>
                <a:spcPts val="0"/>
              </a:spcBef>
              <a:spcAft>
                <a:spcPts val="0"/>
              </a:spcAft>
              <a:buNone/>
            </a:pPr>
            <a:r>
              <a:rPr lang="en"/>
              <a:t>Page </a:t>
            </a:r>
            <a:fld id="{00000000-1234-1234-1234-123412341234}" type="slidenum">
              <a:rPr lang="en"/>
              <a:t>‹#›</a:t>
            </a:fld>
            <a:endParaRPr/>
          </a:p>
        </p:txBody>
      </p:sp>
      <p:sp>
        <p:nvSpPr>
          <p:cNvPr id="28" name="Google Shape;28;p38"/>
          <p:cNvSpPr txBox="1"/>
          <p:nvPr/>
        </p:nvSpPr>
        <p:spPr>
          <a:xfrm>
            <a:off x="311700" y="4621488"/>
            <a:ext cx="2384100" cy="2874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00000"/>
              </a:buClr>
              <a:buSzPts val="1400"/>
              <a:buFont typeface="Arial"/>
              <a:buNone/>
            </a:pPr>
            <a:r>
              <a:rPr b="1" i="0" lang="en" sz="1400" u="none" cap="none" strike="noStrike">
                <a:solidFill>
                  <a:srgbClr val="2C5234"/>
                </a:solidFill>
                <a:latin typeface="Montserrat"/>
                <a:ea typeface="Montserrat"/>
                <a:cs typeface="Montserrat"/>
                <a:sym typeface="Montserrat"/>
              </a:rPr>
              <a:t>Appvia.io</a:t>
            </a:r>
            <a:endParaRPr b="1" i="0" sz="1400" u="none" cap="none" strike="noStrike">
              <a:solidFill>
                <a:srgbClr val="2C5234"/>
              </a:solidFill>
              <a:latin typeface="Montserrat"/>
              <a:ea typeface="Montserrat"/>
              <a:cs typeface="Montserrat"/>
              <a:sym typeface="Montserrat"/>
            </a:endParaRPr>
          </a:p>
        </p:txBody>
      </p:sp>
      <p:cxnSp>
        <p:nvCxnSpPr>
          <p:cNvPr id="29" name="Google Shape;29;p38"/>
          <p:cNvCxnSpPr/>
          <p:nvPr/>
        </p:nvCxnSpPr>
        <p:spPr>
          <a:xfrm flipH="1" rot="10800000">
            <a:off x="1293075" y="4765075"/>
            <a:ext cx="6098400" cy="8400"/>
          </a:xfrm>
          <a:prstGeom prst="straightConnector1">
            <a:avLst/>
          </a:prstGeom>
          <a:noFill/>
          <a:ln cap="flat" cmpd="sng" w="9525">
            <a:solidFill>
              <a:srgbClr val="3D5B58"/>
            </a:solidFill>
            <a:prstDash val="solid"/>
            <a:round/>
            <a:headEnd len="sm" w="sm" type="none"/>
            <a:tailEnd len="sm" w="sm" type="none"/>
          </a:ln>
        </p:spPr>
      </p:cxnSp>
      <p:sp>
        <p:nvSpPr>
          <p:cNvPr id="30" name="Google Shape;30;p38"/>
          <p:cNvSpPr txBox="1"/>
          <p:nvPr>
            <p:ph idx="2" type="title"/>
          </p:nvPr>
        </p:nvSpPr>
        <p:spPr>
          <a:xfrm>
            <a:off x="311700" y="893825"/>
            <a:ext cx="8520600" cy="266100"/>
          </a:xfrm>
          <a:prstGeom prst="rect">
            <a:avLst/>
          </a:prstGeom>
          <a:noFill/>
          <a:ln>
            <a:noFill/>
          </a:ln>
        </p:spPr>
        <p:txBody>
          <a:bodyPr anchorCtr="0" anchor="t" bIns="0" lIns="0" spcFirstLastPara="1" rIns="0" wrap="square" tIns="0">
            <a:noAutofit/>
          </a:bodyPr>
          <a:lstStyle>
            <a:lvl1pPr lvl="0"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1pPr>
            <a:lvl2pPr lvl="1" algn="l">
              <a:lnSpc>
                <a:spcPct val="100000"/>
              </a:lnSpc>
              <a:spcBef>
                <a:spcPts val="0"/>
              </a:spcBef>
              <a:spcAft>
                <a:spcPts val="0"/>
              </a:spcAft>
              <a:buClr>
                <a:srgbClr val="FFBE9F"/>
              </a:buClr>
              <a:buSzPts val="1600"/>
              <a:buNone/>
              <a:defRPr b="1" sz="1600">
                <a:solidFill>
                  <a:srgbClr val="FFBE9F"/>
                </a:solidFill>
              </a:defRPr>
            </a:lvl2pPr>
            <a:lvl3pPr lvl="2" algn="l">
              <a:lnSpc>
                <a:spcPct val="100000"/>
              </a:lnSpc>
              <a:spcBef>
                <a:spcPts val="0"/>
              </a:spcBef>
              <a:spcAft>
                <a:spcPts val="0"/>
              </a:spcAft>
              <a:buClr>
                <a:srgbClr val="FFBE9F"/>
              </a:buClr>
              <a:buSzPts val="1600"/>
              <a:buNone/>
              <a:defRPr b="1" sz="1600">
                <a:solidFill>
                  <a:srgbClr val="FFBE9F"/>
                </a:solidFill>
              </a:defRPr>
            </a:lvl3pPr>
            <a:lvl4pPr lvl="3" algn="l">
              <a:lnSpc>
                <a:spcPct val="100000"/>
              </a:lnSpc>
              <a:spcBef>
                <a:spcPts val="0"/>
              </a:spcBef>
              <a:spcAft>
                <a:spcPts val="0"/>
              </a:spcAft>
              <a:buClr>
                <a:srgbClr val="FFBE9F"/>
              </a:buClr>
              <a:buSzPts val="1600"/>
              <a:buNone/>
              <a:defRPr b="1" sz="1600">
                <a:solidFill>
                  <a:srgbClr val="FFBE9F"/>
                </a:solidFill>
              </a:defRPr>
            </a:lvl4pPr>
            <a:lvl5pPr lvl="4" algn="l">
              <a:lnSpc>
                <a:spcPct val="100000"/>
              </a:lnSpc>
              <a:spcBef>
                <a:spcPts val="0"/>
              </a:spcBef>
              <a:spcAft>
                <a:spcPts val="0"/>
              </a:spcAft>
              <a:buClr>
                <a:srgbClr val="FFBE9F"/>
              </a:buClr>
              <a:buSzPts val="1600"/>
              <a:buNone/>
              <a:defRPr b="1" sz="1600">
                <a:solidFill>
                  <a:srgbClr val="FFBE9F"/>
                </a:solidFill>
              </a:defRPr>
            </a:lvl5pPr>
            <a:lvl6pPr lvl="5" algn="l">
              <a:lnSpc>
                <a:spcPct val="100000"/>
              </a:lnSpc>
              <a:spcBef>
                <a:spcPts val="0"/>
              </a:spcBef>
              <a:spcAft>
                <a:spcPts val="0"/>
              </a:spcAft>
              <a:buClr>
                <a:srgbClr val="FFBE9F"/>
              </a:buClr>
              <a:buSzPts val="1600"/>
              <a:buNone/>
              <a:defRPr b="1" sz="1600">
                <a:solidFill>
                  <a:srgbClr val="FFBE9F"/>
                </a:solidFill>
              </a:defRPr>
            </a:lvl6pPr>
            <a:lvl7pPr lvl="6" algn="l">
              <a:lnSpc>
                <a:spcPct val="100000"/>
              </a:lnSpc>
              <a:spcBef>
                <a:spcPts val="0"/>
              </a:spcBef>
              <a:spcAft>
                <a:spcPts val="0"/>
              </a:spcAft>
              <a:buClr>
                <a:srgbClr val="FFBE9F"/>
              </a:buClr>
              <a:buSzPts val="1600"/>
              <a:buNone/>
              <a:defRPr b="1" sz="1600">
                <a:solidFill>
                  <a:srgbClr val="FFBE9F"/>
                </a:solidFill>
              </a:defRPr>
            </a:lvl7pPr>
            <a:lvl8pPr lvl="7" algn="l">
              <a:lnSpc>
                <a:spcPct val="100000"/>
              </a:lnSpc>
              <a:spcBef>
                <a:spcPts val="0"/>
              </a:spcBef>
              <a:spcAft>
                <a:spcPts val="0"/>
              </a:spcAft>
              <a:buClr>
                <a:srgbClr val="FFBE9F"/>
              </a:buClr>
              <a:buSzPts val="1600"/>
              <a:buNone/>
              <a:defRPr b="1" sz="1600">
                <a:solidFill>
                  <a:srgbClr val="FFBE9F"/>
                </a:solidFill>
              </a:defRPr>
            </a:lvl8pPr>
            <a:lvl9pPr lvl="8" algn="l">
              <a:lnSpc>
                <a:spcPct val="100000"/>
              </a:lnSpc>
              <a:spcBef>
                <a:spcPts val="0"/>
              </a:spcBef>
              <a:spcAft>
                <a:spcPts val="0"/>
              </a:spcAft>
              <a:buClr>
                <a:srgbClr val="FFBE9F"/>
              </a:buClr>
              <a:buSzPts val="1600"/>
              <a:buNone/>
              <a:defRPr b="1" sz="1600">
                <a:solidFill>
                  <a:srgbClr val="FFBE9F"/>
                </a:solidFill>
              </a:defRPr>
            </a:lvl9pPr>
          </a:lstStyle>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p:cSld name="MAIN_POINT">
    <p:bg>
      <p:bgPr>
        <a:blipFill>
          <a:blip r:embed="rId2">
            <a:alphaModFix/>
          </a:blip>
          <a:stretch>
            <a:fillRect/>
          </a:stretch>
        </a:blipFill>
      </p:bgPr>
    </p:bg>
    <p:spTree>
      <p:nvGrpSpPr>
        <p:cNvPr id="31" name="Shape 31"/>
        <p:cNvGrpSpPr/>
        <p:nvPr/>
      </p:nvGrpSpPr>
      <p:grpSpPr>
        <a:xfrm>
          <a:off x="0" y="0"/>
          <a:ext cx="0" cy="0"/>
          <a:chOff x="0" y="0"/>
          <a:chExt cx="0" cy="0"/>
        </a:xfrm>
      </p:grpSpPr>
      <p:sp>
        <p:nvSpPr>
          <p:cNvPr id="32" name="Google Shape;32;p41"/>
          <p:cNvSpPr txBox="1"/>
          <p:nvPr>
            <p:ph type="title"/>
          </p:nvPr>
        </p:nvSpPr>
        <p:spPr>
          <a:xfrm>
            <a:off x="826400" y="760325"/>
            <a:ext cx="7491300" cy="3467700"/>
          </a:xfrm>
          <a:prstGeom prst="rect">
            <a:avLst/>
          </a:prstGeom>
          <a:noFill/>
          <a:ln>
            <a:noFill/>
          </a:ln>
        </p:spPr>
        <p:txBody>
          <a:bodyPr anchorCtr="0" anchor="ctr" bIns="91425" lIns="91425" spcFirstLastPara="1" rIns="91425" wrap="square" tIns="91425">
            <a:noAutofit/>
          </a:bodyPr>
          <a:lstStyle>
            <a:lvl1pPr lvl="0" algn="ctr">
              <a:lnSpc>
                <a:spcPct val="100000"/>
              </a:lnSpc>
              <a:spcBef>
                <a:spcPts val="0"/>
              </a:spcBef>
              <a:spcAft>
                <a:spcPts val="0"/>
              </a:spcAft>
              <a:buClr>
                <a:srgbClr val="2C5234"/>
              </a:buClr>
              <a:buSzPts val="3600"/>
              <a:buFont typeface="Montserrat"/>
              <a:buNone/>
              <a:defRPr b="1" sz="3600">
                <a:solidFill>
                  <a:srgbClr val="2C5234"/>
                </a:solidFill>
                <a:latin typeface="Montserrat"/>
                <a:ea typeface="Montserrat"/>
                <a:cs typeface="Montserrat"/>
                <a:sym typeface="Montserrat"/>
              </a:defRPr>
            </a:lvl1pPr>
            <a:lvl2pPr lvl="1" algn="l">
              <a:lnSpc>
                <a:spcPct val="100000"/>
              </a:lnSpc>
              <a:spcBef>
                <a:spcPts val="0"/>
              </a:spcBef>
              <a:spcAft>
                <a:spcPts val="0"/>
              </a:spcAft>
              <a:buClr>
                <a:srgbClr val="2C5234"/>
              </a:buClr>
              <a:buSzPts val="4800"/>
              <a:buFont typeface="Montserrat"/>
              <a:buNone/>
              <a:defRPr b="1" sz="4800">
                <a:solidFill>
                  <a:srgbClr val="2C5234"/>
                </a:solidFill>
                <a:latin typeface="Montserrat"/>
                <a:ea typeface="Montserrat"/>
                <a:cs typeface="Montserrat"/>
                <a:sym typeface="Montserrat"/>
              </a:defRPr>
            </a:lvl2pPr>
            <a:lvl3pPr lvl="2" algn="l">
              <a:lnSpc>
                <a:spcPct val="100000"/>
              </a:lnSpc>
              <a:spcBef>
                <a:spcPts val="0"/>
              </a:spcBef>
              <a:spcAft>
                <a:spcPts val="0"/>
              </a:spcAft>
              <a:buClr>
                <a:srgbClr val="2C5234"/>
              </a:buClr>
              <a:buSzPts val="4800"/>
              <a:buFont typeface="Montserrat"/>
              <a:buNone/>
              <a:defRPr b="1" sz="4800">
                <a:solidFill>
                  <a:srgbClr val="2C5234"/>
                </a:solidFill>
                <a:latin typeface="Montserrat"/>
                <a:ea typeface="Montserrat"/>
                <a:cs typeface="Montserrat"/>
                <a:sym typeface="Montserrat"/>
              </a:defRPr>
            </a:lvl3pPr>
            <a:lvl4pPr lvl="3" algn="l">
              <a:lnSpc>
                <a:spcPct val="100000"/>
              </a:lnSpc>
              <a:spcBef>
                <a:spcPts val="0"/>
              </a:spcBef>
              <a:spcAft>
                <a:spcPts val="0"/>
              </a:spcAft>
              <a:buClr>
                <a:srgbClr val="2C5234"/>
              </a:buClr>
              <a:buSzPts val="4800"/>
              <a:buFont typeface="Montserrat"/>
              <a:buNone/>
              <a:defRPr b="1" sz="4800">
                <a:solidFill>
                  <a:srgbClr val="2C5234"/>
                </a:solidFill>
                <a:latin typeface="Montserrat"/>
                <a:ea typeface="Montserrat"/>
                <a:cs typeface="Montserrat"/>
                <a:sym typeface="Montserrat"/>
              </a:defRPr>
            </a:lvl4pPr>
            <a:lvl5pPr lvl="4" algn="l">
              <a:lnSpc>
                <a:spcPct val="100000"/>
              </a:lnSpc>
              <a:spcBef>
                <a:spcPts val="0"/>
              </a:spcBef>
              <a:spcAft>
                <a:spcPts val="0"/>
              </a:spcAft>
              <a:buClr>
                <a:srgbClr val="2C5234"/>
              </a:buClr>
              <a:buSzPts val="4800"/>
              <a:buFont typeface="Montserrat"/>
              <a:buNone/>
              <a:defRPr b="1" sz="4800">
                <a:solidFill>
                  <a:srgbClr val="2C5234"/>
                </a:solidFill>
                <a:latin typeface="Montserrat"/>
                <a:ea typeface="Montserrat"/>
                <a:cs typeface="Montserrat"/>
                <a:sym typeface="Montserrat"/>
              </a:defRPr>
            </a:lvl5pPr>
            <a:lvl6pPr lvl="5" algn="l">
              <a:lnSpc>
                <a:spcPct val="100000"/>
              </a:lnSpc>
              <a:spcBef>
                <a:spcPts val="0"/>
              </a:spcBef>
              <a:spcAft>
                <a:spcPts val="0"/>
              </a:spcAft>
              <a:buClr>
                <a:srgbClr val="2C5234"/>
              </a:buClr>
              <a:buSzPts val="4800"/>
              <a:buFont typeface="Montserrat"/>
              <a:buNone/>
              <a:defRPr b="1" sz="4800">
                <a:solidFill>
                  <a:srgbClr val="2C5234"/>
                </a:solidFill>
                <a:latin typeface="Montserrat"/>
                <a:ea typeface="Montserrat"/>
                <a:cs typeface="Montserrat"/>
                <a:sym typeface="Montserrat"/>
              </a:defRPr>
            </a:lvl6pPr>
            <a:lvl7pPr lvl="6" algn="l">
              <a:lnSpc>
                <a:spcPct val="100000"/>
              </a:lnSpc>
              <a:spcBef>
                <a:spcPts val="0"/>
              </a:spcBef>
              <a:spcAft>
                <a:spcPts val="0"/>
              </a:spcAft>
              <a:buClr>
                <a:srgbClr val="2C5234"/>
              </a:buClr>
              <a:buSzPts val="4800"/>
              <a:buFont typeface="Montserrat"/>
              <a:buNone/>
              <a:defRPr b="1" sz="4800">
                <a:solidFill>
                  <a:srgbClr val="2C5234"/>
                </a:solidFill>
                <a:latin typeface="Montserrat"/>
                <a:ea typeface="Montserrat"/>
                <a:cs typeface="Montserrat"/>
                <a:sym typeface="Montserrat"/>
              </a:defRPr>
            </a:lvl7pPr>
            <a:lvl8pPr lvl="7" algn="l">
              <a:lnSpc>
                <a:spcPct val="100000"/>
              </a:lnSpc>
              <a:spcBef>
                <a:spcPts val="0"/>
              </a:spcBef>
              <a:spcAft>
                <a:spcPts val="0"/>
              </a:spcAft>
              <a:buClr>
                <a:srgbClr val="2C5234"/>
              </a:buClr>
              <a:buSzPts val="4800"/>
              <a:buFont typeface="Montserrat"/>
              <a:buNone/>
              <a:defRPr b="1" sz="4800">
                <a:solidFill>
                  <a:srgbClr val="2C5234"/>
                </a:solidFill>
                <a:latin typeface="Montserrat"/>
                <a:ea typeface="Montserrat"/>
                <a:cs typeface="Montserrat"/>
                <a:sym typeface="Montserrat"/>
              </a:defRPr>
            </a:lvl8pPr>
            <a:lvl9pPr lvl="8" algn="l">
              <a:lnSpc>
                <a:spcPct val="100000"/>
              </a:lnSpc>
              <a:spcBef>
                <a:spcPts val="0"/>
              </a:spcBef>
              <a:spcAft>
                <a:spcPts val="0"/>
              </a:spcAft>
              <a:buClr>
                <a:srgbClr val="2C5234"/>
              </a:buClr>
              <a:buSzPts val="4800"/>
              <a:buFont typeface="Montserrat"/>
              <a:buNone/>
              <a:defRPr b="1" sz="4800">
                <a:solidFill>
                  <a:srgbClr val="2C5234"/>
                </a:solidFill>
                <a:latin typeface="Montserrat"/>
                <a:ea typeface="Montserrat"/>
                <a:cs typeface="Montserrat"/>
                <a:sym typeface="Montserrat"/>
              </a:defRPr>
            </a:lvl9pPr>
          </a:lstStyle>
          <a:p/>
        </p:txBody>
      </p:sp>
      <p:cxnSp>
        <p:nvCxnSpPr>
          <p:cNvPr id="33" name="Google Shape;33;p41"/>
          <p:cNvCxnSpPr/>
          <p:nvPr/>
        </p:nvCxnSpPr>
        <p:spPr>
          <a:xfrm>
            <a:off x="4270500" y="3007250"/>
            <a:ext cx="603000" cy="0"/>
          </a:xfrm>
          <a:prstGeom prst="straightConnector1">
            <a:avLst/>
          </a:prstGeom>
          <a:noFill/>
          <a:ln cap="flat" cmpd="sng" w="19050">
            <a:solidFill>
              <a:srgbClr val="FFBE9F"/>
            </a:solidFill>
            <a:prstDash val="solid"/>
            <a:round/>
            <a:headEnd len="sm" w="sm" type="none"/>
            <a:tailEnd len="sm" w="sm" type="none"/>
          </a:ln>
        </p:spPr>
      </p:cxn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hank you" type="blank">
  <p:cSld name="BLANK">
    <p:bg>
      <p:bgPr>
        <a:blipFill>
          <a:blip r:embed="rId2">
            <a:alphaModFix/>
          </a:blip>
          <a:stretch>
            <a:fillRect/>
          </a:stretch>
        </a:blipFill>
      </p:bgPr>
    </p:bg>
    <p:spTree>
      <p:nvGrpSpPr>
        <p:cNvPr id="34" name="Shape 34"/>
        <p:cNvGrpSpPr/>
        <p:nvPr/>
      </p:nvGrpSpPr>
      <p:grpSpPr>
        <a:xfrm>
          <a:off x="0" y="0"/>
          <a:ext cx="0" cy="0"/>
          <a:chOff x="0" y="0"/>
          <a:chExt cx="0" cy="0"/>
        </a:xfrm>
      </p:grpSpPr>
      <p:sp>
        <p:nvSpPr>
          <p:cNvPr id="35" name="Google Shape;35;p42"/>
          <p:cNvSpPr txBox="1"/>
          <p:nvPr>
            <p:ph type="title"/>
          </p:nvPr>
        </p:nvSpPr>
        <p:spPr>
          <a:xfrm>
            <a:off x="826400" y="667525"/>
            <a:ext cx="7491300" cy="3467700"/>
          </a:xfrm>
          <a:prstGeom prst="rect">
            <a:avLst/>
          </a:prstGeom>
          <a:noFill/>
          <a:ln>
            <a:noFill/>
          </a:ln>
        </p:spPr>
        <p:txBody>
          <a:bodyPr anchorCtr="0" anchor="ctr" bIns="91425" lIns="91425" spcFirstLastPara="1" rIns="91425" wrap="square" tIns="91425">
            <a:noAutofit/>
          </a:bodyPr>
          <a:lstStyle>
            <a:lvl1pPr lvl="0" algn="ctr">
              <a:lnSpc>
                <a:spcPct val="100000"/>
              </a:lnSpc>
              <a:spcBef>
                <a:spcPts val="0"/>
              </a:spcBef>
              <a:spcAft>
                <a:spcPts val="0"/>
              </a:spcAft>
              <a:buClr>
                <a:srgbClr val="FFBE9F"/>
              </a:buClr>
              <a:buSzPts val="3600"/>
              <a:buFont typeface="Montserrat"/>
              <a:buNone/>
              <a:defRPr b="1" sz="3600">
                <a:solidFill>
                  <a:srgbClr val="FFBE9F"/>
                </a:solidFill>
                <a:latin typeface="Montserrat"/>
                <a:ea typeface="Montserrat"/>
                <a:cs typeface="Montserrat"/>
                <a:sym typeface="Montserrat"/>
              </a:defRPr>
            </a:lvl1pPr>
            <a:lvl2pPr lvl="1" algn="l">
              <a:lnSpc>
                <a:spcPct val="100000"/>
              </a:lnSpc>
              <a:spcBef>
                <a:spcPts val="0"/>
              </a:spcBef>
              <a:spcAft>
                <a:spcPts val="0"/>
              </a:spcAft>
              <a:buClr>
                <a:srgbClr val="2C5234"/>
              </a:buClr>
              <a:buSzPts val="4800"/>
              <a:buFont typeface="Montserrat"/>
              <a:buNone/>
              <a:defRPr b="1" sz="4800">
                <a:solidFill>
                  <a:srgbClr val="2C5234"/>
                </a:solidFill>
                <a:latin typeface="Montserrat"/>
                <a:ea typeface="Montserrat"/>
                <a:cs typeface="Montserrat"/>
                <a:sym typeface="Montserrat"/>
              </a:defRPr>
            </a:lvl2pPr>
            <a:lvl3pPr lvl="2" algn="l">
              <a:lnSpc>
                <a:spcPct val="100000"/>
              </a:lnSpc>
              <a:spcBef>
                <a:spcPts val="0"/>
              </a:spcBef>
              <a:spcAft>
                <a:spcPts val="0"/>
              </a:spcAft>
              <a:buClr>
                <a:srgbClr val="2C5234"/>
              </a:buClr>
              <a:buSzPts val="4800"/>
              <a:buFont typeface="Montserrat"/>
              <a:buNone/>
              <a:defRPr b="1" sz="4800">
                <a:solidFill>
                  <a:srgbClr val="2C5234"/>
                </a:solidFill>
                <a:latin typeface="Montserrat"/>
                <a:ea typeface="Montserrat"/>
                <a:cs typeface="Montserrat"/>
                <a:sym typeface="Montserrat"/>
              </a:defRPr>
            </a:lvl3pPr>
            <a:lvl4pPr lvl="3" algn="l">
              <a:lnSpc>
                <a:spcPct val="100000"/>
              </a:lnSpc>
              <a:spcBef>
                <a:spcPts val="0"/>
              </a:spcBef>
              <a:spcAft>
                <a:spcPts val="0"/>
              </a:spcAft>
              <a:buClr>
                <a:srgbClr val="2C5234"/>
              </a:buClr>
              <a:buSzPts val="4800"/>
              <a:buFont typeface="Montserrat"/>
              <a:buNone/>
              <a:defRPr b="1" sz="4800">
                <a:solidFill>
                  <a:srgbClr val="2C5234"/>
                </a:solidFill>
                <a:latin typeface="Montserrat"/>
                <a:ea typeface="Montserrat"/>
                <a:cs typeface="Montserrat"/>
                <a:sym typeface="Montserrat"/>
              </a:defRPr>
            </a:lvl4pPr>
            <a:lvl5pPr lvl="4" algn="l">
              <a:lnSpc>
                <a:spcPct val="100000"/>
              </a:lnSpc>
              <a:spcBef>
                <a:spcPts val="0"/>
              </a:spcBef>
              <a:spcAft>
                <a:spcPts val="0"/>
              </a:spcAft>
              <a:buClr>
                <a:srgbClr val="2C5234"/>
              </a:buClr>
              <a:buSzPts val="4800"/>
              <a:buFont typeface="Montserrat"/>
              <a:buNone/>
              <a:defRPr b="1" sz="4800">
                <a:solidFill>
                  <a:srgbClr val="2C5234"/>
                </a:solidFill>
                <a:latin typeface="Montserrat"/>
                <a:ea typeface="Montserrat"/>
                <a:cs typeface="Montserrat"/>
                <a:sym typeface="Montserrat"/>
              </a:defRPr>
            </a:lvl5pPr>
            <a:lvl6pPr lvl="5" algn="l">
              <a:lnSpc>
                <a:spcPct val="100000"/>
              </a:lnSpc>
              <a:spcBef>
                <a:spcPts val="0"/>
              </a:spcBef>
              <a:spcAft>
                <a:spcPts val="0"/>
              </a:spcAft>
              <a:buClr>
                <a:srgbClr val="2C5234"/>
              </a:buClr>
              <a:buSzPts val="4800"/>
              <a:buFont typeface="Montserrat"/>
              <a:buNone/>
              <a:defRPr b="1" sz="4800">
                <a:solidFill>
                  <a:srgbClr val="2C5234"/>
                </a:solidFill>
                <a:latin typeface="Montserrat"/>
                <a:ea typeface="Montserrat"/>
                <a:cs typeface="Montserrat"/>
                <a:sym typeface="Montserrat"/>
              </a:defRPr>
            </a:lvl6pPr>
            <a:lvl7pPr lvl="6" algn="l">
              <a:lnSpc>
                <a:spcPct val="100000"/>
              </a:lnSpc>
              <a:spcBef>
                <a:spcPts val="0"/>
              </a:spcBef>
              <a:spcAft>
                <a:spcPts val="0"/>
              </a:spcAft>
              <a:buClr>
                <a:srgbClr val="2C5234"/>
              </a:buClr>
              <a:buSzPts val="4800"/>
              <a:buFont typeface="Montserrat"/>
              <a:buNone/>
              <a:defRPr b="1" sz="4800">
                <a:solidFill>
                  <a:srgbClr val="2C5234"/>
                </a:solidFill>
                <a:latin typeface="Montserrat"/>
                <a:ea typeface="Montserrat"/>
                <a:cs typeface="Montserrat"/>
                <a:sym typeface="Montserrat"/>
              </a:defRPr>
            </a:lvl7pPr>
            <a:lvl8pPr lvl="7" algn="l">
              <a:lnSpc>
                <a:spcPct val="100000"/>
              </a:lnSpc>
              <a:spcBef>
                <a:spcPts val="0"/>
              </a:spcBef>
              <a:spcAft>
                <a:spcPts val="0"/>
              </a:spcAft>
              <a:buClr>
                <a:srgbClr val="2C5234"/>
              </a:buClr>
              <a:buSzPts val="4800"/>
              <a:buFont typeface="Montserrat"/>
              <a:buNone/>
              <a:defRPr b="1" sz="4800">
                <a:solidFill>
                  <a:srgbClr val="2C5234"/>
                </a:solidFill>
                <a:latin typeface="Montserrat"/>
                <a:ea typeface="Montserrat"/>
                <a:cs typeface="Montserrat"/>
                <a:sym typeface="Montserrat"/>
              </a:defRPr>
            </a:lvl8pPr>
            <a:lvl9pPr lvl="8" algn="l">
              <a:lnSpc>
                <a:spcPct val="100000"/>
              </a:lnSpc>
              <a:spcBef>
                <a:spcPts val="0"/>
              </a:spcBef>
              <a:spcAft>
                <a:spcPts val="0"/>
              </a:spcAft>
              <a:buClr>
                <a:srgbClr val="2C5234"/>
              </a:buClr>
              <a:buSzPts val="4800"/>
              <a:buFont typeface="Montserrat"/>
              <a:buNone/>
              <a:defRPr b="1" sz="4800">
                <a:solidFill>
                  <a:srgbClr val="2C5234"/>
                </a:solidFill>
                <a:latin typeface="Montserrat"/>
                <a:ea typeface="Montserrat"/>
                <a:cs typeface="Montserrat"/>
                <a:sym typeface="Montserrat"/>
              </a:defRPr>
            </a:lvl9pPr>
          </a:lstStyle>
          <a:p/>
        </p:txBody>
      </p:sp>
      <p:cxnSp>
        <p:nvCxnSpPr>
          <p:cNvPr id="36" name="Google Shape;36;p42"/>
          <p:cNvCxnSpPr/>
          <p:nvPr/>
        </p:nvCxnSpPr>
        <p:spPr>
          <a:xfrm>
            <a:off x="4270500" y="3083450"/>
            <a:ext cx="603000" cy="0"/>
          </a:xfrm>
          <a:prstGeom prst="straightConnector1">
            <a:avLst/>
          </a:prstGeom>
          <a:noFill/>
          <a:ln cap="flat" cmpd="sng" w="19050">
            <a:solidFill>
              <a:srgbClr val="FFBE9F"/>
            </a:solidFill>
            <a:prstDash val="solid"/>
            <a:round/>
            <a:headEnd len="sm" w="sm" type="none"/>
            <a:tailEnd len="sm" w="sm" type="none"/>
          </a:ln>
        </p:spPr>
      </p:cxn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lumn ">
  <p:cSld name="TITLE_AND_BODY_1">
    <p:bg>
      <p:bgPr>
        <a:blipFill>
          <a:blip r:embed="rId2">
            <a:alphaModFix/>
          </a:blip>
          <a:stretch>
            <a:fillRect/>
          </a:stretch>
        </a:blipFill>
      </p:bgPr>
    </p:bg>
    <p:spTree>
      <p:nvGrpSpPr>
        <p:cNvPr id="37" name="Shape 37"/>
        <p:cNvGrpSpPr/>
        <p:nvPr/>
      </p:nvGrpSpPr>
      <p:grpSpPr>
        <a:xfrm>
          <a:off x="0" y="0"/>
          <a:ext cx="0" cy="0"/>
          <a:chOff x="0" y="0"/>
          <a:chExt cx="0" cy="0"/>
        </a:xfrm>
      </p:grpSpPr>
      <p:sp>
        <p:nvSpPr>
          <p:cNvPr id="38" name="Google Shape;38;p43"/>
          <p:cNvSpPr txBox="1"/>
          <p:nvPr>
            <p:ph idx="1" type="body"/>
          </p:nvPr>
        </p:nvSpPr>
        <p:spPr>
          <a:xfrm>
            <a:off x="311700" y="1305350"/>
            <a:ext cx="3583800" cy="2922000"/>
          </a:xfrm>
          <a:prstGeom prst="rect">
            <a:avLst/>
          </a:prstGeom>
          <a:noFill/>
          <a:ln>
            <a:noFill/>
          </a:ln>
        </p:spPr>
        <p:txBody>
          <a:bodyPr anchorCtr="0" anchor="t" bIns="0" lIns="0" spcFirstLastPara="1" rIns="0" wrap="square" tIns="0">
            <a:noAutofit/>
          </a:bodyPr>
          <a:lstStyle>
            <a:lvl1pPr indent="-311150" lvl="0" marL="457200" algn="l">
              <a:lnSpc>
                <a:spcPct val="115000"/>
              </a:lnSpc>
              <a:spcBef>
                <a:spcPts val="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1pPr>
            <a:lvl2pPr indent="-311150" lvl="1" marL="9144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2pPr>
            <a:lvl3pPr indent="-311150" lvl="2" marL="13716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3pPr>
            <a:lvl4pPr indent="-311150" lvl="3" marL="18288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4pPr>
            <a:lvl5pPr indent="-311150" lvl="4" marL="22860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5pPr>
            <a:lvl6pPr indent="-311150" lvl="5" marL="27432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6pPr>
            <a:lvl7pPr indent="-311150" lvl="6" marL="32004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7pPr>
            <a:lvl8pPr indent="-311150" lvl="7" marL="36576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8pPr>
            <a:lvl9pPr indent="-311150" lvl="8" marL="4114800" algn="l">
              <a:lnSpc>
                <a:spcPct val="115000"/>
              </a:lnSpc>
              <a:spcBef>
                <a:spcPts val="1600"/>
              </a:spcBef>
              <a:spcAft>
                <a:spcPts val="1600"/>
              </a:spcAft>
              <a:buClr>
                <a:srgbClr val="3D5B58"/>
              </a:buClr>
              <a:buSzPts val="1300"/>
              <a:buFont typeface="Montserrat"/>
              <a:buChar char="■"/>
              <a:defRPr sz="1300">
                <a:solidFill>
                  <a:srgbClr val="3D5B58"/>
                </a:solidFill>
                <a:latin typeface="Montserrat"/>
                <a:ea typeface="Montserrat"/>
                <a:cs typeface="Montserrat"/>
                <a:sym typeface="Montserrat"/>
              </a:defRPr>
            </a:lvl9pPr>
          </a:lstStyle>
          <a:p/>
        </p:txBody>
      </p:sp>
      <p:sp>
        <p:nvSpPr>
          <p:cNvPr id="39" name="Google Shape;39;p43"/>
          <p:cNvSpPr txBox="1"/>
          <p:nvPr>
            <p:ph idx="2" type="body"/>
          </p:nvPr>
        </p:nvSpPr>
        <p:spPr>
          <a:xfrm>
            <a:off x="4362131" y="1305350"/>
            <a:ext cx="3583800" cy="2922000"/>
          </a:xfrm>
          <a:prstGeom prst="rect">
            <a:avLst/>
          </a:prstGeom>
          <a:noFill/>
          <a:ln>
            <a:noFill/>
          </a:ln>
        </p:spPr>
        <p:txBody>
          <a:bodyPr anchorCtr="0" anchor="t" bIns="0" lIns="0" spcFirstLastPara="1" rIns="0" wrap="square" tIns="0">
            <a:noAutofit/>
          </a:bodyPr>
          <a:lstStyle>
            <a:lvl1pPr indent="-311150" lvl="0" marL="457200" algn="l">
              <a:lnSpc>
                <a:spcPct val="115000"/>
              </a:lnSpc>
              <a:spcBef>
                <a:spcPts val="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1pPr>
            <a:lvl2pPr indent="-311150" lvl="1" marL="9144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2pPr>
            <a:lvl3pPr indent="-311150" lvl="2" marL="13716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3pPr>
            <a:lvl4pPr indent="-311150" lvl="3" marL="18288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4pPr>
            <a:lvl5pPr indent="-311150" lvl="4" marL="22860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5pPr>
            <a:lvl6pPr indent="-311150" lvl="5" marL="27432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6pPr>
            <a:lvl7pPr indent="-311150" lvl="6" marL="32004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7pPr>
            <a:lvl8pPr indent="-311150" lvl="7" marL="36576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8pPr>
            <a:lvl9pPr indent="-311150" lvl="8" marL="4114800" algn="l">
              <a:lnSpc>
                <a:spcPct val="115000"/>
              </a:lnSpc>
              <a:spcBef>
                <a:spcPts val="1600"/>
              </a:spcBef>
              <a:spcAft>
                <a:spcPts val="1600"/>
              </a:spcAft>
              <a:buClr>
                <a:srgbClr val="3D5B58"/>
              </a:buClr>
              <a:buSzPts val="1300"/>
              <a:buFont typeface="Montserrat"/>
              <a:buChar char="■"/>
              <a:defRPr sz="1300">
                <a:solidFill>
                  <a:srgbClr val="3D5B58"/>
                </a:solidFill>
                <a:latin typeface="Montserrat"/>
                <a:ea typeface="Montserrat"/>
                <a:cs typeface="Montserrat"/>
                <a:sym typeface="Montserrat"/>
              </a:defRPr>
            </a:lvl9pPr>
          </a:lstStyle>
          <a:p/>
        </p:txBody>
      </p:sp>
      <p:sp>
        <p:nvSpPr>
          <p:cNvPr id="40" name="Google Shape;40;p43"/>
          <p:cNvSpPr txBox="1"/>
          <p:nvPr>
            <p:ph type="title"/>
          </p:nvPr>
        </p:nvSpPr>
        <p:spPr>
          <a:xfrm>
            <a:off x="311700" y="318800"/>
            <a:ext cx="8520600" cy="429600"/>
          </a:xfrm>
          <a:prstGeom prst="rect">
            <a:avLst/>
          </a:prstGeom>
          <a:noFill/>
          <a:ln>
            <a:noFill/>
          </a:ln>
        </p:spPr>
        <p:txBody>
          <a:bodyPr anchorCtr="0" anchor="t" bIns="0" lIns="0" spcFirstLastPara="1" rIns="0" wrap="square" tIns="0">
            <a:noAutofit/>
          </a:bodyPr>
          <a:lstStyle>
            <a:lvl1pPr lvl="0" algn="l">
              <a:lnSpc>
                <a:spcPct val="100000"/>
              </a:lnSpc>
              <a:spcBef>
                <a:spcPts val="0"/>
              </a:spcBef>
              <a:spcAft>
                <a:spcPts val="0"/>
              </a:spcAft>
              <a:buClr>
                <a:srgbClr val="2C5234"/>
              </a:buClr>
              <a:buSzPts val="3200"/>
              <a:buFont typeface="Montserrat"/>
              <a:buNone/>
              <a:defRPr sz="3200">
                <a:solidFill>
                  <a:srgbClr val="2C5234"/>
                </a:solidFill>
                <a:latin typeface="Montserrat"/>
                <a:ea typeface="Montserrat"/>
                <a:cs typeface="Montserrat"/>
                <a:sym typeface="Montserrat"/>
              </a:defRPr>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p:txBody>
      </p:sp>
      <p:sp>
        <p:nvSpPr>
          <p:cNvPr id="41" name="Google Shape;41;p43"/>
          <p:cNvSpPr txBox="1"/>
          <p:nvPr>
            <p:ph idx="3" type="title"/>
          </p:nvPr>
        </p:nvSpPr>
        <p:spPr>
          <a:xfrm>
            <a:off x="311700" y="893825"/>
            <a:ext cx="8520600" cy="266100"/>
          </a:xfrm>
          <a:prstGeom prst="rect">
            <a:avLst/>
          </a:prstGeom>
          <a:noFill/>
          <a:ln>
            <a:noFill/>
          </a:ln>
        </p:spPr>
        <p:txBody>
          <a:bodyPr anchorCtr="0" anchor="t" bIns="0" lIns="0" spcFirstLastPara="1" rIns="0" wrap="square" tIns="0">
            <a:noAutofit/>
          </a:bodyPr>
          <a:lstStyle>
            <a:lvl1pPr lvl="0"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1pPr>
            <a:lvl2pPr lvl="1" algn="l">
              <a:lnSpc>
                <a:spcPct val="100000"/>
              </a:lnSpc>
              <a:spcBef>
                <a:spcPts val="0"/>
              </a:spcBef>
              <a:spcAft>
                <a:spcPts val="0"/>
              </a:spcAft>
              <a:buClr>
                <a:srgbClr val="FFBE9F"/>
              </a:buClr>
              <a:buSzPts val="1600"/>
              <a:buNone/>
              <a:defRPr b="1" sz="1600">
                <a:solidFill>
                  <a:srgbClr val="FFBE9F"/>
                </a:solidFill>
              </a:defRPr>
            </a:lvl2pPr>
            <a:lvl3pPr lvl="2" algn="l">
              <a:lnSpc>
                <a:spcPct val="100000"/>
              </a:lnSpc>
              <a:spcBef>
                <a:spcPts val="0"/>
              </a:spcBef>
              <a:spcAft>
                <a:spcPts val="0"/>
              </a:spcAft>
              <a:buClr>
                <a:srgbClr val="FFBE9F"/>
              </a:buClr>
              <a:buSzPts val="1600"/>
              <a:buNone/>
              <a:defRPr b="1" sz="1600">
                <a:solidFill>
                  <a:srgbClr val="FFBE9F"/>
                </a:solidFill>
              </a:defRPr>
            </a:lvl3pPr>
            <a:lvl4pPr lvl="3" algn="l">
              <a:lnSpc>
                <a:spcPct val="100000"/>
              </a:lnSpc>
              <a:spcBef>
                <a:spcPts val="0"/>
              </a:spcBef>
              <a:spcAft>
                <a:spcPts val="0"/>
              </a:spcAft>
              <a:buClr>
                <a:srgbClr val="FFBE9F"/>
              </a:buClr>
              <a:buSzPts val="1600"/>
              <a:buNone/>
              <a:defRPr b="1" sz="1600">
                <a:solidFill>
                  <a:srgbClr val="FFBE9F"/>
                </a:solidFill>
              </a:defRPr>
            </a:lvl4pPr>
            <a:lvl5pPr lvl="4" algn="l">
              <a:lnSpc>
                <a:spcPct val="100000"/>
              </a:lnSpc>
              <a:spcBef>
                <a:spcPts val="0"/>
              </a:spcBef>
              <a:spcAft>
                <a:spcPts val="0"/>
              </a:spcAft>
              <a:buClr>
                <a:srgbClr val="FFBE9F"/>
              </a:buClr>
              <a:buSzPts val="1600"/>
              <a:buNone/>
              <a:defRPr b="1" sz="1600">
                <a:solidFill>
                  <a:srgbClr val="FFBE9F"/>
                </a:solidFill>
              </a:defRPr>
            </a:lvl5pPr>
            <a:lvl6pPr lvl="5" algn="l">
              <a:lnSpc>
                <a:spcPct val="100000"/>
              </a:lnSpc>
              <a:spcBef>
                <a:spcPts val="0"/>
              </a:spcBef>
              <a:spcAft>
                <a:spcPts val="0"/>
              </a:spcAft>
              <a:buClr>
                <a:srgbClr val="FFBE9F"/>
              </a:buClr>
              <a:buSzPts val="1600"/>
              <a:buNone/>
              <a:defRPr b="1" sz="1600">
                <a:solidFill>
                  <a:srgbClr val="FFBE9F"/>
                </a:solidFill>
              </a:defRPr>
            </a:lvl6pPr>
            <a:lvl7pPr lvl="6" algn="l">
              <a:lnSpc>
                <a:spcPct val="100000"/>
              </a:lnSpc>
              <a:spcBef>
                <a:spcPts val="0"/>
              </a:spcBef>
              <a:spcAft>
                <a:spcPts val="0"/>
              </a:spcAft>
              <a:buClr>
                <a:srgbClr val="FFBE9F"/>
              </a:buClr>
              <a:buSzPts val="1600"/>
              <a:buNone/>
              <a:defRPr b="1" sz="1600">
                <a:solidFill>
                  <a:srgbClr val="FFBE9F"/>
                </a:solidFill>
              </a:defRPr>
            </a:lvl7pPr>
            <a:lvl8pPr lvl="7" algn="l">
              <a:lnSpc>
                <a:spcPct val="100000"/>
              </a:lnSpc>
              <a:spcBef>
                <a:spcPts val="0"/>
              </a:spcBef>
              <a:spcAft>
                <a:spcPts val="0"/>
              </a:spcAft>
              <a:buClr>
                <a:srgbClr val="FFBE9F"/>
              </a:buClr>
              <a:buSzPts val="1600"/>
              <a:buNone/>
              <a:defRPr b="1" sz="1600">
                <a:solidFill>
                  <a:srgbClr val="FFBE9F"/>
                </a:solidFill>
              </a:defRPr>
            </a:lvl8pPr>
            <a:lvl9pPr lvl="8" algn="l">
              <a:lnSpc>
                <a:spcPct val="100000"/>
              </a:lnSpc>
              <a:spcBef>
                <a:spcPts val="0"/>
              </a:spcBef>
              <a:spcAft>
                <a:spcPts val="0"/>
              </a:spcAft>
              <a:buClr>
                <a:srgbClr val="FFBE9F"/>
              </a:buClr>
              <a:buSzPts val="1600"/>
              <a:buNone/>
              <a:defRPr b="1" sz="1600">
                <a:solidFill>
                  <a:srgbClr val="FFBE9F"/>
                </a:solidFill>
              </a:defRPr>
            </a:lvl9pPr>
          </a:lstStyle>
          <a:p/>
        </p:txBody>
      </p:sp>
      <p:sp>
        <p:nvSpPr>
          <p:cNvPr id="42" name="Google Shape;42;p43"/>
          <p:cNvSpPr txBox="1"/>
          <p:nvPr>
            <p:ph idx="12" type="sldNum"/>
          </p:nvPr>
        </p:nvSpPr>
        <p:spPr>
          <a:xfrm>
            <a:off x="7258697" y="4568388"/>
            <a:ext cx="778500" cy="393600"/>
          </a:xfrm>
          <a:prstGeom prst="rect">
            <a:avLst/>
          </a:prstGeom>
          <a:noFill/>
          <a:ln>
            <a:noFill/>
          </a:ln>
        </p:spPr>
        <p:txBody>
          <a:bodyPr anchorCtr="0" anchor="ctr" bIns="0" lIns="91425" spcFirstLastPara="1" rIns="91425" wrap="square" tIns="0">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9pPr>
          </a:lstStyle>
          <a:p>
            <a:pPr indent="0" lvl="0" marL="0" rtl="0" algn="r">
              <a:spcBef>
                <a:spcPts val="0"/>
              </a:spcBef>
              <a:spcAft>
                <a:spcPts val="0"/>
              </a:spcAft>
              <a:buNone/>
            </a:pPr>
            <a:r>
              <a:rPr lang="en"/>
              <a:t>Page </a:t>
            </a:r>
            <a:fld id="{00000000-1234-1234-1234-123412341234}" type="slidenum">
              <a:rPr lang="en"/>
              <a:t>‹#›</a:t>
            </a:fld>
            <a:endParaRPr/>
          </a:p>
        </p:txBody>
      </p:sp>
      <p:sp>
        <p:nvSpPr>
          <p:cNvPr id="43" name="Google Shape;43;p43"/>
          <p:cNvSpPr txBox="1"/>
          <p:nvPr/>
        </p:nvSpPr>
        <p:spPr>
          <a:xfrm>
            <a:off x="311700" y="4621488"/>
            <a:ext cx="2384100" cy="2874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00000"/>
              </a:buClr>
              <a:buSzPts val="1400"/>
              <a:buFont typeface="Arial"/>
              <a:buNone/>
            </a:pPr>
            <a:r>
              <a:rPr b="1" i="0" lang="en" sz="1400" u="none" cap="none" strike="noStrike">
                <a:solidFill>
                  <a:srgbClr val="2C5234"/>
                </a:solidFill>
                <a:latin typeface="Montserrat"/>
                <a:ea typeface="Montserrat"/>
                <a:cs typeface="Montserrat"/>
                <a:sym typeface="Montserrat"/>
              </a:rPr>
              <a:t>Appvia.io</a:t>
            </a:r>
            <a:endParaRPr b="1" i="0" sz="1400" u="none" cap="none" strike="noStrike">
              <a:solidFill>
                <a:srgbClr val="2C5234"/>
              </a:solidFill>
              <a:latin typeface="Montserrat"/>
              <a:ea typeface="Montserrat"/>
              <a:cs typeface="Montserrat"/>
              <a:sym typeface="Montserrat"/>
            </a:endParaRPr>
          </a:p>
        </p:txBody>
      </p:sp>
      <p:cxnSp>
        <p:nvCxnSpPr>
          <p:cNvPr id="44" name="Google Shape;44;p43"/>
          <p:cNvCxnSpPr/>
          <p:nvPr/>
        </p:nvCxnSpPr>
        <p:spPr>
          <a:xfrm flipH="1" rot="10800000">
            <a:off x="1293075" y="4765075"/>
            <a:ext cx="6098400" cy="8400"/>
          </a:xfrm>
          <a:prstGeom prst="straightConnector1">
            <a:avLst/>
          </a:prstGeom>
          <a:noFill/>
          <a:ln cap="flat" cmpd="sng" w="9525">
            <a:solidFill>
              <a:srgbClr val="3D5B58"/>
            </a:solidFill>
            <a:prstDash val="solid"/>
            <a:round/>
            <a:headEnd len="sm" w="sm" type="none"/>
            <a:tailEnd len="sm" w="sm" type="none"/>
          </a:ln>
        </p:spPr>
      </p:cxn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Agenda" type="twoColTx">
  <p:cSld name="TITLE_AND_TWO_COLUMNS">
    <p:bg>
      <p:bgPr>
        <a:blipFill>
          <a:blip r:embed="rId2">
            <a:alphaModFix/>
          </a:blip>
          <a:stretch>
            <a:fillRect/>
          </a:stretch>
        </a:blipFill>
      </p:bgPr>
    </p:bg>
    <p:spTree>
      <p:nvGrpSpPr>
        <p:cNvPr id="45" name="Shape 45"/>
        <p:cNvGrpSpPr/>
        <p:nvPr/>
      </p:nvGrpSpPr>
      <p:grpSpPr>
        <a:xfrm>
          <a:off x="0" y="0"/>
          <a:ext cx="0" cy="0"/>
          <a:chOff x="0" y="0"/>
          <a:chExt cx="0" cy="0"/>
        </a:xfrm>
      </p:grpSpPr>
      <p:sp>
        <p:nvSpPr>
          <p:cNvPr id="46" name="Google Shape;46;p44"/>
          <p:cNvSpPr txBox="1"/>
          <p:nvPr>
            <p:ph type="title"/>
          </p:nvPr>
        </p:nvSpPr>
        <p:spPr>
          <a:xfrm>
            <a:off x="311700" y="318800"/>
            <a:ext cx="8520600" cy="429600"/>
          </a:xfrm>
          <a:prstGeom prst="rect">
            <a:avLst/>
          </a:prstGeom>
          <a:noFill/>
          <a:ln>
            <a:noFill/>
          </a:ln>
        </p:spPr>
        <p:txBody>
          <a:bodyPr anchorCtr="0" anchor="t" bIns="0" lIns="0" spcFirstLastPara="1" rIns="0" wrap="square" tIns="0">
            <a:noAutofit/>
          </a:bodyPr>
          <a:lstStyle>
            <a:lvl1pPr lvl="0" algn="l">
              <a:lnSpc>
                <a:spcPct val="100000"/>
              </a:lnSpc>
              <a:spcBef>
                <a:spcPts val="0"/>
              </a:spcBef>
              <a:spcAft>
                <a:spcPts val="0"/>
              </a:spcAft>
              <a:buClr>
                <a:srgbClr val="2C5234"/>
              </a:buClr>
              <a:buSzPts val="3200"/>
              <a:buFont typeface="Montserrat"/>
              <a:buNone/>
              <a:defRPr sz="3200">
                <a:solidFill>
                  <a:srgbClr val="2C5234"/>
                </a:solidFill>
                <a:latin typeface="Montserrat"/>
                <a:ea typeface="Montserrat"/>
                <a:cs typeface="Montserrat"/>
                <a:sym typeface="Montserrat"/>
              </a:defRPr>
            </a:lvl1pPr>
            <a:lvl2pPr lvl="1" algn="l">
              <a:lnSpc>
                <a:spcPct val="100000"/>
              </a:lnSpc>
              <a:spcBef>
                <a:spcPts val="0"/>
              </a:spcBef>
              <a:spcAft>
                <a:spcPts val="0"/>
              </a:spcAft>
              <a:buSzPts val="3000"/>
              <a:buFont typeface="Montserrat"/>
              <a:buNone/>
              <a:defRPr sz="3000">
                <a:latin typeface="Montserrat"/>
                <a:ea typeface="Montserrat"/>
                <a:cs typeface="Montserrat"/>
                <a:sym typeface="Montserrat"/>
              </a:defRPr>
            </a:lvl2pPr>
            <a:lvl3pPr lvl="2" algn="l">
              <a:lnSpc>
                <a:spcPct val="100000"/>
              </a:lnSpc>
              <a:spcBef>
                <a:spcPts val="0"/>
              </a:spcBef>
              <a:spcAft>
                <a:spcPts val="0"/>
              </a:spcAft>
              <a:buSzPts val="3000"/>
              <a:buFont typeface="Montserrat"/>
              <a:buNone/>
              <a:defRPr sz="3000">
                <a:latin typeface="Montserrat"/>
                <a:ea typeface="Montserrat"/>
                <a:cs typeface="Montserrat"/>
                <a:sym typeface="Montserrat"/>
              </a:defRPr>
            </a:lvl3pPr>
            <a:lvl4pPr lvl="3" algn="l">
              <a:lnSpc>
                <a:spcPct val="100000"/>
              </a:lnSpc>
              <a:spcBef>
                <a:spcPts val="0"/>
              </a:spcBef>
              <a:spcAft>
                <a:spcPts val="0"/>
              </a:spcAft>
              <a:buSzPts val="3000"/>
              <a:buFont typeface="Montserrat"/>
              <a:buNone/>
              <a:defRPr sz="3000">
                <a:latin typeface="Montserrat"/>
                <a:ea typeface="Montserrat"/>
                <a:cs typeface="Montserrat"/>
                <a:sym typeface="Montserrat"/>
              </a:defRPr>
            </a:lvl4pPr>
            <a:lvl5pPr lvl="4" algn="l">
              <a:lnSpc>
                <a:spcPct val="100000"/>
              </a:lnSpc>
              <a:spcBef>
                <a:spcPts val="0"/>
              </a:spcBef>
              <a:spcAft>
                <a:spcPts val="0"/>
              </a:spcAft>
              <a:buSzPts val="3000"/>
              <a:buFont typeface="Montserrat"/>
              <a:buNone/>
              <a:defRPr sz="3000">
                <a:latin typeface="Montserrat"/>
                <a:ea typeface="Montserrat"/>
                <a:cs typeface="Montserrat"/>
                <a:sym typeface="Montserrat"/>
              </a:defRPr>
            </a:lvl5pPr>
            <a:lvl6pPr lvl="5" algn="l">
              <a:lnSpc>
                <a:spcPct val="100000"/>
              </a:lnSpc>
              <a:spcBef>
                <a:spcPts val="0"/>
              </a:spcBef>
              <a:spcAft>
                <a:spcPts val="0"/>
              </a:spcAft>
              <a:buSzPts val="3000"/>
              <a:buFont typeface="Montserrat"/>
              <a:buNone/>
              <a:defRPr sz="3000">
                <a:latin typeface="Montserrat"/>
                <a:ea typeface="Montserrat"/>
                <a:cs typeface="Montserrat"/>
                <a:sym typeface="Montserrat"/>
              </a:defRPr>
            </a:lvl6pPr>
            <a:lvl7pPr lvl="6" algn="l">
              <a:lnSpc>
                <a:spcPct val="100000"/>
              </a:lnSpc>
              <a:spcBef>
                <a:spcPts val="0"/>
              </a:spcBef>
              <a:spcAft>
                <a:spcPts val="0"/>
              </a:spcAft>
              <a:buSzPts val="3000"/>
              <a:buFont typeface="Montserrat"/>
              <a:buNone/>
              <a:defRPr sz="3000">
                <a:latin typeface="Montserrat"/>
                <a:ea typeface="Montserrat"/>
                <a:cs typeface="Montserrat"/>
                <a:sym typeface="Montserrat"/>
              </a:defRPr>
            </a:lvl7pPr>
            <a:lvl8pPr lvl="7" algn="l">
              <a:lnSpc>
                <a:spcPct val="100000"/>
              </a:lnSpc>
              <a:spcBef>
                <a:spcPts val="0"/>
              </a:spcBef>
              <a:spcAft>
                <a:spcPts val="0"/>
              </a:spcAft>
              <a:buSzPts val="3000"/>
              <a:buFont typeface="Montserrat"/>
              <a:buNone/>
              <a:defRPr sz="3000">
                <a:latin typeface="Montserrat"/>
                <a:ea typeface="Montserrat"/>
                <a:cs typeface="Montserrat"/>
                <a:sym typeface="Montserrat"/>
              </a:defRPr>
            </a:lvl8pPr>
            <a:lvl9pPr lvl="8" algn="l">
              <a:lnSpc>
                <a:spcPct val="100000"/>
              </a:lnSpc>
              <a:spcBef>
                <a:spcPts val="0"/>
              </a:spcBef>
              <a:spcAft>
                <a:spcPts val="0"/>
              </a:spcAft>
              <a:buSzPts val="3000"/>
              <a:buFont typeface="Montserrat"/>
              <a:buNone/>
              <a:defRPr sz="3000">
                <a:latin typeface="Montserrat"/>
                <a:ea typeface="Montserrat"/>
                <a:cs typeface="Montserrat"/>
                <a:sym typeface="Montserrat"/>
              </a:defRPr>
            </a:lvl9pPr>
          </a:lstStyle>
          <a:p/>
        </p:txBody>
      </p:sp>
      <p:sp>
        <p:nvSpPr>
          <p:cNvPr id="47" name="Google Shape;47;p44"/>
          <p:cNvSpPr txBox="1"/>
          <p:nvPr>
            <p:ph idx="2" type="title"/>
          </p:nvPr>
        </p:nvSpPr>
        <p:spPr>
          <a:xfrm>
            <a:off x="311700" y="893825"/>
            <a:ext cx="8520600" cy="266100"/>
          </a:xfrm>
          <a:prstGeom prst="rect">
            <a:avLst/>
          </a:prstGeom>
          <a:noFill/>
          <a:ln>
            <a:noFill/>
          </a:ln>
        </p:spPr>
        <p:txBody>
          <a:bodyPr anchorCtr="0" anchor="t" bIns="0" lIns="0" spcFirstLastPara="1" rIns="0" wrap="square" tIns="0">
            <a:noAutofit/>
          </a:bodyPr>
          <a:lstStyle>
            <a:lvl1pPr lvl="0"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1pPr>
            <a:lvl2pPr lvl="1"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2pPr>
            <a:lvl3pPr lvl="2"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3pPr>
            <a:lvl4pPr lvl="3"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4pPr>
            <a:lvl5pPr lvl="4"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5pPr>
            <a:lvl6pPr lvl="5"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6pPr>
            <a:lvl7pPr lvl="6"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7pPr>
            <a:lvl8pPr lvl="7"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8pPr>
            <a:lvl9pPr lvl="8"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9pPr>
          </a:lstStyle>
          <a:p/>
        </p:txBody>
      </p:sp>
      <p:sp>
        <p:nvSpPr>
          <p:cNvPr id="48" name="Google Shape;48;p44"/>
          <p:cNvSpPr txBox="1"/>
          <p:nvPr/>
        </p:nvSpPr>
        <p:spPr>
          <a:xfrm>
            <a:off x="311700" y="1533750"/>
            <a:ext cx="3595200" cy="2586000"/>
          </a:xfrm>
          <a:prstGeom prst="rect">
            <a:avLst/>
          </a:prstGeom>
          <a:noFill/>
          <a:ln>
            <a:noFill/>
          </a:ln>
        </p:spPr>
        <p:txBody>
          <a:bodyPr anchorCtr="0" anchor="t" bIns="0" lIns="91425" spcFirstLastPara="1" rIns="0" wrap="square" tIns="0">
            <a:noAutofit/>
          </a:bodyPr>
          <a:lstStyle/>
          <a:p>
            <a:pPr indent="0" lvl="0" marL="0" marR="0" rtl="0" algn="l">
              <a:lnSpc>
                <a:spcPct val="200000"/>
              </a:lnSpc>
              <a:spcBef>
                <a:spcPts val="0"/>
              </a:spcBef>
              <a:spcAft>
                <a:spcPts val="0"/>
              </a:spcAft>
              <a:buClr>
                <a:srgbClr val="000000"/>
              </a:buClr>
              <a:buSzPts val="1400"/>
              <a:buFont typeface="Arial"/>
              <a:buNone/>
            </a:pPr>
            <a:r>
              <a:rPr b="1" i="0" lang="en" sz="1400" u="none" cap="none" strike="noStrike">
                <a:solidFill>
                  <a:srgbClr val="3D5B58"/>
                </a:solidFill>
                <a:latin typeface="Montserrat"/>
                <a:ea typeface="Montserrat"/>
                <a:cs typeface="Montserrat"/>
                <a:sym typeface="Montserrat"/>
              </a:rPr>
              <a:t>01</a:t>
            </a:r>
            <a:r>
              <a:rPr b="0" i="0" lang="en" sz="1400" u="none" cap="none" strike="noStrike">
                <a:solidFill>
                  <a:srgbClr val="3D5B58"/>
                </a:solidFill>
                <a:latin typeface="Montserrat"/>
                <a:ea typeface="Montserrat"/>
                <a:cs typeface="Montserrat"/>
                <a:sym typeface="Montserrat"/>
              </a:rPr>
              <a:t>	Lorem</a:t>
            </a:r>
            <a:endParaRPr b="0" i="0" sz="1400" u="none" cap="none" strike="noStrike">
              <a:solidFill>
                <a:srgbClr val="3D5B58"/>
              </a:solidFill>
              <a:latin typeface="Montserrat"/>
              <a:ea typeface="Montserrat"/>
              <a:cs typeface="Montserrat"/>
              <a:sym typeface="Montserrat"/>
            </a:endParaRPr>
          </a:p>
          <a:p>
            <a:pPr indent="0" lvl="0" marL="0" marR="0" rtl="0" algn="l">
              <a:lnSpc>
                <a:spcPct val="200000"/>
              </a:lnSpc>
              <a:spcBef>
                <a:spcPts val="1000"/>
              </a:spcBef>
              <a:spcAft>
                <a:spcPts val="0"/>
              </a:spcAft>
              <a:buClr>
                <a:srgbClr val="000000"/>
              </a:buClr>
              <a:buSzPts val="1400"/>
              <a:buFont typeface="Arial"/>
              <a:buNone/>
            </a:pPr>
            <a:r>
              <a:rPr b="1" i="0" lang="en" sz="1400" u="none" cap="none" strike="noStrike">
                <a:solidFill>
                  <a:srgbClr val="3D5B58"/>
                </a:solidFill>
                <a:latin typeface="Montserrat"/>
                <a:ea typeface="Montserrat"/>
                <a:cs typeface="Montserrat"/>
                <a:sym typeface="Montserrat"/>
              </a:rPr>
              <a:t>01</a:t>
            </a:r>
            <a:r>
              <a:rPr b="0" i="0" lang="en" sz="1400" u="none" cap="none" strike="noStrike">
                <a:solidFill>
                  <a:srgbClr val="3D5B58"/>
                </a:solidFill>
                <a:latin typeface="Montserrat"/>
                <a:ea typeface="Montserrat"/>
                <a:cs typeface="Montserrat"/>
                <a:sym typeface="Montserrat"/>
              </a:rPr>
              <a:t>	Lorem</a:t>
            </a:r>
            <a:endParaRPr b="0" i="0" sz="1400" u="none" cap="none" strike="noStrike">
              <a:solidFill>
                <a:srgbClr val="3D5B58"/>
              </a:solidFill>
              <a:latin typeface="Montserrat"/>
              <a:ea typeface="Montserrat"/>
              <a:cs typeface="Montserrat"/>
              <a:sym typeface="Montserrat"/>
            </a:endParaRPr>
          </a:p>
          <a:p>
            <a:pPr indent="0" lvl="0" marL="0" marR="0" rtl="0" algn="l">
              <a:lnSpc>
                <a:spcPct val="200000"/>
              </a:lnSpc>
              <a:spcBef>
                <a:spcPts val="1000"/>
              </a:spcBef>
              <a:spcAft>
                <a:spcPts val="0"/>
              </a:spcAft>
              <a:buClr>
                <a:srgbClr val="000000"/>
              </a:buClr>
              <a:buSzPts val="1400"/>
              <a:buFont typeface="Arial"/>
              <a:buNone/>
            </a:pPr>
            <a:r>
              <a:rPr b="1" i="0" lang="en" sz="1400" u="none" cap="none" strike="noStrike">
                <a:solidFill>
                  <a:srgbClr val="3D5B58"/>
                </a:solidFill>
                <a:latin typeface="Montserrat"/>
                <a:ea typeface="Montserrat"/>
                <a:cs typeface="Montserrat"/>
                <a:sym typeface="Montserrat"/>
              </a:rPr>
              <a:t>01</a:t>
            </a:r>
            <a:r>
              <a:rPr b="0" i="0" lang="en" sz="1400" u="none" cap="none" strike="noStrike">
                <a:solidFill>
                  <a:srgbClr val="3D5B58"/>
                </a:solidFill>
                <a:latin typeface="Montserrat"/>
                <a:ea typeface="Montserrat"/>
                <a:cs typeface="Montserrat"/>
                <a:sym typeface="Montserrat"/>
              </a:rPr>
              <a:t>	Lorem</a:t>
            </a:r>
            <a:endParaRPr b="0" i="0" sz="1400" u="none" cap="none" strike="noStrike">
              <a:solidFill>
                <a:srgbClr val="3D5B58"/>
              </a:solidFill>
              <a:latin typeface="Montserrat"/>
              <a:ea typeface="Montserrat"/>
              <a:cs typeface="Montserrat"/>
              <a:sym typeface="Montserrat"/>
            </a:endParaRPr>
          </a:p>
          <a:p>
            <a:pPr indent="0" lvl="0" marL="0" marR="0" rtl="0" algn="l">
              <a:lnSpc>
                <a:spcPct val="200000"/>
              </a:lnSpc>
              <a:spcBef>
                <a:spcPts val="1000"/>
              </a:spcBef>
              <a:spcAft>
                <a:spcPts val="0"/>
              </a:spcAft>
              <a:buClr>
                <a:srgbClr val="000000"/>
              </a:buClr>
              <a:buSzPts val="1400"/>
              <a:buFont typeface="Arial"/>
              <a:buNone/>
            </a:pPr>
            <a:r>
              <a:rPr b="1" i="0" lang="en" sz="1400" u="none" cap="none" strike="noStrike">
                <a:solidFill>
                  <a:srgbClr val="3D5B58"/>
                </a:solidFill>
                <a:latin typeface="Montserrat"/>
                <a:ea typeface="Montserrat"/>
                <a:cs typeface="Montserrat"/>
                <a:sym typeface="Montserrat"/>
              </a:rPr>
              <a:t>01</a:t>
            </a:r>
            <a:r>
              <a:rPr b="0" i="0" lang="en" sz="1400" u="none" cap="none" strike="noStrike">
                <a:solidFill>
                  <a:srgbClr val="3D5B58"/>
                </a:solidFill>
                <a:latin typeface="Montserrat"/>
                <a:ea typeface="Montserrat"/>
                <a:cs typeface="Montserrat"/>
                <a:sym typeface="Montserrat"/>
              </a:rPr>
              <a:t>	Lorem</a:t>
            </a:r>
            <a:endParaRPr b="0" i="0" sz="1400" u="none" cap="none" strike="noStrike">
              <a:solidFill>
                <a:srgbClr val="3D5B58"/>
              </a:solidFill>
              <a:latin typeface="Montserrat"/>
              <a:ea typeface="Montserrat"/>
              <a:cs typeface="Montserrat"/>
              <a:sym typeface="Montserrat"/>
            </a:endParaRPr>
          </a:p>
          <a:p>
            <a:pPr indent="0" lvl="0" marL="0" marR="0" rtl="0" algn="l">
              <a:lnSpc>
                <a:spcPct val="200000"/>
              </a:lnSpc>
              <a:spcBef>
                <a:spcPts val="1000"/>
              </a:spcBef>
              <a:spcAft>
                <a:spcPts val="1000"/>
              </a:spcAft>
              <a:buClr>
                <a:srgbClr val="000000"/>
              </a:buClr>
              <a:buSzPts val="1400"/>
              <a:buFont typeface="Arial"/>
              <a:buNone/>
            </a:pPr>
            <a:r>
              <a:rPr b="1" i="0" lang="en" sz="1400" u="none" cap="none" strike="noStrike">
                <a:solidFill>
                  <a:srgbClr val="3D5B58"/>
                </a:solidFill>
                <a:latin typeface="Montserrat"/>
                <a:ea typeface="Montserrat"/>
                <a:cs typeface="Montserrat"/>
                <a:sym typeface="Montserrat"/>
              </a:rPr>
              <a:t>01</a:t>
            </a:r>
            <a:r>
              <a:rPr b="0" i="0" lang="en" sz="1400" u="none" cap="none" strike="noStrike">
                <a:solidFill>
                  <a:srgbClr val="3D5B58"/>
                </a:solidFill>
                <a:latin typeface="Montserrat"/>
                <a:ea typeface="Montserrat"/>
                <a:cs typeface="Montserrat"/>
                <a:sym typeface="Montserrat"/>
              </a:rPr>
              <a:t>	Lorem</a:t>
            </a:r>
            <a:endParaRPr b="0" i="0" sz="1400" u="none" cap="none" strike="noStrike">
              <a:solidFill>
                <a:srgbClr val="3D5B58"/>
              </a:solidFill>
              <a:latin typeface="Montserrat"/>
              <a:ea typeface="Montserrat"/>
              <a:cs typeface="Montserrat"/>
              <a:sym typeface="Montserrat"/>
            </a:endParaRPr>
          </a:p>
        </p:txBody>
      </p:sp>
      <p:cxnSp>
        <p:nvCxnSpPr>
          <p:cNvPr id="49" name="Google Shape;49;p44"/>
          <p:cNvCxnSpPr/>
          <p:nvPr/>
        </p:nvCxnSpPr>
        <p:spPr>
          <a:xfrm>
            <a:off x="311697" y="1905113"/>
            <a:ext cx="3595200" cy="0"/>
          </a:xfrm>
          <a:prstGeom prst="straightConnector1">
            <a:avLst/>
          </a:prstGeom>
          <a:noFill/>
          <a:ln cap="flat" cmpd="sng" w="9525">
            <a:solidFill>
              <a:srgbClr val="D9D9D9"/>
            </a:solidFill>
            <a:prstDash val="solid"/>
            <a:round/>
            <a:headEnd len="sm" w="sm" type="none"/>
            <a:tailEnd len="sm" w="sm" type="none"/>
          </a:ln>
        </p:spPr>
      </p:cxnSp>
      <p:cxnSp>
        <p:nvCxnSpPr>
          <p:cNvPr id="50" name="Google Shape;50;p44"/>
          <p:cNvCxnSpPr/>
          <p:nvPr/>
        </p:nvCxnSpPr>
        <p:spPr>
          <a:xfrm>
            <a:off x="311697" y="2459088"/>
            <a:ext cx="3595200" cy="0"/>
          </a:xfrm>
          <a:prstGeom prst="straightConnector1">
            <a:avLst/>
          </a:prstGeom>
          <a:noFill/>
          <a:ln cap="flat" cmpd="sng" w="9525">
            <a:solidFill>
              <a:srgbClr val="D9D9D9"/>
            </a:solidFill>
            <a:prstDash val="solid"/>
            <a:round/>
            <a:headEnd len="sm" w="sm" type="none"/>
            <a:tailEnd len="sm" w="sm" type="none"/>
          </a:ln>
        </p:spPr>
      </p:cxnSp>
      <p:cxnSp>
        <p:nvCxnSpPr>
          <p:cNvPr id="51" name="Google Shape;51;p44"/>
          <p:cNvCxnSpPr/>
          <p:nvPr/>
        </p:nvCxnSpPr>
        <p:spPr>
          <a:xfrm>
            <a:off x="311697" y="3034088"/>
            <a:ext cx="3595200" cy="0"/>
          </a:xfrm>
          <a:prstGeom prst="straightConnector1">
            <a:avLst/>
          </a:prstGeom>
          <a:noFill/>
          <a:ln cap="flat" cmpd="sng" w="9525">
            <a:solidFill>
              <a:srgbClr val="D9D9D9"/>
            </a:solidFill>
            <a:prstDash val="solid"/>
            <a:round/>
            <a:headEnd len="sm" w="sm" type="none"/>
            <a:tailEnd len="sm" w="sm" type="none"/>
          </a:ln>
        </p:spPr>
      </p:cxnSp>
      <p:cxnSp>
        <p:nvCxnSpPr>
          <p:cNvPr id="52" name="Google Shape;52;p44"/>
          <p:cNvCxnSpPr/>
          <p:nvPr/>
        </p:nvCxnSpPr>
        <p:spPr>
          <a:xfrm>
            <a:off x="311697" y="3595063"/>
            <a:ext cx="3595200" cy="0"/>
          </a:xfrm>
          <a:prstGeom prst="straightConnector1">
            <a:avLst/>
          </a:prstGeom>
          <a:noFill/>
          <a:ln cap="flat" cmpd="sng" w="9525">
            <a:solidFill>
              <a:srgbClr val="D9D9D9"/>
            </a:solidFill>
            <a:prstDash val="solid"/>
            <a:round/>
            <a:headEnd len="sm" w="sm" type="none"/>
            <a:tailEnd len="sm" w="sm" type="none"/>
          </a:ln>
        </p:spPr>
      </p:cxnSp>
      <p:sp>
        <p:nvSpPr>
          <p:cNvPr id="53" name="Google Shape;53;p44"/>
          <p:cNvSpPr txBox="1"/>
          <p:nvPr/>
        </p:nvSpPr>
        <p:spPr>
          <a:xfrm>
            <a:off x="4294775" y="1533750"/>
            <a:ext cx="3595200" cy="2586000"/>
          </a:xfrm>
          <a:prstGeom prst="rect">
            <a:avLst/>
          </a:prstGeom>
          <a:noFill/>
          <a:ln>
            <a:noFill/>
          </a:ln>
        </p:spPr>
        <p:txBody>
          <a:bodyPr anchorCtr="0" anchor="t" bIns="0" lIns="91425" spcFirstLastPara="1" rIns="0" wrap="square" tIns="0">
            <a:noAutofit/>
          </a:bodyPr>
          <a:lstStyle/>
          <a:p>
            <a:pPr indent="0" lvl="0" marL="0" marR="0" rtl="0" algn="l">
              <a:lnSpc>
                <a:spcPct val="200000"/>
              </a:lnSpc>
              <a:spcBef>
                <a:spcPts val="0"/>
              </a:spcBef>
              <a:spcAft>
                <a:spcPts val="0"/>
              </a:spcAft>
              <a:buClr>
                <a:srgbClr val="000000"/>
              </a:buClr>
              <a:buSzPts val="1400"/>
              <a:buFont typeface="Arial"/>
              <a:buNone/>
            </a:pPr>
            <a:r>
              <a:rPr b="1" i="0" lang="en" sz="1400" u="none" cap="none" strike="noStrike">
                <a:solidFill>
                  <a:srgbClr val="3D5B58"/>
                </a:solidFill>
                <a:latin typeface="Montserrat"/>
                <a:ea typeface="Montserrat"/>
                <a:cs typeface="Montserrat"/>
                <a:sym typeface="Montserrat"/>
              </a:rPr>
              <a:t>01</a:t>
            </a:r>
            <a:r>
              <a:rPr b="0" i="0" lang="en" sz="1400" u="none" cap="none" strike="noStrike">
                <a:solidFill>
                  <a:srgbClr val="3D5B58"/>
                </a:solidFill>
                <a:latin typeface="Montserrat"/>
                <a:ea typeface="Montserrat"/>
                <a:cs typeface="Montserrat"/>
                <a:sym typeface="Montserrat"/>
              </a:rPr>
              <a:t>	Lorem</a:t>
            </a:r>
            <a:endParaRPr b="0" i="0" sz="1400" u="none" cap="none" strike="noStrike">
              <a:solidFill>
                <a:srgbClr val="3D5B58"/>
              </a:solidFill>
              <a:latin typeface="Montserrat"/>
              <a:ea typeface="Montserrat"/>
              <a:cs typeface="Montserrat"/>
              <a:sym typeface="Montserrat"/>
            </a:endParaRPr>
          </a:p>
          <a:p>
            <a:pPr indent="0" lvl="0" marL="0" marR="0" rtl="0" algn="l">
              <a:lnSpc>
                <a:spcPct val="200000"/>
              </a:lnSpc>
              <a:spcBef>
                <a:spcPts val="1000"/>
              </a:spcBef>
              <a:spcAft>
                <a:spcPts val="0"/>
              </a:spcAft>
              <a:buClr>
                <a:srgbClr val="000000"/>
              </a:buClr>
              <a:buSzPts val="1400"/>
              <a:buFont typeface="Arial"/>
              <a:buNone/>
            </a:pPr>
            <a:r>
              <a:rPr b="1" i="0" lang="en" sz="1400" u="none" cap="none" strike="noStrike">
                <a:solidFill>
                  <a:srgbClr val="3D5B58"/>
                </a:solidFill>
                <a:latin typeface="Montserrat"/>
                <a:ea typeface="Montserrat"/>
                <a:cs typeface="Montserrat"/>
                <a:sym typeface="Montserrat"/>
              </a:rPr>
              <a:t>01</a:t>
            </a:r>
            <a:r>
              <a:rPr b="0" i="0" lang="en" sz="1400" u="none" cap="none" strike="noStrike">
                <a:solidFill>
                  <a:srgbClr val="3D5B58"/>
                </a:solidFill>
                <a:latin typeface="Montserrat"/>
                <a:ea typeface="Montserrat"/>
                <a:cs typeface="Montserrat"/>
                <a:sym typeface="Montserrat"/>
              </a:rPr>
              <a:t>	Lorem</a:t>
            </a:r>
            <a:endParaRPr b="0" i="0" sz="1400" u="none" cap="none" strike="noStrike">
              <a:solidFill>
                <a:srgbClr val="3D5B58"/>
              </a:solidFill>
              <a:latin typeface="Montserrat"/>
              <a:ea typeface="Montserrat"/>
              <a:cs typeface="Montserrat"/>
              <a:sym typeface="Montserrat"/>
            </a:endParaRPr>
          </a:p>
          <a:p>
            <a:pPr indent="0" lvl="0" marL="0" marR="0" rtl="0" algn="l">
              <a:lnSpc>
                <a:spcPct val="200000"/>
              </a:lnSpc>
              <a:spcBef>
                <a:spcPts val="1000"/>
              </a:spcBef>
              <a:spcAft>
                <a:spcPts val="0"/>
              </a:spcAft>
              <a:buClr>
                <a:srgbClr val="000000"/>
              </a:buClr>
              <a:buSzPts val="1400"/>
              <a:buFont typeface="Arial"/>
              <a:buNone/>
            </a:pPr>
            <a:r>
              <a:rPr b="1" i="0" lang="en" sz="1400" u="none" cap="none" strike="noStrike">
                <a:solidFill>
                  <a:srgbClr val="3D5B58"/>
                </a:solidFill>
                <a:latin typeface="Montserrat"/>
                <a:ea typeface="Montserrat"/>
                <a:cs typeface="Montserrat"/>
                <a:sym typeface="Montserrat"/>
              </a:rPr>
              <a:t>01</a:t>
            </a:r>
            <a:r>
              <a:rPr b="0" i="0" lang="en" sz="1400" u="none" cap="none" strike="noStrike">
                <a:solidFill>
                  <a:srgbClr val="3D5B58"/>
                </a:solidFill>
                <a:latin typeface="Montserrat"/>
                <a:ea typeface="Montserrat"/>
                <a:cs typeface="Montserrat"/>
                <a:sym typeface="Montserrat"/>
              </a:rPr>
              <a:t>	Lorem</a:t>
            </a:r>
            <a:endParaRPr b="0" i="0" sz="1400" u="none" cap="none" strike="noStrike">
              <a:solidFill>
                <a:srgbClr val="3D5B58"/>
              </a:solidFill>
              <a:latin typeface="Montserrat"/>
              <a:ea typeface="Montserrat"/>
              <a:cs typeface="Montserrat"/>
              <a:sym typeface="Montserrat"/>
            </a:endParaRPr>
          </a:p>
          <a:p>
            <a:pPr indent="0" lvl="0" marL="0" marR="0" rtl="0" algn="l">
              <a:lnSpc>
                <a:spcPct val="200000"/>
              </a:lnSpc>
              <a:spcBef>
                <a:spcPts val="1000"/>
              </a:spcBef>
              <a:spcAft>
                <a:spcPts val="0"/>
              </a:spcAft>
              <a:buClr>
                <a:srgbClr val="000000"/>
              </a:buClr>
              <a:buSzPts val="1400"/>
              <a:buFont typeface="Arial"/>
              <a:buNone/>
            </a:pPr>
            <a:r>
              <a:rPr b="1" i="0" lang="en" sz="1400" u="none" cap="none" strike="noStrike">
                <a:solidFill>
                  <a:srgbClr val="3D5B58"/>
                </a:solidFill>
                <a:latin typeface="Montserrat"/>
                <a:ea typeface="Montserrat"/>
                <a:cs typeface="Montserrat"/>
                <a:sym typeface="Montserrat"/>
              </a:rPr>
              <a:t>01</a:t>
            </a:r>
            <a:r>
              <a:rPr b="0" i="0" lang="en" sz="1400" u="none" cap="none" strike="noStrike">
                <a:solidFill>
                  <a:srgbClr val="3D5B58"/>
                </a:solidFill>
                <a:latin typeface="Montserrat"/>
                <a:ea typeface="Montserrat"/>
                <a:cs typeface="Montserrat"/>
                <a:sym typeface="Montserrat"/>
              </a:rPr>
              <a:t>	Lorem</a:t>
            </a:r>
            <a:endParaRPr b="0" i="0" sz="1400" u="none" cap="none" strike="noStrike">
              <a:solidFill>
                <a:srgbClr val="3D5B58"/>
              </a:solidFill>
              <a:latin typeface="Montserrat"/>
              <a:ea typeface="Montserrat"/>
              <a:cs typeface="Montserrat"/>
              <a:sym typeface="Montserrat"/>
            </a:endParaRPr>
          </a:p>
          <a:p>
            <a:pPr indent="0" lvl="0" marL="0" marR="0" rtl="0" algn="l">
              <a:lnSpc>
                <a:spcPct val="200000"/>
              </a:lnSpc>
              <a:spcBef>
                <a:spcPts val="1000"/>
              </a:spcBef>
              <a:spcAft>
                <a:spcPts val="1000"/>
              </a:spcAft>
              <a:buClr>
                <a:srgbClr val="000000"/>
              </a:buClr>
              <a:buSzPts val="1400"/>
              <a:buFont typeface="Arial"/>
              <a:buNone/>
            </a:pPr>
            <a:r>
              <a:rPr b="1" i="0" lang="en" sz="1400" u="none" cap="none" strike="noStrike">
                <a:solidFill>
                  <a:srgbClr val="3D5B58"/>
                </a:solidFill>
                <a:latin typeface="Montserrat"/>
                <a:ea typeface="Montserrat"/>
                <a:cs typeface="Montserrat"/>
                <a:sym typeface="Montserrat"/>
              </a:rPr>
              <a:t>01</a:t>
            </a:r>
            <a:r>
              <a:rPr b="0" i="0" lang="en" sz="1400" u="none" cap="none" strike="noStrike">
                <a:solidFill>
                  <a:srgbClr val="3D5B58"/>
                </a:solidFill>
                <a:latin typeface="Montserrat"/>
                <a:ea typeface="Montserrat"/>
                <a:cs typeface="Montserrat"/>
                <a:sym typeface="Montserrat"/>
              </a:rPr>
              <a:t>	Lorem</a:t>
            </a:r>
            <a:endParaRPr b="0" i="0" sz="1400" u="none" cap="none" strike="noStrike">
              <a:solidFill>
                <a:srgbClr val="3D5B58"/>
              </a:solidFill>
              <a:latin typeface="Montserrat"/>
              <a:ea typeface="Montserrat"/>
              <a:cs typeface="Montserrat"/>
              <a:sym typeface="Montserrat"/>
            </a:endParaRPr>
          </a:p>
        </p:txBody>
      </p:sp>
      <p:cxnSp>
        <p:nvCxnSpPr>
          <p:cNvPr id="54" name="Google Shape;54;p44"/>
          <p:cNvCxnSpPr/>
          <p:nvPr/>
        </p:nvCxnSpPr>
        <p:spPr>
          <a:xfrm>
            <a:off x="4294772" y="1905113"/>
            <a:ext cx="3595200" cy="0"/>
          </a:xfrm>
          <a:prstGeom prst="straightConnector1">
            <a:avLst/>
          </a:prstGeom>
          <a:noFill/>
          <a:ln cap="flat" cmpd="sng" w="9525">
            <a:solidFill>
              <a:srgbClr val="D9D9D9"/>
            </a:solidFill>
            <a:prstDash val="solid"/>
            <a:round/>
            <a:headEnd len="sm" w="sm" type="none"/>
            <a:tailEnd len="sm" w="sm" type="none"/>
          </a:ln>
        </p:spPr>
      </p:cxnSp>
      <p:cxnSp>
        <p:nvCxnSpPr>
          <p:cNvPr id="55" name="Google Shape;55;p44"/>
          <p:cNvCxnSpPr/>
          <p:nvPr/>
        </p:nvCxnSpPr>
        <p:spPr>
          <a:xfrm>
            <a:off x="4294772" y="2459088"/>
            <a:ext cx="3595200" cy="0"/>
          </a:xfrm>
          <a:prstGeom prst="straightConnector1">
            <a:avLst/>
          </a:prstGeom>
          <a:noFill/>
          <a:ln cap="flat" cmpd="sng" w="9525">
            <a:solidFill>
              <a:srgbClr val="D9D9D9"/>
            </a:solidFill>
            <a:prstDash val="solid"/>
            <a:round/>
            <a:headEnd len="sm" w="sm" type="none"/>
            <a:tailEnd len="sm" w="sm" type="none"/>
          </a:ln>
        </p:spPr>
      </p:cxnSp>
      <p:cxnSp>
        <p:nvCxnSpPr>
          <p:cNvPr id="56" name="Google Shape;56;p44"/>
          <p:cNvCxnSpPr/>
          <p:nvPr/>
        </p:nvCxnSpPr>
        <p:spPr>
          <a:xfrm>
            <a:off x="4294772" y="3034088"/>
            <a:ext cx="3595200" cy="0"/>
          </a:xfrm>
          <a:prstGeom prst="straightConnector1">
            <a:avLst/>
          </a:prstGeom>
          <a:noFill/>
          <a:ln cap="flat" cmpd="sng" w="9525">
            <a:solidFill>
              <a:srgbClr val="D9D9D9"/>
            </a:solidFill>
            <a:prstDash val="solid"/>
            <a:round/>
            <a:headEnd len="sm" w="sm" type="none"/>
            <a:tailEnd len="sm" w="sm" type="none"/>
          </a:ln>
        </p:spPr>
      </p:cxnSp>
      <p:cxnSp>
        <p:nvCxnSpPr>
          <p:cNvPr id="57" name="Google Shape;57;p44"/>
          <p:cNvCxnSpPr/>
          <p:nvPr/>
        </p:nvCxnSpPr>
        <p:spPr>
          <a:xfrm>
            <a:off x="4294772" y="3595063"/>
            <a:ext cx="3595200" cy="0"/>
          </a:xfrm>
          <a:prstGeom prst="straightConnector1">
            <a:avLst/>
          </a:prstGeom>
          <a:noFill/>
          <a:ln cap="flat" cmpd="sng" w="9525">
            <a:solidFill>
              <a:srgbClr val="D9D9D9"/>
            </a:solidFill>
            <a:prstDash val="solid"/>
            <a:round/>
            <a:headEnd len="sm" w="sm" type="none"/>
            <a:tailEnd len="sm" w="sm" type="none"/>
          </a:ln>
        </p:spPr>
      </p:cxnSp>
      <p:sp>
        <p:nvSpPr>
          <p:cNvPr id="58" name="Google Shape;58;p44"/>
          <p:cNvSpPr txBox="1"/>
          <p:nvPr>
            <p:ph idx="12" type="sldNum"/>
          </p:nvPr>
        </p:nvSpPr>
        <p:spPr>
          <a:xfrm>
            <a:off x="7258697" y="4568388"/>
            <a:ext cx="778500" cy="393600"/>
          </a:xfrm>
          <a:prstGeom prst="rect">
            <a:avLst/>
          </a:prstGeom>
          <a:noFill/>
          <a:ln>
            <a:noFill/>
          </a:ln>
        </p:spPr>
        <p:txBody>
          <a:bodyPr anchorCtr="0" anchor="ctr" bIns="0" lIns="91425" spcFirstLastPara="1" rIns="91425" wrap="square" tIns="0">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9pPr>
          </a:lstStyle>
          <a:p>
            <a:pPr indent="0" lvl="0" marL="0" rtl="0" algn="r">
              <a:spcBef>
                <a:spcPts val="0"/>
              </a:spcBef>
              <a:spcAft>
                <a:spcPts val="0"/>
              </a:spcAft>
              <a:buNone/>
            </a:pPr>
            <a:r>
              <a:rPr lang="en"/>
              <a:t>Page </a:t>
            </a:r>
            <a:fld id="{00000000-1234-1234-1234-123412341234}" type="slidenum">
              <a:rPr lang="en"/>
              <a:t>‹#›</a:t>
            </a:fld>
            <a:endParaRPr/>
          </a:p>
        </p:txBody>
      </p:sp>
      <p:sp>
        <p:nvSpPr>
          <p:cNvPr id="59" name="Google Shape;59;p44"/>
          <p:cNvSpPr txBox="1"/>
          <p:nvPr/>
        </p:nvSpPr>
        <p:spPr>
          <a:xfrm>
            <a:off x="311700" y="4621488"/>
            <a:ext cx="2384100" cy="2874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00000"/>
              </a:buClr>
              <a:buSzPts val="1400"/>
              <a:buFont typeface="Arial"/>
              <a:buNone/>
            </a:pPr>
            <a:r>
              <a:rPr b="1" i="0" lang="en" sz="1400" u="none" cap="none" strike="noStrike">
                <a:solidFill>
                  <a:srgbClr val="2C5234"/>
                </a:solidFill>
                <a:latin typeface="Montserrat"/>
                <a:ea typeface="Montserrat"/>
                <a:cs typeface="Montserrat"/>
                <a:sym typeface="Montserrat"/>
              </a:rPr>
              <a:t>Appvia.io</a:t>
            </a:r>
            <a:endParaRPr b="1" i="0" sz="1400" u="none" cap="none" strike="noStrike">
              <a:solidFill>
                <a:srgbClr val="2C5234"/>
              </a:solidFill>
              <a:latin typeface="Montserrat"/>
              <a:ea typeface="Montserrat"/>
              <a:cs typeface="Montserrat"/>
              <a:sym typeface="Montserrat"/>
            </a:endParaRPr>
          </a:p>
        </p:txBody>
      </p:sp>
      <p:cxnSp>
        <p:nvCxnSpPr>
          <p:cNvPr id="60" name="Google Shape;60;p44"/>
          <p:cNvCxnSpPr/>
          <p:nvPr/>
        </p:nvCxnSpPr>
        <p:spPr>
          <a:xfrm flipH="1" rot="10800000">
            <a:off x="1293075" y="4765075"/>
            <a:ext cx="6098400" cy="8400"/>
          </a:xfrm>
          <a:prstGeom prst="straightConnector1">
            <a:avLst/>
          </a:prstGeom>
          <a:noFill/>
          <a:ln cap="flat" cmpd="sng" w="9525">
            <a:solidFill>
              <a:srgbClr val="3D5B58"/>
            </a:solidFill>
            <a:prstDash val="solid"/>
            <a:round/>
            <a:headEnd len="sm" w="sm" type="none"/>
            <a:tailEnd len="sm" w="sm" type="none"/>
          </a:ln>
        </p:spPr>
      </p:cxn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lumn, No Subhead">
  <p:cSld name="TITLE_AND_TWO_COLUMNS_1">
    <p:bg>
      <p:bgPr>
        <a:blipFill>
          <a:blip r:embed="rId2">
            <a:alphaModFix/>
          </a:blip>
          <a:stretch>
            <a:fillRect/>
          </a:stretch>
        </a:blipFill>
      </p:bgPr>
    </p:bg>
    <p:spTree>
      <p:nvGrpSpPr>
        <p:cNvPr id="61" name="Shape 61"/>
        <p:cNvGrpSpPr/>
        <p:nvPr/>
      </p:nvGrpSpPr>
      <p:grpSpPr>
        <a:xfrm>
          <a:off x="0" y="0"/>
          <a:ext cx="0" cy="0"/>
          <a:chOff x="0" y="0"/>
          <a:chExt cx="0" cy="0"/>
        </a:xfrm>
      </p:grpSpPr>
      <p:sp>
        <p:nvSpPr>
          <p:cNvPr id="62" name="Google Shape;62;p45"/>
          <p:cNvSpPr txBox="1"/>
          <p:nvPr>
            <p:ph idx="1" type="body"/>
          </p:nvPr>
        </p:nvSpPr>
        <p:spPr>
          <a:xfrm>
            <a:off x="311700" y="1075800"/>
            <a:ext cx="3583800" cy="3416400"/>
          </a:xfrm>
          <a:prstGeom prst="rect">
            <a:avLst/>
          </a:prstGeom>
          <a:noFill/>
          <a:ln>
            <a:noFill/>
          </a:ln>
        </p:spPr>
        <p:txBody>
          <a:bodyPr anchorCtr="0" anchor="t" bIns="0" lIns="0" spcFirstLastPara="1" rIns="0" wrap="square" tIns="0">
            <a:noAutofit/>
          </a:bodyPr>
          <a:lstStyle>
            <a:lvl1pPr indent="-311150" lvl="0" marL="457200" algn="l">
              <a:lnSpc>
                <a:spcPct val="115000"/>
              </a:lnSpc>
              <a:spcBef>
                <a:spcPts val="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1pPr>
            <a:lvl2pPr indent="-311150" lvl="1" marL="9144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2pPr>
            <a:lvl3pPr indent="-311150" lvl="2" marL="13716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3pPr>
            <a:lvl4pPr indent="-311150" lvl="3" marL="18288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4pPr>
            <a:lvl5pPr indent="-311150" lvl="4" marL="22860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5pPr>
            <a:lvl6pPr indent="-311150" lvl="5" marL="27432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6pPr>
            <a:lvl7pPr indent="-311150" lvl="6" marL="32004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7pPr>
            <a:lvl8pPr indent="-311150" lvl="7" marL="36576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8pPr>
            <a:lvl9pPr indent="-311150" lvl="8" marL="4114800" algn="l">
              <a:lnSpc>
                <a:spcPct val="115000"/>
              </a:lnSpc>
              <a:spcBef>
                <a:spcPts val="1600"/>
              </a:spcBef>
              <a:spcAft>
                <a:spcPts val="1600"/>
              </a:spcAft>
              <a:buClr>
                <a:srgbClr val="3D5B58"/>
              </a:buClr>
              <a:buSzPts val="1300"/>
              <a:buFont typeface="Montserrat"/>
              <a:buChar char="■"/>
              <a:defRPr sz="1300">
                <a:solidFill>
                  <a:srgbClr val="3D5B58"/>
                </a:solidFill>
                <a:latin typeface="Montserrat"/>
                <a:ea typeface="Montserrat"/>
                <a:cs typeface="Montserrat"/>
                <a:sym typeface="Montserrat"/>
              </a:defRPr>
            </a:lvl9pPr>
          </a:lstStyle>
          <a:p/>
        </p:txBody>
      </p:sp>
      <p:sp>
        <p:nvSpPr>
          <p:cNvPr id="63" name="Google Shape;63;p45"/>
          <p:cNvSpPr txBox="1"/>
          <p:nvPr>
            <p:ph idx="2" type="body"/>
          </p:nvPr>
        </p:nvSpPr>
        <p:spPr>
          <a:xfrm>
            <a:off x="4362137" y="1075800"/>
            <a:ext cx="3583800" cy="3416400"/>
          </a:xfrm>
          <a:prstGeom prst="rect">
            <a:avLst/>
          </a:prstGeom>
          <a:noFill/>
          <a:ln>
            <a:noFill/>
          </a:ln>
        </p:spPr>
        <p:txBody>
          <a:bodyPr anchorCtr="0" anchor="t" bIns="0" lIns="0" spcFirstLastPara="1" rIns="0" wrap="square" tIns="0">
            <a:noAutofit/>
          </a:bodyPr>
          <a:lstStyle>
            <a:lvl1pPr indent="-311150" lvl="0" marL="457200" algn="l">
              <a:lnSpc>
                <a:spcPct val="115000"/>
              </a:lnSpc>
              <a:spcBef>
                <a:spcPts val="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1pPr>
            <a:lvl2pPr indent="-311150" lvl="1" marL="9144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2pPr>
            <a:lvl3pPr indent="-311150" lvl="2" marL="13716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3pPr>
            <a:lvl4pPr indent="-311150" lvl="3" marL="18288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4pPr>
            <a:lvl5pPr indent="-311150" lvl="4" marL="22860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5pPr>
            <a:lvl6pPr indent="-311150" lvl="5" marL="27432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6pPr>
            <a:lvl7pPr indent="-311150" lvl="6" marL="32004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7pPr>
            <a:lvl8pPr indent="-311150" lvl="7" marL="36576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8pPr>
            <a:lvl9pPr indent="-311150" lvl="8" marL="4114800" algn="l">
              <a:lnSpc>
                <a:spcPct val="115000"/>
              </a:lnSpc>
              <a:spcBef>
                <a:spcPts val="1600"/>
              </a:spcBef>
              <a:spcAft>
                <a:spcPts val="1600"/>
              </a:spcAft>
              <a:buClr>
                <a:srgbClr val="3D5B58"/>
              </a:buClr>
              <a:buSzPts val="1300"/>
              <a:buFont typeface="Montserrat"/>
              <a:buChar char="■"/>
              <a:defRPr sz="1300">
                <a:solidFill>
                  <a:srgbClr val="3D5B58"/>
                </a:solidFill>
                <a:latin typeface="Montserrat"/>
                <a:ea typeface="Montserrat"/>
                <a:cs typeface="Montserrat"/>
                <a:sym typeface="Montserrat"/>
              </a:defRPr>
            </a:lvl9pPr>
          </a:lstStyle>
          <a:p/>
        </p:txBody>
      </p:sp>
      <p:sp>
        <p:nvSpPr>
          <p:cNvPr id="64" name="Google Shape;64;p45"/>
          <p:cNvSpPr txBox="1"/>
          <p:nvPr>
            <p:ph type="title"/>
          </p:nvPr>
        </p:nvSpPr>
        <p:spPr>
          <a:xfrm>
            <a:off x="311700" y="318800"/>
            <a:ext cx="8520600" cy="429600"/>
          </a:xfrm>
          <a:prstGeom prst="rect">
            <a:avLst/>
          </a:prstGeom>
          <a:noFill/>
          <a:ln>
            <a:noFill/>
          </a:ln>
        </p:spPr>
        <p:txBody>
          <a:bodyPr anchorCtr="0" anchor="t" bIns="0" lIns="0" spcFirstLastPara="1" rIns="0" wrap="square" tIns="0">
            <a:noAutofit/>
          </a:bodyPr>
          <a:lstStyle>
            <a:lvl1pPr lvl="0" algn="l">
              <a:lnSpc>
                <a:spcPct val="100000"/>
              </a:lnSpc>
              <a:spcBef>
                <a:spcPts val="0"/>
              </a:spcBef>
              <a:spcAft>
                <a:spcPts val="0"/>
              </a:spcAft>
              <a:buClr>
                <a:srgbClr val="2C5234"/>
              </a:buClr>
              <a:buSzPts val="3200"/>
              <a:buFont typeface="Montserrat"/>
              <a:buNone/>
              <a:defRPr sz="3200">
                <a:solidFill>
                  <a:srgbClr val="2C5234"/>
                </a:solidFill>
                <a:latin typeface="Montserrat"/>
                <a:ea typeface="Montserrat"/>
                <a:cs typeface="Montserrat"/>
                <a:sym typeface="Montserrat"/>
              </a:defRPr>
            </a:lvl1pPr>
            <a:lvl2pPr lvl="1" algn="l">
              <a:lnSpc>
                <a:spcPct val="100000"/>
              </a:lnSpc>
              <a:spcBef>
                <a:spcPts val="0"/>
              </a:spcBef>
              <a:spcAft>
                <a:spcPts val="0"/>
              </a:spcAft>
              <a:buSzPts val="3000"/>
              <a:buFont typeface="Montserrat"/>
              <a:buNone/>
              <a:defRPr sz="3000">
                <a:latin typeface="Montserrat"/>
                <a:ea typeface="Montserrat"/>
                <a:cs typeface="Montserrat"/>
                <a:sym typeface="Montserrat"/>
              </a:defRPr>
            </a:lvl2pPr>
            <a:lvl3pPr lvl="2" algn="l">
              <a:lnSpc>
                <a:spcPct val="100000"/>
              </a:lnSpc>
              <a:spcBef>
                <a:spcPts val="0"/>
              </a:spcBef>
              <a:spcAft>
                <a:spcPts val="0"/>
              </a:spcAft>
              <a:buSzPts val="3000"/>
              <a:buFont typeface="Montserrat"/>
              <a:buNone/>
              <a:defRPr sz="3000">
                <a:latin typeface="Montserrat"/>
                <a:ea typeface="Montserrat"/>
                <a:cs typeface="Montserrat"/>
                <a:sym typeface="Montserrat"/>
              </a:defRPr>
            </a:lvl3pPr>
            <a:lvl4pPr lvl="3" algn="l">
              <a:lnSpc>
                <a:spcPct val="100000"/>
              </a:lnSpc>
              <a:spcBef>
                <a:spcPts val="0"/>
              </a:spcBef>
              <a:spcAft>
                <a:spcPts val="0"/>
              </a:spcAft>
              <a:buSzPts val="3000"/>
              <a:buFont typeface="Montserrat"/>
              <a:buNone/>
              <a:defRPr sz="3000">
                <a:latin typeface="Montserrat"/>
                <a:ea typeface="Montserrat"/>
                <a:cs typeface="Montserrat"/>
                <a:sym typeface="Montserrat"/>
              </a:defRPr>
            </a:lvl4pPr>
            <a:lvl5pPr lvl="4" algn="l">
              <a:lnSpc>
                <a:spcPct val="100000"/>
              </a:lnSpc>
              <a:spcBef>
                <a:spcPts val="0"/>
              </a:spcBef>
              <a:spcAft>
                <a:spcPts val="0"/>
              </a:spcAft>
              <a:buSzPts val="3000"/>
              <a:buFont typeface="Montserrat"/>
              <a:buNone/>
              <a:defRPr sz="3000">
                <a:latin typeface="Montserrat"/>
                <a:ea typeface="Montserrat"/>
                <a:cs typeface="Montserrat"/>
                <a:sym typeface="Montserrat"/>
              </a:defRPr>
            </a:lvl5pPr>
            <a:lvl6pPr lvl="5" algn="l">
              <a:lnSpc>
                <a:spcPct val="100000"/>
              </a:lnSpc>
              <a:spcBef>
                <a:spcPts val="0"/>
              </a:spcBef>
              <a:spcAft>
                <a:spcPts val="0"/>
              </a:spcAft>
              <a:buSzPts val="3000"/>
              <a:buFont typeface="Montserrat"/>
              <a:buNone/>
              <a:defRPr sz="3000">
                <a:latin typeface="Montserrat"/>
                <a:ea typeface="Montserrat"/>
                <a:cs typeface="Montserrat"/>
                <a:sym typeface="Montserrat"/>
              </a:defRPr>
            </a:lvl6pPr>
            <a:lvl7pPr lvl="6" algn="l">
              <a:lnSpc>
                <a:spcPct val="100000"/>
              </a:lnSpc>
              <a:spcBef>
                <a:spcPts val="0"/>
              </a:spcBef>
              <a:spcAft>
                <a:spcPts val="0"/>
              </a:spcAft>
              <a:buSzPts val="3000"/>
              <a:buFont typeface="Montserrat"/>
              <a:buNone/>
              <a:defRPr sz="3000">
                <a:latin typeface="Montserrat"/>
                <a:ea typeface="Montserrat"/>
                <a:cs typeface="Montserrat"/>
                <a:sym typeface="Montserrat"/>
              </a:defRPr>
            </a:lvl7pPr>
            <a:lvl8pPr lvl="7" algn="l">
              <a:lnSpc>
                <a:spcPct val="100000"/>
              </a:lnSpc>
              <a:spcBef>
                <a:spcPts val="0"/>
              </a:spcBef>
              <a:spcAft>
                <a:spcPts val="0"/>
              </a:spcAft>
              <a:buSzPts val="3000"/>
              <a:buFont typeface="Montserrat"/>
              <a:buNone/>
              <a:defRPr sz="3000">
                <a:latin typeface="Montserrat"/>
                <a:ea typeface="Montserrat"/>
                <a:cs typeface="Montserrat"/>
                <a:sym typeface="Montserrat"/>
              </a:defRPr>
            </a:lvl8pPr>
            <a:lvl9pPr lvl="8" algn="l">
              <a:lnSpc>
                <a:spcPct val="100000"/>
              </a:lnSpc>
              <a:spcBef>
                <a:spcPts val="0"/>
              </a:spcBef>
              <a:spcAft>
                <a:spcPts val="0"/>
              </a:spcAft>
              <a:buSzPts val="3000"/>
              <a:buFont typeface="Montserrat"/>
              <a:buNone/>
              <a:defRPr sz="3000">
                <a:latin typeface="Montserrat"/>
                <a:ea typeface="Montserrat"/>
                <a:cs typeface="Montserrat"/>
                <a:sym typeface="Montserrat"/>
              </a:defRPr>
            </a:lvl9pPr>
          </a:lstStyle>
          <a:p/>
        </p:txBody>
      </p:sp>
      <p:sp>
        <p:nvSpPr>
          <p:cNvPr id="65" name="Google Shape;65;p45"/>
          <p:cNvSpPr txBox="1"/>
          <p:nvPr>
            <p:ph idx="12" type="sldNum"/>
          </p:nvPr>
        </p:nvSpPr>
        <p:spPr>
          <a:xfrm>
            <a:off x="7258697" y="4568388"/>
            <a:ext cx="778500" cy="393600"/>
          </a:xfrm>
          <a:prstGeom prst="rect">
            <a:avLst/>
          </a:prstGeom>
          <a:noFill/>
          <a:ln>
            <a:noFill/>
          </a:ln>
        </p:spPr>
        <p:txBody>
          <a:bodyPr anchorCtr="0" anchor="ctr" bIns="0" lIns="91425" spcFirstLastPara="1" rIns="91425" wrap="square" tIns="0">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9pPr>
          </a:lstStyle>
          <a:p>
            <a:pPr indent="0" lvl="0" marL="0" rtl="0" algn="r">
              <a:spcBef>
                <a:spcPts val="0"/>
              </a:spcBef>
              <a:spcAft>
                <a:spcPts val="0"/>
              </a:spcAft>
              <a:buNone/>
            </a:pPr>
            <a:r>
              <a:rPr lang="en"/>
              <a:t>Page </a:t>
            </a:r>
            <a:fld id="{00000000-1234-1234-1234-123412341234}" type="slidenum">
              <a:rPr lang="en"/>
              <a:t>‹#›</a:t>
            </a:fld>
            <a:endParaRPr/>
          </a:p>
        </p:txBody>
      </p:sp>
      <p:sp>
        <p:nvSpPr>
          <p:cNvPr id="66" name="Google Shape;66;p45"/>
          <p:cNvSpPr txBox="1"/>
          <p:nvPr/>
        </p:nvSpPr>
        <p:spPr>
          <a:xfrm>
            <a:off x="311700" y="4621488"/>
            <a:ext cx="2384100" cy="2874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00000"/>
              </a:buClr>
              <a:buSzPts val="1400"/>
              <a:buFont typeface="Arial"/>
              <a:buNone/>
            </a:pPr>
            <a:r>
              <a:rPr b="1" i="0" lang="en" sz="1400" u="none" cap="none" strike="noStrike">
                <a:solidFill>
                  <a:srgbClr val="2C5234"/>
                </a:solidFill>
                <a:latin typeface="Montserrat"/>
                <a:ea typeface="Montserrat"/>
                <a:cs typeface="Montserrat"/>
                <a:sym typeface="Montserrat"/>
              </a:rPr>
              <a:t>Appvia.io</a:t>
            </a:r>
            <a:endParaRPr b="1" i="0" sz="1400" u="none" cap="none" strike="noStrike">
              <a:solidFill>
                <a:srgbClr val="2C5234"/>
              </a:solidFill>
              <a:latin typeface="Montserrat"/>
              <a:ea typeface="Montserrat"/>
              <a:cs typeface="Montserrat"/>
              <a:sym typeface="Montserrat"/>
            </a:endParaRPr>
          </a:p>
        </p:txBody>
      </p:sp>
      <p:cxnSp>
        <p:nvCxnSpPr>
          <p:cNvPr id="67" name="Google Shape;67;p45"/>
          <p:cNvCxnSpPr/>
          <p:nvPr/>
        </p:nvCxnSpPr>
        <p:spPr>
          <a:xfrm flipH="1" rot="10800000">
            <a:off x="1293075" y="4765075"/>
            <a:ext cx="6098400" cy="8400"/>
          </a:xfrm>
          <a:prstGeom prst="straightConnector1">
            <a:avLst/>
          </a:prstGeom>
          <a:noFill/>
          <a:ln cap="flat" cmpd="sng" w="9525">
            <a:solidFill>
              <a:srgbClr val="3D5B58"/>
            </a:solidFill>
            <a:prstDash val="solid"/>
            <a:round/>
            <a:headEnd len="sm" w="sm" type="none"/>
            <a:tailEnd len="sm" w="sm" type="none"/>
          </a:ln>
        </p:spPr>
      </p:cxn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Blank 1">
  <p:cSld name="TITLE_AND_TWO_COLUMNS_1_1_1">
    <p:bg>
      <p:bgPr>
        <a:blipFill>
          <a:blip r:embed="rId2">
            <a:alphaModFix/>
          </a:blip>
          <a:stretch>
            <a:fillRect/>
          </a:stretch>
        </a:blipFill>
      </p:bgPr>
    </p:bg>
    <p:spTree>
      <p:nvGrpSpPr>
        <p:cNvPr id="68" name="Shape 68"/>
        <p:cNvGrpSpPr/>
        <p:nvPr/>
      </p:nvGrpSpPr>
      <p:grpSpPr>
        <a:xfrm>
          <a:off x="0" y="0"/>
          <a:ext cx="0" cy="0"/>
          <a:chOff x="0" y="0"/>
          <a:chExt cx="0" cy="0"/>
        </a:xfrm>
      </p:grpSpPr>
      <p:sp>
        <p:nvSpPr>
          <p:cNvPr id="69" name="Google Shape;69;p46"/>
          <p:cNvSpPr txBox="1"/>
          <p:nvPr>
            <p:ph type="title"/>
          </p:nvPr>
        </p:nvSpPr>
        <p:spPr>
          <a:xfrm>
            <a:off x="311700" y="318800"/>
            <a:ext cx="8520600" cy="429600"/>
          </a:xfrm>
          <a:prstGeom prst="rect">
            <a:avLst/>
          </a:prstGeom>
          <a:noFill/>
          <a:ln>
            <a:noFill/>
          </a:ln>
        </p:spPr>
        <p:txBody>
          <a:bodyPr anchorCtr="0" anchor="t" bIns="0" lIns="0" spcFirstLastPara="1" rIns="0" wrap="square" tIns="0">
            <a:noAutofit/>
          </a:bodyPr>
          <a:lstStyle>
            <a:lvl1pPr lvl="0" algn="l">
              <a:lnSpc>
                <a:spcPct val="100000"/>
              </a:lnSpc>
              <a:spcBef>
                <a:spcPts val="0"/>
              </a:spcBef>
              <a:spcAft>
                <a:spcPts val="0"/>
              </a:spcAft>
              <a:buClr>
                <a:srgbClr val="2C5234"/>
              </a:buClr>
              <a:buSzPts val="3200"/>
              <a:buFont typeface="Montserrat"/>
              <a:buNone/>
              <a:defRPr sz="3200">
                <a:solidFill>
                  <a:srgbClr val="2C5234"/>
                </a:solidFill>
                <a:latin typeface="Montserrat"/>
                <a:ea typeface="Montserrat"/>
                <a:cs typeface="Montserrat"/>
                <a:sym typeface="Montserrat"/>
              </a:defRPr>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p:txBody>
      </p:sp>
      <p:sp>
        <p:nvSpPr>
          <p:cNvPr id="70" name="Google Shape;70;p46"/>
          <p:cNvSpPr txBox="1"/>
          <p:nvPr>
            <p:ph idx="12" type="sldNum"/>
          </p:nvPr>
        </p:nvSpPr>
        <p:spPr>
          <a:xfrm>
            <a:off x="7258697" y="4568388"/>
            <a:ext cx="778500" cy="393600"/>
          </a:xfrm>
          <a:prstGeom prst="rect">
            <a:avLst/>
          </a:prstGeom>
          <a:noFill/>
          <a:ln>
            <a:noFill/>
          </a:ln>
        </p:spPr>
        <p:txBody>
          <a:bodyPr anchorCtr="0" anchor="ctr" bIns="0" lIns="91425" spcFirstLastPara="1" rIns="91425" wrap="square" tIns="0">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9pPr>
          </a:lstStyle>
          <a:p>
            <a:pPr indent="0" lvl="0" marL="0" rtl="0" algn="r">
              <a:spcBef>
                <a:spcPts val="0"/>
              </a:spcBef>
              <a:spcAft>
                <a:spcPts val="0"/>
              </a:spcAft>
              <a:buNone/>
            </a:pPr>
            <a:r>
              <a:rPr lang="en"/>
              <a:t>Page </a:t>
            </a:r>
            <a:fld id="{00000000-1234-1234-1234-123412341234}" type="slidenum">
              <a:rPr lang="en"/>
              <a:t>‹#›</a:t>
            </a:fld>
            <a:endParaRPr/>
          </a:p>
        </p:txBody>
      </p:sp>
      <p:sp>
        <p:nvSpPr>
          <p:cNvPr id="71" name="Google Shape;71;p46"/>
          <p:cNvSpPr txBox="1"/>
          <p:nvPr/>
        </p:nvSpPr>
        <p:spPr>
          <a:xfrm>
            <a:off x="311700" y="4621488"/>
            <a:ext cx="2384100" cy="2874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00000"/>
              </a:buClr>
              <a:buSzPts val="1400"/>
              <a:buFont typeface="Arial"/>
              <a:buNone/>
            </a:pPr>
            <a:r>
              <a:rPr b="1" i="0" lang="en" sz="1400" u="none" cap="none" strike="noStrike">
                <a:solidFill>
                  <a:srgbClr val="2C5234"/>
                </a:solidFill>
                <a:latin typeface="Montserrat"/>
                <a:ea typeface="Montserrat"/>
                <a:cs typeface="Montserrat"/>
                <a:sym typeface="Montserrat"/>
              </a:rPr>
              <a:t>Appvia.io</a:t>
            </a:r>
            <a:endParaRPr b="1" i="0" sz="1400" u="none" cap="none" strike="noStrike">
              <a:solidFill>
                <a:srgbClr val="2C5234"/>
              </a:solidFill>
              <a:latin typeface="Montserrat"/>
              <a:ea typeface="Montserrat"/>
              <a:cs typeface="Montserrat"/>
              <a:sym typeface="Montserrat"/>
            </a:endParaRPr>
          </a:p>
        </p:txBody>
      </p:sp>
      <p:cxnSp>
        <p:nvCxnSpPr>
          <p:cNvPr id="72" name="Google Shape;72;p46"/>
          <p:cNvCxnSpPr/>
          <p:nvPr/>
        </p:nvCxnSpPr>
        <p:spPr>
          <a:xfrm flipH="1" rot="10800000">
            <a:off x="1293075" y="4765075"/>
            <a:ext cx="6098400" cy="8400"/>
          </a:xfrm>
          <a:prstGeom prst="straightConnector1">
            <a:avLst/>
          </a:prstGeom>
          <a:noFill/>
          <a:ln cap="flat" cmpd="sng" w="9525">
            <a:solidFill>
              <a:srgbClr val="3D5B58"/>
            </a:solidFill>
            <a:prstDash val="solid"/>
            <a:round/>
            <a:headEnd len="sm" w="sm" type="none"/>
            <a:tailEnd len="sm" w="sm" type="none"/>
          </a:ln>
        </p:spPr>
      </p:cxn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Blank, No Background">
  <p:cSld name="TITLE_AND_TWO_COLUMNS_1_1_1_1">
    <p:bg>
      <p:bgPr>
        <a:solidFill>
          <a:srgbClr val="FFFFFF"/>
        </a:solidFill>
      </p:bgPr>
    </p:bg>
    <p:spTree>
      <p:nvGrpSpPr>
        <p:cNvPr id="73" name="Shape 73"/>
        <p:cNvGrpSpPr/>
        <p:nvPr/>
      </p:nvGrpSpPr>
      <p:grpSpPr>
        <a:xfrm>
          <a:off x="0" y="0"/>
          <a:ext cx="0" cy="0"/>
          <a:chOff x="0" y="0"/>
          <a:chExt cx="0" cy="0"/>
        </a:xfrm>
      </p:grpSpPr>
      <p:sp>
        <p:nvSpPr>
          <p:cNvPr id="74" name="Google Shape;74;p47"/>
          <p:cNvSpPr txBox="1"/>
          <p:nvPr>
            <p:ph type="title"/>
          </p:nvPr>
        </p:nvSpPr>
        <p:spPr>
          <a:xfrm>
            <a:off x="311700" y="318800"/>
            <a:ext cx="8520600" cy="429600"/>
          </a:xfrm>
          <a:prstGeom prst="rect">
            <a:avLst/>
          </a:prstGeom>
          <a:noFill/>
          <a:ln>
            <a:noFill/>
          </a:ln>
        </p:spPr>
        <p:txBody>
          <a:bodyPr anchorCtr="0" anchor="t" bIns="0" lIns="0" spcFirstLastPara="1" rIns="0" wrap="square" tIns="0">
            <a:noAutofit/>
          </a:bodyPr>
          <a:lstStyle>
            <a:lvl1pPr lvl="0" algn="l">
              <a:lnSpc>
                <a:spcPct val="100000"/>
              </a:lnSpc>
              <a:spcBef>
                <a:spcPts val="0"/>
              </a:spcBef>
              <a:spcAft>
                <a:spcPts val="0"/>
              </a:spcAft>
              <a:buClr>
                <a:srgbClr val="2C5234"/>
              </a:buClr>
              <a:buSzPts val="3200"/>
              <a:buFont typeface="Montserrat"/>
              <a:buNone/>
              <a:defRPr sz="3200">
                <a:solidFill>
                  <a:srgbClr val="2C5234"/>
                </a:solidFill>
                <a:latin typeface="Montserrat"/>
                <a:ea typeface="Montserrat"/>
                <a:cs typeface="Montserrat"/>
                <a:sym typeface="Montserrat"/>
              </a:defRPr>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eam Intro 1">
  <p:cSld name="TITLE_AND_TWO_COLUMNS_1_1_1_1_1">
    <p:bg>
      <p:bgPr>
        <a:solidFill>
          <a:srgbClr val="FFFFFF"/>
        </a:solidFill>
      </p:bgPr>
    </p:bg>
    <p:spTree>
      <p:nvGrpSpPr>
        <p:cNvPr id="75" name="Shape 75"/>
        <p:cNvGrpSpPr/>
        <p:nvPr/>
      </p:nvGrpSpPr>
      <p:grpSpPr>
        <a:xfrm>
          <a:off x="0" y="0"/>
          <a:ext cx="0" cy="0"/>
          <a:chOff x="0" y="0"/>
          <a:chExt cx="0" cy="0"/>
        </a:xfrm>
      </p:grpSpPr>
      <p:sp>
        <p:nvSpPr>
          <p:cNvPr id="76" name="Google Shape;76;p48"/>
          <p:cNvSpPr txBox="1"/>
          <p:nvPr/>
        </p:nvSpPr>
        <p:spPr>
          <a:xfrm>
            <a:off x="329450" y="318800"/>
            <a:ext cx="5532000" cy="504300"/>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000000"/>
              </a:buClr>
              <a:buSzPts val="3200"/>
              <a:buFont typeface="Arial"/>
              <a:buNone/>
            </a:pPr>
            <a:r>
              <a:rPr b="0" i="0" lang="en" sz="3200" u="none" cap="none" strike="noStrike">
                <a:solidFill>
                  <a:srgbClr val="2C5234"/>
                </a:solidFill>
                <a:latin typeface="Montserrat"/>
                <a:ea typeface="Montserrat"/>
                <a:cs typeface="Montserrat"/>
                <a:sym typeface="Montserrat"/>
              </a:rPr>
              <a:t>Team Introduction</a:t>
            </a:r>
            <a:endParaRPr b="0" i="0" sz="3200" u="none" cap="none" strike="noStrike">
              <a:solidFill>
                <a:srgbClr val="2C5234"/>
              </a:solidFill>
              <a:latin typeface="Montserrat"/>
              <a:ea typeface="Montserrat"/>
              <a:cs typeface="Montserrat"/>
              <a:sym typeface="Montserrat"/>
            </a:endParaRPr>
          </a:p>
        </p:txBody>
      </p:sp>
      <p:pic>
        <p:nvPicPr>
          <p:cNvPr id="77" name="Google Shape;77;p48"/>
          <p:cNvPicPr preferRelativeResize="0"/>
          <p:nvPr/>
        </p:nvPicPr>
        <p:blipFill rotWithShape="1">
          <a:blip r:embed="rId2">
            <a:alphaModFix/>
          </a:blip>
          <a:srcRect b="39295" l="15510" r="13009" t="13021"/>
          <a:stretch/>
        </p:blipFill>
        <p:spPr>
          <a:xfrm>
            <a:off x="329450" y="1318938"/>
            <a:ext cx="1143000" cy="1143000"/>
          </a:xfrm>
          <a:prstGeom prst="ellipse">
            <a:avLst/>
          </a:prstGeom>
          <a:noFill/>
          <a:ln>
            <a:noFill/>
          </a:ln>
        </p:spPr>
      </p:pic>
      <p:sp>
        <p:nvSpPr>
          <p:cNvPr id="78" name="Google Shape;78;p48"/>
          <p:cNvSpPr txBox="1"/>
          <p:nvPr/>
        </p:nvSpPr>
        <p:spPr>
          <a:xfrm>
            <a:off x="1680925" y="1590150"/>
            <a:ext cx="1773300" cy="4533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00000"/>
              </a:buClr>
              <a:buSzPts val="1200"/>
              <a:buFont typeface="Arial"/>
              <a:buNone/>
            </a:pPr>
            <a:r>
              <a:rPr b="1" i="0" lang="en" sz="1200" u="none" cap="none" strike="noStrike">
                <a:solidFill>
                  <a:srgbClr val="3D5B58"/>
                </a:solidFill>
                <a:latin typeface="Montserrat"/>
                <a:ea typeface="Montserrat"/>
                <a:cs typeface="Montserrat"/>
                <a:sym typeface="Montserrat"/>
              </a:rPr>
              <a:t>Name Name</a:t>
            </a:r>
            <a:endParaRPr b="1" i="0" sz="1200" u="none" cap="none" strike="noStrike">
              <a:solidFill>
                <a:srgbClr val="3D5B58"/>
              </a:solidFill>
              <a:latin typeface="Montserrat"/>
              <a:ea typeface="Montserrat"/>
              <a:cs typeface="Montserrat"/>
              <a:sym typeface="Montserrat"/>
            </a:endParaRPr>
          </a:p>
          <a:p>
            <a:pPr indent="0" lvl="0" marL="0" marR="0" rtl="0" algn="l">
              <a:lnSpc>
                <a:spcPct val="100000"/>
              </a:lnSpc>
              <a:spcBef>
                <a:spcPts val="0"/>
              </a:spcBef>
              <a:spcAft>
                <a:spcPts val="0"/>
              </a:spcAft>
              <a:buClr>
                <a:srgbClr val="000000"/>
              </a:buClr>
              <a:buSzPts val="1200"/>
              <a:buFont typeface="Arial"/>
              <a:buNone/>
            </a:pPr>
            <a:r>
              <a:rPr b="0" i="0" lang="en" sz="1200" u="none" cap="none" strike="noStrike">
                <a:solidFill>
                  <a:srgbClr val="3D5B58"/>
                </a:solidFill>
                <a:latin typeface="Montserrat"/>
                <a:ea typeface="Montserrat"/>
                <a:cs typeface="Montserrat"/>
                <a:sym typeface="Montserrat"/>
              </a:rPr>
              <a:t>Title Here</a:t>
            </a:r>
            <a:endParaRPr b="0" i="0" sz="1200" u="none" cap="none" strike="noStrike">
              <a:solidFill>
                <a:srgbClr val="3D5B58"/>
              </a:solidFill>
              <a:latin typeface="Montserrat"/>
              <a:ea typeface="Montserrat"/>
              <a:cs typeface="Montserrat"/>
              <a:sym typeface="Montserrat"/>
            </a:endParaRPr>
          </a:p>
        </p:txBody>
      </p:sp>
      <p:cxnSp>
        <p:nvCxnSpPr>
          <p:cNvPr id="79" name="Google Shape;79;p48"/>
          <p:cNvCxnSpPr/>
          <p:nvPr/>
        </p:nvCxnSpPr>
        <p:spPr>
          <a:xfrm>
            <a:off x="1680925" y="2190750"/>
            <a:ext cx="600600" cy="0"/>
          </a:xfrm>
          <a:prstGeom prst="straightConnector1">
            <a:avLst/>
          </a:prstGeom>
          <a:noFill/>
          <a:ln cap="flat" cmpd="sng" w="19050">
            <a:solidFill>
              <a:srgbClr val="FFBE9F"/>
            </a:solidFill>
            <a:prstDash val="solid"/>
            <a:round/>
            <a:headEnd len="sm" w="sm" type="none"/>
            <a:tailEnd len="sm" w="sm" type="none"/>
          </a:ln>
        </p:spPr>
      </p:cxnSp>
      <p:pic>
        <p:nvPicPr>
          <p:cNvPr id="80" name="Google Shape;80;p48"/>
          <p:cNvPicPr preferRelativeResize="0"/>
          <p:nvPr/>
        </p:nvPicPr>
        <p:blipFill rotWithShape="1">
          <a:blip r:embed="rId3">
            <a:alphaModFix/>
          </a:blip>
          <a:srcRect b="28966" l="6963" r="6963" t="13651"/>
          <a:stretch/>
        </p:blipFill>
        <p:spPr>
          <a:xfrm>
            <a:off x="3301825" y="1318938"/>
            <a:ext cx="1143000" cy="1143000"/>
          </a:xfrm>
          <a:prstGeom prst="ellipse">
            <a:avLst/>
          </a:prstGeom>
          <a:noFill/>
          <a:ln>
            <a:noFill/>
          </a:ln>
        </p:spPr>
      </p:pic>
      <p:sp>
        <p:nvSpPr>
          <p:cNvPr id="81" name="Google Shape;81;p48"/>
          <p:cNvSpPr txBox="1"/>
          <p:nvPr/>
        </p:nvSpPr>
        <p:spPr>
          <a:xfrm>
            <a:off x="4653300" y="1590150"/>
            <a:ext cx="1773300" cy="4533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00000"/>
              </a:buClr>
              <a:buSzPts val="1200"/>
              <a:buFont typeface="Arial"/>
              <a:buNone/>
            </a:pPr>
            <a:r>
              <a:rPr b="1" i="0" lang="en" sz="1200" u="none" cap="none" strike="noStrike">
                <a:solidFill>
                  <a:srgbClr val="3D5B58"/>
                </a:solidFill>
                <a:latin typeface="Montserrat"/>
                <a:ea typeface="Montserrat"/>
                <a:cs typeface="Montserrat"/>
                <a:sym typeface="Montserrat"/>
              </a:rPr>
              <a:t>Name Name</a:t>
            </a:r>
            <a:endParaRPr b="1" i="0" sz="1200" u="none" cap="none" strike="noStrike">
              <a:solidFill>
                <a:srgbClr val="3D5B58"/>
              </a:solidFill>
              <a:latin typeface="Montserrat"/>
              <a:ea typeface="Montserrat"/>
              <a:cs typeface="Montserrat"/>
              <a:sym typeface="Montserrat"/>
            </a:endParaRPr>
          </a:p>
          <a:p>
            <a:pPr indent="0" lvl="0" marL="0" marR="0" rtl="0" algn="l">
              <a:lnSpc>
                <a:spcPct val="100000"/>
              </a:lnSpc>
              <a:spcBef>
                <a:spcPts val="0"/>
              </a:spcBef>
              <a:spcAft>
                <a:spcPts val="0"/>
              </a:spcAft>
              <a:buClr>
                <a:srgbClr val="000000"/>
              </a:buClr>
              <a:buSzPts val="1200"/>
              <a:buFont typeface="Arial"/>
              <a:buNone/>
            </a:pPr>
            <a:r>
              <a:rPr b="0" i="0" lang="en" sz="1200" u="none" cap="none" strike="noStrike">
                <a:solidFill>
                  <a:srgbClr val="3D5B58"/>
                </a:solidFill>
                <a:latin typeface="Montserrat"/>
                <a:ea typeface="Montserrat"/>
                <a:cs typeface="Montserrat"/>
                <a:sym typeface="Montserrat"/>
              </a:rPr>
              <a:t>Title Here</a:t>
            </a:r>
            <a:endParaRPr b="0" i="0" sz="1200" u="none" cap="none" strike="noStrike">
              <a:solidFill>
                <a:srgbClr val="3D5B58"/>
              </a:solidFill>
              <a:latin typeface="Montserrat"/>
              <a:ea typeface="Montserrat"/>
              <a:cs typeface="Montserrat"/>
              <a:sym typeface="Montserrat"/>
            </a:endParaRPr>
          </a:p>
        </p:txBody>
      </p:sp>
      <p:cxnSp>
        <p:nvCxnSpPr>
          <p:cNvPr id="82" name="Google Shape;82;p48"/>
          <p:cNvCxnSpPr/>
          <p:nvPr/>
        </p:nvCxnSpPr>
        <p:spPr>
          <a:xfrm>
            <a:off x="4653300" y="2190750"/>
            <a:ext cx="600600" cy="0"/>
          </a:xfrm>
          <a:prstGeom prst="straightConnector1">
            <a:avLst/>
          </a:prstGeom>
          <a:noFill/>
          <a:ln cap="flat" cmpd="sng" w="19050">
            <a:solidFill>
              <a:srgbClr val="FFBE9F"/>
            </a:solidFill>
            <a:prstDash val="solid"/>
            <a:round/>
            <a:headEnd len="sm" w="sm" type="none"/>
            <a:tailEnd len="sm" w="sm" type="none"/>
          </a:ln>
        </p:spPr>
      </p:cxnSp>
      <p:pic>
        <p:nvPicPr>
          <p:cNvPr id="83" name="Google Shape;83;p48"/>
          <p:cNvPicPr preferRelativeResize="0"/>
          <p:nvPr/>
        </p:nvPicPr>
        <p:blipFill rotWithShape="1">
          <a:blip r:embed="rId4">
            <a:alphaModFix/>
          </a:blip>
          <a:srcRect b="13716" l="29058" r="22605" t="13709"/>
          <a:stretch/>
        </p:blipFill>
        <p:spPr>
          <a:xfrm>
            <a:off x="6274200" y="1318938"/>
            <a:ext cx="1143000" cy="1143000"/>
          </a:xfrm>
          <a:prstGeom prst="ellipse">
            <a:avLst/>
          </a:prstGeom>
          <a:noFill/>
          <a:ln>
            <a:noFill/>
          </a:ln>
        </p:spPr>
      </p:pic>
      <p:sp>
        <p:nvSpPr>
          <p:cNvPr id="84" name="Google Shape;84;p48"/>
          <p:cNvSpPr txBox="1"/>
          <p:nvPr/>
        </p:nvSpPr>
        <p:spPr>
          <a:xfrm>
            <a:off x="7625675" y="1590150"/>
            <a:ext cx="1773300" cy="4533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00000"/>
              </a:buClr>
              <a:buSzPts val="1200"/>
              <a:buFont typeface="Arial"/>
              <a:buNone/>
            </a:pPr>
            <a:r>
              <a:rPr b="1" i="0" lang="en" sz="1200" u="none" cap="none" strike="noStrike">
                <a:solidFill>
                  <a:srgbClr val="3D5B58"/>
                </a:solidFill>
                <a:latin typeface="Montserrat"/>
                <a:ea typeface="Montserrat"/>
                <a:cs typeface="Montserrat"/>
                <a:sym typeface="Montserrat"/>
              </a:rPr>
              <a:t>Name Name</a:t>
            </a:r>
            <a:endParaRPr b="1" i="0" sz="1200" u="none" cap="none" strike="noStrike">
              <a:solidFill>
                <a:srgbClr val="3D5B58"/>
              </a:solidFill>
              <a:latin typeface="Montserrat"/>
              <a:ea typeface="Montserrat"/>
              <a:cs typeface="Montserrat"/>
              <a:sym typeface="Montserrat"/>
            </a:endParaRPr>
          </a:p>
          <a:p>
            <a:pPr indent="0" lvl="0" marL="0" marR="0" rtl="0" algn="l">
              <a:lnSpc>
                <a:spcPct val="100000"/>
              </a:lnSpc>
              <a:spcBef>
                <a:spcPts val="0"/>
              </a:spcBef>
              <a:spcAft>
                <a:spcPts val="0"/>
              </a:spcAft>
              <a:buClr>
                <a:srgbClr val="000000"/>
              </a:buClr>
              <a:buSzPts val="1200"/>
              <a:buFont typeface="Arial"/>
              <a:buNone/>
            </a:pPr>
            <a:r>
              <a:rPr b="0" i="0" lang="en" sz="1200" u="none" cap="none" strike="noStrike">
                <a:solidFill>
                  <a:srgbClr val="3D5B58"/>
                </a:solidFill>
                <a:latin typeface="Montserrat"/>
                <a:ea typeface="Montserrat"/>
                <a:cs typeface="Montserrat"/>
                <a:sym typeface="Montserrat"/>
              </a:rPr>
              <a:t>Title Here</a:t>
            </a:r>
            <a:endParaRPr b="0" i="0" sz="1200" u="none" cap="none" strike="noStrike">
              <a:solidFill>
                <a:srgbClr val="3D5B58"/>
              </a:solidFill>
              <a:latin typeface="Montserrat"/>
              <a:ea typeface="Montserrat"/>
              <a:cs typeface="Montserrat"/>
              <a:sym typeface="Montserrat"/>
            </a:endParaRPr>
          </a:p>
        </p:txBody>
      </p:sp>
      <p:cxnSp>
        <p:nvCxnSpPr>
          <p:cNvPr id="85" name="Google Shape;85;p48"/>
          <p:cNvCxnSpPr/>
          <p:nvPr/>
        </p:nvCxnSpPr>
        <p:spPr>
          <a:xfrm>
            <a:off x="7625675" y="2190750"/>
            <a:ext cx="600600" cy="0"/>
          </a:xfrm>
          <a:prstGeom prst="straightConnector1">
            <a:avLst/>
          </a:prstGeom>
          <a:noFill/>
          <a:ln cap="flat" cmpd="sng" w="19050">
            <a:solidFill>
              <a:srgbClr val="FFBE9F"/>
            </a:solidFill>
            <a:prstDash val="solid"/>
            <a:round/>
            <a:headEnd len="sm" w="sm" type="none"/>
            <a:tailEnd len="sm" w="sm" type="none"/>
          </a:ln>
        </p:spPr>
      </p:cxnSp>
      <p:pic>
        <p:nvPicPr>
          <p:cNvPr id="86" name="Google Shape;86;p48"/>
          <p:cNvPicPr preferRelativeResize="0"/>
          <p:nvPr/>
        </p:nvPicPr>
        <p:blipFill rotWithShape="1">
          <a:blip r:embed="rId5">
            <a:alphaModFix/>
          </a:blip>
          <a:srcRect b="27707" l="0" r="19530" t="18575"/>
          <a:stretch/>
        </p:blipFill>
        <p:spPr>
          <a:xfrm>
            <a:off x="329450" y="3126213"/>
            <a:ext cx="1143000" cy="1143000"/>
          </a:xfrm>
          <a:prstGeom prst="ellipse">
            <a:avLst/>
          </a:prstGeom>
          <a:noFill/>
          <a:ln>
            <a:noFill/>
          </a:ln>
        </p:spPr>
      </p:pic>
      <p:sp>
        <p:nvSpPr>
          <p:cNvPr id="87" name="Google Shape;87;p48"/>
          <p:cNvSpPr txBox="1"/>
          <p:nvPr/>
        </p:nvSpPr>
        <p:spPr>
          <a:xfrm>
            <a:off x="1680925" y="3397425"/>
            <a:ext cx="1773300" cy="4533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00000"/>
              </a:buClr>
              <a:buSzPts val="1200"/>
              <a:buFont typeface="Arial"/>
              <a:buNone/>
            </a:pPr>
            <a:r>
              <a:rPr b="1" i="0" lang="en" sz="1200" u="none" cap="none" strike="noStrike">
                <a:solidFill>
                  <a:srgbClr val="3D5B58"/>
                </a:solidFill>
                <a:latin typeface="Montserrat"/>
                <a:ea typeface="Montserrat"/>
                <a:cs typeface="Montserrat"/>
                <a:sym typeface="Montserrat"/>
              </a:rPr>
              <a:t>Name Name</a:t>
            </a:r>
            <a:endParaRPr b="1" i="0" sz="1200" u="none" cap="none" strike="noStrike">
              <a:solidFill>
                <a:srgbClr val="3D5B58"/>
              </a:solidFill>
              <a:latin typeface="Montserrat"/>
              <a:ea typeface="Montserrat"/>
              <a:cs typeface="Montserrat"/>
              <a:sym typeface="Montserrat"/>
            </a:endParaRPr>
          </a:p>
          <a:p>
            <a:pPr indent="0" lvl="0" marL="0" marR="0" rtl="0" algn="l">
              <a:lnSpc>
                <a:spcPct val="100000"/>
              </a:lnSpc>
              <a:spcBef>
                <a:spcPts val="0"/>
              </a:spcBef>
              <a:spcAft>
                <a:spcPts val="0"/>
              </a:spcAft>
              <a:buClr>
                <a:srgbClr val="000000"/>
              </a:buClr>
              <a:buSzPts val="1200"/>
              <a:buFont typeface="Arial"/>
              <a:buNone/>
            </a:pPr>
            <a:r>
              <a:rPr b="0" i="0" lang="en" sz="1200" u="none" cap="none" strike="noStrike">
                <a:solidFill>
                  <a:srgbClr val="3D5B58"/>
                </a:solidFill>
                <a:latin typeface="Montserrat"/>
                <a:ea typeface="Montserrat"/>
                <a:cs typeface="Montserrat"/>
                <a:sym typeface="Montserrat"/>
              </a:rPr>
              <a:t>Title Here</a:t>
            </a:r>
            <a:endParaRPr b="0" i="0" sz="1200" u="none" cap="none" strike="noStrike">
              <a:solidFill>
                <a:srgbClr val="3D5B58"/>
              </a:solidFill>
              <a:latin typeface="Montserrat"/>
              <a:ea typeface="Montserrat"/>
              <a:cs typeface="Montserrat"/>
              <a:sym typeface="Montserrat"/>
            </a:endParaRPr>
          </a:p>
        </p:txBody>
      </p:sp>
      <p:cxnSp>
        <p:nvCxnSpPr>
          <p:cNvPr id="88" name="Google Shape;88;p48"/>
          <p:cNvCxnSpPr/>
          <p:nvPr/>
        </p:nvCxnSpPr>
        <p:spPr>
          <a:xfrm>
            <a:off x="1680925" y="3998025"/>
            <a:ext cx="600600" cy="0"/>
          </a:xfrm>
          <a:prstGeom prst="straightConnector1">
            <a:avLst/>
          </a:prstGeom>
          <a:noFill/>
          <a:ln cap="flat" cmpd="sng" w="19050">
            <a:solidFill>
              <a:srgbClr val="FFBE9F"/>
            </a:solidFill>
            <a:prstDash val="solid"/>
            <a:round/>
            <a:headEnd len="sm" w="sm" type="none"/>
            <a:tailEnd len="sm" w="sm" type="none"/>
          </a:ln>
        </p:spPr>
      </p:cxnSp>
      <p:pic>
        <p:nvPicPr>
          <p:cNvPr id="89" name="Google Shape;89;p48"/>
          <p:cNvPicPr preferRelativeResize="0"/>
          <p:nvPr/>
        </p:nvPicPr>
        <p:blipFill rotWithShape="1">
          <a:blip r:embed="rId6">
            <a:alphaModFix/>
          </a:blip>
          <a:srcRect b="25395" l="0" r="0" t="7488"/>
          <a:stretch/>
        </p:blipFill>
        <p:spPr>
          <a:xfrm>
            <a:off x="3301825" y="3126213"/>
            <a:ext cx="1143000" cy="1143000"/>
          </a:xfrm>
          <a:prstGeom prst="ellipse">
            <a:avLst/>
          </a:prstGeom>
          <a:noFill/>
          <a:ln>
            <a:noFill/>
          </a:ln>
        </p:spPr>
      </p:pic>
      <p:sp>
        <p:nvSpPr>
          <p:cNvPr id="90" name="Google Shape;90;p48"/>
          <p:cNvSpPr txBox="1"/>
          <p:nvPr/>
        </p:nvSpPr>
        <p:spPr>
          <a:xfrm>
            <a:off x="4653300" y="3397425"/>
            <a:ext cx="1773300" cy="4533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00000"/>
              </a:buClr>
              <a:buSzPts val="1200"/>
              <a:buFont typeface="Arial"/>
              <a:buNone/>
            </a:pPr>
            <a:r>
              <a:rPr b="1" i="0" lang="en" sz="1200" u="none" cap="none" strike="noStrike">
                <a:solidFill>
                  <a:srgbClr val="3D5B58"/>
                </a:solidFill>
                <a:latin typeface="Montserrat"/>
                <a:ea typeface="Montserrat"/>
                <a:cs typeface="Montserrat"/>
                <a:sym typeface="Montserrat"/>
              </a:rPr>
              <a:t>Name Name</a:t>
            </a:r>
            <a:endParaRPr b="1" i="0" sz="1200" u="none" cap="none" strike="noStrike">
              <a:solidFill>
                <a:srgbClr val="3D5B58"/>
              </a:solidFill>
              <a:latin typeface="Montserrat"/>
              <a:ea typeface="Montserrat"/>
              <a:cs typeface="Montserrat"/>
              <a:sym typeface="Montserrat"/>
            </a:endParaRPr>
          </a:p>
          <a:p>
            <a:pPr indent="0" lvl="0" marL="0" marR="0" rtl="0" algn="l">
              <a:lnSpc>
                <a:spcPct val="100000"/>
              </a:lnSpc>
              <a:spcBef>
                <a:spcPts val="0"/>
              </a:spcBef>
              <a:spcAft>
                <a:spcPts val="0"/>
              </a:spcAft>
              <a:buClr>
                <a:srgbClr val="000000"/>
              </a:buClr>
              <a:buSzPts val="1200"/>
              <a:buFont typeface="Arial"/>
              <a:buNone/>
            </a:pPr>
            <a:r>
              <a:rPr b="0" i="0" lang="en" sz="1200" u="none" cap="none" strike="noStrike">
                <a:solidFill>
                  <a:srgbClr val="3D5B58"/>
                </a:solidFill>
                <a:latin typeface="Montserrat"/>
                <a:ea typeface="Montserrat"/>
                <a:cs typeface="Montserrat"/>
                <a:sym typeface="Montserrat"/>
              </a:rPr>
              <a:t>Title Here</a:t>
            </a:r>
            <a:endParaRPr b="0" i="0" sz="1200" u="none" cap="none" strike="noStrike">
              <a:solidFill>
                <a:srgbClr val="3D5B58"/>
              </a:solidFill>
              <a:latin typeface="Montserrat"/>
              <a:ea typeface="Montserrat"/>
              <a:cs typeface="Montserrat"/>
              <a:sym typeface="Montserrat"/>
            </a:endParaRPr>
          </a:p>
        </p:txBody>
      </p:sp>
      <p:cxnSp>
        <p:nvCxnSpPr>
          <p:cNvPr id="91" name="Google Shape;91;p48"/>
          <p:cNvCxnSpPr/>
          <p:nvPr/>
        </p:nvCxnSpPr>
        <p:spPr>
          <a:xfrm>
            <a:off x="4653300" y="3998025"/>
            <a:ext cx="600600" cy="0"/>
          </a:xfrm>
          <a:prstGeom prst="straightConnector1">
            <a:avLst/>
          </a:prstGeom>
          <a:noFill/>
          <a:ln cap="flat" cmpd="sng" w="19050">
            <a:solidFill>
              <a:srgbClr val="FFBE9F"/>
            </a:solidFill>
            <a:prstDash val="solid"/>
            <a:round/>
            <a:headEnd len="sm" w="sm" type="none"/>
            <a:tailEnd len="sm" w="sm" type="none"/>
          </a:ln>
        </p:spPr>
      </p:cxnSp>
      <p:pic>
        <p:nvPicPr>
          <p:cNvPr id="92" name="Google Shape;92;p48"/>
          <p:cNvPicPr preferRelativeResize="0"/>
          <p:nvPr/>
        </p:nvPicPr>
        <p:blipFill rotWithShape="1">
          <a:blip r:embed="rId7">
            <a:alphaModFix/>
          </a:blip>
          <a:srcRect b="39094" l="41217" r="18262" t="66"/>
          <a:stretch/>
        </p:blipFill>
        <p:spPr>
          <a:xfrm>
            <a:off x="6274200" y="3126213"/>
            <a:ext cx="1143000" cy="1143000"/>
          </a:xfrm>
          <a:prstGeom prst="ellipse">
            <a:avLst/>
          </a:prstGeom>
          <a:noFill/>
          <a:ln>
            <a:noFill/>
          </a:ln>
        </p:spPr>
      </p:pic>
      <p:sp>
        <p:nvSpPr>
          <p:cNvPr id="93" name="Google Shape;93;p48"/>
          <p:cNvSpPr txBox="1"/>
          <p:nvPr/>
        </p:nvSpPr>
        <p:spPr>
          <a:xfrm>
            <a:off x="7625675" y="3397425"/>
            <a:ext cx="1773300" cy="4533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00000"/>
              </a:buClr>
              <a:buSzPts val="1200"/>
              <a:buFont typeface="Arial"/>
              <a:buNone/>
            </a:pPr>
            <a:r>
              <a:rPr b="1" i="0" lang="en" sz="1200" u="none" cap="none" strike="noStrike">
                <a:solidFill>
                  <a:srgbClr val="3D5B58"/>
                </a:solidFill>
                <a:latin typeface="Montserrat"/>
                <a:ea typeface="Montserrat"/>
                <a:cs typeface="Montserrat"/>
                <a:sym typeface="Montserrat"/>
              </a:rPr>
              <a:t>Name Name</a:t>
            </a:r>
            <a:endParaRPr b="1" i="0" sz="1200" u="none" cap="none" strike="noStrike">
              <a:solidFill>
                <a:srgbClr val="3D5B58"/>
              </a:solidFill>
              <a:latin typeface="Montserrat"/>
              <a:ea typeface="Montserrat"/>
              <a:cs typeface="Montserrat"/>
              <a:sym typeface="Montserrat"/>
            </a:endParaRPr>
          </a:p>
          <a:p>
            <a:pPr indent="0" lvl="0" marL="0" marR="0" rtl="0" algn="l">
              <a:lnSpc>
                <a:spcPct val="100000"/>
              </a:lnSpc>
              <a:spcBef>
                <a:spcPts val="0"/>
              </a:spcBef>
              <a:spcAft>
                <a:spcPts val="0"/>
              </a:spcAft>
              <a:buClr>
                <a:srgbClr val="000000"/>
              </a:buClr>
              <a:buSzPts val="1200"/>
              <a:buFont typeface="Arial"/>
              <a:buNone/>
            </a:pPr>
            <a:r>
              <a:rPr b="0" i="0" lang="en" sz="1200" u="none" cap="none" strike="noStrike">
                <a:solidFill>
                  <a:srgbClr val="3D5B58"/>
                </a:solidFill>
                <a:latin typeface="Montserrat"/>
                <a:ea typeface="Montserrat"/>
                <a:cs typeface="Montserrat"/>
                <a:sym typeface="Montserrat"/>
              </a:rPr>
              <a:t>Title Here</a:t>
            </a:r>
            <a:endParaRPr b="0" i="0" sz="1200" u="none" cap="none" strike="noStrike">
              <a:solidFill>
                <a:srgbClr val="3D5B58"/>
              </a:solidFill>
              <a:latin typeface="Montserrat"/>
              <a:ea typeface="Montserrat"/>
              <a:cs typeface="Montserrat"/>
              <a:sym typeface="Montserrat"/>
            </a:endParaRPr>
          </a:p>
        </p:txBody>
      </p:sp>
      <p:cxnSp>
        <p:nvCxnSpPr>
          <p:cNvPr id="94" name="Google Shape;94;p48"/>
          <p:cNvCxnSpPr/>
          <p:nvPr/>
        </p:nvCxnSpPr>
        <p:spPr>
          <a:xfrm>
            <a:off x="7625675" y="3998025"/>
            <a:ext cx="600600" cy="0"/>
          </a:xfrm>
          <a:prstGeom prst="straightConnector1">
            <a:avLst/>
          </a:prstGeom>
          <a:noFill/>
          <a:ln cap="flat" cmpd="sng" w="19050">
            <a:solidFill>
              <a:srgbClr val="FFBE9F"/>
            </a:solidFill>
            <a:prstDash val="solid"/>
            <a:round/>
            <a:headEnd len="sm" w="sm" type="none"/>
            <a:tailEnd len="sm" w="sm" type="none"/>
          </a:ln>
        </p:spPr>
      </p:cxn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eam Intro 2">
  <p:cSld name="TITLE_AND_TWO_COLUMNS_1_1_1_1_1_1">
    <p:bg>
      <p:bgPr>
        <a:blipFill>
          <a:blip r:embed="rId2">
            <a:alphaModFix/>
          </a:blip>
          <a:stretch>
            <a:fillRect/>
          </a:stretch>
        </a:blipFill>
      </p:bgPr>
    </p:bg>
    <p:spTree>
      <p:nvGrpSpPr>
        <p:cNvPr id="95" name="Shape 95"/>
        <p:cNvGrpSpPr/>
        <p:nvPr/>
      </p:nvGrpSpPr>
      <p:grpSpPr>
        <a:xfrm>
          <a:off x="0" y="0"/>
          <a:ext cx="0" cy="0"/>
          <a:chOff x="0" y="0"/>
          <a:chExt cx="0" cy="0"/>
        </a:xfrm>
      </p:grpSpPr>
      <p:sp>
        <p:nvSpPr>
          <p:cNvPr id="96" name="Google Shape;96;p49"/>
          <p:cNvSpPr txBox="1"/>
          <p:nvPr/>
        </p:nvSpPr>
        <p:spPr>
          <a:xfrm>
            <a:off x="329450" y="318800"/>
            <a:ext cx="5703300" cy="504300"/>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000000"/>
              </a:buClr>
              <a:buSzPts val="3200"/>
              <a:buFont typeface="Arial"/>
              <a:buNone/>
            </a:pPr>
            <a:r>
              <a:rPr b="0" i="0" lang="en" sz="3200" u="none" cap="none" strike="noStrike">
                <a:solidFill>
                  <a:srgbClr val="2C5234"/>
                </a:solidFill>
                <a:latin typeface="Montserrat"/>
                <a:ea typeface="Montserrat"/>
                <a:cs typeface="Montserrat"/>
                <a:sym typeface="Montserrat"/>
              </a:rPr>
              <a:t>Team Introduction</a:t>
            </a:r>
            <a:endParaRPr b="0" i="0" sz="3200" u="none" cap="none" strike="noStrike">
              <a:solidFill>
                <a:srgbClr val="2C5234"/>
              </a:solidFill>
              <a:latin typeface="Montserrat"/>
              <a:ea typeface="Montserrat"/>
              <a:cs typeface="Montserrat"/>
              <a:sym typeface="Montserrat"/>
            </a:endParaRPr>
          </a:p>
        </p:txBody>
      </p:sp>
      <p:pic>
        <p:nvPicPr>
          <p:cNvPr id="97" name="Google Shape;97;p49"/>
          <p:cNvPicPr preferRelativeResize="0"/>
          <p:nvPr/>
        </p:nvPicPr>
        <p:blipFill rotWithShape="1">
          <a:blip r:embed="rId3">
            <a:alphaModFix/>
          </a:blip>
          <a:srcRect b="39295" l="15510" r="13009" t="13021"/>
          <a:stretch/>
        </p:blipFill>
        <p:spPr>
          <a:xfrm>
            <a:off x="329450" y="1174925"/>
            <a:ext cx="1371600" cy="1371600"/>
          </a:xfrm>
          <a:prstGeom prst="ellipse">
            <a:avLst/>
          </a:prstGeom>
          <a:noFill/>
          <a:ln>
            <a:noFill/>
          </a:ln>
        </p:spPr>
      </p:pic>
      <p:sp>
        <p:nvSpPr>
          <p:cNvPr id="98" name="Google Shape;98;p49"/>
          <p:cNvSpPr txBox="1"/>
          <p:nvPr/>
        </p:nvSpPr>
        <p:spPr>
          <a:xfrm>
            <a:off x="1919025" y="1414188"/>
            <a:ext cx="2182500" cy="8931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00000"/>
              </a:buClr>
              <a:buSzPts val="1200"/>
              <a:buFont typeface="Arial"/>
              <a:buNone/>
            </a:pPr>
            <a:r>
              <a:rPr b="1" i="0" lang="en" sz="1200" u="none" cap="none" strike="noStrike">
                <a:solidFill>
                  <a:srgbClr val="3D5B58"/>
                </a:solidFill>
                <a:latin typeface="Montserrat"/>
                <a:ea typeface="Montserrat"/>
                <a:cs typeface="Montserrat"/>
                <a:sym typeface="Montserrat"/>
              </a:rPr>
              <a:t>Name Name, </a:t>
            </a:r>
            <a:r>
              <a:rPr b="0" i="0" lang="en" sz="1200" u="none" cap="none" strike="noStrike">
                <a:solidFill>
                  <a:srgbClr val="3D5B58"/>
                </a:solidFill>
                <a:latin typeface="Montserrat"/>
                <a:ea typeface="Montserrat"/>
                <a:cs typeface="Montserrat"/>
                <a:sym typeface="Montserrat"/>
              </a:rPr>
              <a:t>Title Here</a:t>
            </a:r>
            <a:endParaRPr b="0" i="0" sz="1200" u="none" cap="none" strike="noStrike">
              <a:solidFill>
                <a:srgbClr val="3D5B58"/>
              </a:solidFill>
              <a:latin typeface="Montserrat"/>
              <a:ea typeface="Montserrat"/>
              <a:cs typeface="Montserrat"/>
              <a:sym typeface="Montserrat"/>
            </a:endParaRPr>
          </a:p>
          <a:p>
            <a:pPr indent="0" lvl="0" marL="0" marR="0" rtl="0" algn="l">
              <a:lnSpc>
                <a:spcPct val="100000"/>
              </a:lnSpc>
              <a:spcBef>
                <a:spcPts val="1000"/>
              </a:spcBef>
              <a:spcAft>
                <a:spcPts val="0"/>
              </a:spcAft>
              <a:buClr>
                <a:srgbClr val="000000"/>
              </a:buClr>
              <a:buSzPts val="1000"/>
              <a:buFont typeface="Arial"/>
              <a:buNone/>
            </a:pPr>
            <a:r>
              <a:rPr b="0" i="0" lang="en" sz="1000" u="none" cap="none" strike="noStrike">
                <a:solidFill>
                  <a:srgbClr val="3D5B58"/>
                </a:solidFill>
                <a:latin typeface="Montserrat"/>
                <a:ea typeface="Montserrat"/>
                <a:cs typeface="Montserrat"/>
                <a:sym typeface="Montserrat"/>
              </a:rPr>
              <a:t>Lorem ipsum dolor sit amet, cons ectetuer adipiscing elit, sed diam nonummy nibh euismod tincidunt ut laoreet dolore erat volutpat.</a:t>
            </a:r>
            <a:endParaRPr b="0" i="0" sz="1000" u="none" cap="none" strike="noStrike">
              <a:solidFill>
                <a:srgbClr val="3D5B58"/>
              </a:solidFill>
              <a:latin typeface="Montserrat"/>
              <a:ea typeface="Montserrat"/>
              <a:cs typeface="Montserrat"/>
              <a:sym typeface="Montserrat"/>
            </a:endParaRPr>
          </a:p>
        </p:txBody>
      </p:sp>
      <p:cxnSp>
        <p:nvCxnSpPr>
          <p:cNvPr id="99" name="Google Shape;99;p49"/>
          <p:cNvCxnSpPr/>
          <p:nvPr/>
        </p:nvCxnSpPr>
        <p:spPr>
          <a:xfrm>
            <a:off x="1919025" y="1651488"/>
            <a:ext cx="204900" cy="0"/>
          </a:xfrm>
          <a:prstGeom prst="straightConnector1">
            <a:avLst/>
          </a:prstGeom>
          <a:noFill/>
          <a:ln cap="flat" cmpd="sng" w="19050">
            <a:solidFill>
              <a:srgbClr val="FFBE9F"/>
            </a:solidFill>
            <a:prstDash val="solid"/>
            <a:round/>
            <a:headEnd len="sm" w="sm" type="none"/>
            <a:tailEnd len="sm" w="sm" type="none"/>
          </a:ln>
        </p:spPr>
      </p:cxnSp>
      <p:pic>
        <p:nvPicPr>
          <p:cNvPr id="100" name="Google Shape;100;p49"/>
          <p:cNvPicPr preferRelativeResize="0"/>
          <p:nvPr/>
        </p:nvPicPr>
        <p:blipFill rotWithShape="1">
          <a:blip r:embed="rId4">
            <a:alphaModFix/>
          </a:blip>
          <a:srcRect b="28966" l="6963" r="6963" t="13651"/>
          <a:stretch/>
        </p:blipFill>
        <p:spPr>
          <a:xfrm>
            <a:off x="329450" y="2898050"/>
            <a:ext cx="1371600" cy="1371600"/>
          </a:xfrm>
          <a:prstGeom prst="ellipse">
            <a:avLst/>
          </a:prstGeom>
          <a:noFill/>
          <a:ln>
            <a:noFill/>
          </a:ln>
        </p:spPr>
      </p:pic>
      <p:pic>
        <p:nvPicPr>
          <p:cNvPr id="101" name="Google Shape;101;p49"/>
          <p:cNvPicPr preferRelativeResize="0"/>
          <p:nvPr/>
        </p:nvPicPr>
        <p:blipFill rotWithShape="1">
          <a:blip r:embed="rId5">
            <a:alphaModFix/>
          </a:blip>
          <a:srcRect b="13716" l="29058" r="22605" t="13709"/>
          <a:stretch/>
        </p:blipFill>
        <p:spPr>
          <a:xfrm>
            <a:off x="4528875" y="2898050"/>
            <a:ext cx="1371600" cy="1371600"/>
          </a:xfrm>
          <a:prstGeom prst="ellipse">
            <a:avLst/>
          </a:prstGeom>
          <a:noFill/>
          <a:ln>
            <a:noFill/>
          </a:ln>
        </p:spPr>
      </p:pic>
      <p:pic>
        <p:nvPicPr>
          <p:cNvPr id="102" name="Google Shape;102;p49"/>
          <p:cNvPicPr preferRelativeResize="0"/>
          <p:nvPr/>
        </p:nvPicPr>
        <p:blipFill rotWithShape="1">
          <a:blip r:embed="rId6">
            <a:alphaModFix/>
          </a:blip>
          <a:srcRect b="27707" l="0" r="19530" t="18575"/>
          <a:stretch/>
        </p:blipFill>
        <p:spPr>
          <a:xfrm>
            <a:off x="4528875" y="1174925"/>
            <a:ext cx="1371600" cy="1371600"/>
          </a:xfrm>
          <a:prstGeom prst="ellipse">
            <a:avLst/>
          </a:prstGeom>
          <a:noFill/>
          <a:ln>
            <a:noFill/>
          </a:ln>
        </p:spPr>
      </p:pic>
      <p:sp>
        <p:nvSpPr>
          <p:cNvPr id="103" name="Google Shape;103;p49"/>
          <p:cNvSpPr txBox="1"/>
          <p:nvPr/>
        </p:nvSpPr>
        <p:spPr>
          <a:xfrm>
            <a:off x="1919025" y="3137313"/>
            <a:ext cx="2182500" cy="8931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00000"/>
              </a:buClr>
              <a:buSzPts val="1200"/>
              <a:buFont typeface="Arial"/>
              <a:buNone/>
            </a:pPr>
            <a:r>
              <a:rPr b="1" i="0" lang="en" sz="1200" u="none" cap="none" strike="noStrike">
                <a:solidFill>
                  <a:srgbClr val="3D5B58"/>
                </a:solidFill>
                <a:latin typeface="Montserrat"/>
                <a:ea typeface="Montserrat"/>
                <a:cs typeface="Montserrat"/>
                <a:sym typeface="Montserrat"/>
              </a:rPr>
              <a:t>Name Name, </a:t>
            </a:r>
            <a:r>
              <a:rPr b="0" i="0" lang="en" sz="1200" u="none" cap="none" strike="noStrike">
                <a:solidFill>
                  <a:srgbClr val="3D5B58"/>
                </a:solidFill>
                <a:latin typeface="Montserrat"/>
                <a:ea typeface="Montserrat"/>
                <a:cs typeface="Montserrat"/>
                <a:sym typeface="Montserrat"/>
              </a:rPr>
              <a:t>Title Here</a:t>
            </a:r>
            <a:endParaRPr b="0" i="0" sz="1200" u="none" cap="none" strike="noStrike">
              <a:solidFill>
                <a:srgbClr val="3D5B58"/>
              </a:solidFill>
              <a:latin typeface="Montserrat"/>
              <a:ea typeface="Montserrat"/>
              <a:cs typeface="Montserrat"/>
              <a:sym typeface="Montserrat"/>
            </a:endParaRPr>
          </a:p>
          <a:p>
            <a:pPr indent="0" lvl="0" marL="0" marR="0" rtl="0" algn="l">
              <a:lnSpc>
                <a:spcPct val="100000"/>
              </a:lnSpc>
              <a:spcBef>
                <a:spcPts val="1000"/>
              </a:spcBef>
              <a:spcAft>
                <a:spcPts val="0"/>
              </a:spcAft>
              <a:buClr>
                <a:srgbClr val="000000"/>
              </a:buClr>
              <a:buSzPts val="1000"/>
              <a:buFont typeface="Arial"/>
              <a:buNone/>
            </a:pPr>
            <a:r>
              <a:rPr b="0" i="0" lang="en" sz="1000" u="none" cap="none" strike="noStrike">
                <a:solidFill>
                  <a:srgbClr val="3D5B58"/>
                </a:solidFill>
                <a:latin typeface="Montserrat"/>
                <a:ea typeface="Montserrat"/>
                <a:cs typeface="Montserrat"/>
                <a:sym typeface="Montserrat"/>
              </a:rPr>
              <a:t>Lorem ipsum dolor sit amet, cons ectetuer adipiscing elit, sed diam nonummy nibh euismod tincidunt ut laoreet dolore erat volutpat.</a:t>
            </a:r>
            <a:endParaRPr b="0" i="0" sz="1000" u="none" cap="none" strike="noStrike">
              <a:solidFill>
                <a:srgbClr val="3D5B58"/>
              </a:solidFill>
              <a:latin typeface="Montserrat"/>
              <a:ea typeface="Montserrat"/>
              <a:cs typeface="Montserrat"/>
              <a:sym typeface="Montserrat"/>
            </a:endParaRPr>
          </a:p>
        </p:txBody>
      </p:sp>
      <p:cxnSp>
        <p:nvCxnSpPr>
          <p:cNvPr id="104" name="Google Shape;104;p49"/>
          <p:cNvCxnSpPr/>
          <p:nvPr/>
        </p:nvCxnSpPr>
        <p:spPr>
          <a:xfrm>
            <a:off x="1919025" y="3374613"/>
            <a:ext cx="204900" cy="0"/>
          </a:xfrm>
          <a:prstGeom prst="straightConnector1">
            <a:avLst/>
          </a:prstGeom>
          <a:noFill/>
          <a:ln cap="flat" cmpd="sng" w="19050">
            <a:solidFill>
              <a:srgbClr val="FFBE9F"/>
            </a:solidFill>
            <a:prstDash val="solid"/>
            <a:round/>
            <a:headEnd len="sm" w="sm" type="none"/>
            <a:tailEnd len="sm" w="sm" type="none"/>
          </a:ln>
        </p:spPr>
      </p:cxnSp>
      <p:sp>
        <p:nvSpPr>
          <p:cNvPr id="105" name="Google Shape;105;p49"/>
          <p:cNvSpPr txBox="1"/>
          <p:nvPr/>
        </p:nvSpPr>
        <p:spPr>
          <a:xfrm>
            <a:off x="6118450" y="1414188"/>
            <a:ext cx="2182500" cy="8931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00000"/>
              </a:buClr>
              <a:buSzPts val="1200"/>
              <a:buFont typeface="Arial"/>
              <a:buNone/>
            </a:pPr>
            <a:r>
              <a:rPr b="1" i="0" lang="en" sz="1200" u="none" cap="none" strike="noStrike">
                <a:solidFill>
                  <a:srgbClr val="3D5B58"/>
                </a:solidFill>
                <a:latin typeface="Montserrat"/>
                <a:ea typeface="Montserrat"/>
                <a:cs typeface="Montserrat"/>
                <a:sym typeface="Montserrat"/>
              </a:rPr>
              <a:t>Name Name, </a:t>
            </a:r>
            <a:r>
              <a:rPr b="0" i="0" lang="en" sz="1200" u="none" cap="none" strike="noStrike">
                <a:solidFill>
                  <a:srgbClr val="3D5B58"/>
                </a:solidFill>
                <a:latin typeface="Montserrat"/>
                <a:ea typeface="Montserrat"/>
                <a:cs typeface="Montserrat"/>
                <a:sym typeface="Montserrat"/>
              </a:rPr>
              <a:t>Title Here</a:t>
            </a:r>
            <a:endParaRPr b="0" i="0" sz="1200" u="none" cap="none" strike="noStrike">
              <a:solidFill>
                <a:srgbClr val="3D5B58"/>
              </a:solidFill>
              <a:latin typeface="Montserrat"/>
              <a:ea typeface="Montserrat"/>
              <a:cs typeface="Montserrat"/>
              <a:sym typeface="Montserrat"/>
            </a:endParaRPr>
          </a:p>
          <a:p>
            <a:pPr indent="0" lvl="0" marL="0" marR="0" rtl="0" algn="l">
              <a:lnSpc>
                <a:spcPct val="100000"/>
              </a:lnSpc>
              <a:spcBef>
                <a:spcPts val="1000"/>
              </a:spcBef>
              <a:spcAft>
                <a:spcPts val="0"/>
              </a:spcAft>
              <a:buClr>
                <a:srgbClr val="000000"/>
              </a:buClr>
              <a:buSzPts val="1000"/>
              <a:buFont typeface="Arial"/>
              <a:buNone/>
            </a:pPr>
            <a:r>
              <a:rPr b="0" i="0" lang="en" sz="1000" u="none" cap="none" strike="noStrike">
                <a:solidFill>
                  <a:srgbClr val="3D5B58"/>
                </a:solidFill>
                <a:latin typeface="Montserrat"/>
                <a:ea typeface="Montserrat"/>
                <a:cs typeface="Montserrat"/>
                <a:sym typeface="Montserrat"/>
              </a:rPr>
              <a:t>Lorem ipsum dolor sit amet, cons ectetuer adipiscing elit, sed diam nonummy nibh euismod tincidunt ut laoreet dolore erat volutpat.</a:t>
            </a:r>
            <a:endParaRPr b="0" i="0" sz="1000" u="none" cap="none" strike="noStrike">
              <a:solidFill>
                <a:srgbClr val="3D5B58"/>
              </a:solidFill>
              <a:latin typeface="Montserrat"/>
              <a:ea typeface="Montserrat"/>
              <a:cs typeface="Montserrat"/>
              <a:sym typeface="Montserrat"/>
            </a:endParaRPr>
          </a:p>
        </p:txBody>
      </p:sp>
      <p:cxnSp>
        <p:nvCxnSpPr>
          <p:cNvPr id="106" name="Google Shape;106;p49"/>
          <p:cNvCxnSpPr/>
          <p:nvPr/>
        </p:nvCxnSpPr>
        <p:spPr>
          <a:xfrm>
            <a:off x="6118450" y="1651488"/>
            <a:ext cx="204900" cy="0"/>
          </a:xfrm>
          <a:prstGeom prst="straightConnector1">
            <a:avLst/>
          </a:prstGeom>
          <a:noFill/>
          <a:ln cap="flat" cmpd="sng" w="19050">
            <a:solidFill>
              <a:srgbClr val="FFBE9F"/>
            </a:solidFill>
            <a:prstDash val="solid"/>
            <a:round/>
            <a:headEnd len="sm" w="sm" type="none"/>
            <a:tailEnd len="sm" w="sm" type="none"/>
          </a:ln>
        </p:spPr>
      </p:cxnSp>
      <p:sp>
        <p:nvSpPr>
          <p:cNvPr id="107" name="Google Shape;107;p49"/>
          <p:cNvSpPr txBox="1"/>
          <p:nvPr/>
        </p:nvSpPr>
        <p:spPr>
          <a:xfrm>
            <a:off x="6118450" y="3137313"/>
            <a:ext cx="2182500" cy="8931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00000"/>
              </a:buClr>
              <a:buSzPts val="1200"/>
              <a:buFont typeface="Arial"/>
              <a:buNone/>
            </a:pPr>
            <a:r>
              <a:rPr b="1" i="0" lang="en" sz="1200" u="none" cap="none" strike="noStrike">
                <a:solidFill>
                  <a:srgbClr val="3D5B58"/>
                </a:solidFill>
                <a:latin typeface="Montserrat"/>
                <a:ea typeface="Montserrat"/>
                <a:cs typeface="Montserrat"/>
                <a:sym typeface="Montserrat"/>
              </a:rPr>
              <a:t>Name Name, </a:t>
            </a:r>
            <a:r>
              <a:rPr b="0" i="0" lang="en" sz="1200" u="none" cap="none" strike="noStrike">
                <a:solidFill>
                  <a:srgbClr val="3D5B58"/>
                </a:solidFill>
                <a:latin typeface="Montserrat"/>
                <a:ea typeface="Montserrat"/>
                <a:cs typeface="Montserrat"/>
                <a:sym typeface="Montserrat"/>
              </a:rPr>
              <a:t>Title Here</a:t>
            </a:r>
            <a:endParaRPr b="0" i="0" sz="1200" u="none" cap="none" strike="noStrike">
              <a:solidFill>
                <a:srgbClr val="3D5B58"/>
              </a:solidFill>
              <a:latin typeface="Montserrat"/>
              <a:ea typeface="Montserrat"/>
              <a:cs typeface="Montserrat"/>
              <a:sym typeface="Montserrat"/>
            </a:endParaRPr>
          </a:p>
          <a:p>
            <a:pPr indent="0" lvl="0" marL="0" marR="0" rtl="0" algn="l">
              <a:lnSpc>
                <a:spcPct val="100000"/>
              </a:lnSpc>
              <a:spcBef>
                <a:spcPts val="1000"/>
              </a:spcBef>
              <a:spcAft>
                <a:spcPts val="0"/>
              </a:spcAft>
              <a:buClr>
                <a:srgbClr val="000000"/>
              </a:buClr>
              <a:buSzPts val="1000"/>
              <a:buFont typeface="Arial"/>
              <a:buNone/>
            </a:pPr>
            <a:r>
              <a:rPr b="0" i="0" lang="en" sz="1000" u="none" cap="none" strike="noStrike">
                <a:solidFill>
                  <a:srgbClr val="3D5B58"/>
                </a:solidFill>
                <a:latin typeface="Montserrat"/>
                <a:ea typeface="Montserrat"/>
                <a:cs typeface="Montserrat"/>
                <a:sym typeface="Montserrat"/>
              </a:rPr>
              <a:t>Lorem ipsum dolor sit amet, cons ectetuer adipiscing elit, sed diam nonummy nibh euismod tincidunt ut laoreet dolore erat volutpat.</a:t>
            </a:r>
            <a:endParaRPr b="0" i="0" sz="1000" u="none" cap="none" strike="noStrike">
              <a:solidFill>
                <a:srgbClr val="3D5B58"/>
              </a:solidFill>
              <a:latin typeface="Montserrat"/>
              <a:ea typeface="Montserrat"/>
              <a:cs typeface="Montserrat"/>
              <a:sym typeface="Montserrat"/>
            </a:endParaRPr>
          </a:p>
        </p:txBody>
      </p:sp>
      <p:cxnSp>
        <p:nvCxnSpPr>
          <p:cNvPr id="108" name="Google Shape;108;p49"/>
          <p:cNvCxnSpPr/>
          <p:nvPr/>
        </p:nvCxnSpPr>
        <p:spPr>
          <a:xfrm>
            <a:off x="6118450" y="3374613"/>
            <a:ext cx="204900" cy="0"/>
          </a:xfrm>
          <a:prstGeom prst="straightConnector1">
            <a:avLst/>
          </a:prstGeom>
          <a:noFill/>
          <a:ln cap="flat" cmpd="sng" w="19050">
            <a:solidFill>
              <a:srgbClr val="FFBE9F"/>
            </a:solidFill>
            <a:prstDash val="solid"/>
            <a:round/>
            <a:headEnd len="sm" w="sm" type="none"/>
            <a:tailEnd len="sm" w="sm" type="none"/>
          </a:ln>
        </p:spPr>
      </p:cxnSp>
      <p:sp>
        <p:nvSpPr>
          <p:cNvPr id="109" name="Google Shape;109;p49"/>
          <p:cNvSpPr txBox="1"/>
          <p:nvPr>
            <p:ph idx="12" type="sldNum"/>
          </p:nvPr>
        </p:nvSpPr>
        <p:spPr>
          <a:xfrm>
            <a:off x="7258697" y="4568388"/>
            <a:ext cx="778500" cy="393600"/>
          </a:xfrm>
          <a:prstGeom prst="rect">
            <a:avLst/>
          </a:prstGeom>
          <a:noFill/>
          <a:ln>
            <a:noFill/>
          </a:ln>
        </p:spPr>
        <p:txBody>
          <a:bodyPr anchorCtr="0" anchor="ctr" bIns="0" lIns="91425" spcFirstLastPara="1" rIns="91425" wrap="square" tIns="0">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9pPr>
          </a:lstStyle>
          <a:p>
            <a:pPr indent="0" lvl="0" marL="0" rtl="0" algn="r">
              <a:spcBef>
                <a:spcPts val="0"/>
              </a:spcBef>
              <a:spcAft>
                <a:spcPts val="0"/>
              </a:spcAft>
              <a:buNone/>
            </a:pPr>
            <a:r>
              <a:rPr lang="en"/>
              <a:t>Page </a:t>
            </a:r>
            <a:fld id="{00000000-1234-1234-1234-123412341234}" type="slidenum">
              <a:rPr lang="en"/>
              <a:t>‹#›</a:t>
            </a:fld>
            <a:endParaRPr/>
          </a:p>
        </p:txBody>
      </p:sp>
      <p:sp>
        <p:nvSpPr>
          <p:cNvPr id="110" name="Google Shape;110;p49"/>
          <p:cNvSpPr txBox="1"/>
          <p:nvPr/>
        </p:nvSpPr>
        <p:spPr>
          <a:xfrm>
            <a:off x="311700" y="4621488"/>
            <a:ext cx="2384100" cy="2874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00000"/>
              </a:buClr>
              <a:buSzPts val="1400"/>
              <a:buFont typeface="Arial"/>
              <a:buNone/>
            </a:pPr>
            <a:r>
              <a:rPr b="1" i="0" lang="en" sz="1400" u="none" cap="none" strike="noStrike">
                <a:solidFill>
                  <a:srgbClr val="2C5234"/>
                </a:solidFill>
                <a:latin typeface="Montserrat"/>
                <a:ea typeface="Montserrat"/>
                <a:cs typeface="Montserrat"/>
                <a:sym typeface="Montserrat"/>
              </a:rPr>
              <a:t>Appvia.io</a:t>
            </a:r>
            <a:endParaRPr b="1" i="0" sz="1400" u="none" cap="none" strike="noStrike">
              <a:solidFill>
                <a:srgbClr val="2C5234"/>
              </a:solidFill>
              <a:latin typeface="Montserrat"/>
              <a:ea typeface="Montserrat"/>
              <a:cs typeface="Montserrat"/>
              <a:sym typeface="Montserrat"/>
            </a:endParaRPr>
          </a:p>
        </p:txBody>
      </p:sp>
      <p:cxnSp>
        <p:nvCxnSpPr>
          <p:cNvPr id="111" name="Google Shape;111;p49"/>
          <p:cNvCxnSpPr/>
          <p:nvPr/>
        </p:nvCxnSpPr>
        <p:spPr>
          <a:xfrm flipH="1" rot="10800000">
            <a:off x="1293075" y="4765075"/>
            <a:ext cx="6098400" cy="8400"/>
          </a:xfrm>
          <a:prstGeom prst="straightConnector1">
            <a:avLst/>
          </a:prstGeom>
          <a:noFill/>
          <a:ln cap="flat" cmpd="sng" w="9525">
            <a:solidFill>
              <a:srgbClr val="3D5B58"/>
            </a:solidFill>
            <a:prstDash val="solid"/>
            <a:round/>
            <a:headEnd len="sm" w="sm" type="none"/>
            <a:tailEnd len="sm" w="sm" type="none"/>
          </a:ln>
        </p:spPr>
      </p:cxnSp>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Left Image" type="titleOnly">
  <p:cSld name="TITLE_ONLY">
    <p:bg>
      <p:bgPr>
        <a:blipFill>
          <a:blip r:embed="rId2">
            <a:alphaModFix/>
          </a:blip>
          <a:stretch>
            <a:fillRect/>
          </a:stretch>
        </a:blipFill>
      </p:bgPr>
    </p:bg>
    <p:spTree>
      <p:nvGrpSpPr>
        <p:cNvPr id="112" name="Shape 112"/>
        <p:cNvGrpSpPr/>
        <p:nvPr/>
      </p:nvGrpSpPr>
      <p:grpSpPr>
        <a:xfrm>
          <a:off x="0" y="0"/>
          <a:ext cx="0" cy="0"/>
          <a:chOff x="0" y="0"/>
          <a:chExt cx="0" cy="0"/>
        </a:xfrm>
      </p:grpSpPr>
      <p:sp>
        <p:nvSpPr>
          <p:cNvPr id="113" name="Google Shape;113;p50"/>
          <p:cNvSpPr/>
          <p:nvPr/>
        </p:nvSpPr>
        <p:spPr>
          <a:xfrm>
            <a:off x="0" y="0"/>
            <a:ext cx="4248900" cy="5143500"/>
          </a:xfrm>
          <a:prstGeom prst="rect">
            <a:avLst/>
          </a:pr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4" name="Google Shape;114;p50"/>
          <p:cNvSpPr txBox="1"/>
          <p:nvPr>
            <p:ph idx="1" type="body"/>
          </p:nvPr>
        </p:nvSpPr>
        <p:spPr>
          <a:xfrm>
            <a:off x="4599275" y="1305350"/>
            <a:ext cx="3172800" cy="2996100"/>
          </a:xfrm>
          <a:prstGeom prst="rect">
            <a:avLst/>
          </a:prstGeom>
          <a:noFill/>
          <a:ln>
            <a:noFill/>
          </a:ln>
        </p:spPr>
        <p:txBody>
          <a:bodyPr anchorCtr="0" anchor="t" bIns="0" lIns="0" spcFirstLastPara="1" rIns="0" wrap="square" tIns="0">
            <a:noAutofit/>
          </a:bodyPr>
          <a:lstStyle>
            <a:lvl1pPr indent="-311150" lvl="0" marL="457200" algn="l">
              <a:lnSpc>
                <a:spcPct val="115000"/>
              </a:lnSpc>
              <a:spcBef>
                <a:spcPts val="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1pPr>
            <a:lvl2pPr indent="-311150" lvl="1" marL="9144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2pPr>
            <a:lvl3pPr indent="-311150" lvl="2" marL="13716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3pPr>
            <a:lvl4pPr indent="-311150" lvl="3" marL="18288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4pPr>
            <a:lvl5pPr indent="-311150" lvl="4" marL="22860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5pPr>
            <a:lvl6pPr indent="-311150" lvl="5" marL="27432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6pPr>
            <a:lvl7pPr indent="-311150" lvl="6" marL="32004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7pPr>
            <a:lvl8pPr indent="-311150" lvl="7" marL="36576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8pPr>
            <a:lvl9pPr indent="-311150" lvl="8" marL="4114800" algn="l">
              <a:lnSpc>
                <a:spcPct val="115000"/>
              </a:lnSpc>
              <a:spcBef>
                <a:spcPts val="1600"/>
              </a:spcBef>
              <a:spcAft>
                <a:spcPts val="1600"/>
              </a:spcAft>
              <a:buClr>
                <a:srgbClr val="3D5B58"/>
              </a:buClr>
              <a:buSzPts val="1300"/>
              <a:buFont typeface="Montserrat"/>
              <a:buChar char="■"/>
              <a:defRPr sz="1300">
                <a:solidFill>
                  <a:srgbClr val="3D5B58"/>
                </a:solidFill>
                <a:latin typeface="Montserrat"/>
                <a:ea typeface="Montserrat"/>
                <a:cs typeface="Montserrat"/>
                <a:sym typeface="Montserrat"/>
              </a:defRPr>
            </a:lvl9pPr>
          </a:lstStyle>
          <a:p/>
        </p:txBody>
      </p:sp>
      <p:sp>
        <p:nvSpPr>
          <p:cNvPr id="115" name="Google Shape;115;p50"/>
          <p:cNvSpPr txBox="1"/>
          <p:nvPr>
            <p:ph type="title"/>
          </p:nvPr>
        </p:nvSpPr>
        <p:spPr>
          <a:xfrm>
            <a:off x="4599275" y="318800"/>
            <a:ext cx="3499200" cy="429600"/>
          </a:xfrm>
          <a:prstGeom prst="rect">
            <a:avLst/>
          </a:prstGeom>
          <a:noFill/>
          <a:ln>
            <a:noFill/>
          </a:ln>
        </p:spPr>
        <p:txBody>
          <a:bodyPr anchorCtr="0" anchor="t" bIns="0" lIns="0" spcFirstLastPara="1" rIns="0" wrap="square" tIns="0">
            <a:noAutofit/>
          </a:bodyPr>
          <a:lstStyle>
            <a:lvl1pPr lvl="0" algn="l">
              <a:lnSpc>
                <a:spcPct val="100000"/>
              </a:lnSpc>
              <a:spcBef>
                <a:spcPts val="0"/>
              </a:spcBef>
              <a:spcAft>
                <a:spcPts val="0"/>
              </a:spcAft>
              <a:buClr>
                <a:srgbClr val="2C5234"/>
              </a:buClr>
              <a:buSzPts val="3200"/>
              <a:buFont typeface="Montserrat"/>
              <a:buNone/>
              <a:defRPr sz="3200">
                <a:solidFill>
                  <a:srgbClr val="2C5234"/>
                </a:solidFill>
                <a:latin typeface="Montserrat"/>
                <a:ea typeface="Montserrat"/>
                <a:cs typeface="Montserrat"/>
                <a:sym typeface="Montserrat"/>
              </a:defRPr>
            </a:lvl1pPr>
            <a:lvl2pPr lvl="1" algn="l">
              <a:lnSpc>
                <a:spcPct val="100000"/>
              </a:lnSpc>
              <a:spcBef>
                <a:spcPts val="0"/>
              </a:spcBef>
              <a:spcAft>
                <a:spcPts val="0"/>
              </a:spcAft>
              <a:buSzPts val="3000"/>
              <a:buFont typeface="Montserrat"/>
              <a:buNone/>
              <a:defRPr sz="3000">
                <a:latin typeface="Montserrat"/>
                <a:ea typeface="Montserrat"/>
                <a:cs typeface="Montserrat"/>
                <a:sym typeface="Montserrat"/>
              </a:defRPr>
            </a:lvl2pPr>
            <a:lvl3pPr lvl="2" algn="l">
              <a:lnSpc>
                <a:spcPct val="100000"/>
              </a:lnSpc>
              <a:spcBef>
                <a:spcPts val="0"/>
              </a:spcBef>
              <a:spcAft>
                <a:spcPts val="0"/>
              </a:spcAft>
              <a:buSzPts val="3000"/>
              <a:buFont typeface="Montserrat"/>
              <a:buNone/>
              <a:defRPr sz="3000">
                <a:latin typeface="Montserrat"/>
                <a:ea typeface="Montserrat"/>
                <a:cs typeface="Montserrat"/>
                <a:sym typeface="Montserrat"/>
              </a:defRPr>
            </a:lvl3pPr>
            <a:lvl4pPr lvl="3" algn="l">
              <a:lnSpc>
                <a:spcPct val="100000"/>
              </a:lnSpc>
              <a:spcBef>
                <a:spcPts val="0"/>
              </a:spcBef>
              <a:spcAft>
                <a:spcPts val="0"/>
              </a:spcAft>
              <a:buSzPts val="3000"/>
              <a:buFont typeface="Montserrat"/>
              <a:buNone/>
              <a:defRPr sz="3000">
                <a:latin typeface="Montserrat"/>
                <a:ea typeface="Montserrat"/>
                <a:cs typeface="Montserrat"/>
                <a:sym typeface="Montserrat"/>
              </a:defRPr>
            </a:lvl4pPr>
            <a:lvl5pPr lvl="4" algn="l">
              <a:lnSpc>
                <a:spcPct val="100000"/>
              </a:lnSpc>
              <a:spcBef>
                <a:spcPts val="0"/>
              </a:spcBef>
              <a:spcAft>
                <a:spcPts val="0"/>
              </a:spcAft>
              <a:buSzPts val="3000"/>
              <a:buFont typeface="Montserrat"/>
              <a:buNone/>
              <a:defRPr sz="3000">
                <a:latin typeface="Montserrat"/>
                <a:ea typeface="Montserrat"/>
                <a:cs typeface="Montserrat"/>
                <a:sym typeface="Montserrat"/>
              </a:defRPr>
            </a:lvl5pPr>
            <a:lvl6pPr lvl="5" algn="l">
              <a:lnSpc>
                <a:spcPct val="100000"/>
              </a:lnSpc>
              <a:spcBef>
                <a:spcPts val="0"/>
              </a:spcBef>
              <a:spcAft>
                <a:spcPts val="0"/>
              </a:spcAft>
              <a:buSzPts val="3000"/>
              <a:buFont typeface="Montserrat"/>
              <a:buNone/>
              <a:defRPr sz="3000">
                <a:latin typeface="Montserrat"/>
                <a:ea typeface="Montserrat"/>
                <a:cs typeface="Montserrat"/>
                <a:sym typeface="Montserrat"/>
              </a:defRPr>
            </a:lvl6pPr>
            <a:lvl7pPr lvl="6" algn="l">
              <a:lnSpc>
                <a:spcPct val="100000"/>
              </a:lnSpc>
              <a:spcBef>
                <a:spcPts val="0"/>
              </a:spcBef>
              <a:spcAft>
                <a:spcPts val="0"/>
              </a:spcAft>
              <a:buSzPts val="3000"/>
              <a:buFont typeface="Montserrat"/>
              <a:buNone/>
              <a:defRPr sz="3000">
                <a:latin typeface="Montserrat"/>
                <a:ea typeface="Montserrat"/>
                <a:cs typeface="Montserrat"/>
                <a:sym typeface="Montserrat"/>
              </a:defRPr>
            </a:lvl7pPr>
            <a:lvl8pPr lvl="7" algn="l">
              <a:lnSpc>
                <a:spcPct val="100000"/>
              </a:lnSpc>
              <a:spcBef>
                <a:spcPts val="0"/>
              </a:spcBef>
              <a:spcAft>
                <a:spcPts val="0"/>
              </a:spcAft>
              <a:buSzPts val="3000"/>
              <a:buFont typeface="Montserrat"/>
              <a:buNone/>
              <a:defRPr sz="3000">
                <a:latin typeface="Montserrat"/>
                <a:ea typeface="Montserrat"/>
                <a:cs typeface="Montserrat"/>
                <a:sym typeface="Montserrat"/>
              </a:defRPr>
            </a:lvl8pPr>
            <a:lvl9pPr lvl="8" algn="l">
              <a:lnSpc>
                <a:spcPct val="100000"/>
              </a:lnSpc>
              <a:spcBef>
                <a:spcPts val="0"/>
              </a:spcBef>
              <a:spcAft>
                <a:spcPts val="0"/>
              </a:spcAft>
              <a:buSzPts val="3000"/>
              <a:buFont typeface="Montserrat"/>
              <a:buNone/>
              <a:defRPr sz="3000">
                <a:latin typeface="Montserrat"/>
                <a:ea typeface="Montserrat"/>
                <a:cs typeface="Montserrat"/>
                <a:sym typeface="Montserrat"/>
              </a:defRPr>
            </a:lvl9pPr>
          </a:lstStyle>
          <a:p/>
        </p:txBody>
      </p:sp>
      <p:sp>
        <p:nvSpPr>
          <p:cNvPr id="116" name="Google Shape;116;p50"/>
          <p:cNvSpPr txBox="1"/>
          <p:nvPr>
            <p:ph idx="2" type="title"/>
          </p:nvPr>
        </p:nvSpPr>
        <p:spPr>
          <a:xfrm>
            <a:off x="4599275" y="893825"/>
            <a:ext cx="3499200" cy="266100"/>
          </a:xfrm>
          <a:prstGeom prst="rect">
            <a:avLst/>
          </a:prstGeom>
          <a:noFill/>
          <a:ln>
            <a:noFill/>
          </a:ln>
        </p:spPr>
        <p:txBody>
          <a:bodyPr anchorCtr="0" anchor="t" bIns="0" lIns="0" spcFirstLastPara="1" rIns="0" wrap="square" tIns="0">
            <a:noAutofit/>
          </a:bodyPr>
          <a:lstStyle>
            <a:lvl1pPr lvl="0"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1pPr>
            <a:lvl2pPr lvl="1"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2pPr>
            <a:lvl3pPr lvl="2"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3pPr>
            <a:lvl4pPr lvl="3"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4pPr>
            <a:lvl5pPr lvl="4"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5pPr>
            <a:lvl6pPr lvl="5"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6pPr>
            <a:lvl7pPr lvl="6"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7pPr>
            <a:lvl8pPr lvl="7"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8pPr>
            <a:lvl9pPr lvl="8"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9pPr>
          </a:lstStyle>
          <a:p/>
        </p:txBody>
      </p:sp>
      <p:cxnSp>
        <p:nvCxnSpPr>
          <p:cNvPr id="117" name="Google Shape;117;p50"/>
          <p:cNvCxnSpPr/>
          <p:nvPr/>
        </p:nvCxnSpPr>
        <p:spPr>
          <a:xfrm>
            <a:off x="4599275" y="4765200"/>
            <a:ext cx="2793900" cy="0"/>
          </a:xfrm>
          <a:prstGeom prst="straightConnector1">
            <a:avLst/>
          </a:prstGeom>
          <a:noFill/>
          <a:ln cap="flat" cmpd="sng" w="9525">
            <a:solidFill>
              <a:srgbClr val="3D5B58"/>
            </a:solidFill>
            <a:prstDash val="solid"/>
            <a:round/>
            <a:headEnd len="sm" w="sm" type="none"/>
            <a:tailEnd len="sm" w="sm" type="none"/>
          </a:ln>
        </p:spPr>
      </p:cxnSp>
      <p:sp>
        <p:nvSpPr>
          <p:cNvPr id="118" name="Google Shape;118;p50"/>
          <p:cNvSpPr txBox="1"/>
          <p:nvPr>
            <p:ph idx="12" type="sldNum"/>
          </p:nvPr>
        </p:nvSpPr>
        <p:spPr>
          <a:xfrm>
            <a:off x="7258697" y="4568388"/>
            <a:ext cx="778500" cy="393600"/>
          </a:xfrm>
          <a:prstGeom prst="rect">
            <a:avLst/>
          </a:prstGeom>
          <a:noFill/>
          <a:ln>
            <a:noFill/>
          </a:ln>
        </p:spPr>
        <p:txBody>
          <a:bodyPr anchorCtr="0" anchor="ctr" bIns="0" lIns="91425" spcFirstLastPara="1" rIns="91425" wrap="square" tIns="0">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9pPr>
          </a:lstStyle>
          <a:p>
            <a:pPr indent="0" lvl="0" marL="0" rtl="0" algn="r">
              <a:spcBef>
                <a:spcPts val="0"/>
              </a:spcBef>
              <a:spcAft>
                <a:spcPts val="0"/>
              </a:spcAft>
              <a:buNone/>
            </a:pPr>
            <a:r>
              <a:rPr lang="en"/>
              <a:t>Page </a:t>
            </a:r>
            <a:fld id="{00000000-1234-1234-1234-123412341234}" type="slidenum">
              <a:rPr lang="en"/>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Right Image">
  <p:cSld name="ONE_COLUMN_TEXT">
    <p:bg>
      <p:bgPr>
        <a:blipFill>
          <a:blip r:embed="rId2">
            <a:alphaModFix/>
          </a:blip>
          <a:stretch>
            <a:fillRect/>
          </a:stretch>
        </a:blipFill>
      </p:bgPr>
    </p:bg>
    <p:spTree>
      <p:nvGrpSpPr>
        <p:cNvPr id="119" name="Shape 119"/>
        <p:cNvGrpSpPr/>
        <p:nvPr/>
      </p:nvGrpSpPr>
      <p:grpSpPr>
        <a:xfrm>
          <a:off x="0" y="0"/>
          <a:ext cx="0" cy="0"/>
          <a:chOff x="0" y="0"/>
          <a:chExt cx="0" cy="0"/>
        </a:xfrm>
      </p:grpSpPr>
      <p:sp>
        <p:nvSpPr>
          <p:cNvPr id="120" name="Google Shape;120;p51"/>
          <p:cNvSpPr txBox="1"/>
          <p:nvPr>
            <p:ph idx="1" type="body"/>
          </p:nvPr>
        </p:nvSpPr>
        <p:spPr>
          <a:xfrm>
            <a:off x="311700" y="1305350"/>
            <a:ext cx="3583800" cy="2922000"/>
          </a:xfrm>
          <a:prstGeom prst="rect">
            <a:avLst/>
          </a:prstGeom>
          <a:noFill/>
          <a:ln>
            <a:noFill/>
          </a:ln>
        </p:spPr>
        <p:txBody>
          <a:bodyPr anchorCtr="0" anchor="t" bIns="0" lIns="0" spcFirstLastPara="1" rIns="0" wrap="square" tIns="0">
            <a:noAutofit/>
          </a:bodyPr>
          <a:lstStyle>
            <a:lvl1pPr indent="-311150" lvl="0" marL="457200" algn="l">
              <a:lnSpc>
                <a:spcPct val="115000"/>
              </a:lnSpc>
              <a:spcBef>
                <a:spcPts val="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1pPr>
            <a:lvl2pPr indent="-311150" lvl="1" marL="9144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2pPr>
            <a:lvl3pPr indent="-311150" lvl="2" marL="13716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3pPr>
            <a:lvl4pPr indent="-311150" lvl="3" marL="18288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4pPr>
            <a:lvl5pPr indent="-311150" lvl="4" marL="22860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5pPr>
            <a:lvl6pPr indent="-311150" lvl="5" marL="27432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6pPr>
            <a:lvl7pPr indent="-311150" lvl="6" marL="32004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7pPr>
            <a:lvl8pPr indent="-311150" lvl="7" marL="36576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8pPr>
            <a:lvl9pPr indent="-311150" lvl="8" marL="4114800" algn="l">
              <a:lnSpc>
                <a:spcPct val="115000"/>
              </a:lnSpc>
              <a:spcBef>
                <a:spcPts val="1600"/>
              </a:spcBef>
              <a:spcAft>
                <a:spcPts val="1600"/>
              </a:spcAft>
              <a:buClr>
                <a:srgbClr val="3D5B58"/>
              </a:buClr>
              <a:buSzPts val="1300"/>
              <a:buFont typeface="Montserrat"/>
              <a:buChar char="■"/>
              <a:defRPr sz="1300">
                <a:solidFill>
                  <a:srgbClr val="3D5B58"/>
                </a:solidFill>
                <a:latin typeface="Montserrat"/>
                <a:ea typeface="Montserrat"/>
                <a:cs typeface="Montserrat"/>
                <a:sym typeface="Montserrat"/>
              </a:defRPr>
            </a:lvl9pPr>
          </a:lstStyle>
          <a:p/>
        </p:txBody>
      </p:sp>
      <p:sp>
        <p:nvSpPr>
          <p:cNvPr id="121" name="Google Shape;121;p51"/>
          <p:cNvSpPr txBox="1"/>
          <p:nvPr>
            <p:ph type="title"/>
          </p:nvPr>
        </p:nvSpPr>
        <p:spPr>
          <a:xfrm>
            <a:off x="311700" y="318800"/>
            <a:ext cx="8520600" cy="429600"/>
          </a:xfrm>
          <a:prstGeom prst="rect">
            <a:avLst/>
          </a:prstGeom>
          <a:noFill/>
          <a:ln>
            <a:noFill/>
          </a:ln>
        </p:spPr>
        <p:txBody>
          <a:bodyPr anchorCtr="0" anchor="t" bIns="0" lIns="0" spcFirstLastPara="1" rIns="0" wrap="square" tIns="0">
            <a:noAutofit/>
          </a:bodyPr>
          <a:lstStyle>
            <a:lvl1pPr lvl="0" algn="l">
              <a:lnSpc>
                <a:spcPct val="100000"/>
              </a:lnSpc>
              <a:spcBef>
                <a:spcPts val="0"/>
              </a:spcBef>
              <a:spcAft>
                <a:spcPts val="0"/>
              </a:spcAft>
              <a:buClr>
                <a:srgbClr val="2C5234"/>
              </a:buClr>
              <a:buSzPts val="3200"/>
              <a:buFont typeface="Montserrat"/>
              <a:buNone/>
              <a:defRPr sz="3200">
                <a:solidFill>
                  <a:srgbClr val="2C5234"/>
                </a:solidFill>
                <a:latin typeface="Montserrat"/>
                <a:ea typeface="Montserrat"/>
                <a:cs typeface="Montserrat"/>
                <a:sym typeface="Montserrat"/>
              </a:defRPr>
            </a:lvl1pPr>
            <a:lvl2pPr lvl="1" algn="l">
              <a:lnSpc>
                <a:spcPct val="100000"/>
              </a:lnSpc>
              <a:spcBef>
                <a:spcPts val="0"/>
              </a:spcBef>
              <a:spcAft>
                <a:spcPts val="0"/>
              </a:spcAft>
              <a:buSzPts val="3000"/>
              <a:buFont typeface="Montserrat"/>
              <a:buNone/>
              <a:defRPr sz="3000">
                <a:latin typeface="Montserrat"/>
                <a:ea typeface="Montserrat"/>
                <a:cs typeface="Montserrat"/>
                <a:sym typeface="Montserrat"/>
              </a:defRPr>
            </a:lvl2pPr>
            <a:lvl3pPr lvl="2" algn="l">
              <a:lnSpc>
                <a:spcPct val="100000"/>
              </a:lnSpc>
              <a:spcBef>
                <a:spcPts val="0"/>
              </a:spcBef>
              <a:spcAft>
                <a:spcPts val="0"/>
              </a:spcAft>
              <a:buSzPts val="3000"/>
              <a:buFont typeface="Montserrat"/>
              <a:buNone/>
              <a:defRPr sz="3000">
                <a:latin typeface="Montserrat"/>
                <a:ea typeface="Montserrat"/>
                <a:cs typeface="Montserrat"/>
                <a:sym typeface="Montserrat"/>
              </a:defRPr>
            </a:lvl3pPr>
            <a:lvl4pPr lvl="3" algn="l">
              <a:lnSpc>
                <a:spcPct val="100000"/>
              </a:lnSpc>
              <a:spcBef>
                <a:spcPts val="0"/>
              </a:spcBef>
              <a:spcAft>
                <a:spcPts val="0"/>
              </a:spcAft>
              <a:buSzPts val="3000"/>
              <a:buFont typeface="Montserrat"/>
              <a:buNone/>
              <a:defRPr sz="3000">
                <a:latin typeface="Montserrat"/>
                <a:ea typeface="Montserrat"/>
                <a:cs typeface="Montserrat"/>
                <a:sym typeface="Montserrat"/>
              </a:defRPr>
            </a:lvl4pPr>
            <a:lvl5pPr lvl="4" algn="l">
              <a:lnSpc>
                <a:spcPct val="100000"/>
              </a:lnSpc>
              <a:spcBef>
                <a:spcPts val="0"/>
              </a:spcBef>
              <a:spcAft>
                <a:spcPts val="0"/>
              </a:spcAft>
              <a:buSzPts val="3000"/>
              <a:buFont typeface="Montserrat"/>
              <a:buNone/>
              <a:defRPr sz="3000">
                <a:latin typeface="Montserrat"/>
                <a:ea typeface="Montserrat"/>
                <a:cs typeface="Montserrat"/>
                <a:sym typeface="Montserrat"/>
              </a:defRPr>
            </a:lvl5pPr>
            <a:lvl6pPr lvl="5" algn="l">
              <a:lnSpc>
                <a:spcPct val="100000"/>
              </a:lnSpc>
              <a:spcBef>
                <a:spcPts val="0"/>
              </a:spcBef>
              <a:spcAft>
                <a:spcPts val="0"/>
              </a:spcAft>
              <a:buSzPts val="3000"/>
              <a:buFont typeface="Montserrat"/>
              <a:buNone/>
              <a:defRPr sz="3000">
                <a:latin typeface="Montserrat"/>
                <a:ea typeface="Montserrat"/>
                <a:cs typeface="Montserrat"/>
                <a:sym typeface="Montserrat"/>
              </a:defRPr>
            </a:lvl6pPr>
            <a:lvl7pPr lvl="6" algn="l">
              <a:lnSpc>
                <a:spcPct val="100000"/>
              </a:lnSpc>
              <a:spcBef>
                <a:spcPts val="0"/>
              </a:spcBef>
              <a:spcAft>
                <a:spcPts val="0"/>
              </a:spcAft>
              <a:buSzPts val="3000"/>
              <a:buFont typeface="Montserrat"/>
              <a:buNone/>
              <a:defRPr sz="3000">
                <a:latin typeface="Montserrat"/>
                <a:ea typeface="Montserrat"/>
                <a:cs typeface="Montserrat"/>
                <a:sym typeface="Montserrat"/>
              </a:defRPr>
            </a:lvl7pPr>
            <a:lvl8pPr lvl="7" algn="l">
              <a:lnSpc>
                <a:spcPct val="100000"/>
              </a:lnSpc>
              <a:spcBef>
                <a:spcPts val="0"/>
              </a:spcBef>
              <a:spcAft>
                <a:spcPts val="0"/>
              </a:spcAft>
              <a:buSzPts val="3000"/>
              <a:buFont typeface="Montserrat"/>
              <a:buNone/>
              <a:defRPr sz="3000">
                <a:latin typeface="Montserrat"/>
                <a:ea typeface="Montserrat"/>
                <a:cs typeface="Montserrat"/>
                <a:sym typeface="Montserrat"/>
              </a:defRPr>
            </a:lvl8pPr>
            <a:lvl9pPr lvl="8" algn="l">
              <a:lnSpc>
                <a:spcPct val="100000"/>
              </a:lnSpc>
              <a:spcBef>
                <a:spcPts val="0"/>
              </a:spcBef>
              <a:spcAft>
                <a:spcPts val="0"/>
              </a:spcAft>
              <a:buSzPts val="3000"/>
              <a:buFont typeface="Montserrat"/>
              <a:buNone/>
              <a:defRPr sz="3000">
                <a:latin typeface="Montserrat"/>
                <a:ea typeface="Montserrat"/>
                <a:cs typeface="Montserrat"/>
                <a:sym typeface="Montserrat"/>
              </a:defRPr>
            </a:lvl9pPr>
          </a:lstStyle>
          <a:p/>
        </p:txBody>
      </p:sp>
      <p:sp>
        <p:nvSpPr>
          <p:cNvPr id="122" name="Google Shape;122;p51"/>
          <p:cNvSpPr txBox="1"/>
          <p:nvPr>
            <p:ph idx="2" type="title"/>
          </p:nvPr>
        </p:nvSpPr>
        <p:spPr>
          <a:xfrm>
            <a:off x="311700" y="893825"/>
            <a:ext cx="8520600" cy="266100"/>
          </a:xfrm>
          <a:prstGeom prst="rect">
            <a:avLst/>
          </a:prstGeom>
          <a:noFill/>
          <a:ln>
            <a:noFill/>
          </a:ln>
        </p:spPr>
        <p:txBody>
          <a:bodyPr anchorCtr="0" anchor="t" bIns="0" lIns="0" spcFirstLastPara="1" rIns="0" wrap="square" tIns="0">
            <a:noAutofit/>
          </a:bodyPr>
          <a:lstStyle>
            <a:lvl1pPr lvl="0"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1pPr>
            <a:lvl2pPr lvl="1"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2pPr>
            <a:lvl3pPr lvl="2"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3pPr>
            <a:lvl4pPr lvl="3"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4pPr>
            <a:lvl5pPr lvl="4"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5pPr>
            <a:lvl6pPr lvl="5"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6pPr>
            <a:lvl7pPr lvl="6"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7pPr>
            <a:lvl8pPr lvl="7"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8pPr>
            <a:lvl9pPr lvl="8"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9pPr>
          </a:lstStyle>
          <a:p/>
        </p:txBody>
      </p:sp>
      <p:sp>
        <p:nvSpPr>
          <p:cNvPr id="123" name="Google Shape;123;p51"/>
          <p:cNvSpPr/>
          <p:nvPr/>
        </p:nvSpPr>
        <p:spPr>
          <a:xfrm>
            <a:off x="4545000" y="983100"/>
            <a:ext cx="4598700" cy="3189600"/>
          </a:xfrm>
          <a:prstGeom prst="rect">
            <a:avLst/>
          </a:pr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24" name="Google Shape;124;p51"/>
          <p:cNvSpPr txBox="1"/>
          <p:nvPr>
            <p:ph idx="12" type="sldNum"/>
          </p:nvPr>
        </p:nvSpPr>
        <p:spPr>
          <a:xfrm>
            <a:off x="7258697" y="4568388"/>
            <a:ext cx="778500" cy="393600"/>
          </a:xfrm>
          <a:prstGeom prst="rect">
            <a:avLst/>
          </a:prstGeom>
          <a:noFill/>
          <a:ln>
            <a:noFill/>
          </a:ln>
        </p:spPr>
        <p:txBody>
          <a:bodyPr anchorCtr="0" anchor="ctr" bIns="0" lIns="91425" spcFirstLastPara="1" rIns="91425" wrap="square" tIns="0">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9pPr>
          </a:lstStyle>
          <a:p>
            <a:pPr indent="0" lvl="0" marL="0" rtl="0" algn="r">
              <a:spcBef>
                <a:spcPts val="0"/>
              </a:spcBef>
              <a:spcAft>
                <a:spcPts val="0"/>
              </a:spcAft>
              <a:buNone/>
            </a:pPr>
            <a:r>
              <a:rPr lang="en"/>
              <a:t>Page </a:t>
            </a:r>
            <a:fld id="{00000000-1234-1234-1234-123412341234}" type="slidenum">
              <a:rPr lang="en"/>
              <a:t>‹#›</a:t>
            </a:fld>
            <a:endParaRPr/>
          </a:p>
        </p:txBody>
      </p:sp>
      <p:sp>
        <p:nvSpPr>
          <p:cNvPr id="125" name="Google Shape;125;p51"/>
          <p:cNvSpPr txBox="1"/>
          <p:nvPr/>
        </p:nvSpPr>
        <p:spPr>
          <a:xfrm>
            <a:off x="311700" y="4621488"/>
            <a:ext cx="2384100" cy="2874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00000"/>
              </a:buClr>
              <a:buSzPts val="1400"/>
              <a:buFont typeface="Arial"/>
              <a:buNone/>
            </a:pPr>
            <a:r>
              <a:rPr b="1" i="0" lang="en" sz="1400" u="none" cap="none" strike="noStrike">
                <a:solidFill>
                  <a:srgbClr val="2C5234"/>
                </a:solidFill>
                <a:latin typeface="Montserrat"/>
                <a:ea typeface="Montserrat"/>
                <a:cs typeface="Montserrat"/>
                <a:sym typeface="Montserrat"/>
              </a:rPr>
              <a:t>Appvia.io</a:t>
            </a:r>
            <a:endParaRPr b="1" i="0" sz="1400" u="none" cap="none" strike="noStrike">
              <a:solidFill>
                <a:srgbClr val="2C5234"/>
              </a:solidFill>
              <a:latin typeface="Montserrat"/>
              <a:ea typeface="Montserrat"/>
              <a:cs typeface="Montserrat"/>
              <a:sym typeface="Montserrat"/>
            </a:endParaRPr>
          </a:p>
        </p:txBody>
      </p:sp>
      <p:cxnSp>
        <p:nvCxnSpPr>
          <p:cNvPr id="126" name="Google Shape;126;p51"/>
          <p:cNvCxnSpPr/>
          <p:nvPr/>
        </p:nvCxnSpPr>
        <p:spPr>
          <a:xfrm flipH="1" rot="10800000">
            <a:off x="1293075" y="4765075"/>
            <a:ext cx="6098400" cy="8400"/>
          </a:xfrm>
          <a:prstGeom prst="straightConnector1">
            <a:avLst/>
          </a:prstGeom>
          <a:noFill/>
          <a:ln cap="flat" cmpd="sng" w="9525">
            <a:solidFill>
              <a:srgbClr val="3D5B58"/>
            </a:solidFill>
            <a:prstDash val="solid"/>
            <a:round/>
            <a:headEnd len="sm" w="sm" type="none"/>
            <a:tailEnd len="sm" w="sm" type="none"/>
          </a:ln>
        </p:spPr>
      </p:cxnSp>
    </p:spTree>
  </p:cSld>
  <p:clrMapOvr>
    <a:masterClrMapping/>
  </p:clrMapOvr>
</p:sldLayout>
</file>

<file path=ppt/slideLayouts/slideLayout1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hart/Graphic">
  <p:cSld name="ONE_COLUMN_TEXT_1">
    <p:bg>
      <p:bgPr>
        <a:blipFill>
          <a:blip r:embed="rId2">
            <a:alphaModFix/>
          </a:blip>
          <a:stretch>
            <a:fillRect/>
          </a:stretch>
        </a:blipFill>
      </p:bgPr>
    </p:bg>
    <p:spTree>
      <p:nvGrpSpPr>
        <p:cNvPr id="127" name="Shape 127"/>
        <p:cNvGrpSpPr/>
        <p:nvPr/>
      </p:nvGrpSpPr>
      <p:grpSpPr>
        <a:xfrm>
          <a:off x="0" y="0"/>
          <a:ext cx="0" cy="0"/>
          <a:chOff x="0" y="0"/>
          <a:chExt cx="0" cy="0"/>
        </a:xfrm>
      </p:grpSpPr>
      <p:sp>
        <p:nvSpPr>
          <p:cNvPr id="128" name="Google Shape;128;p52"/>
          <p:cNvSpPr txBox="1"/>
          <p:nvPr>
            <p:ph idx="1" type="body"/>
          </p:nvPr>
        </p:nvSpPr>
        <p:spPr>
          <a:xfrm>
            <a:off x="311700" y="1305350"/>
            <a:ext cx="3583800" cy="2922000"/>
          </a:xfrm>
          <a:prstGeom prst="rect">
            <a:avLst/>
          </a:prstGeom>
          <a:noFill/>
          <a:ln>
            <a:noFill/>
          </a:ln>
        </p:spPr>
        <p:txBody>
          <a:bodyPr anchorCtr="0" anchor="t" bIns="0" lIns="0" spcFirstLastPara="1" rIns="0" wrap="square" tIns="0">
            <a:noAutofit/>
          </a:bodyPr>
          <a:lstStyle>
            <a:lvl1pPr indent="-311150" lvl="0" marL="457200" algn="l">
              <a:lnSpc>
                <a:spcPct val="115000"/>
              </a:lnSpc>
              <a:spcBef>
                <a:spcPts val="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1pPr>
            <a:lvl2pPr indent="-311150" lvl="1" marL="9144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2pPr>
            <a:lvl3pPr indent="-311150" lvl="2" marL="13716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3pPr>
            <a:lvl4pPr indent="-311150" lvl="3" marL="18288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4pPr>
            <a:lvl5pPr indent="-311150" lvl="4" marL="22860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5pPr>
            <a:lvl6pPr indent="-311150" lvl="5" marL="27432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6pPr>
            <a:lvl7pPr indent="-311150" lvl="6" marL="32004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7pPr>
            <a:lvl8pPr indent="-311150" lvl="7" marL="36576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8pPr>
            <a:lvl9pPr indent="-311150" lvl="8" marL="4114800" algn="l">
              <a:lnSpc>
                <a:spcPct val="115000"/>
              </a:lnSpc>
              <a:spcBef>
                <a:spcPts val="1600"/>
              </a:spcBef>
              <a:spcAft>
                <a:spcPts val="1600"/>
              </a:spcAft>
              <a:buClr>
                <a:srgbClr val="3D5B58"/>
              </a:buClr>
              <a:buSzPts val="1300"/>
              <a:buFont typeface="Montserrat"/>
              <a:buChar char="■"/>
              <a:defRPr sz="1300">
                <a:solidFill>
                  <a:srgbClr val="3D5B58"/>
                </a:solidFill>
                <a:latin typeface="Montserrat"/>
                <a:ea typeface="Montserrat"/>
                <a:cs typeface="Montserrat"/>
                <a:sym typeface="Montserrat"/>
              </a:defRPr>
            </a:lvl9pPr>
          </a:lstStyle>
          <a:p/>
        </p:txBody>
      </p:sp>
      <p:sp>
        <p:nvSpPr>
          <p:cNvPr id="129" name="Google Shape;129;p52"/>
          <p:cNvSpPr txBox="1"/>
          <p:nvPr>
            <p:ph type="title"/>
          </p:nvPr>
        </p:nvSpPr>
        <p:spPr>
          <a:xfrm>
            <a:off x="311700" y="318800"/>
            <a:ext cx="8520600" cy="429600"/>
          </a:xfrm>
          <a:prstGeom prst="rect">
            <a:avLst/>
          </a:prstGeom>
          <a:noFill/>
          <a:ln>
            <a:noFill/>
          </a:ln>
        </p:spPr>
        <p:txBody>
          <a:bodyPr anchorCtr="0" anchor="t" bIns="0" lIns="0" spcFirstLastPara="1" rIns="0" wrap="square" tIns="0">
            <a:noAutofit/>
          </a:bodyPr>
          <a:lstStyle>
            <a:lvl1pPr lvl="0" algn="l">
              <a:lnSpc>
                <a:spcPct val="100000"/>
              </a:lnSpc>
              <a:spcBef>
                <a:spcPts val="0"/>
              </a:spcBef>
              <a:spcAft>
                <a:spcPts val="0"/>
              </a:spcAft>
              <a:buClr>
                <a:srgbClr val="2C5234"/>
              </a:buClr>
              <a:buSzPts val="3200"/>
              <a:buFont typeface="Montserrat"/>
              <a:buNone/>
              <a:defRPr sz="3200">
                <a:solidFill>
                  <a:srgbClr val="2C5234"/>
                </a:solidFill>
                <a:latin typeface="Montserrat"/>
                <a:ea typeface="Montserrat"/>
                <a:cs typeface="Montserrat"/>
                <a:sym typeface="Montserrat"/>
              </a:defRPr>
            </a:lvl1pPr>
            <a:lvl2pPr lvl="1" algn="l">
              <a:lnSpc>
                <a:spcPct val="100000"/>
              </a:lnSpc>
              <a:spcBef>
                <a:spcPts val="0"/>
              </a:spcBef>
              <a:spcAft>
                <a:spcPts val="0"/>
              </a:spcAft>
              <a:buSzPts val="3000"/>
              <a:buFont typeface="Montserrat"/>
              <a:buNone/>
              <a:defRPr sz="3000">
                <a:latin typeface="Montserrat"/>
                <a:ea typeface="Montserrat"/>
                <a:cs typeface="Montserrat"/>
                <a:sym typeface="Montserrat"/>
              </a:defRPr>
            </a:lvl2pPr>
            <a:lvl3pPr lvl="2" algn="l">
              <a:lnSpc>
                <a:spcPct val="100000"/>
              </a:lnSpc>
              <a:spcBef>
                <a:spcPts val="0"/>
              </a:spcBef>
              <a:spcAft>
                <a:spcPts val="0"/>
              </a:spcAft>
              <a:buSzPts val="3000"/>
              <a:buFont typeface="Montserrat"/>
              <a:buNone/>
              <a:defRPr sz="3000">
                <a:latin typeface="Montserrat"/>
                <a:ea typeface="Montserrat"/>
                <a:cs typeface="Montserrat"/>
                <a:sym typeface="Montserrat"/>
              </a:defRPr>
            </a:lvl3pPr>
            <a:lvl4pPr lvl="3" algn="l">
              <a:lnSpc>
                <a:spcPct val="100000"/>
              </a:lnSpc>
              <a:spcBef>
                <a:spcPts val="0"/>
              </a:spcBef>
              <a:spcAft>
                <a:spcPts val="0"/>
              </a:spcAft>
              <a:buSzPts val="3000"/>
              <a:buFont typeface="Montserrat"/>
              <a:buNone/>
              <a:defRPr sz="3000">
                <a:latin typeface="Montserrat"/>
                <a:ea typeface="Montserrat"/>
                <a:cs typeface="Montserrat"/>
                <a:sym typeface="Montserrat"/>
              </a:defRPr>
            </a:lvl4pPr>
            <a:lvl5pPr lvl="4" algn="l">
              <a:lnSpc>
                <a:spcPct val="100000"/>
              </a:lnSpc>
              <a:spcBef>
                <a:spcPts val="0"/>
              </a:spcBef>
              <a:spcAft>
                <a:spcPts val="0"/>
              </a:spcAft>
              <a:buSzPts val="3000"/>
              <a:buFont typeface="Montserrat"/>
              <a:buNone/>
              <a:defRPr sz="3000">
                <a:latin typeface="Montserrat"/>
                <a:ea typeface="Montserrat"/>
                <a:cs typeface="Montserrat"/>
                <a:sym typeface="Montserrat"/>
              </a:defRPr>
            </a:lvl5pPr>
            <a:lvl6pPr lvl="5" algn="l">
              <a:lnSpc>
                <a:spcPct val="100000"/>
              </a:lnSpc>
              <a:spcBef>
                <a:spcPts val="0"/>
              </a:spcBef>
              <a:spcAft>
                <a:spcPts val="0"/>
              </a:spcAft>
              <a:buSzPts val="3000"/>
              <a:buFont typeface="Montserrat"/>
              <a:buNone/>
              <a:defRPr sz="3000">
                <a:latin typeface="Montserrat"/>
                <a:ea typeface="Montserrat"/>
                <a:cs typeface="Montserrat"/>
                <a:sym typeface="Montserrat"/>
              </a:defRPr>
            </a:lvl6pPr>
            <a:lvl7pPr lvl="6" algn="l">
              <a:lnSpc>
                <a:spcPct val="100000"/>
              </a:lnSpc>
              <a:spcBef>
                <a:spcPts val="0"/>
              </a:spcBef>
              <a:spcAft>
                <a:spcPts val="0"/>
              </a:spcAft>
              <a:buSzPts val="3000"/>
              <a:buFont typeface="Montserrat"/>
              <a:buNone/>
              <a:defRPr sz="3000">
                <a:latin typeface="Montserrat"/>
                <a:ea typeface="Montserrat"/>
                <a:cs typeface="Montserrat"/>
                <a:sym typeface="Montserrat"/>
              </a:defRPr>
            </a:lvl7pPr>
            <a:lvl8pPr lvl="7" algn="l">
              <a:lnSpc>
                <a:spcPct val="100000"/>
              </a:lnSpc>
              <a:spcBef>
                <a:spcPts val="0"/>
              </a:spcBef>
              <a:spcAft>
                <a:spcPts val="0"/>
              </a:spcAft>
              <a:buSzPts val="3000"/>
              <a:buFont typeface="Montserrat"/>
              <a:buNone/>
              <a:defRPr sz="3000">
                <a:latin typeface="Montserrat"/>
                <a:ea typeface="Montserrat"/>
                <a:cs typeface="Montserrat"/>
                <a:sym typeface="Montserrat"/>
              </a:defRPr>
            </a:lvl8pPr>
            <a:lvl9pPr lvl="8" algn="l">
              <a:lnSpc>
                <a:spcPct val="100000"/>
              </a:lnSpc>
              <a:spcBef>
                <a:spcPts val="0"/>
              </a:spcBef>
              <a:spcAft>
                <a:spcPts val="0"/>
              </a:spcAft>
              <a:buSzPts val="3000"/>
              <a:buFont typeface="Montserrat"/>
              <a:buNone/>
              <a:defRPr sz="3000">
                <a:latin typeface="Montserrat"/>
                <a:ea typeface="Montserrat"/>
                <a:cs typeface="Montserrat"/>
                <a:sym typeface="Montserrat"/>
              </a:defRPr>
            </a:lvl9pPr>
          </a:lstStyle>
          <a:p/>
        </p:txBody>
      </p:sp>
      <p:sp>
        <p:nvSpPr>
          <p:cNvPr id="130" name="Google Shape;130;p52"/>
          <p:cNvSpPr txBox="1"/>
          <p:nvPr>
            <p:ph idx="2" type="title"/>
          </p:nvPr>
        </p:nvSpPr>
        <p:spPr>
          <a:xfrm>
            <a:off x="311700" y="893825"/>
            <a:ext cx="8520600" cy="266100"/>
          </a:xfrm>
          <a:prstGeom prst="rect">
            <a:avLst/>
          </a:prstGeom>
          <a:noFill/>
          <a:ln>
            <a:noFill/>
          </a:ln>
        </p:spPr>
        <p:txBody>
          <a:bodyPr anchorCtr="0" anchor="t" bIns="0" lIns="0" spcFirstLastPara="1" rIns="0" wrap="square" tIns="0">
            <a:noAutofit/>
          </a:bodyPr>
          <a:lstStyle>
            <a:lvl1pPr lvl="0"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1pPr>
            <a:lvl2pPr lvl="1"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2pPr>
            <a:lvl3pPr lvl="2"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3pPr>
            <a:lvl4pPr lvl="3"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4pPr>
            <a:lvl5pPr lvl="4"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5pPr>
            <a:lvl6pPr lvl="5"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6pPr>
            <a:lvl7pPr lvl="6"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7pPr>
            <a:lvl8pPr lvl="7"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8pPr>
            <a:lvl9pPr lvl="8"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9pPr>
          </a:lstStyle>
          <a:p/>
        </p:txBody>
      </p:sp>
      <p:sp>
        <p:nvSpPr>
          <p:cNvPr id="131" name="Google Shape;131;p52"/>
          <p:cNvSpPr txBox="1"/>
          <p:nvPr>
            <p:ph idx="12" type="sldNum"/>
          </p:nvPr>
        </p:nvSpPr>
        <p:spPr>
          <a:xfrm>
            <a:off x="7258697" y="4568388"/>
            <a:ext cx="778500" cy="393600"/>
          </a:xfrm>
          <a:prstGeom prst="rect">
            <a:avLst/>
          </a:prstGeom>
          <a:noFill/>
          <a:ln>
            <a:noFill/>
          </a:ln>
        </p:spPr>
        <p:txBody>
          <a:bodyPr anchorCtr="0" anchor="ctr" bIns="0" lIns="91425" spcFirstLastPara="1" rIns="91425" wrap="square" tIns="0">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9pPr>
          </a:lstStyle>
          <a:p>
            <a:pPr indent="0" lvl="0" marL="0" rtl="0" algn="r">
              <a:spcBef>
                <a:spcPts val="0"/>
              </a:spcBef>
              <a:spcAft>
                <a:spcPts val="0"/>
              </a:spcAft>
              <a:buNone/>
            </a:pPr>
            <a:r>
              <a:rPr lang="en"/>
              <a:t>Page </a:t>
            </a:r>
            <a:fld id="{00000000-1234-1234-1234-123412341234}" type="slidenum">
              <a:rPr lang="en"/>
              <a:t>‹#›</a:t>
            </a:fld>
            <a:endParaRPr/>
          </a:p>
        </p:txBody>
      </p:sp>
      <p:sp>
        <p:nvSpPr>
          <p:cNvPr id="132" name="Google Shape;132;p52"/>
          <p:cNvSpPr txBox="1"/>
          <p:nvPr/>
        </p:nvSpPr>
        <p:spPr>
          <a:xfrm>
            <a:off x="311700" y="4621488"/>
            <a:ext cx="2384100" cy="2874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00000"/>
              </a:buClr>
              <a:buSzPts val="1400"/>
              <a:buFont typeface="Arial"/>
              <a:buNone/>
            </a:pPr>
            <a:r>
              <a:rPr b="1" i="0" lang="en" sz="1400" u="none" cap="none" strike="noStrike">
                <a:solidFill>
                  <a:srgbClr val="2C5234"/>
                </a:solidFill>
                <a:latin typeface="Montserrat"/>
                <a:ea typeface="Montserrat"/>
                <a:cs typeface="Montserrat"/>
                <a:sym typeface="Montserrat"/>
              </a:rPr>
              <a:t>Appvia.io</a:t>
            </a:r>
            <a:endParaRPr b="1" i="0" sz="1400" u="none" cap="none" strike="noStrike">
              <a:solidFill>
                <a:srgbClr val="2C5234"/>
              </a:solidFill>
              <a:latin typeface="Montserrat"/>
              <a:ea typeface="Montserrat"/>
              <a:cs typeface="Montserrat"/>
              <a:sym typeface="Montserrat"/>
            </a:endParaRPr>
          </a:p>
        </p:txBody>
      </p:sp>
      <p:cxnSp>
        <p:nvCxnSpPr>
          <p:cNvPr id="133" name="Google Shape;133;p52"/>
          <p:cNvCxnSpPr/>
          <p:nvPr/>
        </p:nvCxnSpPr>
        <p:spPr>
          <a:xfrm flipH="1" rot="10800000">
            <a:off x="1293075" y="4765075"/>
            <a:ext cx="6098400" cy="8400"/>
          </a:xfrm>
          <a:prstGeom prst="straightConnector1">
            <a:avLst/>
          </a:prstGeom>
          <a:noFill/>
          <a:ln cap="flat" cmpd="sng" w="9525">
            <a:solidFill>
              <a:srgbClr val="3D5B58"/>
            </a:solidFill>
            <a:prstDash val="solid"/>
            <a:round/>
            <a:headEnd len="sm" w="sm" type="none"/>
            <a:tailEnd len="sm" w="sm" type="none"/>
          </a:ln>
        </p:spPr>
      </p:cxnSp>
    </p:spTree>
  </p:cSld>
  <p:clrMapOvr>
    <a:masterClrMapping/>
  </p:clrMapOvr>
</p:sldLayout>
</file>

<file path=ppt/slideLayouts/slideLayout1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Quote">
  <p:cSld name="CAPTION_ONLY">
    <p:bg>
      <p:bgPr>
        <a:blipFill>
          <a:blip r:embed="rId2">
            <a:alphaModFix/>
          </a:blip>
          <a:stretch>
            <a:fillRect/>
          </a:stretch>
        </a:blipFill>
      </p:bgPr>
    </p:bg>
    <p:spTree>
      <p:nvGrpSpPr>
        <p:cNvPr id="134" name="Shape 134"/>
        <p:cNvGrpSpPr/>
        <p:nvPr/>
      </p:nvGrpSpPr>
      <p:grpSpPr>
        <a:xfrm>
          <a:off x="0" y="0"/>
          <a:ext cx="0" cy="0"/>
          <a:chOff x="0" y="0"/>
          <a:chExt cx="0" cy="0"/>
        </a:xfrm>
      </p:grpSpPr>
      <p:sp>
        <p:nvSpPr>
          <p:cNvPr id="135" name="Google Shape;135;p53"/>
          <p:cNvSpPr txBox="1"/>
          <p:nvPr/>
        </p:nvSpPr>
        <p:spPr>
          <a:xfrm>
            <a:off x="449825" y="1302350"/>
            <a:ext cx="7688700" cy="2250900"/>
          </a:xfrm>
          <a:prstGeom prst="rect">
            <a:avLst/>
          </a:prstGeom>
          <a:noFill/>
          <a:ln>
            <a:noFill/>
          </a:ln>
        </p:spPr>
        <p:txBody>
          <a:bodyPr anchorCtr="0" anchor="t" bIns="91425" lIns="91425" spcFirstLastPara="1" rIns="91425" wrap="square" tIns="91425">
            <a:noAutofit/>
          </a:bodyPr>
          <a:lstStyle/>
          <a:p>
            <a:pPr indent="0" lvl="0" marL="0" marR="0" rtl="0" algn="l">
              <a:lnSpc>
                <a:spcPct val="115000"/>
              </a:lnSpc>
              <a:spcBef>
                <a:spcPts val="0"/>
              </a:spcBef>
              <a:spcAft>
                <a:spcPts val="0"/>
              </a:spcAft>
              <a:buClr>
                <a:srgbClr val="000000"/>
              </a:buClr>
              <a:buSzPts val="2200"/>
              <a:buFont typeface="Arial"/>
              <a:buNone/>
            </a:pPr>
            <a:r>
              <a:rPr b="0" i="0" lang="en" sz="2200" u="none" cap="none" strike="noStrike">
                <a:solidFill>
                  <a:srgbClr val="2C5234"/>
                </a:solidFill>
                <a:latin typeface="Montserrat"/>
                <a:ea typeface="Montserrat"/>
                <a:cs typeface="Montserrat"/>
                <a:sym typeface="Montserrat"/>
              </a:rPr>
              <a:t>Appvia have provided a consistently high-quality product and service to the Home Office throughout the duration of the contract. The platform they provide has proven to be highly reliable and regarded well by its users (application developers teams).</a:t>
            </a:r>
            <a:endParaRPr b="0" i="0" sz="2200" u="none" cap="none" strike="noStrike">
              <a:solidFill>
                <a:srgbClr val="2C5234"/>
              </a:solidFill>
              <a:latin typeface="Montserrat"/>
              <a:ea typeface="Montserrat"/>
              <a:cs typeface="Montserrat"/>
              <a:sym typeface="Montserrat"/>
            </a:endParaRPr>
          </a:p>
        </p:txBody>
      </p:sp>
      <p:sp>
        <p:nvSpPr>
          <p:cNvPr id="136" name="Google Shape;136;p53"/>
          <p:cNvSpPr txBox="1"/>
          <p:nvPr/>
        </p:nvSpPr>
        <p:spPr>
          <a:xfrm>
            <a:off x="491925" y="-141300"/>
            <a:ext cx="1143000" cy="1555500"/>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000000"/>
              </a:buClr>
              <a:buSzPts val="22000"/>
              <a:buFont typeface="Arial"/>
              <a:buNone/>
            </a:pPr>
            <a:r>
              <a:rPr b="0" i="0" lang="en" sz="22000" u="none" cap="none" strike="noStrike">
                <a:solidFill>
                  <a:srgbClr val="FFBE9F"/>
                </a:solidFill>
                <a:latin typeface="Arial"/>
                <a:ea typeface="Arial"/>
                <a:cs typeface="Arial"/>
                <a:sym typeface="Arial"/>
              </a:rPr>
              <a:t>“</a:t>
            </a:r>
            <a:endParaRPr b="0" i="0" sz="22000" u="none" cap="none" strike="noStrike">
              <a:solidFill>
                <a:srgbClr val="FFBE9F"/>
              </a:solidFill>
              <a:latin typeface="Arial"/>
              <a:ea typeface="Arial"/>
              <a:cs typeface="Arial"/>
              <a:sym typeface="Arial"/>
            </a:endParaRPr>
          </a:p>
        </p:txBody>
      </p:sp>
      <p:sp>
        <p:nvSpPr>
          <p:cNvPr id="137" name="Google Shape;137;p53"/>
          <p:cNvSpPr txBox="1"/>
          <p:nvPr/>
        </p:nvSpPr>
        <p:spPr>
          <a:xfrm>
            <a:off x="449825" y="3778575"/>
            <a:ext cx="4684200" cy="883500"/>
          </a:xfrm>
          <a:prstGeom prst="rect">
            <a:avLst/>
          </a:prstGeom>
          <a:noFill/>
          <a:ln>
            <a:noFill/>
          </a:ln>
        </p:spPr>
        <p:txBody>
          <a:bodyPr anchorCtr="0" anchor="t" bIns="91425" lIns="91425" spcFirstLastPara="1" rIns="91425" wrap="square" tIns="91425">
            <a:noAutofit/>
          </a:bodyPr>
          <a:lstStyle/>
          <a:p>
            <a:pPr indent="0" lvl="0" marL="0" marR="0" rtl="0" algn="l">
              <a:lnSpc>
                <a:spcPct val="100000"/>
              </a:lnSpc>
              <a:spcBef>
                <a:spcPts val="0"/>
              </a:spcBef>
              <a:spcAft>
                <a:spcPts val="0"/>
              </a:spcAft>
              <a:buClr>
                <a:srgbClr val="000000"/>
              </a:buClr>
              <a:buSzPts val="1800"/>
              <a:buFont typeface="Arial"/>
              <a:buNone/>
            </a:pPr>
            <a:r>
              <a:rPr b="1" i="0" lang="en" sz="1800" u="none" cap="none" strike="noStrike">
                <a:solidFill>
                  <a:srgbClr val="D9D9D9"/>
                </a:solidFill>
                <a:latin typeface="Montserrat"/>
                <a:ea typeface="Montserrat"/>
                <a:cs typeface="Montserrat"/>
                <a:sym typeface="Montserrat"/>
              </a:rPr>
              <a:t>MATT PHILPOTT</a:t>
            </a:r>
            <a:endParaRPr b="1" i="0" sz="1800" u="none" cap="none" strike="noStrike">
              <a:solidFill>
                <a:srgbClr val="D9D9D9"/>
              </a:solidFill>
              <a:latin typeface="Montserrat"/>
              <a:ea typeface="Montserrat"/>
              <a:cs typeface="Montserrat"/>
              <a:sym typeface="Montserrat"/>
            </a:endParaRPr>
          </a:p>
          <a:p>
            <a:pPr indent="0" lvl="0" marL="0" marR="0" rtl="0" algn="l">
              <a:lnSpc>
                <a:spcPct val="100000"/>
              </a:lnSpc>
              <a:spcBef>
                <a:spcPts val="0"/>
              </a:spcBef>
              <a:spcAft>
                <a:spcPts val="0"/>
              </a:spcAft>
              <a:buClr>
                <a:srgbClr val="000000"/>
              </a:buClr>
              <a:buSzPts val="1400"/>
              <a:buFont typeface="Arial"/>
              <a:buNone/>
            </a:pPr>
            <a:r>
              <a:rPr b="0" i="0" lang="en" sz="1400" u="none" cap="none" strike="noStrike">
                <a:solidFill>
                  <a:srgbClr val="D9D9D9"/>
                </a:solidFill>
                <a:latin typeface="Montserrat"/>
                <a:ea typeface="Montserrat"/>
                <a:cs typeface="Montserrat"/>
                <a:sym typeface="Montserrat"/>
              </a:rPr>
              <a:t>Director, Enterprise Technology, UK Home Office</a:t>
            </a:r>
            <a:endParaRPr b="0" i="0" sz="1400" u="none" cap="none" strike="noStrike">
              <a:solidFill>
                <a:srgbClr val="D9D9D9"/>
              </a:solidFill>
              <a:latin typeface="Montserrat"/>
              <a:ea typeface="Montserrat"/>
              <a:cs typeface="Montserrat"/>
              <a:sym typeface="Montserrat"/>
            </a:endParaRPr>
          </a:p>
        </p:txBody>
      </p:sp>
      <p:cxnSp>
        <p:nvCxnSpPr>
          <p:cNvPr id="138" name="Google Shape;138;p53"/>
          <p:cNvCxnSpPr/>
          <p:nvPr/>
        </p:nvCxnSpPr>
        <p:spPr>
          <a:xfrm>
            <a:off x="548000" y="3679500"/>
            <a:ext cx="561000" cy="0"/>
          </a:xfrm>
          <a:prstGeom prst="straightConnector1">
            <a:avLst/>
          </a:prstGeom>
          <a:noFill/>
          <a:ln cap="flat" cmpd="sng" w="28575">
            <a:solidFill>
              <a:srgbClr val="D9D9D9"/>
            </a:solidFill>
            <a:prstDash val="solid"/>
            <a:round/>
            <a:headEnd len="sm" w="sm" type="none"/>
            <a:tailEnd len="sm" w="sm" type="none"/>
          </a:ln>
        </p:spPr>
      </p:cxnSp>
    </p:spTree>
  </p:cSld>
  <p:clrMapOvr>
    <a:masterClrMapping/>
  </p:clrMapOvr>
</p:sldLayout>
</file>

<file path=ppt/slideLayouts/slideLayout1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Quote 1">
  <p:cSld name="CAPTION_ONLY_1">
    <p:bg>
      <p:bgPr>
        <a:blipFill>
          <a:blip r:embed="rId2">
            <a:alphaModFix/>
          </a:blip>
          <a:stretch>
            <a:fillRect/>
          </a:stretch>
        </a:blipFill>
      </p:bgPr>
    </p:bg>
    <p:spTree>
      <p:nvGrpSpPr>
        <p:cNvPr id="139" name="Shape 139"/>
        <p:cNvGrpSpPr/>
        <p:nvPr/>
      </p:nvGrpSpPr>
      <p:grpSpPr>
        <a:xfrm>
          <a:off x="0" y="0"/>
          <a:ext cx="0" cy="0"/>
          <a:chOff x="0" y="0"/>
          <a:chExt cx="0" cy="0"/>
        </a:xfrm>
      </p:grpSpPr>
      <p:sp>
        <p:nvSpPr>
          <p:cNvPr id="140" name="Google Shape;140;p54"/>
          <p:cNvSpPr txBox="1"/>
          <p:nvPr/>
        </p:nvSpPr>
        <p:spPr>
          <a:xfrm>
            <a:off x="491925" y="-141300"/>
            <a:ext cx="1143000" cy="1555500"/>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000000"/>
              </a:buClr>
              <a:buSzPts val="22000"/>
              <a:buFont typeface="Arial"/>
              <a:buNone/>
            </a:pPr>
            <a:r>
              <a:rPr b="0" i="0" lang="en" sz="22000" u="none" cap="none" strike="noStrike">
                <a:solidFill>
                  <a:srgbClr val="FFBE9F"/>
                </a:solidFill>
                <a:latin typeface="Arial"/>
                <a:ea typeface="Arial"/>
                <a:cs typeface="Arial"/>
                <a:sym typeface="Arial"/>
              </a:rPr>
              <a:t>“</a:t>
            </a:r>
            <a:endParaRPr b="0" i="0" sz="22000" u="none" cap="none" strike="noStrike">
              <a:solidFill>
                <a:srgbClr val="FFBE9F"/>
              </a:solidFill>
              <a:latin typeface="Arial"/>
              <a:ea typeface="Arial"/>
              <a:cs typeface="Arial"/>
              <a:sym typeface="Arial"/>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1">
  <p:cSld name="TITLE_1">
    <p:spTree>
      <p:nvGrpSpPr>
        <p:cNvPr id="141" name="Shape 141"/>
        <p:cNvGrpSpPr/>
        <p:nvPr/>
      </p:nvGrpSpPr>
      <p:grpSpPr>
        <a:xfrm>
          <a:off x="0" y="0"/>
          <a:ext cx="0" cy="0"/>
          <a:chOff x="0" y="0"/>
          <a:chExt cx="0" cy="0"/>
        </a:xfrm>
      </p:grpSpPr>
      <p:sp>
        <p:nvSpPr>
          <p:cNvPr id="142" name="Google Shape;142;p55"/>
          <p:cNvSpPr txBox="1"/>
          <p:nvPr>
            <p:ph type="ctrTitle"/>
          </p:nvPr>
        </p:nvSpPr>
        <p:spPr>
          <a:xfrm>
            <a:off x="311708" y="744575"/>
            <a:ext cx="8520600" cy="2052600"/>
          </a:xfrm>
          <a:prstGeom prst="rect">
            <a:avLst/>
          </a:prstGeom>
          <a:noFill/>
          <a:ln>
            <a:noFill/>
          </a:ln>
        </p:spPr>
        <p:txBody>
          <a:bodyPr anchorCtr="0" anchor="b" bIns="91425" lIns="91425" spcFirstLastPara="1" rIns="91425" wrap="square" tIns="91425">
            <a:noAutofit/>
          </a:bodyPr>
          <a:lstStyle>
            <a:lvl1pPr lvl="0" algn="ctr">
              <a:lnSpc>
                <a:spcPct val="100000"/>
              </a:lnSpc>
              <a:spcBef>
                <a:spcPts val="0"/>
              </a:spcBef>
              <a:spcAft>
                <a:spcPts val="0"/>
              </a:spcAft>
              <a:buSzPts val="5200"/>
              <a:buNone/>
              <a:defRPr sz="5200"/>
            </a:lvl1pPr>
            <a:lvl2pPr lvl="1" algn="ctr">
              <a:lnSpc>
                <a:spcPct val="100000"/>
              </a:lnSpc>
              <a:spcBef>
                <a:spcPts val="0"/>
              </a:spcBef>
              <a:spcAft>
                <a:spcPts val="0"/>
              </a:spcAft>
              <a:buSzPts val="5200"/>
              <a:buNone/>
              <a:defRPr sz="5200"/>
            </a:lvl2pPr>
            <a:lvl3pPr lvl="2" algn="ctr">
              <a:lnSpc>
                <a:spcPct val="100000"/>
              </a:lnSpc>
              <a:spcBef>
                <a:spcPts val="0"/>
              </a:spcBef>
              <a:spcAft>
                <a:spcPts val="0"/>
              </a:spcAft>
              <a:buSzPts val="5200"/>
              <a:buNone/>
              <a:defRPr sz="5200"/>
            </a:lvl3pPr>
            <a:lvl4pPr lvl="3" algn="ctr">
              <a:lnSpc>
                <a:spcPct val="100000"/>
              </a:lnSpc>
              <a:spcBef>
                <a:spcPts val="0"/>
              </a:spcBef>
              <a:spcAft>
                <a:spcPts val="0"/>
              </a:spcAft>
              <a:buSzPts val="5200"/>
              <a:buNone/>
              <a:defRPr sz="5200"/>
            </a:lvl4pPr>
            <a:lvl5pPr lvl="4" algn="ctr">
              <a:lnSpc>
                <a:spcPct val="100000"/>
              </a:lnSpc>
              <a:spcBef>
                <a:spcPts val="0"/>
              </a:spcBef>
              <a:spcAft>
                <a:spcPts val="0"/>
              </a:spcAft>
              <a:buSzPts val="5200"/>
              <a:buNone/>
              <a:defRPr sz="5200"/>
            </a:lvl5pPr>
            <a:lvl6pPr lvl="5" algn="ctr">
              <a:lnSpc>
                <a:spcPct val="100000"/>
              </a:lnSpc>
              <a:spcBef>
                <a:spcPts val="0"/>
              </a:spcBef>
              <a:spcAft>
                <a:spcPts val="0"/>
              </a:spcAft>
              <a:buSzPts val="5200"/>
              <a:buNone/>
              <a:defRPr sz="5200"/>
            </a:lvl6pPr>
            <a:lvl7pPr lvl="6" algn="ctr">
              <a:lnSpc>
                <a:spcPct val="100000"/>
              </a:lnSpc>
              <a:spcBef>
                <a:spcPts val="0"/>
              </a:spcBef>
              <a:spcAft>
                <a:spcPts val="0"/>
              </a:spcAft>
              <a:buSzPts val="5200"/>
              <a:buNone/>
              <a:defRPr sz="5200"/>
            </a:lvl7pPr>
            <a:lvl8pPr lvl="7" algn="ctr">
              <a:lnSpc>
                <a:spcPct val="100000"/>
              </a:lnSpc>
              <a:spcBef>
                <a:spcPts val="0"/>
              </a:spcBef>
              <a:spcAft>
                <a:spcPts val="0"/>
              </a:spcAft>
              <a:buSzPts val="5200"/>
              <a:buNone/>
              <a:defRPr sz="5200"/>
            </a:lvl8pPr>
            <a:lvl9pPr lvl="8" algn="ctr">
              <a:lnSpc>
                <a:spcPct val="100000"/>
              </a:lnSpc>
              <a:spcBef>
                <a:spcPts val="0"/>
              </a:spcBef>
              <a:spcAft>
                <a:spcPts val="0"/>
              </a:spcAft>
              <a:buSzPts val="5200"/>
              <a:buNone/>
              <a:defRPr sz="5200"/>
            </a:lvl9pPr>
          </a:lstStyle>
          <a:p/>
        </p:txBody>
      </p:sp>
      <p:sp>
        <p:nvSpPr>
          <p:cNvPr id="143" name="Google Shape;143;p55"/>
          <p:cNvSpPr txBox="1"/>
          <p:nvPr>
            <p:ph idx="1" type="subTitle"/>
          </p:nvPr>
        </p:nvSpPr>
        <p:spPr>
          <a:xfrm>
            <a:off x="311700" y="2834125"/>
            <a:ext cx="8520600" cy="792600"/>
          </a:xfrm>
          <a:prstGeom prst="rect">
            <a:avLst/>
          </a:prstGeom>
          <a:noFill/>
          <a:ln>
            <a:noFill/>
          </a:ln>
        </p:spPr>
        <p:txBody>
          <a:bodyPr anchorCtr="0" anchor="t" bIns="91425" lIns="91425" spcFirstLastPara="1" rIns="91425" wrap="square" tIns="91425">
            <a:no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p:txBody>
      </p:sp>
      <p:sp>
        <p:nvSpPr>
          <p:cNvPr id="144" name="Google Shape;144;p55"/>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_AND_BODY_2">
  <p:cSld name="TITLE_AND_BODY_2">
    <p:spTree>
      <p:nvGrpSpPr>
        <p:cNvPr id="145" name="Shape 145"/>
        <p:cNvGrpSpPr/>
        <p:nvPr/>
      </p:nvGrpSpPr>
      <p:grpSpPr>
        <a:xfrm>
          <a:off x="0" y="0"/>
          <a:ext cx="0" cy="0"/>
          <a:chOff x="0" y="0"/>
          <a:chExt cx="0" cy="0"/>
        </a:xfrm>
      </p:grpSpPr>
      <p:sp>
        <p:nvSpPr>
          <p:cNvPr id="146" name="Google Shape;146;p56"/>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p:txBody>
      </p:sp>
      <p:sp>
        <p:nvSpPr>
          <p:cNvPr id="147" name="Google Shape;147;p56"/>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Autofit/>
          </a:bodyPr>
          <a:lstStyle>
            <a:lvl1pPr indent="-342900" lvl="0" marL="457200" algn="l">
              <a:lnSpc>
                <a:spcPct val="115000"/>
              </a:lnSpc>
              <a:spcBef>
                <a:spcPts val="0"/>
              </a:spcBef>
              <a:spcAft>
                <a:spcPts val="0"/>
              </a:spcAft>
              <a:buSzPts val="1800"/>
              <a:buChar char="●"/>
              <a:defRPr/>
            </a:lvl1pPr>
            <a:lvl2pPr indent="-317500" lvl="1" marL="914400" algn="l">
              <a:lnSpc>
                <a:spcPct val="115000"/>
              </a:lnSpc>
              <a:spcBef>
                <a:spcPts val="1600"/>
              </a:spcBef>
              <a:spcAft>
                <a:spcPts val="0"/>
              </a:spcAft>
              <a:buSzPts val="1400"/>
              <a:buChar char="○"/>
              <a:defRPr/>
            </a:lvl2pPr>
            <a:lvl3pPr indent="-317500" lvl="2" marL="1371600" algn="l">
              <a:lnSpc>
                <a:spcPct val="115000"/>
              </a:lnSpc>
              <a:spcBef>
                <a:spcPts val="1600"/>
              </a:spcBef>
              <a:spcAft>
                <a:spcPts val="0"/>
              </a:spcAft>
              <a:buSzPts val="1400"/>
              <a:buChar char="■"/>
              <a:defRPr/>
            </a:lvl3pPr>
            <a:lvl4pPr indent="-317500" lvl="3" marL="1828800" algn="l">
              <a:lnSpc>
                <a:spcPct val="115000"/>
              </a:lnSpc>
              <a:spcBef>
                <a:spcPts val="1600"/>
              </a:spcBef>
              <a:spcAft>
                <a:spcPts val="0"/>
              </a:spcAft>
              <a:buSzPts val="1400"/>
              <a:buChar char="●"/>
              <a:defRPr/>
            </a:lvl4pPr>
            <a:lvl5pPr indent="-317500" lvl="4" marL="2286000" algn="l">
              <a:lnSpc>
                <a:spcPct val="115000"/>
              </a:lnSpc>
              <a:spcBef>
                <a:spcPts val="1600"/>
              </a:spcBef>
              <a:spcAft>
                <a:spcPts val="0"/>
              </a:spcAft>
              <a:buSzPts val="1400"/>
              <a:buChar char="○"/>
              <a:defRPr/>
            </a:lvl5pPr>
            <a:lvl6pPr indent="-317500" lvl="5" marL="2743200" algn="l">
              <a:lnSpc>
                <a:spcPct val="115000"/>
              </a:lnSpc>
              <a:spcBef>
                <a:spcPts val="1600"/>
              </a:spcBef>
              <a:spcAft>
                <a:spcPts val="0"/>
              </a:spcAft>
              <a:buSzPts val="1400"/>
              <a:buChar char="■"/>
              <a:defRPr/>
            </a:lvl6pPr>
            <a:lvl7pPr indent="-317500" lvl="6" marL="3200400" algn="l">
              <a:lnSpc>
                <a:spcPct val="115000"/>
              </a:lnSpc>
              <a:spcBef>
                <a:spcPts val="1600"/>
              </a:spcBef>
              <a:spcAft>
                <a:spcPts val="0"/>
              </a:spcAft>
              <a:buSzPts val="1400"/>
              <a:buChar char="●"/>
              <a:defRPr/>
            </a:lvl7pPr>
            <a:lvl8pPr indent="-317500" lvl="7" marL="3657600" algn="l">
              <a:lnSpc>
                <a:spcPct val="115000"/>
              </a:lnSpc>
              <a:spcBef>
                <a:spcPts val="1600"/>
              </a:spcBef>
              <a:spcAft>
                <a:spcPts val="0"/>
              </a:spcAft>
              <a:buSzPts val="1400"/>
              <a:buChar char="○"/>
              <a:defRPr/>
            </a:lvl8pPr>
            <a:lvl9pPr indent="-317500" lvl="8" marL="4114800" algn="l">
              <a:lnSpc>
                <a:spcPct val="115000"/>
              </a:lnSpc>
              <a:spcBef>
                <a:spcPts val="1600"/>
              </a:spcBef>
              <a:spcAft>
                <a:spcPts val="1600"/>
              </a:spcAft>
              <a:buSzPts val="1400"/>
              <a:buChar char="■"/>
              <a:defRPr/>
            </a:lvl9pPr>
          </a:lstStyle>
          <a:p/>
        </p:txBody>
      </p:sp>
      <p:sp>
        <p:nvSpPr>
          <p:cNvPr id="148" name="Google Shape;148;p56"/>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_1">
  <p:cSld name="BLANK_1">
    <p:spTree>
      <p:nvGrpSpPr>
        <p:cNvPr id="149" name="Shape 149"/>
        <p:cNvGrpSpPr/>
        <p:nvPr/>
      </p:nvGrpSpPr>
      <p:grpSpPr>
        <a:xfrm>
          <a:off x="0" y="0"/>
          <a:ext cx="0" cy="0"/>
          <a:chOff x="0" y="0"/>
          <a:chExt cx="0" cy="0"/>
        </a:xfrm>
      </p:grpSpPr>
      <p:sp>
        <p:nvSpPr>
          <p:cNvPr id="150" name="Google Shape;150;p57"/>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1">
  <p:cSld name="SECTION_HEADER_1">
    <p:spTree>
      <p:nvGrpSpPr>
        <p:cNvPr id="151" name="Shape 151"/>
        <p:cNvGrpSpPr/>
        <p:nvPr/>
      </p:nvGrpSpPr>
      <p:grpSpPr>
        <a:xfrm>
          <a:off x="0" y="0"/>
          <a:ext cx="0" cy="0"/>
          <a:chOff x="0" y="0"/>
          <a:chExt cx="0" cy="0"/>
        </a:xfrm>
      </p:grpSpPr>
      <p:sp>
        <p:nvSpPr>
          <p:cNvPr id="152" name="Google Shape;152;p58"/>
          <p:cNvSpPr txBox="1"/>
          <p:nvPr>
            <p:ph type="title"/>
          </p:nvPr>
        </p:nvSpPr>
        <p:spPr>
          <a:xfrm>
            <a:off x="311700" y="2150850"/>
            <a:ext cx="8520600" cy="841800"/>
          </a:xfrm>
          <a:prstGeom prst="rect">
            <a:avLst/>
          </a:prstGeom>
          <a:noFill/>
          <a:ln>
            <a:noFill/>
          </a:ln>
        </p:spPr>
        <p:txBody>
          <a:bodyPr anchorCtr="0" anchor="ctr" bIns="91425" lIns="91425" spcFirstLastPara="1" rIns="91425" wrap="square" tIns="91425">
            <a:noAutofit/>
          </a:bodyPr>
          <a:lstStyle>
            <a:lvl1pPr lvl="0" algn="ctr">
              <a:lnSpc>
                <a:spcPct val="100000"/>
              </a:lnSpc>
              <a:spcBef>
                <a:spcPts val="0"/>
              </a:spcBef>
              <a:spcAft>
                <a:spcPts val="0"/>
              </a:spcAft>
              <a:buSzPts val="3600"/>
              <a:buNone/>
              <a:defRPr sz="3600"/>
            </a:lvl1pPr>
            <a:lvl2pPr lvl="1" algn="ctr">
              <a:lnSpc>
                <a:spcPct val="100000"/>
              </a:lnSpc>
              <a:spcBef>
                <a:spcPts val="0"/>
              </a:spcBef>
              <a:spcAft>
                <a:spcPts val="0"/>
              </a:spcAft>
              <a:buSzPts val="3600"/>
              <a:buNone/>
              <a:defRPr sz="3600"/>
            </a:lvl2pPr>
            <a:lvl3pPr lvl="2" algn="ctr">
              <a:lnSpc>
                <a:spcPct val="100000"/>
              </a:lnSpc>
              <a:spcBef>
                <a:spcPts val="0"/>
              </a:spcBef>
              <a:spcAft>
                <a:spcPts val="0"/>
              </a:spcAft>
              <a:buSzPts val="3600"/>
              <a:buNone/>
              <a:defRPr sz="3600"/>
            </a:lvl3pPr>
            <a:lvl4pPr lvl="3" algn="ctr">
              <a:lnSpc>
                <a:spcPct val="100000"/>
              </a:lnSpc>
              <a:spcBef>
                <a:spcPts val="0"/>
              </a:spcBef>
              <a:spcAft>
                <a:spcPts val="0"/>
              </a:spcAft>
              <a:buSzPts val="3600"/>
              <a:buNone/>
              <a:defRPr sz="3600"/>
            </a:lvl4pPr>
            <a:lvl5pPr lvl="4" algn="ctr">
              <a:lnSpc>
                <a:spcPct val="100000"/>
              </a:lnSpc>
              <a:spcBef>
                <a:spcPts val="0"/>
              </a:spcBef>
              <a:spcAft>
                <a:spcPts val="0"/>
              </a:spcAft>
              <a:buSzPts val="3600"/>
              <a:buNone/>
              <a:defRPr sz="3600"/>
            </a:lvl5pPr>
            <a:lvl6pPr lvl="5" algn="ctr">
              <a:lnSpc>
                <a:spcPct val="100000"/>
              </a:lnSpc>
              <a:spcBef>
                <a:spcPts val="0"/>
              </a:spcBef>
              <a:spcAft>
                <a:spcPts val="0"/>
              </a:spcAft>
              <a:buSzPts val="3600"/>
              <a:buNone/>
              <a:defRPr sz="3600"/>
            </a:lvl6pPr>
            <a:lvl7pPr lvl="6" algn="ctr">
              <a:lnSpc>
                <a:spcPct val="100000"/>
              </a:lnSpc>
              <a:spcBef>
                <a:spcPts val="0"/>
              </a:spcBef>
              <a:spcAft>
                <a:spcPts val="0"/>
              </a:spcAft>
              <a:buSzPts val="3600"/>
              <a:buNone/>
              <a:defRPr sz="3600"/>
            </a:lvl7pPr>
            <a:lvl8pPr lvl="7" algn="ctr">
              <a:lnSpc>
                <a:spcPct val="100000"/>
              </a:lnSpc>
              <a:spcBef>
                <a:spcPts val="0"/>
              </a:spcBef>
              <a:spcAft>
                <a:spcPts val="0"/>
              </a:spcAft>
              <a:buSzPts val="3600"/>
              <a:buNone/>
              <a:defRPr sz="3600"/>
            </a:lvl8pPr>
            <a:lvl9pPr lvl="8" algn="ctr">
              <a:lnSpc>
                <a:spcPct val="100000"/>
              </a:lnSpc>
              <a:spcBef>
                <a:spcPts val="0"/>
              </a:spcBef>
              <a:spcAft>
                <a:spcPts val="0"/>
              </a:spcAft>
              <a:buSzPts val="3600"/>
              <a:buNone/>
              <a:defRPr sz="3600"/>
            </a:lvl9pPr>
          </a:lstStyle>
          <a:p/>
        </p:txBody>
      </p:sp>
      <p:sp>
        <p:nvSpPr>
          <p:cNvPr id="153" name="Google Shape;153;p58"/>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154" name="Shape 154"/>
        <p:cNvGrpSpPr/>
        <p:nvPr/>
      </p:nvGrpSpPr>
      <p:grpSpPr>
        <a:xfrm>
          <a:off x="0" y="0"/>
          <a:ext cx="0" cy="0"/>
          <a:chOff x="0" y="0"/>
          <a:chExt cx="0" cy="0"/>
        </a:xfrm>
      </p:grpSpPr>
      <p:sp>
        <p:nvSpPr>
          <p:cNvPr id="155" name="Google Shape;155;p59"/>
          <p:cNvSpPr txBox="1"/>
          <p:nvPr>
            <p:ph hasCustomPrompt="1" type="title"/>
          </p:nvPr>
        </p:nvSpPr>
        <p:spPr>
          <a:xfrm>
            <a:off x="311700" y="1106125"/>
            <a:ext cx="8520600" cy="1963500"/>
          </a:xfrm>
          <a:prstGeom prst="rect">
            <a:avLst/>
          </a:prstGeom>
          <a:noFill/>
          <a:ln>
            <a:noFill/>
          </a:ln>
        </p:spPr>
        <p:txBody>
          <a:bodyPr anchorCtr="0" anchor="b" bIns="91425" lIns="91425" spcFirstLastPara="1" rIns="91425" wrap="square" tIns="91425">
            <a:noAutofit/>
          </a:bodyPr>
          <a:lstStyle>
            <a:lvl1pPr lvl="0" algn="ctr">
              <a:lnSpc>
                <a:spcPct val="100000"/>
              </a:lnSpc>
              <a:spcBef>
                <a:spcPts val="0"/>
              </a:spcBef>
              <a:spcAft>
                <a:spcPts val="0"/>
              </a:spcAft>
              <a:buSzPts val="12000"/>
              <a:buNone/>
              <a:defRPr sz="12000"/>
            </a:lvl1pPr>
            <a:lvl2pPr lvl="1" algn="ctr">
              <a:lnSpc>
                <a:spcPct val="100000"/>
              </a:lnSpc>
              <a:spcBef>
                <a:spcPts val="0"/>
              </a:spcBef>
              <a:spcAft>
                <a:spcPts val="0"/>
              </a:spcAft>
              <a:buSzPts val="12000"/>
              <a:buNone/>
              <a:defRPr sz="12000"/>
            </a:lvl2pPr>
            <a:lvl3pPr lvl="2" algn="ctr">
              <a:lnSpc>
                <a:spcPct val="100000"/>
              </a:lnSpc>
              <a:spcBef>
                <a:spcPts val="0"/>
              </a:spcBef>
              <a:spcAft>
                <a:spcPts val="0"/>
              </a:spcAft>
              <a:buSzPts val="12000"/>
              <a:buNone/>
              <a:defRPr sz="12000"/>
            </a:lvl3pPr>
            <a:lvl4pPr lvl="3" algn="ctr">
              <a:lnSpc>
                <a:spcPct val="100000"/>
              </a:lnSpc>
              <a:spcBef>
                <a:spcPts val="0"/>
              </a:spcBef>
              <a:spcAft>
                <a:spcPts val="0"/>
              </a:spcAft>
              <a:buSzPts val="12000"/>
              <a:buNone/>
              <a:defRPr sz="12000"/>
            </a:lvl4pPr>
            <a:lvl5pPr lvl="4" algn="ctr">
              <a:lnSpc>
                <a:spcPct val="100000"/>
              </a:lnSpc>
              <a:spcBef>
                <a:spcPts val="0"/>
              </a:spcBef>
              <a:spcAft>
                <a:spcPts val="0"/>
              </a:spcAft>
              <a:buSzPts val="12000"/>
              <a:buNone/>
              <a:defRPr sz="12000"/>
            </a:lvl5pPr>
            <a:lvl6pPr lvl="5" algn="ctr">
              <a:lnSpc>
                <a:spcPct val="100000"/>
              </a:lnSpc>
              <a:spcBef>
                <a:spcPts val="0"/>
              </a:spcBef>
              <a:spcAft>
                <a:spcPts val="0"/>
              </a:spcAft>
              <a:buSzPts val="12000"/>
              <a:buNone/>
              <a:defRPr sz="12000"/>
            </a:lvl6pPr>
            <a:lvl7pPr lvl="6" algn="ctr">
              <a:lnSpc>
                <a:spcPct val="100000"/>
              </a:lnSpc>
              <a:spcBef>
                <a:spcPts val="0"/>
              </a:spcBef>
              <a:spcAft>
                <a:spcPts val="0"/>
              </a:spcAft>
              <a:buSzPts val="12000"/>
              <a:buNone/>
              <a:defRPr sz="12000"/>
            </a:lvl7pPr>
            <a:lvl8pPr lvl="7" algn="ctr">
              <a:lnSpc>
                <a:spcPct val="100000"/>
              </a:lnSpc>
              <a:spcBef>
                <a:spcPts val="0"/>
              </a:spcBef>
              <a:spcAft>
                <a:spcPts val="0"/>
              </a:spcAft>
              <a:buSzPts val="12000"/>
              <a:buNone/>
              <a:defRPr sz="12000"/>
            </a:lvl8pPr>
            <a:lvl9pPr lvl="8" algn="ctr">
              <a:lnSpc>
                <a:spcPct val="100000"/>
              </a:lnSpc>
              <a:spcBef>
                <a:spcPts val="0"/>
              </a:spcBef>
              <a:spcAft>
                <a:spcPts val="0"/>
              </a:spcAft>
              <a:buSzPts val="12000"/>
              <a:buNone/>
              <a:defRPr sz="12000"/>
            </a:lvl9pPr>
          </a:lstStyle>
          <a:p>
            <a:r>
              <a:t>xx%</a:t>
            </a:r>
          </a:p>
        </p:txBody>
      </p:sp>
      <p:sp>
        <p:nvSpPr>
          <p:cNvPr id="156" name="Google Shape;156;p59"/>
          <p:cNvSpPr txBox="1"/>
          <p:nvPr>
            <p:ph idx="1" type="body"/>
          </p:nvPr>
        </p:nvSpPr>
        <p:spPr>
          <a:xfrm>
            <a:off x="311700" y="3152225"/>
            <a:ext cx="8520600" cy="1300800"/>
          </a:xfrm>
          <a:prstGeom prst="rect">
            <a:avLst/>
          </a:prstGeom>
          <a:noFill/>
          <a:ln>
            <a:noFill/>
          </a:ln>
        </p:spPr>
        <p:txBody>
          <a:bodyPr anchorCtr="0" anchor="t" bIns="91425" lIns="91425" spcFirstLastPara="1" rIns="91425" wrap="square" tIns="91425">
            <a:noAutofit/>
          </a:bodyPr>
          <a:lstStyle>
            <a:lvl1pPr indent="-342900" lvl="0" marL="457200" algn="ctr">
              <a:lnSpc>
                <a:spcPct val="115000"/>
              </a:lnSpc>
              <a:spcBef>
                <a:spcPts val="0"/>
              </a:spcBef>
              <a:spcAft>
                <a:spcPts val="0"/>
              </a:spcAft>
              <a:buSzPts val="1800"/>
              <a:buChar char="●"/>
              <a:defRPr/>
            </a:lvl1pPr>
            <a:lvl2pPr indent="-317500" lvl="1" marL="914400" algn="ctr">
              <a:lnSpc>
                <a:spcPct val="115000"/>
              </a:lnSpc>
              <a:spcBef>
                <a:spcPts val="1600"/>
              </a:spcBef>
              <a:spcAft>
                <a:spcPts val="0"/>
              </a:spcAft>
              <a:buSzPts val="1400"/>
              <a:buChar char="○"/>
              <a:defRPr/>
            </a:lvl2pPr>
            <a:lvl3pPr indent="-317500" lvl="2" marL="1371600" algn="ctr">
              <a:lnSpc>
                <a:spcPct val="115000"/>
              </a:lnSpc>
              <a:spcBef>
                <a:spcPts val="1600"/>
              </a:spcBef>
              <a:spcAft>
                <a:spcPts val="0"/>
              </a:spcAft>
              <a:buSzPts val="1400"/>
              <a:buChar char="■"/>
              <a:defRPr/>
            </a:lvl3pPr>
            <a:lvl4pPr indent="-317500" lvl="3" marL="1828800" algn="ctr">
              <a:lnSpc>
                <a:spcPct val="115000"/>
              </a:lnSpc>
              <a:spcBef>
                <a:spcPts val="1600"/>
              </a:spcBef>
              <a:spcAft>
                <a:spcPts val="0"/>
              </a:spcAft>
              <a:buSzPts val="1400"/>
              <a:buChar char="●"/>
              <a:defRPr/>
            </a:lvl4pPr>
            <a:lvl5pPr indent="-317500" lvl="4" marL="2286000" algn="ctr">
              <a:lnSpc>
                <a:spcPct val="115000"/>
              </a:lnSpc>
              <a:spcBef>
                <a:spcPts val="1600"/>
              </a:spcBef>
              <a:spcAft>
                <a:spcPts val="0"/>
              </a:spcAft>
              <a:buSzPts val="1400"/>
              <a:buChar char="○"/>
              <a:defRPr/>
            </a:lvl5pPr>
            <a:lvl6pPr indent="-317500" lvl="5" marL="2743200" algn="ctr">
              <a:lnSpc>
                <a:spcPct val="115000"/>
              </a:lnSpc>
              <a:spcBef>
                <a:spcPts val="1600"/>
              </a:spcBef>
              <a:spcAft>
                <a:spcPts val="0"/>
              </a:spcAft>
              <a:buSzPts val="1400"/>
              <a:buChar char="■"/>
              <a:defRPr/>
            </a:lvl6pPr>
            <a:lvl7pPr indent="-317500" lvl="6" marL="3200400" algn="ctr">
              <a:lnSpc>
                <a:spcPct val="115000"/>
              </a:lnSpc>
              <a:spcBef>
                <a:spcPts val="1600"/>
              </a:spcBef>
              <a:spcAft>
                <a:spcPts val="0"/>
              </a:spcAft>
              <a:buSzPts val="1400"/>
              <a:buChar char="●"/>
              <a:defRPr/>
            </a:lvl7pPr>
            <a:lvl8pPr indent="-317500" lvl="7" marL="3657600" algn="ctr">
              <a:lnSpc>
                <a:spcPct val="115000"/>
              </a:lnSpc>
              <a:spcBef>
                <a:spcPts val="1600"/>
              </a:spcBef>
              <a:spcAft>
                <a:spcPts val="0"/>
              </a:spcAft>
              <a:buSzPts val="1400"/>
              <a:buChar char="○"/>
              <a:defRPr/>
            </a:lvl8pPr>
            <a:lvl9pPr indent="-317500" lvl="8" marL="4114800" algn="ctr">
              <a:lnSpc>
                <a:spcPct val="115000"/>
              </a:lnSpc>
              <a:spcBef>
                <a:spcPts val="1600"/>
              </a:spcBef>
              <a:spcAft>
                <a:spcPts val="1600"/>
              </a:spcAft>
              <a:buSzPts val="1400"/>
              <a:buChar char="■"/>
              <a:defRPr/>
            </a:lvl9pPr>
          </a:lstStyle>
          <a:p/>
        </p:txBody>
      </p:sp>
      <p:sp>
        <p:nvSpPr>
          <p:cNvPr id="157" name="Google Shape;157;p59"/>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_ONLY_1">
  <p:cSld name="TITLE_ONLY_1">
    <p:spTree>
      <p:nvGrpSpPr>
        <p:cNvPr id="158" name="Shape 158"/>
        <p:cNvGrpSpPr/>
        <p:nvPr/>
      </p:nvGrpSpPr>
      <p:grpSpPr>
        <a:xfrm>
          <a:off x="0" y="0"/>
          <a:ext cx="0" cy="0"/>
          <a:chOff x="0" y="0"/>
          <a:chExt cx="0" cy="0"/>
        </a:xfrm>
      </p:grpSpPr>
      <p:sp>
        <p:nvSpPr>
          <p:cNvPr id="159" name="Google Shape;159;p60"/>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p:txBody>
      </p:sp>
      <p:sp>
        <p:nvSpPr>
          <p:cNvPr id="160" name="Google Shape;160;p60"/>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2">
  <p:cSld name="SECTION_HEADER_2">
    <p:bg>
      <p:bgPr>
        <a:blipFill>
          <a:blip r:embed="rId2">
            <a:alphaModFix/>
          </a:blip>
          <a:stretch>
            <a:fillRect/>
          </a:stretch>
        </a:blipFill>
      </p:bgPr>
    </p:bg>
    <p:spTree>
      <p:nvGrpSpPr>
        <p:cNvPr id="161" name="Shape 161"/>
        <p:cNvGrpSpPr/>
        <p:nvPr/>
      </p:nvGrpSpPr>
      <p:grpSpPr>
        <a:xfrm>
          <a:off x="0" y="0"/>
          <a:ext cx="0" cy="0"/>
          <a:chOff x="0" y="0"/>
          <a:chExt cx="0" cy="0"/>
        </a:xfrm>
      </p:grpSpPr>
      <p:sp>
        <p:nvSpPr>
          <p:cNvPr id="162" name="Google Shape;162;g2c81bcff74a_0_168"/>
          <p:cNvSpPr txBox="1"/>
          <p:nvPr>
            <p:ph type="ctrTitle"/>
          </p:nvPr>
        </p:nvSpPr>
        <p:spPr>
          <a:xfrm>
            <a:off x="541675" y="1522925"/>
            <a:ext cx="8290500" cy="2052600"/>
          </a:xfrm>
          <a:prstGeom prst="rect">
            <a:avLst/>
          </a:prstGeom>
          <a:noFill/>
          <a:ln>
            <a:noFill/>
          </a:ln>
        </p:spPr>
        <p:txBody>
          <a:bodyPr anchorCtr="0" anchor="ctr" bIns="91425" lIns="91425" spcFirstLastPara="1" rIns="91425" wrap="square" tIns="91425">
            <a:noAutofit/>
          </a:bodyPr>
          <a:lstStyle>
            <a:lvl1pPr lvl="0" rtl="0" algn="l">
              <a:lnSpc>
                <a:spcPct val="100000"/>
              </a:lnSpc>
              <a:spcBef>
                <a:spcPts val="0"/>
              </a:spcBef>
              <a:spcAft>
                <a:spcPts val="0"/>
              </a:spcAft>
              <a:buClr>
                <a:schemeClr val="dk1"/>
              </a:buClr>
              <a:buSzPts val="4500"/>
              <a:buFont typeface="Inter SemiBold"/>
              <a:buNone/>
              <a:defRPr sz="4500">
                <a:solidFill>
                  <a:schemeClr val="dk1"/>
                </a:solidFill>
                <a:latin typeface="Inter SemiBold"/>
                <a:ea typeface="Inter SemiBold"/>
                <a:cs typeface="Inter SemiBold"/>
                <a:sym typeface="Inter SemiBold"/>
              </a:defRPr>
            </a:lvl1pPr>
            <a:lvl2pPr lvl="1" rtl="0" algn="l">
              <a:lnSpc>
                <a:spcPct val="100000"/>
              </a:lnSpc>
              <a:spcBef>
                <a:spcPts val="0"/>
              </a:spcBef>
              <a:spcAft>
                <a:spcPts val="0"/>
              </a:spcAft>
              <a:buSzPts val="5200"/>
              <a:buNone/>
              <a:defRPr sz="5200"/>
            </a:lvl2pPr>
            <a:lvl3pPr lvl="2" rtl="0" algn="l">
              <a:lnSpc>
                <a:spcPct val="100000"/>
              </a:lnSpc>
              <a:spcBef>
                <a:spcPts val="0"/>
              </a:spcBef>
              <a:spcAft>
                <a:spcPts val="0"/>
              </a:spcAft>
              <a:buSzPts val="5200"/>
              <a:buNone/>
              <a:defRPr sz="5200"/>
            </a:lvl3pPr>
            <a:lvl4pPr lvl="3" rtl="0" algn="l">
              <a:lnSpc>
                <a:spcPct val="100000"/>
              </a:lnSpc>
              <a:spcBef>
                <a:spcPts val="0"/>
              </a:spcBef>
              <a:spcAft>
                <a:spcPts val="0"/>
              </a:spcAft>
              <a:buSzPts val="5200"/>
              <a:buNone/>
              <a:defRPr sz="5200"/>
            </a:lvl4pPr>
            <a:lvl5pPr lvl="4" rtl="0" algn="l">
              <a:lnSpc>
                <a:spcPct val="100000"/>
              </a:lnSpc>
              <a:spcBef>
                <a:spcPts val="0"/>
              </a:spcBef>
              <a:spcAft>
                <a:spcPts val="0"/>
              </a:spcAft>
              <a:buSzPts val="5200"/>
              <a:buNone/>
              <a:defRPr sz="5200"/>
            </a:lvl5pPr>
            <a:lvl6pPr lvl="5" rtl="0" algn="l">
              <a:lnSpc>
                <a:spcPct val="100000"/>
              </a:lnSpc>
              <a:spcBef>
                <a:spcPts val="0"/>
              </a:spcBef>
              <a:spcAft>
                <a:spcPts val="0"/>
              </a:spcAft>
              <a:buSzPts val="5200"/>
              <a:buNone/>
              <a:defRPr sz="5200"/>
            </a:lvl6pPr>
            <a:lvl7pPr lvl="6" rtl="0" algn="l">
              <a:lnSpc>
                <a:spcPct val="100000"/>
              </a:lnSpc>
              <a:spcBef>
                <a:spcPts val="0"/>
              </a:spcBef>
              <a:spcAft>
                <a:spcPts val="0"/>
              </a:spcAft>
              <a:buSzPts val="5200"/>
              <a:buNone/>
              <a:defRPr sz="5200"/>
            </a:lvl7pPr>
            <a:lvl8pPr lvl="7" rtl="0" algn="l">
              <a:lnSpc>
                <a:spcPct val="100000"/>
              </a:lnSpc>
              <a:spcBef>
                <a:spcPts val="0"/>
              </a:spcBef>
              <a:spcAft>
                <a:spcPts val="0"/>
              </a:spcAft>
              <a:buSzPts val="5200"/>
              <a:buNone/>
              <a:defRPr sz="5200"/>
            </a:lvl8pPr>
            <a:lvl9pPr lvl="8" rtl="0" algn="l">
              <a:lnSpc>
                <a:spcPct val="100000"/>
              </a:lnSpc>
              <a:spcBef>
                <a:spcPts val="0"/>
              </a:spcBef>
              <a:spcAft>
                <a:spcPts val="0"/>
              </a:spcAft>
              <a:buSzPts val="5200"/>
              <a:buNone/>
              <a:defRPr sz="5200"/>
            </a:lvl9pPr>
          </a:lstStyle>
          <a:p/>
        </p:txBody>
      </p:sp>
      <p:pic>
        <p:nvPicPr>
          <p:cNvPr id="163" name="Google Shape;163;g2c81bcff74a_0_168"/>
          <p:cNvPicPr preferRelativeResize="0"/>
          <p:nvPr/>
        </p:nvPicPr>
        <p:blipFill rotWithShape="1">
          <a:blip r:embed="rId3">
            <a:alphaModFix/>
          </a:blip>
          <a:srcRect b="0" l="0" r="0" t="0"/>
          <a:stretch/>
        </p:blipFill>
        <p:spPr>
          <a:xfrm>
            <a:off x="6981398" y="4351650"/>
            <a:ext cx="1635850" cy="345075"/>
          </a:xfrm>
          <a:prstGeom prst="rect">
            <a:avLst/>
          </a:prstGeom>
          <a:noFill/>
          <a:ln>
            <a:noFill/>
          </a:ln>
        </p:spPr>
      </p:pic>
    </p:spTree>
  </p:cSld>
  <p:clrMapOvr>
    <a:masterClrMapping/>
  </p:clrMapOvr>
</p:sldLayout>
</file>

<file path=ppt/slideLayouts/slideLayout2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p:cSld name="BLANK_1">
    <p:bg>
      <p:bgPr>
        <a:solidFill>
          <a:srgbClr val="FFFFFF"/>
        </a:solidFill>
      </p:bgPr>
    </p:bg>
    <p:spTree>
      <p:nvGrpSpPr>
        <p:cNvPr id="168" name="Shape 168"/>
        <p:cNvGrpSpPr/>
        <p:nvPr/>
      </p:nvGrpSpPr>
      <p:grpSpPr>
        <a:xfrm>
          <a:off x="0" y="0"/>
          <a:ext cx="0" cy="0"/>
          <a:chOff x="0" y="0"/>
          <a:chExt cx="0" cy="0"/>
        </a:xfrm>
      </p:grpSpPr>
    </p:spTree>
  </p:cSld>
  <p:clrMapOvr>
    <a:masterClrMapping/>
  </p:clrMapOvr>
</p:sldLayout>
</file>

<file path=ppt/slideLayouts/slideLayout2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bg>
      <p:bgPr>
        <a:blipFill>
          <a:blip r:embed="rId2">
            <a:alphaModFix/>
          </a:blip>
          <a:stretch>
            <a:fillRect/>
          </a:stretch>
        </a:blipFill>
      </p:bgPr>
    </p:bg>
    <p:spTree>
      <p:nvGrpSpPr>
        <p:cNvPr id="169" name="Shape 169"/>
        <p:cNvGrpSpPr/>
        <p:nvPr/>
      </p:nvGrpSpPr>
      <p:grpSpPr>
        <a:xfrm>
          <a:off x="0" y="0"/>
          <a:ext cx="0" cy="0"/>
          <a:chOff x="0" y="0"/>
          <a:chExt cx="0" cy="0"/>
        </a:xfrm>
      </p:grpSpPr>
      <p:sp>
        <p:nvSpPr>
          <p:cNvPr id="170" name="Google Shape;170;p61"/>
          <p:cNvSpPr txBox="1"/>
          <p:nvPr>
            <p:ph idx="12" type="sldNum"/>
          </p:nvPr>
        </p:nvSpPr>
        <p:spPr>
          <a:xfrm>
            <a:off x="8556784" y="4749851"/>
            <a:ext cx="548700" cy="393600"/>
          </a:xfrm>
          <a:prstGeom prst="rect">
            <a:avLst/>
          </a:prstGeom>
          <a:noFill/>
          <a:ln>
            <a:noFill/>
          </a:ln>
        </p:spPr>
        <p:txBody>
          <a:bodyPr anchorCtr="0" anchor="t" bIns="91425" lIns="91425" spcFirstLastPara="1" rIns="91425" wrap="square" tIns="91425">
            <a:noAutofit/>
          </a:bodyPr>
          <a:lstStyle>
            <a:lvl1pPr indent="0" lvl="0"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bg>
      <p:bgPr>
        <a:solidFill>
          <a:srgbClr val="FFBE9F"/>
        </a:solidFill>
      </p:bgPr>
    </p:bg>
    <p:spTree>
      <p:nvGrpSpPr>
        <p:cNvPr id="171" name="Shape 171"/>
        <p:cNvGrpSpPr/>
        <p:nvPr/>
      </p:nvGrpSpPr>
      <p:grpSpPr>
        <a:xfrm>
          <a:off x="0" y="0"/>
          <a:ext cx="0" cy="0"/>
          <a:chOff x="0" y="0"/>
          <a:chExt cx="0" cy="0"/>
        </a:xfrm>
      </p:grpSpPr>
      <p:sp>
        <p:nvSpPr>
          <p:cNvPr id="172" name="Google Shape;172;p62"/>
          <p:cNvSpPr txBox="1"/>
          <p:nvPr>
            <p:ph idx="1" type="subTitle"/>
          </p:nvPr>
        </p:nvSpPr>
        <p:spPr>
          <a:xfrm>
            <a:off x="479450" y="4510075"/>
            <a:ext cx="3904500" cy="193200"/>
          </a:xfrm>
          <a:prstGeom prst="rect">
            <a:avLst/>
          </a:prstGeom>
          <a:noFill/>
          <a:ln>
            <a:noFill/>
          </a:ln>
        </p:spPr>
        <p:txBody>
          <a:bodyPr anchorCtr="0" anchor="t" bIns="0" lIns="0" spcFirstLastPara="1" rIns="0" wrap="square" tIns="0">
            <a:noAutofit/>
          </a:bodyPr>
          <a:lstStyle>
            <a:lvl1pPr lvl="0" algn="l">
              <a:lnSpc>
                <a:spcPct val="115000"/>
              </a:lnSpc>
              <a:spcBef>
                <a:spcPts val="0"/>
              </a:spcBef>
              <a:spcAft>
                <a:spcPts val="0"/>
              </a:spcAft>
              <a:buSzPts val="1800"/>
              <a:buNone/>
              <a:defRPr b="1" sz="1200">
                <a:solidFill>
                  <a:srgbClr val="2C5234"/>
                </a:solidFill>
                <a:latin typeface="Montserrat"/>
                <a:ea typeface="Montserrat"/>
                <a:cs typeface="Montserrat"/>
                <a:sym typeface="Montserrat"/>
              </a:defRPr>
            </a:lvl1pPr>
            <a:lvl2pPr lvl="1" algn="l">
              <a:lnSpc>
                <a:spcPct val="115000"/>
              </a:lnSpc>
              <a:spcBef>
                <a:spcPts val="1600"/>
              </a:spcBef>
              <a:spcAft>
                <a:spcPts val="0"/>
              </a:spcAft>
              <a:buSzPts val="1400"/>
              <a:buNone/>
              <a:defRPr/>
            </a:lvl2pPr>
            <a:lvl3pPr lvl="2" algn="l">
              <a:lnSpc>
                <a:spcPct val="115000"/>
              </a:lnSpc>
              <a:spcBef>
                <a:spcPts val="1600"/>
              </a:spcBef>
              <a:spcAft>
                <a:spcPts val="0"/>
              </a:spcAft>
              <a:buSzPts val="1400"/>
              <a:buNone/>
              <a:defRPr/>
            </a:lvl3pPr>
            <a:lvl4pPr lvl="3" algn="l">
              <a:lnSpc>
                <a:spcPct val="115000"/>
              </a:lnSpc>
              <a:spcBef>
                <a:spcPts val="1600"/>
              </a:spcBef>
              <a:spcAft>
                <a:spcPts val="0"/>
              </a:spcAft>
              <a:buSzPts val="1400"/>
              <a:buNone/>
              <a:defRPr/>
            </a:lvl4pPr>
            <a:lvl5pPr lvl="4" algn="l">
              <a:lnSpc>
                <a:spcPct val="115000"/>
              </a:lnSpc>
              <a:spcBef>
                <a:spcPts val="1600"/>
              </a:spcBef>
              <a:spcAft>
                <a:spcPts val="0"/>
              </a:spcAft>
              <a:buSzPts val="1400"/>
              <a:buNone/>
              <a:defRPr/>
            </a:lvl5pPr>
            <a:lvl6pPr lvl="5" algn="l">
              <a:lnSpc>
                <a:spcPct val="115000"/>
              </a:lnSpc>
              <a:spcBef>
                <a:spcPts val="1600"/>
              </a:spcBef>
              <a:spcAft>
                <a:spcPts val="0"/>
              </a:spcAft>
              <a:buSzPts val="1400"/>
              <a:buNone/>
              <a:defRPr/>
            </a:lvl6pPr>
            <a:lvl7pPr lvl="6" algn="l">
              <a:lnSpc>
                <a:spcPct val="115000"/>
              </a:lnSpc>
              <a:spcBef>
                <a:spcPts val="1600"/>
              </a:spcBef>
              <a:spcAft>
                <a:spcPts val="0"/>
              </a:spcAft>
              <a:buSzPts val="1400"/>
              <a:buNone/>
              <a:defRPr/>
            </a:lvl7pPr>
            <a:lvl8pPr lvl="7" algn="l">
              <a:lnSpc>
                <a:spcPct val="115000"/>
              </a:lnSpc>
              <a:spcBef>
                <a:spcPts val="1600"/>
              </a:spcBef>
              <a:spcAft>
                <a:spcPts val="0"/>
              </a:spcAft>
              <a:buSzPts val="1400"/>
              <a:buNone/>
              <a:defRPr/>
            </a:lvl8pPr>
            <a:lvl9pPr lvl="8" algn="l">
              <a:lnSpc>
                <a:spcPct val="115000"/>
              </a:lnSpc>
              <a:spcBef>
                <a:spcPts val="1600"/>
              </a:spcBef>
              <a:spcAft>
                <a:spcPts val="1600"/>
              </a:spcAft>
              <a:buSzPts val="1400"/>
              <a:buNone/>
              <a:defRPr/>
            </a:lvl9pPr>
          </a:lstStyle>
          <a:p/>
        </p:txBody>
      </p:sp>
      <p:sp>
        <p:nvSpPr>
          <p:cNvPr id="173" name="Google Shape;173;p62"/>
          <p:cNvSpPr txBox="1"/>
          <p:nvPr>
            <p:ph idx="2" type="subTitle"/>
          </p:nvPr>
        </p:nvSpPr>
        <p:spPr>
          <a:xfrm>
            <a:off x="1328775" y="2943775"/>
            <a:ext cx="4211400" cy="548700"/>
          </a:xfrm>
          <a:prstGeom prst="rect">
            <a:avLst/>
          </a:prstGeom>
          <a:noFill/>
          <a:ln>
            <a:noFill/>
          </a:ln>
        </p:spPr>
        <p:txBody>
          <a:bodyPr anchorCtr="0" anchor="t" bIns="91425" lIns="91425" spcFirstLastPara="1" rIns="91425" wrap="square" tIns="91425">
            <a:noAutofit/>
          </a:bodyPr>
          <a:lstStyle>
            <a:lvl1pPr lvl="0" algn="l">
              <a:lnSpc>
                <a:spcPct val="115000"/>
              </a:lnSpc>
              <a:spcBef>
                <a:spcPts val="0"/>
              </a:spcBef>
              <a:spcAft>
                <a:spcPts val="0"/>
              </a:spcAft>
              <a:buSzPts val="1800"/>
              <a:buNone/>
              <a:defRPr>
                <a:solidFill>
                  <a:srgbClr val="3D5B58"/>
                </a:solidFill>
                <a:latin typeface="Montserrat"/>
                <a:ea typeface="Montserrat"/>
                <a:cs typeface="Montserrat"/>
                <a:sym typeface="Montserrat"/>
              </a:defRPr>
            </a:lvl1pPr>
            <a:lvl2pPr lvl="1" algn="l">
              <a:lnSpc>
                <a:spcPct val="115000"/>
              </a:lnSpc>
              <a:spcBef>
                <a:spcPts val="1600"/>
              </a:spcBef>
              <a:spcAft>
                <a:spcPts val="0"/>
              </a:spcAft>
              <a:buSzPts val="1400"/>
              <a:buNone/>
              <a:defRPr>
                <a:solidFill>
                  <a:srgbClr val="3D5B58"/>
                </a:solidFill>
                <a:latin typeface="Montserrat"/>
                <a:ea typeface="Montserrat"/>
                <a:cs typeface="Montserrat"/>
                <a:sym typeface="Montserrat"/>
              </a:defRPr>
            </a:lvl2pPr>
            <a:lvl3pPr lvl="2" algn="l">
              <a:lnSpc>
                <a:spcPct val="115000"/>
              </a:lnSpc>
              <a:spcBef>
                <a:spcPts val="1600"/>
              </a:spcBef>
              <a:spcAft>
                <a:spcPts val="0"/>
              </a:spcAft>
              <a:buSzPts val="1400"/>
              <a:buNone/>
              <a:defRPr>
                <a:solidFill>
                  <a:srgbClr val="3D5B58"/>
                </a:solidFill>
                <a:latin typeface="Montserrat"/>
                <a:ea typeface="Montserrat"/>
                <a:cs typeface="Montserrat"/>
                <a:sym typeface="Montserrat"/>
              </a:defRPr>
            </a:lvl3pPr>
            <a:lvl4pPr lvl="3" algn="l">
              <a:lnSpc>
                <a:spcPct val="115000"/>
              </a:lnSpc>
              <a:spcBef>
                <a:spcPts val="1600"/>
              </a:spcBef>
              <a:spcAft>
                <a:spcPts val="0"/>
              </a:spcAft>
              <a:buSzPts val="1400"/>
              <a:buNone/>
              <a:defRPr>
                <a:solidFill>
                  <a:srgbClr val="3D5B58"/>
                </a:solidFill>
                <a:latin typeface="Montserrat"/>
                <a:ea typeface="Montserrat"/>
                <a:cs typeface="Montserrat"/>
                <a:sym typeface="Montserrat"/>
              </a:defRPr>
            </a:lvl4pPr>
            <a:lvl5pPr lvl="4" algn="l">
              <a:lnSpc>
                <a:spcPct val="115000"/>
              </a:lnSpc>
              <a:spcBef>
                <a:spcPts val="1600"/>
              </a:spcBef>
              <a:spcAft>
                <a:spcPts val="0"/>
              </a:spcAft>
              <a:buSzPts val="1400"/>
              <a:buNone/>
              <a:defRPr>
                <a:solidFill>
                  <a:srgbClr val="3D5B58"/>
                </a:solidFill>
                <a:latin typeface="Montserrat"/>
                <a:ea typeface="Montserrat"/>
                <a:cs typeface="Montserrat"/>
                <a:sym typeface="Montserrat"/>
              </a:defRPr>
            </a:lvl5pPr>
            <a:lvl6pPr lvl="5" algn="l">
              <a:lnSpc>
                <a:spcPct val="115000"/>
              </a:lnSpc>
              <a:spcBef>
                <a:spcPts val="1600"/>
              </a:spcBef>
              <a:spcAft>
                <a:spcPts val="0"/>
              </a:spcAft>
              <a:buSzPts val="1400"/>
              <a:buNone/>
              <a:defRPr>
                <a:solidFill>
                  <a:srgbClr val="3D5B58"/>
                </a:solidFill>
                <a:latin typeface="Montserrat"/>
                <a:ea typeface="Montserrat"/>
                <a:cs typeface="Montserrat"/>
                <a:sym typeface="Montserrat"/>
              </a:defRPr>
            </a:lvl6pPr>
            <a:lvl7pPr lvl="6" algn="l">
              <a:lnSpc>
                <a:spcPct val="115000"/>
              </a:lnSpc>
              <a:spcBef>
                <a:spcPts val="1600"/>
              </a:spcBef>
              <a:spcAft>
                <a:spcPts val="0"/>
              </a:spcAft>
              <a:buSzPts val="1400"/>
              <a:buNone/>
              <a:defRPr>
                <a:solidFill>
                  <a:srgbClr val="3D5B58"/>
                </a:solidFill>
                <a:latin typeface="Montserrat"/>
                <a:ea typeface="Montserrat"/>
                <a:cs typeface="Montserrat"/>
                <a:sym typeface="Montserrat"/>
              </a:defRPr>
            </a:lvl7pPr>
            <a:lvl8pPr lvl="7" algn="l">
              <a:lnSpc>
                <a:spcPct val="115000"/>
              </a:lnSpc>
              <a:spcBef>
                <a:spcPts val="1600"/>
              </a:spcBef>
              <a:spcAft>
                <a:spcPts val="0"/>
              </a:spcAft>
              <a:buSzPts val="1400"/>
              <a:buNone/>
              <a:defRPr>
                <a:solidFill>
                  <a:srgbClr val="3D5B58"/>
                </a:solidFill>
                <a:latin typeface="Montserrat"/>
                <a:ea typeface="Montserrat"/>
                <a:cs typeface="Montserrat"/>
                <a:sym typeface="Montserrat"/>
              </a:defRPr>
            </a:lvl8pPr>
            <a:lvl9pPr lvl="8" algn="l">
              <a:lnSpc>
                <a:spcPct val="115000"/>
              </a:lnSpc>
              <a:spcBef>
                <a:spcPts val="1600"/>
              </a:spcBef>
              <a:spcAft>
                <a:spcPts val="1600"/>
              </a:spcAft>
              <a:buSzPts val="1400"/>
              <a:buNone/>
              <a:defRPr>
                <a:solidFill>
                  <a:srgbClr val="3D5B58"/>
                </a:solidFill>
                <a:latin typeface="Montserrat"/>
                <a:ea typeface="Montserrat"/>
                <a:cs typeface="Montserrat"/>
                <a:sym typeface="Montserrat"/>
              </a:defRPr>
            </a:lvl9pPr>
          </a:lstStyle>
          <a:p/>
        </p:txBody>
      </p:sp>
      <p:sp>
        <p:nvSpPr>
          <p:cNvPr id="174" name="Google Shape;174;p62"/>
          <p:cNvSpPr txBox="1"/>
          <p:nvPr>
            <p:ph type="title"/>
          </p:nvPr>
        </p:nvSpPr>
        <p:spPr>
          <a:xfrm>
            <a:off x="390825" y="2150850"/>
            <a:ext cx="8520600" cy="841800"/>
          </a:xfrm>
          <a:prstGeom prst="rect">
            <a:avLst/>
          </a:prstGeom>
          <a:noFill/>
          <a:ln>
            <a:noFill/>
          </a:ln>
        </p:spPr>
        <p:txBody>
          <a:bodyPr anchorCtr="0" anchor="ctr" bIns="91425" lIns="91425" spcFirstLastPara="1" rIns="91425" wrap="square" tIns="91425">
            <a:noAutofit/>
          </a:bodyPr>
          <a:lstStyle>
            <a:lvl1pPr lvl="0" algn="l">
              <a:lnSpc>
                <a:spcPct val="100000"/>
              </a:lnSpc>
              <a:spcBef>
                <a:spcPts val="0"/>
              </a:spcBef>
              <a:spcAft>
                <a:spcPts val="0"/>
              </a:spcAft>
              <a:buClr>
                <a:srgbClr val="2C5234"/>
              </a:buClr>
              <a:buSzPts val="4200"/>
              <a:buFont typeface="Montserrat"/>
              <a:buNone/>
              <a:defRPr sz="4200">
                <a:solidFill>
                  <a:srgbClr val="2C5234"/>
                </a:solidFill>
                <a:latin typeface="Montserrat"/>
                <a:ea typeface="Montserrat"/>
                <a:cs typeface="Montserrat"/>
                <a:sym typeface="Montserrat"/>
              </a:defRPr>
            </a:lvl1pPr>
            <a:lvl2pPr lvl="1" algn="ctr">
              <a:lnSpc>
                <a:spcPct val="100000"/>
              </a:lnSpc>
              <a:spcBef>
                <a:spcPts val="0"/>
              </a:spcBef>
              <a:spcAft>
                <a:spcPts val="0"/>
              </a:spcAft>
              <a:buClr>
                <a:srgbClr val="2C5234"/>
              </a:buClr>
              <a:buSzPts val="3600"/>
              <a:buFont typeface="Montserrat"/>
              <a:buNone/>
              <a:defRPr sz="3600">
                <a:solidFill>
                  <a:srgbClr val="2C5234"/>
                </a:solidFill>
                <a:latin typeface="Montserrat"/>
                <a:ea typeface="Montserrat"/>
                <a:cs typeface="Montserrat"/>
                <a:sym typeface="Montserrat"/>
              </a:defRPr>
            </a:lvl2pPr>
            <a:lvl3pPr lvl="2" algn="ctr">
              <a:lnSpc>
                <a:spcPct val="100000"/>
              </a:lnSpc>
              <a:spcBef>
                <a:spcPts val="0"/>
              </a:spcBef>
              <a:spcAft>
                <a:spcPts val="0"/>
              </a:spcAft>
              <a:buClr>
                <a:srgbClr val="2C5234"/>
              </a:buClr>
              <a:buSzPts val="3600"/>
              <a:buFont typeface="Montserrat"/>
              <a:buNone/>
              <a:defRPr sz="3600">
                <a:solidFill>
                  <a:srgbClr val="2C5234"/>
                </a:solidFill>
                <a:latin typeface="Montserrat"/>
                <a:ea typeface="Montserrat"/>
                <a:cs typeface="Montserrat"/>
                <a:sym typeface="Montserrat"/>
              </a:defRPr>
            </a:lvl3pPr>
            <a:lvl4pPr lvl="3" algn="ctr">
              <a:lnSpc>
                <a:spcPct val="100000"/>
              </a:lnSpc>
              <a:spcBef>
                <a:spcPts val="0"/>
              </a:spcBef>
              <a:spcAft>
                <a:spcPts val="0"/>
              </a:spcAft>
              <a:buClr>
                <a:srgbClr val="2C5234"/>
              </a:buClr>
              <a:buSzPts val="3600"/>
              <a:buFont typeface="Montserrat"/>
              <a:buNone/>
              <a:defRPr sz="3600">
                <a:solidFill>
                  <a:srgbClr val="2C5234"/>
                </a:solidFill>
                <a:latin typeface="Montserrat"/>
                <a:ea typeface="Montserrat"/>
                <a:cs typeface="Montserrat"/>
                <a:sym typeface="Montserrat"/>
              </a:defRPr>
            </a:lvl4pPr>
            <a:lvl5pPr lvl="4" algn="ctr">
              <a:lnSpc>
                <a:spcPct val="100000"/>
              </a:lnSpc>
              <a:spcBef>
                <a:spcPts val="0"/>
              </a:spcBef>
              <a:spcAft>
                <a:spcPts val="0"/>
              </a:spcAft>
              <a:buClr>
                <a:srgbClr val="2C5234"/>
              </a:buClr>
              <a:buSzPts val="3600"/>
              <a:buFont typeface="Montserrat"/>
              <a:buNone/>
              <a:defRPr sz="3600">
                <a:solidFill>
                  <a:srgbClr val="2C5234"/>
                </a:solidFill>
                <a:latin typeface="Montserrat"/>
                <a:ea typeface="Montserrat"/>
                <a:cs typeface="Montserrat"/>
                <a:sym typeface="Montserrat"/>
              </a:defRPr>
            </a:lvl5pPr>
            <a:lvl6pPr lvl="5" algn="ctr">
              <a:lnSpc>
                <a:spcPct val="100000"/>
              </a:lnSpc>
              <a:spcBef>
                <a:spcPts val="0"/>
              </a:spcBef>
              <a:spcAft>
                <a:spcPts val="0"/>
              </a:spcAft>
              <a:buClr>
                <a:srgbClr val="2C5234"/>
              </a:buClr>
              <a:buSzPts val="3600"/>
              <a:buFont typeface="Montserrat"/>
              <a:buNone/>
              <a:defRPr sz="3600">
                <a:solidFill>
                  <a:srgbClr val="2C5234"/>
                </a:solidFill>
                <a:latin typeface="Montserrat"/>
                <a:ea typeface="Montserrat"/>
                <a:cs typeface="Montserrat"/>
                <a:sym typeface="Montserrat"/>
              </a:defRPr>
            </a:lvl6pPr>
            <a:lvl7pPr lvl="6" algn="ctr">
              <a:lnSpc>
                <a:spcPct val="100000"/>
              </a:lnSpc>
              <a:spcBef>
                <a:spcPts val="0"/>
              </a:spcBef>
              <a:spcAft>
                <a:spcPts val="0"/>
              </a:spcAft>
              <a:buClr>
                <a:srgbClr val="2C5234"/>
              </a:buClr>
              <a:buSzPts val="3600"/>
              <a:buFont typeface="Montserrat"/>
              <a:buNone/>
              <a:defRPr sz="3600">
                <a:solidFill>
                  <a:srgbClr val="2C5234"/>
                </a:solidFill>
                <a:latin typeface="Montserrat"/>
                <a:ea typeface="Montserrat"/>
                <a:cs typeface="Montserrat"/>
                <a:sym typeface="Montserrat"/>
              </a:defRPr>
            </a:lvl7pPr>
            <a:lvl8pPr lvl="7" algn="ctr">
              <a:lnSpc>
                <a:spcPct val="100000"/>
              </a:lnSpc>
              <a:spcBef>
                <a:spcPts val="0"/>
              </a:spcBef>
              <a:spcAft>
                <a:spcPts val="0"/>
              </a:spcAft>
              <a:buClr>
                <a:srgbClr val="2C5234"/>
              </a:buClr>
              <a:buSzPts val="3600"/>
              <a:buFont typeface="Montserrat"/>
              <a:buNone/>
              <a:defRPr sz="3600">
                <a:solidFill>
                  <a:srgbClr val="2C5234"/>
                </a:solidFill>
                <a:latin typeface="Montserrat"/>
                <a:ea typeface="Montserrat"/>
                <a:cs typeface="Montserrat"/>
                <a:sym typeface="Montserrat"/>
              </a:defRPr>
            </a:lvl8pPr>
            <a:lvl9pPr lvl="8" algn="ctr">
              <a:lnSpc>
                <a:spcPct val="100000"/>
              </a:lnSpc>
              <a:spcBef>
                <a:spcPts val="0"/>
              </a:spcBef>
              <a:spcAft>
                <a:spcPts val="0"/>
              </a:spcAft>
              <a:buClr>
                <a:srgbClr val="2C5234"/>
              </a:buClr>
              <a:buSzPts val="3600"/>
              <a:buFont typeface="Montserrat"/>
              <a:buNone/>
              <a:defRPr sz="3600">
                <a:solidFill>
                  <a:srgbClr val="2C5234"/>
                </a:solidFill>
                <a:latin typeface="Montserrat"/>
                <a:ea typeface="Montserrat"/>
                <a:cs typeface="Montserrat"/>
                <a:sym typeface="Montserrat"/>
              </a:defRPr>
            </a:lvl9pPr>
          </a:lstStyle>
          <a:p/>
        </p:txBody>
      </p:sp>
      <p:pic>
        <p:nvPicPr>
          <p:cNvPr id="175" name="Google Shape;175;p62"/>
          <p:cNvPicPr preferRelativeResize="0"/>
          <p:nvPr/>
        </p:nvPicPr>
        <p:blipFill rotWithShape="1">
          <a:blip r:embed="rId2">
            <a:alphaModFix/>
          </a:blip>
          <a:srcRect b="0" l="0" r="0" t="0"/>
          <a:stretch/>
        </p:blipFill>
        <p:spPr>
          <a:xfrm>
            <a:off x="390825" y="383825"/>
            <a:ext cx="548700" cy="548700"/>
          </a:xfrm>
          <a:prstGeom prst="rect">
            <a:avLst/>
          </a:prstGeom>
          <a:noFill/>
          <a:ln>
            <a:noFill/>
          </a:ln>
        </p:spPr>
      </p:pic>
      <p:sp>
        <p:nvSpPr>
          <p:cNvPr id="176" name="Google Shape;176;p62"/>
          <p:cNvSpPr txBox="1"/>
          <p:nvPr/>
        </p:nvSpPr>
        <p:spPr>
          <a:xfrm>
            <a:off x="6281150" y="514475"/>
            <a:ext cx="2384100" cy="287400"/>
          </a:xfrm>
          <a:prstGeom prst="rect">
            <a:avLst/>
          </a:prstGeom>
          <a:noFill/>
          <a:ln>
            <a:noFill/>
          </a:ln>
        </p:spPr>
        <p:txBody>
          <a:bodyPr anchorCtr="0" anchor="t" bIns="0" lIns="0" spcFirstLastPara="1" rIns="0" wrap="square" tIns="0">
            <a:noAutofit/>
          </a:bodyPr>
          <a:lstStyle/>
          <a:p>
            <a:pPr indent="0" lvl="0" marL="0" marR="0" rtl="0" algn="r">
              <a:lnSpc>
                <a:spcPct val="100000"/>
              </a:lnSpc>
              <a:spcBef>
                <a:spcPts val="0"/>
              </a:spcBef>
              <a:spcAft>
                <a:spcPts val="0"/>
              </a:spcAft>
              <a:buClr>
                <a:srgbClr val="000000"/>
              </a:buClr>
              <a:buSzPts val="1400"/>
              <a:buFont typeface="Arial"/>
              <a:buNone/>
            </a:pPr>
            <a:r>
              <a:rPr b="1" i="0" lang="en" sz="1400" u="none" cap="none" strike="noStrike">
                <a:solidFill>
                  <a:srgbClr val="2C5234"/>
                </a:solidFill>
                <a:latin typeface="Montserrat"/>
                <a:ea typeface="Montserrat"/>
                <a:cs typeface="Montserrat"/>
                <a:sym typeface="Montserrat"/>
              </a:rPr>
              <a:t>Appvia.io</a:t>
            </a:r>
            <a:endParaRPr b="1" i="0" sz="1400" u="none" cap="none" strike="noStrike">
              <a:solidFill>
                <a:srgbClr val="2C5234"/>
              </a:solidFill>
              <a:latin typeface="Montserrat"/>
              <a:ea typeface="Montserrat"/>
              <a:cs typeface="Montserrat"/>
              <a:sym typeface="Montserrat"/>
            </a:endParaRPr>
          </a:p>
        </p:txBody>
      </p:sp>
      <p:cxnSp>
        <p:nvCxnSpPr>
          <p:cNvPr id="177" name="Google Shape;177;p62"/>
          <p:cNvCxnSpPr/>
          <p:nvPr/>
        </p:nvCxnSpPr>
        <p:spPr>
          <a:xfrm>
            <a:off x="519950" y="3175550"/>
            <a:ext cx="652200" cy="0"/>
          </a:xfrm>
          <a:prstGeom prst="straightConnector1">
            <a:avLst/>
          </a:prstGeom>
          <a:noFill/>
          <a:ln cap="flat" cmpd="sng" w="38100">
            <a:solidFill>
              <a:srgbClr val="FFFFFF"/>
            </a:solidFill>
            <a:prstDash val="solid"/>
            <a:round/>
            <a:headEnd len="sm" w="sm" type="none"/>
            <a:tailEnd len="sm" w="sm" type="none"/>
          </a:ln>
        </p:spPr>
      </p:cxnSp>
      <p:cxnSp>
        <p:nvCxnSpPr>
          <p:cNvPr id="178" name="Google Shape;178;p62"/>
          <p:cNvCxnSpPr/>
          <p:nvPr/>
        </p:nvCxnSpPr>
        <p:spPr>
          <a:xfrm>
            <a:off x="2042500" y="4613175"/>
            <a:ext cx="6639600" cy="0"/>
          </a:xfrm>
          <a:prstGeom prst="straightConnector1">
            <a:avLst/>
          </a:prstGeom>
          <a:noFill/>
          <a:ln cap="flat" cmpd="sng" w="9525">
            <a:solidFill>
              <a:srgbClr val="3D5B58"/>
            </a:solidFill>
            <a:prstDash val="solid"/>
            <a:round/>
            <a:headEnd len="sm" w="sm" type="none"/>
            <a:tailEnd len="sm" w="sm" type="none"/>
          </a:ln>
        </p:spPr>
      </p:cxnSp>
    </p:spTree>
  </p:cSld>
  <p:clrMapOvr>
    <a:masterClrMapping/>
  </p:clrMapOvr>
</p:sldLayout>
</file>

<file path=ppt/slideLayouts/slideLayout2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ingle Column" type="tx">
  <p:cSld name="TITLE_AND_BODY">
    <p:bg>
      <p:bgPr>
        <a:blipFill>
          <a:blip r:embed="rId2">
            <a:alphaModFix/>
          </a:blip>
          <a:stretch>
            <a:fillRect/>
          </a:stretch>
        </a:blipFill>
      </p:bgPr>
    </p:bg>
    <p:spTree>
      <p:nvGrpSpPr>
        <p:cNvPr id="179" name="Shape 179"/>
        <p:cNvGrpSpPr/>
        <p:nvPr/>
      </p:nvGrpSpPr>
      <p:grpSpPr>
        <a:xfrm>
          <a:off x="0" y="0"/>
          <a:ext cx="0" cy="0"/>
          <a:chOff x="0" y="0"/>
          <a:chExt cx="0" cy="0"/>
        </a:xfrm>
      </p:grpSpPr>
      <p:sp>
        <p:nvSpPr>
          <p:cNvPr id="180" name="Google Shape;180;p63"/>
          <p:cNvSpPr txBox="1"/>
          <p:nvPr>
            <p:ph idx="1" type="body"/>
          </p:nvPr>
        </p:nvSpPr>
        <p:spPr>
          <a:xfrm>
            <a:off x="311700" y="1305350"/>
            <a:ext cx="7725600" cy="2996100"/>
          </a:xfrm>
          <a:prstGeom prst="rect">
            <a:avLst/>
          </a:prstGeom>
          <a:noFill/>
          <a:ln>
            <a:noFill/>
          </a:ln>
        </p:spPr>
        <p:txBody>
          <a:bodyPr anchorCtr="0" anchor="t" bIns="0" lIns="0" spcFirstLastPara="1" rIns="0" wrap="square" tIns="0">
            <a:noAutofit/>
          </a:bodyPr>
          <a:lstStyle>
            <a:lvl1pPr indent="-311150" lvl="0" marL="457200" algn="l">
              <a:lnSpc>
                <a:spcPct val="115000"/>
              </a:lnSpc>
              <a:spcBef>
                <a:spcPts val="10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1pPr>
            <a:lvl2pPr indent="-311150" lvl="1" marL="9144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2pPr>
            <a:lvl3pPr indent="-311150" lvl="2" marL="13716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3pPr>
            <a:lvl4pPr indent="-311150" lvl="3" marL="18288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4pPr>
            <a:lvl5pPr indent="-311150" lvl="4" marL="22860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5pPr>
            <a:lvl6pPr indent="-311150" lvl="5" marL="27432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6pPr>
            <a:lvl7pPr indent="-311150" lvl="6" marL="32004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7pPr>
            <a:lvl8pPr indent="-311150" lvl="7" marL="36576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8pPr>
            <a:lvl9pPr indent="-311150" lvl="8" marL="4114800" algn="l">
              <a:lnSpc>
                <a:spcPct val="115000"/>
              </a:lnSpc>
              <a:spcBef>
                <a:spcPts val="1600"/>
              </a:spcBef>
              <a:spcAft>
                <a:spcPts val="1600"/>
              </a:spcAft>
              <a:buClr>
                <a:srgbClr val="3D5B58"/>
              </a:buClr>
              <a:buSzPts val="1300"/>
              <a:buFont typeface="Montserrat"/>
              <a:buChar char="■"/>
              <a:defRPr sz="1300">
                <a:solidFill>
                  <a:srgbClr val="3D5B58"/>
                </a:solidFill>
                <a:latin typeface="Montserrat"/>
                <a:ea typeface="Montserrat"/>
                <a:cs typeface="Montserrat"/>
                <a:sym typeface="Montserrat"/>
              </a:defRPr>
            </a:lvl9pPr>
          </a:lstStyle>
          <a:p/>
        </p:txBody>
      </p:sp>
      <p:sp>
        <p:nvSpPr>
          <p:cNvPr id="181" name="Google Shape;181;p63"/>
          <p:cNvSpPr txBox="1"/>
          <p:nvPr>
            <p:ph type="title"/>
          </p:nvPr>
        </p:nvSpPr>
        <p:spPr>
          <a:xfrm>
            <a:off x="311700" y="318800"/>
            <a:ext cx="8520600" cy="429600"/>
          </a:xfrm>
          <a:prstGeom prst="rect">
            <a:avLst/>
          </a:prstGeom>
          <a:noFill/>
          <a:ln>
            <a:noFill/>
          </a:ln>
        </p:spPr>
        <p:txBody>
          <a:bodyPr anchorCtr="0" anchor="t" bIns="0" lIns="0" spcFirstLastPara="1" rIns="0" wrap="square" tIns="0">
            <a:noAutofit/>
          </a:bodyPr>
          <a:lstStyle>
            <a:lvl1pPr lvl="0" algn="l">
              <a:lnSpc>
                <a:spcPct val="100000"/>
              </a:lnSpc>
              <a:spcBef>
                <a:spcPts val="0"/>
              </a:spcBef>
              <a:spcAft>
                <a:spcPts val="0"/>
              </a:spcAft>
              <a:buClr>
                <a:srgbClr val="2C5234"/>
              </a:buClr>
              <a:buSzPts val="3200"/>
              <a:buFont typeface="Montserrat"/>
              <a:buNone/>
              <a:defRPr sz="3200">
                <a:solidFill>
                  <a:srgbClr val="2C5234"/>
                </a:solidFill>
                <a:latin typeface="Montserrat"/>
                <a:ea typeface="Montserrat"/>
                <a:cs typeface="Montserrat"/>
                <a:sym typeface="Montserrat"/>
              </a:defRPr>
            </a:lvl1pPr>
            <a:lvl2pPr lvl="1" algn="l">
              <a:lnSpc>
                <a:spcPct val="100000"/>
              </a:lnSpc>
              <a:spcBef>
                <a:spcPts val="0"/>
              </a:spcBef>
              <a:spcAft>
                <a:spcPts val="0"/>
              </a:spcAft>
              <a:buSzPts val="3000"/>
              <a:buFont typeface="Montserrat"/>
              <a:buNone/>
              <a:defRPr sz="3000">
                <a:latin typeface="Montserrat"/>
                <a:ea typeface="Montserrat"/>
                <a:cs typeface="Montserrat"/>
                <a:sym typeface="Montserrat"/>
              </a:defRPr>
            </a:lvl2pPr>
            <a:lvl3pPr lvl="2" algn="l">
              <a:lnSpc>
                <a:spcPct val="100000"/>
              </a:lnSpc>
              <a:spcBef>
                <a:spcPts val="0"/>
              </a:spcBef>
              <a:spcAft>
                <a:spcPts val="0"/>
              </a:spcAft>
              <a:buSzPts val="3000"/>
              <a:buFont typeface="Montserrat"/>
              <a:buNone/>
              <a:defRPr sz="3000">
                <a:latin typeface="Montserrat"/>
                <a:ea typeface="Montserrat"/>
                <a:cs typeface="Montserrat"/>
                <a:sym typeface="Montserrat"/>
              </a:defRPr>
            </a:lvl3pPr>
            <a:lvl4pPr lvl="3" algn="l">
              <a:lnSpc>
                <a:spcPct val="100000"/>
              </a:lnSpc>
              <a:spcBef>
                <a:spcPts val="0"/>
              </a:spcBef>
              <a:spcAft>
                <a:spcPts val="0"/>
              </a:spcAft>
              <a:buSzPts val="3000"/>
              <a:buFont typeface="Montserrat"/>
              <a:buNone/>
              <a:defRPr sz="3000">
                <a:latin typeface="Montserrat"/>
                <a:ea typeface="Montserrat"/>
                <a:cs typeface="Montserrat"/>
                <a:sym typeface="Montserrat"/>
              </a:defRPr>
            </a:lvl4pPr>
            <a:lvl5pPr lvl="4" algn="l">
              <a:lnSpc>
                <a:spcPct val="100000"/>
              </a:lnSpc>
              <a:spcBef>
                <a:spcPts val="0"/>
              </a:spcBef>
              <a:spcAft>
                <a:spcPts val="0"/>
              </a:spcAft>
              <a:buSzPts val="3000"/>
              <a:buFont typeface="Montserrat"/>
              <a:buNone/>
              <a:defRPr sz="3000">
                <a:latin typeface="Montserrat"/>
                <a:ea typeface="Montserrat"/>
                <a:cs typeface="Montserrat"/>
                <a:sym typeface="Montserrat"/>
              </a:defRPr>
            </a:lvl5pPr>
            <a:lvl6pPr lvl="5" algn="l">
              <a:lnSpc>
                <a:spcPct val="100000"/>
              </a:lnSpc>
              <a:spcBef>
                <a:spcPts val="0"/>
              </a:spcBef>
              <a:spcAft>
                <a:spcPts val="0"/>
              </a:spcAft>
              <a:buSzPts val="3000"/>
              <a:buFont typeface="Montserrat"/>
              <a:buNone/>
              <a:defRPr sz="3000">
                <a:latin typeface="Montserrat"/>
                <a:ea typeface="Montserrat"/>
                <a:cs typeface="Montserrat"/>
                <a:sym typeface="Montserrat"/>
              </a:defRPr>
            </a:lvl6pPr>
            <a:lvl7pPr lvl="6" algn="l">
              <a:lnSpc>
                <a:spcPct val="100000"/>
              </a:lnSpc>
              <a:spcBef>
                <a:spcPts val="0"/>
              </a:spcBef>
              <a:spcAft>
                <a:spcPts val="0"/>
              </a:spcAft>
              <a:buSzPts val="3000"/>
              <a:buFont typeface="Montserrat"/>
              <a:buNone/>
              <a:defRPr sz="3000">
                <a:latin typeface="Montserrat"/>
                <a:ea typeface="Montserrat"/>
                <a:cs typeface="Montserrat"/>
                <a:sym typeface="Montserrat"/>
              </a:defRPr>
            </a:lvl7pPr>
            <a:lvl8pPr lvl="7" algn="l">
              <a:lnSpc>
                <a:spcPct val="100000"/>
              </a:lnSpc>
              <a:spcBef>
                <a:spcPts val="0"/>
              </a:spcBef>
              <a:spcAft>
                <a:spcPts val="0"/>
              </a:spcAft>
              <a:buSzPts val="3000"/>
              <a:buFont typeface="Montserrat"/>
              <a:buNone/>
              <a:defRPr sz="3000">
                <a:latin typeface="Montserrat"/>
                <a:ea typeface="Montserrat"/>
                <a:cs typeface="Montserrat"/>
                <a:sym typeface="Montserrat"/>
              </a:defRPr>
            </a:lvl8pPr>
            <a:lvl9pPr lvl="8" algn="l">
              <a:lnSpc>
                <a:spcPct val="100000"/>
              </a:lnSpc>
              <a:spcBef>
                <a:spcPts val="0"/>
              </a:spcBef>
              <a:spcAft>
                <a:spcPts val="0"/>
              </a:spcAft>
              <a:buSzPts val="3000"/>
              <a:buFont typeface="Montserrat"/>
              <a:buNone/>
              <a:defRPr sz="3000">
                <a:latin typeface="Montserrat"/>
                <a:ea typeface="Montserrat"/>
                <a:cs typeface="Montserrat"/>
                <a:sym typeface="Montserrat"/>
              </a:defRPr>
            </a:lvl9pPr>
          </a:lstStyle>
          <a:p/>
        </p:txBody>
      </p:sp>
      <p:sp>
        <p:nvSpPr>
          <p:cNvPr id="182" name="Google Shape;182;p63"/>
          <p:cNvSpPr txBox="1"/>
          <p:nvPr>
            <p:ph idx="12" type="sldNum"/>
          </p:nvPr>
        </p:nvSpPr>
        <p:spPr>
          <a:xfrm>
            <a:off x="7258697" y="4568388"/>
            <a:ext cx="778500" cy="393600"/>
          </a:xfrm>
          <a:prstGeom prst="rect">
            <a:avLst/>
          </a:prstGeom>
          <a:noFill/>
          <a:ln>
            <a:noFill/>
          </a:ln>
        </p:spPr>
        <p:txBody>
          <a:bodyPr anchorCtr="0" anchor="ctr" bIns="0" lIns="91425" spcFirstLastPara="1" rIns="91425" wrap="square" tIns="0">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9pPr>
          </a:lstStyle>
          <a:p>
            <a:pPr indent="0" lvl="0" marL="0" rtl="0" algn="r">
              <a:spcBef>
                <a:spcPts val="0"/>
              </a:spcBef>
              <a:spcAft>
                <a:spcPts val="0"/>
              </a:spcAft>
              <a:buNone/>
            </a:pPr>
            <a:r>
              <a:rPr lang="en"/>
              <a:t>Page </a:t>
            </a:r>
            <a:fld id="{00000000-1234-1234-1234-123412341234}" type="slidenum">
              <a:rPr lang="en"/>
              <a:t>‹#›</a:t>
            </a:fld>
            <a:endParaRPr/>
          </a:p>
        </p:txBody>
      </p:sp>
      <p:sp>
        <p:nvSpPr>
          <p:cNvPr id="183" name="Google Shape;183;p63"/>
          <p:cNvSpPr txBox="1"/>
          <p:nvPr/>
        </p:nvSpPr>
        <p:spPr>
          <a:xfrm>
            <a:off x="311700" y="4621488"/>
            <a:ext cx="2384100" cy="2874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00000"/>
              </a:buClr>
              <a:buSzPts val="1400"/>
              <a:buFont typeface="Arial"/>
              <a:buNone/>
            </a:pPr>
            <a:r>
              <a:rPr b="1" i="0" lang="en" sz="1400" u="none" cap="none" strike="noStrike">
                <a:solidFill>
                  <a:srgbClr val="2C5234"/>
                </a:solidFill>
                <a:latin typeface="Montserrat"/>
                <a:ea typeface="Montserrat"/>
                <a:cs typeface="Montserrat"/>
                <a:sym typeface="Montserrat"/>
              </a:rPr>
              <a:t>Appvia.io</a:t>
            </a:r>
            <a:endParaRPr b="1" i="0" sz="1400" u="none" cap="none" strike="noStrike">
              <a:solidFill>
                <a:srgbClr val="2C5234"/>
              </a:solidFill>
              <a:latin typeface="Montserrat"/>
              <a:ea typeface="Montserrat"/>
              <a:cs typeface="Montserrat"/>
              <a:sym typeface="Montserrat"/>
            </a:endParaRPr>
          </a:p>
        </p:txBody>
      </p:sp>
      <p:cxnSp>
        <p:nvCxnSpPr>
          <p:cNvPr id="184" name="Google Shape;184;p63"/>
          <p:cNvCxnSpPr/>
          <p:nvPr/>
        </p:nvCxnSpPr>
        <p:spPr>
          <a:xfrm flipH="1" rot="10800000">
            <a:off x="1293075" y="4765075"/>
            <a:ext cx="6098400" cy="8400"/>
          </a:xfrm>
          <a:prstGeom prst="straightConnector1">
            <a:avLst/>
          </a:prstGeom>
          <a:noFill/>
          <a:ln cap="flat" cmpd="sng" w="9525">
            <a:solidFill>
              <a:srgbClr val="3D5B58"/>
            </a:solidFill>
            <a:prstDash val="solid"/>
            <a:round/>
            <a:headEnd len="sm" w="sm" type="none"/>
            <a:tailEnd len="sm" w="sm" type="none"/>
          </a:ln>
        </p:spPr>
      </p:cxnSp>
      <p:sp>
        <p:nvSpPr>
          <p:cNvPr id="185" name="Google Shape;185;p63"/>
          <p:cNvSpPr txBox="1"/>
          <p:nvPr>
            <p:ph idx="2" type="title"/>
          </p:nvPr>
        </p:nvSpPr>
        <p:spPr>
          <a:xfrm>
            <a:off x="311700" y="893825"/>
            <a:ext cx="8520600" cy="266100"/>
          </a:xfrm>
          <a:prstGeom prst="rect">
            <a:avLst/>
          </a:prstGeom>
          <a:noFill/>
          <a:ln>
            <a:noFill/>
          </a:ln>
        </p:spPr>
        <p:txBody>
          <a:bodyPr anchorCtr="0" anchor="t" bIns="0" lIns="0" spcFirstLastPara="1" rIns="0" wrap="square" tIns="0">
            <a:noAutofit/>
          </a:bodyPr>
          <a:lstStyle>
            <a:lvl1pPr lvl="0"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1pPr>
            <a:lvl2pPr lvl="1" algn="l">
              <a:lnSpc>
                <a:spcPct val="100000"/>
              </a:lnSpc>
              <a:spcBef>
                <a:spcPts val="0"/>
              </a:spcBef>
              <a:spcAft>
                <a:spcPts val="0"/>
              </a:spcAft>
              <a:buClr>
                <a:srgbClr val="FFBE9F"/>
              </a:buClr>
              <a:buSzPts val="1600"/>
              <a:buNone/>
              <a:defRPr b="1" sz="1600">
                <a:solidFill>
                  <a:srgbClr val="FFBE9F"/>
                </a:solidFill>
              </a:defRPr>
            </a:lvl2pPr>
            <a:lvl3pPr lvl="2" algn="l">
              <a:lnSpc>
                <a:spcPct val="100000"/>
              </a:lnSpc>
              <a:spcBef>
                <a:spcPts val="0"/>
              </a:spcBef>
              <a:spcAft>
                <a:spcPts val="0"/>
              </a:spcAft>
              <a:buClr>
                <a:srgbClr val="FFBE9F"/>
              </a:buClr>
              <a:buSzPts val="1600"/>
              <a:buNone/>
              <a:defRPr b="1" sz="1600">
                <a:solidFill>
                  <a:srgbClr val="FFBE9F"/>
                </a:solidFill>
              </a:defRPr>
            </a:lvl3pPr>
            <a:lvl4pPr lvl="3" algn="l">
              <a:lnSpc>
                <a:spcPct val="100000"/>
              </a:lnSpc>
              <a:spcBef>
                <a:spcPts val="0"/>
              </a:spcBef>
              <a:spcAft>
                <a:spcPts val="0"/>
              </a:spcAft>
              <a:buClr>
                <a:srgbClr val="FFBE9F"/>
              </a:buClr>
              <a:buSzPts val="1600"/>
              <a:buNone/>
              <a:defRPr b="1" sz="1600">
                <a:solidFill>
                  <a:srgbClr val="FFBE9F"/>
                </a:solidFill>
              </a:defRPr>
            </a:lvl4pPr>
            <a:lvl5pPr lvl="4" algn="l">
              <a:lnSpc>
                <a:spcPct val="100000"/>
              </a:lnSpc>
              <a:spcBef>
                <a:spcPts val="0"/>
              </a:spcBef>
              <a:spcAft>
                <a:spcPts val="0"/>
              </a:spcAft>
              <a:buClr>
                <a:srgbClr val="FFBE9F"/>
              </a:buClr>
              <a:buSzPts val="1600"/>
              <a:buNone/>
              <a:defRPr b="1" sz="1600">
                <a:solidFill>
                  <a:srgbClr val="FFBE9F"/>
                </a:solidFill>
              </a:defRPr>
            </a:lvl5pPr>
            <a:lvl6pPr lvl="5" algn="l">
              <a:lnSpc>
                <a:spcPct val="100000"/>
              </a:lnSpc>
              <a:spcBef>
                <a:spcPts val="0"/>
              </a:spcBef>
              <a:spcAft>
                <a:spcPts val="0"/>
              </a:spcAft>
              <a:buClr>
                <a:srgbClr val="FFBE9F"/>
              </a:buClr>
              <a:buSzPts val="1600"/>
              <a:buNone/>
              <a:defRPr b="1" sz="1600">
                <a:solidFill>
                  <a:srgbClr val="FFBE9F"/>
                </a:solidFill>
              </a:defRPr>
            </a:lvl6pPr>
            <a:lvl7pPr lvl="6" algn="l">
              <a:lnSpc>
                <a:spcPct val="100000"/>
              </a:lnSpc>
              <a:spcBef>
                <a:spcPts val="0"/>
              </a:spcBef>
              <a:spcAft>
                <a:spcPts val="0"/>
              </a:spcAft>
              <a:buClr>
                <a:srgbClr val="FFBE9F"/>
              </a:buClr>
              <a:buSzPts val="1600"/>
              <a:buNone/>
              <a:defRPr b="1" sz="1600">
                <a:solidFill>
                  <a:srgbClr val="FFBE9F"/>
                </a:solidFill>
              </a:defRPr>
            </a:lvl7pPr>
            <a:lvl8pPr lvl="7" algn="l">
              <a:lnSpc>
                <a:spcPct val="100000"/>
              </a:lnSpc>
              <a:spcBef>
                <a:spcPts val="0"/>
              </a:spcBef>
              <a:spcAft>
                <a:spcPts val="0"/>
              </a:spcAft>
              <a:buClr>
                <a:srgbClr val="FFBE9F"/>
              </a:buClr>
              <a:buSzPts val="1600"/>
              <a:buNone/>
              <a:defRPr b="1" sz="1600">
                <a:solidFill>
                  <a:srgbClr val="FFBE9F"/>
                </a:solidFill>
              </a:defRPr>
            </a:lvl8pPr>
            <a:lvl9pPr lvl="8" algn="l">
              <a:lnSpc>
                <a:spcPct val="100000"/>
              </a:lnSpc>
              <a:spcBef>
                <a:spcPts val="0"/>
              </a:spcBef>
              <a:spcAft>
                <a:spcPts val="0"/>
              </a:spcAft>
              <a:buClr>
                <a:srgbClr val="FFBE9F"/>
              </a:buClr>
              <a:buSzPts val="1600"/>
              <a:buNone/>
              <a:defRPr b="1" sz="1600">
                <a:solidFill>
                  <a:srgbClr val="FFBE9F"/>
                </a:solidFill>
              </a:defRPr>
            </a:lvl9pPr>
          </a:lstStyle>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lumn ">
  <p:cSld name="TITLE_AND_BODY_1">
    <p:bg>
      <p:bgPr>
        <a:blipFill>
          <a:blip r:embed="rId2">
            <a:alphaModFix/>
          </a:blip>
          <a:stretch>
            <a:fillRect/>
          </a:stretch>
        </a:blipFill>
      </p:bgPr>
    </p:bg>
    <p:spTree>
      <p:nvGrpSpPr>
        <p:cNvPr id="186" name="Shape 186"/>
        <p:cNvGrpSpPr/>
        <p:nvPr/>
      </p:nvGrpSpPr>
      <p:grpSpPr>
        <a:xfrm>
          <a:off x="0" y="0"/>
          <a:ext cx="0" cy="0"/>
          <a:chOff x="0" y="0"/>
          <a:chExt cx="0" cy="0"/>
        </a:xfrm>
      </p:grpSpPr>
      <p:sp>
        <p:nvSpPr>
          <p:cNvPr id="187" name="Google Shape;187;p64"/>
          <p:cNvSpPr txBox="1"/>
          <p:nvPr>
            <p:ph idx="1" type="body"/>
          </p:nvPr>
        </p:nvSpPr>
        <p:spPr>
          <a:xfrm>
            <a:off x="311700" y="1305350"/>
            <a:ext cx="3583800" cy="2922000"/>
          </a:xfrm>
          <a:prstGeom prst="rect">
            <a:avLst/>
          </a:prstGeom>
          <a:noFill/>
          <a:ln>
            <a:noFill/>
          </a:ln>
        </p:spPr>
        <p:txBody>
          <a:bodyPr anchorCtr="0" anchor="t" bIns="0" lIns="0" spcFirstLastPara="1" rIns="0" wrap="square" tIns="0">
            <a:noAutofit/>
          </a:bodyPr>
          <a:lstStyle>
            <a:lvl1pPr indent="-311150" lvl="0" marL="457200" algn="l">
              <a:lnSpc>
                <a:spcPct val="115000"/>
              </a:lnSpc>
              <a:spcBef>
                <a:spcPts val="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1pPr>
            <a:lvl2pPr indent="-311150" lvl="1" marL="9144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2pPr>
            <a:lvl3pPr indent="-311150" lvl="2" marL="13716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3pPr>
            <a:lvl4pPr indent="-311150" lvl="3" marL="18288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4pPr>
            <a:lvl5pPr indent="-311150" lvl="4" marL="22860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5pPr>
            <a:lvl6pPr indent="-311150" lvl="5" marL="27432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6pPr>
            <a:lvl7pPr indent="-311150" lvl="6" marL="32004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7pPr>
            <a:lvl8pPr indent="-311150" lvl="7" marL="36576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8pPr>
            <a:lvl9pPr indent="-311150" lvl="8" marL="4114800" algn="l">
              <a:lnSpc>
                <a:spcPct val="115000"/>
              </a:lnSpc>
              <a:spcBef>
                <a:spcPts val="1600"/>
              </a:spcBef>
              <a:spcAft>
                <a:spcPts val="1600"/>
              </a:spcAft>
              <a:buClr>
                <a:srgbClr val="3D5B58"/>
              </a:buClr>
              <a:buSzPts val="1300"/>
              <a:buFont typeface="Montserrat"/>
              <a:buChar char="■"/>
              <a:defRPr sz="1300">
                <a:solidFill>
                  <a:srgbClr val="3D5B58"/>
                </a:solidFill>
                <a:latin typeface="Montserrat"/>
                <a:ea typeface="Montserrat"/>
                <a:cs typeface="Montserrat"/>
                <a:sym typeface="Montserrat"/>
              </a:defRPr>
            </a:lvl9pPr>
          </a:lstStyle>
          <a:p/>
        </p:txBody>
      </p:sp>
      <p:sp>
        <p:nvSpPr>
          <p:cNvPr id="188" name="Google Shape;188;p64"/>
          <p:cNvSpPr txBox="1"/>
          <p:nvPr>
            <p:ph idx="2" type="body"/>
          </p:nvPr>
        </p:nvSpPr>
        <p:spPr>
          <a:xfrm>
            <a:off x="4362131" y="1305350"/>
            <a:ext cx="3583800" cy="2922000"/>
          </a:xfrm>
          <a:prstGeom prst="rect">
            <a:avLst/>
          </a:prstGeom>
          <a:noFill/>
          <a:ln>
            <a:noFill/>
          </a:ln>
        </p:spPr>
        <p:txBody>
          <a:bodyPr anchorCtr="0" anchor="t" bIns="0" lIns="0" spcFirstLastPara="1" rIns="0" wrap="square" tIns="0">
            <a:noAutofit/>
          </a:bodyPr>
          <a:lstStyle>
            <a:lvl1pPr indent="-311150" lvl="0" marL="457200" algn="l">
              <a:lnSpc>
                <a:spcPct val="115000"/>
              </a:lnSpc>
              <a:spcBef>
                <a:spcPts val="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1pPr>
            <a:lvl2pPr indent="-311150" lvl="1" marL="9144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2pPr>
            <a:lvl3pPr indent="-311150" lvl="2" marL="13716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3pPr>
            <a:lvl4pPr indent="-311150" lvl="3" marL="18288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4pPr>
            <a:lvl5pPr indent="-311150" lvl="4" marL="22860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5pPr>
            <a:lvl6pPr indent="-311150" lvl="5" marL="27432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6pPr>
            <a:lvl7pPr indent="-311150" lvl="6" marL="32004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7pPr>
            <a:lvl8pPr indent="-311150" lvl="7" marL="36576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8pPr>
            <a:lvl9pPr indent="-311150" lvl="8" marL="4114800" algn="l">
              <a:lnSpc>
                <a:spcPct val="115000"/>
              </a:lnSpc>
              <a:spcBef>
                <a:spcPts val="1600"/>
              </a:spcBef>
              <a:spcAft>
                <a:spcPts val="1600"/>
              </a:spcAft>
              <a:buClr>
                <a:srgbClr val="3D5B58"/>
              </a:buClr>
              <a:buSzPts val="1300"/>
              <a:buFont typeface="Montserrat"/>
              <a:buChar char="■"/>
              <a:defRPr sz="1300">
                <a:solidFill>
                  <a:srgbClr val="3D5B58"/>
                </a:solidFill>
                <a:latin typeface="Montserrat"/>
                <a:ea typeface="Montserrat"/>
                <a:cs typeface="Montserrat"/>
                <a:sym typeface="Montserrat"/>
              </a:defRPr>
            </a:lvl9pPr>
          </a:lstStyle>
          <a:p/>
        </p:txBody>
      </p:sp>
      <p:sp>
        <p:nvSpPr>
          <p:cNvPr id="189" name="Google Shape;189;p64"/>
          <p:cNvSpPr txBox="1"/>
          <p:nvPr>
            <p:ph type="title"/>
          </p:nvPr>
        </p:nvSpPr>
        <p:spPr>
          <a:xfrm>
            <a:off x="311700" y="318800"/>
            <a:ext cx="8520600" cy="429600"/>
          </a:xfrm>
          <a:prstGeom prst="rect">
            <a:avLst/>
          </a:prstGeom>
          <a:noFill/>
          <a:ln>
            <a:noFill/>
          </a:ln>
        </p:spPr>
        <p:txBody>
          <a:bodyPr anchorCtr="0" anchor="t" bIns="0" lIns="0" spcFirstLastPara="1" rIns="0" wrap="square" tIns="0">
            <a:noAutofit/>
          </a:bodyPr>
          <a:lstStyle>
            <a:lvl1pPr lvl="0" algn="l">
              <a:lnSpc>
                <a:spcPct val="100000"/>
              </a:lnSpc>
              <a:spcBef>
                <a:spcPts val="0"/>
              </a:spcBef>
              <a:spcAft>
                <a:spcPts val="0"/>
              </a:spcAft>
              <a:buClr>
                <a:srgbClr val="2C5234"/>
              </a:buClr>
              <a:buSzPts val="3200"/>
              <a:buFont typeface="Montserrat"/>
              <a:buNone/>
              <a:defRPr sz="3200">
                <a:solidFill>
                  <a:srgbClr val="2C5234"/>
                </a:solidFill>
                <a:latin typeface="Montserrat"/>
                <a:ea typeface="Montserrat"/>
                <a:cs typeface="Montserrat"/>
                <a:sym typeface="Montserrat"/>
              </a:defRPr>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p:txBody>
      </p:sp>
      <p:sp>
        <p:nvSpPr>
          <p:cNvPr id="190" name="Google Shape;190;p64"/>
          <p:cNvSpPr txBox="1"/>
          <p:nvPr>
            <p:ph idx="3" type="title"/>
          </p:nvPr>
        </p:nvSpPr>
        <p:spPr>
          <a:xfrm>
            <a:off x="311700" y="893825"/>
            <a:ext cx="8520600" cy="266100"/>
          </a:xfrm>
          <a:prstGeom prst="rect">
            <a:avLst/>
          </a:prstGeom>
          <a:noFill/>
          <a:ln>
            <a:noFill/>
          </a:ln>
        </p:spPr>
        <p:txBody>
          <a:bodyPr anchorCtr="0" anchor="t" bIns="0" lIns="0" spcFirstLastPara="1" rIns="0" wrap="square" tIns="0">
            <a:noAutofit/>
          </a:bodyPr>
          <a:lstStyle>
            <a:lvl1pPr lvl="0"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1pPr>
            <a:lvl2pPr lvl="1" algn="l">
              <a:lnSpc>
                <a:spcPct val="100000"/>
              </a:lnSpc>
              <a:spcBef>
                <a:spcPts val="0"/>
              </a:spcBef>
              <a:spcAft>
                <a:spcPts val="0"/>
              </a:spcAft>
              <a:buClr>
                <a:srgbClr val="FFBE9F"/>
              </a:buClr>
              <a:buSzPts val="1600"/>
              <a:buNone/>
              <a:defRPr b="1" sz="1600">
                <a:solidFill>
                  <a:srgbClr val="FFBE9F"/>
                </a:solidFill>
              </a:defRPr>
            </a:lvl2pPr>
            <a:lvl3pPr lvl="2" algn="l">
              <a:lnSpc>
                <a:spcPct val="100000"/>
              </a:lnSpc>
              <a:spcBef>
                <a:spcPts val="0"/>
              </a:spcBef>
              <a:spcAft>
                <a:spcPts val="0"/>
              </a:spcAft>
              <a:buClr>
                <a:srgbClr val="FFBE9F"/>
              </a:buClr>
              <a:buSzPts val="1600"/>
              <a:buNone/>
              <a:defRPr b="1" sz="1600">
                <a:solidFill>
                  <a:srgbClr val="FFBE9F"/>
                </a:solidFill>
              </a:defRPr>
            </a:lvl3pPr>
            <a:lvl4pPr lvl="3" algn="l">
              <a:lnSpc>
                <a:spcPct val="100000"/>
              </a:lnSpc>
              <a:spcBef>
                <a:spcPts val="0"/>
              </a:spcBef>
              <a:spcAft>
                <a:spcPts val="0"/>
              </a:spcAft>
              <a:buClr>
                <a:srgbClr val="FFBE9F"/>
              </a:buClr>
              <a:buSzPts val="1600"/>
              <a:buNone/>
              <a:defRPr b="1" sz="1600">
                <a:solidFill>
                  <a:srgbClr val="FFBE9F"/>
                </a:solidFill>
              </a:defRPr>
            </a:lvl4pPr>
            <a:lvl5pPr lvl="4" algn="l">
              <a:lnSpc>
                <a:spcPct val="100000"/>
              </a:lnSpc>
              <a:spcBef>
                <a:spcPts val="0"/>
              </a:spcBef>
              <a:spcAft>
                <a:spcPts val="0"/>
              </a:spcAft>
              <a:buClr>
                <a:srgbClr val="FFBE9F"/>
              </a:buClr>
              <a:buSzPts val="1600"/>
              <a:buNone/>
              <a:defRPr b="1" sz="1600">
                <a:solidFill>
                  <a:srgbClr val="FFBE9F"/>
                </a:solidFill>
              </a:defRPr>
            </a:lvl5pPr>
            <a:lvl6pPr lvl="5" algn="l">
              <a:lnSpc>
                <a:spcPct val="100000"/>
              </a:lnSpc>
              <a:spcBef>
                <a:spcPts val="0"/>
              </a:spcBef>
              <a:spcAft>
                <a:spcPts val="0"/>
              </a:spcAft>
              <a:buClr>
                <a:srgbClr val="FFBE9F"/>
              </a:buClr>
              <a:buSzPts val="1600"/>
              <a:buNone/>
              <a:defRPr b="1" sz="1600">
                <a:solidFill>
                  <a:srgbClr val="FFBE9F"/>
                </a:solidFill>
              </a:defRPr>
            </a:lvl6pPr>
            <a:lvl7pPr lvl="6" algn="l">
              <a:lnSpc>
                <a:spcPct val="100000"/>
              </a:lnSpc>
              <a:spcBef>
                <a:spcPts val="0"/>
              </a:spcBef>
              <a:spcAft>
                <a:spcPts val="0"/>
              </a:spcAft>
              <a:buClr>
                <a:srgbClr val="FFBE9F"/>
              </a:buClr>
              <a:buSzPts val="1600"/>
              <a:buNone/>
              <a:defRPr b="1" sz="1600">
                <a:solidFill>
                  <a:srgbClr val="FFBE9F"/>
                </a:solidFill>
              </a:defRPr>
            </a:lvl7pPr>
            <a:lvl8pPr lvl="7" algn="l">
              <a:lnSpc>
                <a:spcPct val="100000"/>
              </a:lnSpc>
              <a:spcBef>
                <a:spcPts val="0"/>
              </a:spcBef>
              <a:spcAft>
                <a:spcPts val="0"/>
              </a:spcAft>
              <a:buClr>
                <a:srgbClr val="FFBE9F"/>
              </a:buClr>
              <a:buSzPts val="1600"/>
              <a:buNone/>
              <a:defRPr b="1" sz="1600">
                <a:solidFill>
                  <a:srgbClr val="FFBE9F"/>
                </a:solidFill>
              </a:defRPr>
            </a:lvl8pPr>
            <a:lvl9pPr lvl="8" algn="l">
              <a:lnSpc>
                <a:spcPct val="100000"/>
              </a:lnSpc>
              <a:spcBef>
                <a:spcPts val="0"/>
              </a:spcBef>
              <a:spcAft>
                <a:spcPts val="0"/>
              </a:spcAft>
              <a:buClr>
                <a:srgbClr val="FFBE9F"/>
              </a:buClr>
              <a:buSzPts val="1600"/>
              <a:buNone/>
              <a:defRPr b="1" sz="1600">
                <a:solidFill>
                  <a:srgbClr val="FFBE9F"/>
                </a:solidFill>
              </a:defRPr>
            </a:lvl9pPr>
          </a:lstStyle>
          <a:p/>
        </p:txBody>
      </p:sp>
      <p:sp>
        <p:nvSpPr>
          <p:cNvPr id="191" name="Google Shape;191;p64"/>
          <p:cNvSpPr txBox="1"/>
          <p:nvPr>
            <p:ph idx="12" type="sldNum"/>
          </p:nvPr>
        </p:nvSpPr>
        <p:spPr>
          <a:xfrm>
            <a:off x="7258697" y="4568388"/>
            <a:ext cx="778500" cy="393600"/>
          </a:xfrm>
          <a:prstGeom prst="rect">
            <a:avLst/>
          </a:prstGeom>
          <a:noFill/>
          <a:ln>
            <a:noFill/>
          </a:ln>
        </p:spPr>
        <p:txBody>
          <a:bodyPr anchorCtr="0" anchor="ctr" bIns="0" lIns="91425" spcFirstLastPara="1" rIns="91425" wrap="square" tIns="0">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9pPr>
          </a:lstStyle>
          <a:p>
            <a:pPr indent="0" lvl="0" marL="0" rtl="0" algn="r">
              <a:spcBef>
                <a:spcPts val="0"/>
              </a:spcBef>
              <a:spcAft>
                <a:spcPts val="0"/>
              </a:spcAft>
              <a:buNone/>
            </a:pPr>
            <a:r>
              <a:rPr lang="en"/>
              <a:t>Page </a:t>
            </a:r>
            <a:fld id="{00000000-1234-1234-1234-123412341234}" type="slidenum">
              <a:rPr lang="en"/>
              <a:t>‹#›</a:t>
            </a:fld>
            <a:endParaRPr/>
          </a:p>
        </p:txBody>
      </p:sp>
      <p:sp>
        <p:nvSpPr>
          <p:cNvPr id="192" name="Google Shape;192;p64"/>
          <p:cNvSpPr txBox="1"/>
          <p:nvPr/>
        </p:nvSpPr>
        <p:spPr>
          <a:xfrm>
            <a:off x="311700" y="4621488"/>
            <a:ext cx="2384100" cy="2874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00000"/>
              </a:buClr>
              <a:buSzPts val="1400"/>
              <a:buFont typeface="Arial"/>
              <a:buNone/>
            </a:pPr>
            <a:r>
              <a:rPr b="1" i="0" lang="en" sz="1400" u="none" cap="none" strike="noStrike">
                <a:solidFill>
                  <a:srgbClr val="2C5234"/>
                </a:solidFill>
                <a:latin typeface="Montserrat"/>
                <a:ea typeface="Montserrat"/>
                <a:cs typeface="Montserrat"/>
                <a:sym typeface="Montserrat"/>
              </a:rPr>
              <a:t>Appvia.io</a:t>
            </a:r>
            <a:endParaRPr b="1" i="0" sz="1400" u="none" cap="none" strike="noStrike">
              <a:solidFill>
                <a:srgbClr val="2C5234"/>
              </a:solidFill>
              <a:latin typeface="Montserrat"/>
              <a:ea typeface="Montserrat"/>
              <a:cs typeface="Montserrat"/>
              <a:sym typeface="Montserrat"/>
            </a:endParaRPr>
          </a:p>
        </p:txBody>
      </p:sp>
      <p:cxnSp>
        <p:nvCxnSpPr>
          <p:cNvPr id="193" name="Google Shape;193;p64"/>
          <p:cNvCxnSpPr/>
          <p:nvPr/>
        </p:nvCxnSpPr>
        <p:spPr>
          <a:xfrm flipH="1" rot="10800000">
            <a:off x="1293075" y="4765075"/>
            <a:ext cx="6098400" cy="8400"/>
          </a:xfrm>
          <a:prstGeom prst="straightConnector1">
            <a:avLst/>
          </a:prstGeom>
          <a:noFill/>
          <a:ln cap="flat" cmpd="sng" w="9525">
            <a:solidFill>
              <a:srgbClr val="3D5B58"/>
            </a:solidFill>
            <a:prstDash val="solid"/>
            <a:round/>
            <a:headEnd len="sm" w="sm" type="none"/>
            <a:tailEnd len="sm" w="sm" type="none"/>
          </a:ln>
        </p:spPr>
      </p:cxnSp>
    </p:spTree>
  </p:cSld>
  <p:clrMapOvr>
    <a:masterClrMapping/>
  </p:clrMapOvr>
</p:sldLayout>
</file>

<file path=ppt/slideLayouts/slideLayout3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Agenda" type="twoColTx">
  <p:cSld name="TITLE_AND_TWO_COLUMNS">
    <p:bg>
      <p:bgPr>
        <a:blipFill>
          <a:blip r:embed="rId2">
            <a:alphaModFix/>
          </a:blip>
          <a:stretch>
            <a:fillRect/>
          </a:stretch>
        </a:blipFill>
      </p:bgPr>
    </p:bg>
    <p:spTree>
      <p:nvGrpSpPr>
        <p:cNvPr id="194" name="Shape 194"/>
        <p:cNvGrpSpPr/>
        <p:nvPr/>
      </p:nvGrpSpPr>
      <p:grpSpPr>
        <a:xfrm>
          <a:off x="0" y="0"/>
          <a:ext cx="0" cy="0"/>
          <a:chOff x="0" y="0"/>
          <a:chExt cx="0" cy="0"/>
        </a:xfrm>
      </p:grpSpPr>
      <p:sp>
        <p:nvSpPr>
          <p:cNvPr id="195" name="Google Shape;195;p65"/>
          <p:cNvSpPr txBox="1"/>
          <p:nvPr>
            <p:ph type="title"/>
          </p:nvPr>
        </p:nvSpPr>
        <p:spPr>
          <a:xfrm>
            <a:off x="311700" y="318800"/>
            <a:ext cx="8520600" cy="429600"/>
          </a:xfrm>
          <a:prstGeom prst="rect">
            <a:avLst/>
          </a:prstGeom>
          <a:noFill/>
          <a:ln>
            <a:noFill/>
          </a:ln>
        </p:spPr>
        <p:txBody>
          <a:bodyPr anchorCtr="0" anchor="t" bIns="0" lIns="0" spcFirstLastPara="1" rIns="0" wrap="square" tIns="0">
            <a:noAutofit/>
          </a:bodyPr>
          <a:lstStyle>
            <a:lvl1pPr lvl="0" algn="l">
              <a:lnSpc>
                <a:spcPct val="100000"/>
              </a:lnSpc>
              <a:spcBef>
                <a:spcPts val="0"/>
              </a:spcBef>
              <a:spcAft>
                <a:spcPts val="0"/>
              </a:spcAft>
              <a:buClr>
                <a:srgbClr val="2C5234"/>
              </a:buClr>
              <a:buSzPts val="3200"/>
              <a:buFont typeface="Montserrat"/>
              <a:buNone/>
              <a:defRPr sz="3200">
                <a:solidFill>
                  <a:srgbClr val="2C5234"/>
                </a:solidFill>
                <a:latin typeface="Montserrat"/>
                <a:ea typeface="Montserrat"/>
                <a:cs typeface="Montserrat"/>
                <a:sym typeface="Montserrat"/>
              </a:defRPr>
            </a:lvl1pPr>
            <a:lvl2pPr lvl="1" algn="l">
              <a:lnSpc>
                <a:spcPct val="100000"/>
              </a:lnSpc>
              <a:spcBef>
                <a:spcPts val="0"/>
              </a:spcBef>
              <a:spcAft>
                <a:spcPts val="0"/>
              </a:spcAft>
              <a:buSzPts val="3000"/>
              <a:buFont typeface="Montserrat"/>
              <a:buNone/>
              <a:defRPr sz="3000">
                <a:latin typeface="Montserrat"/>
                <a:ea typeface="Montserrat"/>
                <a:cs typeface="Montserrat"/>
                <a:sym typeface="Montserrat"/>
              </a:defRPr>
            </a:lvl2pPr>
            <a:lvl3pPr lvl="2" algn="l">
              <a:lnSpc>
                <a:spcPct val="100000"/>
              </a:lnSpc>
              <a:spcBef>
                <a:spcPts val="0"/>
              </a:spcBef>
              <a:spcAft>
                <a:spcPts val="0"/>
              </a:spcAft>
              <a:buSzPts val="3000"/>
              <a:buFont typeface="Montserrat"/>
              <a:buNone/>
              <a:defRPr sz="3000">
                <a:latin typeface="Montserrat"/>
                <a:ea typeface="Montserrat"/>
                <a:cs typeface="Montserrat"/>
                <a:sym typeface="Montserrat"/>
              </a:defRPr>
            </a:lvl3pPr>
            <a:lvl4pPr lvl="3" algn="l">
              <a:lnSpc>
                <a:spcPct val="100000"/>
              </a:lnSpc>
              <a:spcBef>
                <a:spcPts val="0"/>
              </a:spcBef>
              <a:spcAft>
                <a:spcPts val="0"/>
              </a:spcAft>
              <a:buSzPts val="3000"/>
              <a:buFont typeface="Montserrat"/>
              <a:buNone/>
              <a:defRPr sz="3000">
                <a:latin typeface="Montserrat"/>
                <a:ea typeface="Montserrat"/>
                <a:cs typeface="Montserrat"/>
                <a:sym typeface="Montserrat"/>
              </a:defRPr>
            </a:lvl4pPr>
            <a:lvl5pPr lvl="4" algn="l">
              <a:lnSpc>
                <a:spcPct val="100000"/>
              </a:lnSpc>
              <a:spcBef>
                <a:spcPts val="0"/>
              </a:spcBef>
              <a:spcAft>
                <a:spcPts val="0"/>
              </a:spcAft>
              <a:buSzPts val="3000"/>
              <a:buFont typeface="Montserrat"/>
              <a:buNone/>
              <a:defRPr sz="3000">
                <a:latin typeface="Montserrat"/>
                <a:ea typeface="Montserrat"/>
                <a:cs typeface="Montserrat"/>
                <a:sym typeface="Montserrat"/>
              </a:defRPr>
            </a:lvl5pPr>
            <a:lvl6pPr lvl="5" algn="l">
              <a:lnSpc>
                <a:spcPct val="100000"/>
              </a:lnSpc>
              <a:spcBef>
                <a:spcPts val="0"/>
              </a:spcBef>
              <a:spcAft>
                <a:spcPts val="0"/>
              </a:spcAft>
              <a:buSzPts val="3000"/>
              <a:buFont typeface="Montserrat"/>
              <a:buNone/>
              <a:defRPr sz="3000">
                <a:latin typeface="Montserrat"/>
                <a:ea typeface="Montserrat"/>
                <a:cs typeface="Montserrat"/>
                <a:sym typeface="Montserrat"/>
              </a:defRPr>
            </a:lvl6pPr>
            <a:lvl7pPr lvl="6" algn="l">
              <a:lnSpc>
                <a:spcPct val="100000"/>
              </a:lnSpc>
              <a:spcBef>
                <a:spcPts val="0"/>
              </a:spcBef>
              <a:spcAft>
                <a:spcPts val="0"/>
              </a:spcAft>
              <a:buSzPts val="3000"/>
              <a:buFont typeface="Montserrat"/>
              <a:buNone/>
              <a:defRPr sz="3000">
                <a:latin typeface="Montserrat"/>
                <a:ea typeface="Montserrat"/>
                <a:cs typeface="Montserrat"/>
                <a:sym typeface="Montserrat"/>
              </a:defRPr>
            </a:lvl7pPr>
            <a:lvl8pPr lvl="7" algn="l">
              <a:lnSpc>
                <a:spcPct val="100000"/>
              </a:lnSpc>
              <a:spcBef>
                <a:spcPts val="0"/>
              </a:spcBef>
              <a:spcAft>
                <a:spcPts val="0"/>
              </a:spcAft>
              <a:buSzPts val="3000"/>
              <a:buFont typeface="Montserrat"/>
              <a:buNone/>
              <a:defRPr sz="3000">
                <a:latin typeface="Montserrat"/>
                <a:ea typeface="Montserrat"/>
                <a:cs typeface="Montserrat"/>
                <a:sym typeface="Montserrat"/>
              </a:defRPr>
            </a:lvl8pPr>
            <a:lvl9pPr lvl="8" algn="l">
              <a:lnSpc>
                <a:spcPct val="100000"/>
              </a:lnSpc>
              <a:spcBef>
                <a:spcPts val="0"/>
              </a:spcBef>
              <a:spcAft>
                <a:spcPts val="0"/>
              </a:spcAft>
              <a:buSzPts val="3000"/>
              <a:buFont typeface="Montserrat"/>
              <a:buNone/>
              <a:defRPr sz="3000">
                <a:latin typeface="Montserrat"/>
                <a:ea typeface="Montserrat"/>
                <a:cs typeface="Montserrat"/>
                <a:sym typeface="Montserrat"/>
              </a:defRPr>
            </a:lvl9pPr>
          </a:lstStyle>
          <a:p/>
        </p:txBody>
      </p:sp>
      <p:sp>
        <p:nvSpPr>
          <p:cNvPr id="196" name="Google Shape;196;p65"/>
          <p:cNvSpPr txBox="1"/>
          <p:nvPr>
            <p:ph idx="2" type="title"/>
          </p:nvPr>
        </p:nvSpPr>
        <p:spPr>
          <a:xfrm>
            <a:off x="311700" y="893825"/>
            <a:ext cx="8520600" cy="266100"/>
          </a:xfrm>
          <a:prstGeom prst="rect">
            <a:avLst/>
          </a:prstGeom>
          <a:noFill/>
          <a:ln>
            <a:noFill/>
          </a:ln>
        </p:spPr>
        <p:txBody>
          <a:bodyPr anchorCtr="0" anchor="t" bIns="0" lIns="0" spcFirstLastPara="1" rIns="0" wrap="square" tIns="0">
            <a:noAutofit/>
          </a:bodyPr>
          <a:lstStyle>
            <a:lvl1pPr lvl="0"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1pPr>
            <a:lvl2pPr lvl="1"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2pPr>
            <a:lvl3pPr lvl="2"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3pPr>
            <a:lvl4pPr lvl="3"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4pPr>
            <a:lvl5pPr lvl="4"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5pPr>
            <a:lvl6pPr lvl="5"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6pPr>
            <a:lvl7pPr lvl="6"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7pPr>
            <a:lvl8pPr lvl="7"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8pPr>
            <a:lvl9pPr lvl="8"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9pPr>
          </a:lstStyle>
          <a:p/>
        </p:txBody>
      </p:sp>
      <p:sp>
        <p:nvSpPr>
          <p:cNvPr id="197" name="Google Shape;197;p65"/>
          <p:cNvSpPr txBox="1"/>
          <p:nvPr/>
        </p:nvSpPr>
        <p:spPr>
          <a:xfrm>
            <a:off x="311700" y="1533750"/>
            <a:ext cx="3595200" cy="2586000"/>
          </a:xfrm>
          <a:prstGeom prst="rect">
            <a:avLst/>
          </a:prstGeom>
          <a:noFill/>
          <a:ln>
            <a:noFill/>
          </a:ln>
        </p:spPr>
        <p:txBody>
          <a:bodyPr anchorCtr="0" anchor="t" bIns="0" lIns="91425" spcFirstLastPara="1" rIns="0" wrap="square" tIns="0">
            <a:noAutofit/>
          </a:bodyPr>
          <a:lstStyle/>
          <a:p>
            <a:pPr indent="0" lvl="0" marL="0" marR="0" rtl="0" algn="l">
              <a:lnSpc>
                <a:spcPct val="200000"/>
              </a:lnSpc>
              <a:spcBef>
                <a:spcPts val="0"/>
              </a:spcBef>
              <a:spcAft>
                <a:spcPts val="0"/>
              </a:spcAft>
              <a:buClr>
                <a:srgbClr val="000000"/>
              </a:buClr>
              <a:buSzPts val="1400"/>
              <a:buFont typeface="Arial"/>
              <a:buNone/>
            </a:pPr>
            <a:r>
              <a:rPr b="1" i="0" lang="en" sz="1400" u="none" cap="none" strike="noStrike">
                <a:solidFill>
                  <a:srgbClr val="3D5B58"/>
                </a:solidFill>
                <a:latin typeface="Montserrat"/>
                <a:ea typeface="Montserrat"/>
                <a:cs typeface="Montserrat"/>
                <a:sym typeface="Montserrat"/>
              </a:rPr>
              <a:t>01</a:t>
            </a:r>
            <a:r>
              <a:rPr b="0" i="0" lang="en" sz="1400" u="none" cap="none" strike="noStrike">
                <a:solidFill>
                  <a:srgbClr val="3D5B58"/>
                </a:solidFill>
                <a:latin typeface="Montserrat"/>
                <a:ea typeface="Montserrat"/>
                <a:cs typeface="Montserrat"/>
                <a:sym typeface="Montserrat"/>
              </a:rPr>
              <a:t>	Lorem</a:t>
            </a:r>
            <a:endParaRPr b="0" i="0" sz="1400" u="none" cap="none" strike="noStrike">
              <a:solidFill>
                <a:srgbClr val="3D5B58"/>
              </a:solidFill>
              <a:latin typeface="Montserrat"/>
              <a:ea typeface="Montserrat"/>
              <a:cs typeface="Montserrat"/>
              <a:sym typeface="Montserrat"/>
            </a:endParaRPr>
          </a:p>
          <a:p>
            <a:pPr indent="0" lvl="0" marL="0" marR="0" rtl="0" algn="l">
              <a:lnSpc>
                <a:spcPct val="200000"/>
              </a:lnSpc>
              <a:spcBef>
                <a:spcPts val="1000"/>
              </a:spcBef>
              <a:spcAft>
                <a:spcPts val="0"/>
              </a:spcAft>
              <a:buClr>
                <a:srgbClr val="000000"/>
              </a:buClr>
              <a:buSzPts val="1400"/>
              <a:buFont typeface="Arial"/>
              <a:buNone/>
            </a:pPr>
            <a:r>
              <a:rPr b="1" i="0" lang="en" sz="1400" u="none" cap="none" strike="noStrike">
                <a:solidFill>
                  <a:srgbClr val="3D5B58"/>
                </a:solidFill>
                <a:latin typeface="Montserrat"/>
                <a:ea typeface="Montserrat"/>
                <a:cs typeface="Montserrat"/>
                <a:sym typeface="Montserrat"/>
              </a:rPr>
              <a:t>01</a:t>
            </a:r>
            <a:r>
              <a:rPr b="0" i="0" lang="en" sz="1400" u="none" cap="none" strike="noStrike">
                <a:solidFill>
                  <a:srgbClr val="3D5B58"/>
                </a:solidFill>
                <a:latin typeface="Montserrat"/>
                <a:ea typeface="Montserrat"/>
                <a:cs typeface="Montserrat"/>
                <a:sym typeface="Montserrat"/>
              </a:rPr>
              <a:t>	Lorem</a:t>
            </a:r>
            <a:endParaRPr b="0" i="0" sz="1400" u="none" cap="none" strike="noStrike">
              <a:solidFill>
                <a:srgbClr val="3D5B58"/>
              </a:solidFill>
              <a:latin typeface="Montserrat"/>
              <a:ea typeface="Montserrat"/>
              <a:cs typeface="Montserrat"/>
              <a:sym typeface="Montserrat"/>
            </a:endParaRPr>
          </a:p>
          <a:p>
            <a:pPr indent="0" lvl="0" marL="0" marR="0" rtl="0" algn="l">
              <a:lnSpc>
                <a:spcPct val="200000"/>
              </a:lnSpc>
              <a:spcBef>
                <a:spcPts val="1000"/>
              </a:spcBef>
              <a:spcAft>
                <a:spcPts val="0"/>
              </a:spcAft>
              <a:buClr>
                <a:srgbClr val="000000"/>
              </a:buClr>
              <a:buSzPts val="1400"/>
              <a:buFont typeface="Arial"/>
              <a:buNone/>
            </a:pPr>
            <a:r>
              <a:rPr b="1" i="0" lang="en" sz="1400" u="none" cap="none" strike="noStrike">
                <a:solidFill>
                  <a:srgbClr val="3D5B58"/>
                </a:solidFill>
                <a:latin typeface="Montserrat"/>
                <a:ea typeface="Montserrat"/>
                <a:cs typeface="Montserrat"/>
                <a:sym typeface="Montserrat"/>
              </a:rPr>
              <a:t>01</a:t>
            </a:r>
            <a:r>
              <a:rPr b="0" i="0" lang="en" sz="1400" u="none" cap="none" strike="noStrike">
                <a:solidFill>
                  <a:srgbClr val="3D5B58"/>
                </a:solidFill>
                <a:latin typeface="Montserrat"/>
                <a:ea typeface="Montserrat"/>
                <a:cs typeface="Montserrat"/>
                <a:sym typeface="Montserrat"/>
              </a:rPr>
              <a:t>	Lorem</a:t>
            </a:r>
            <a:endParaRPr b="0" i="0" sz="1400" u="none" cap="none" strike="noStrike">
              <a:solidFill>
                <a:srgbClr val="3D5B58"/>
              </a:solidFill>
              <a:latin typeface="Montserrat"/>
              <a:ea typeface="Montserrat"/>
              <a:cs typeface="Montserrat"/>
              <a:sym typeface="Montserrat"/>
            </a:endParaRPr>
          </a:p>
          <a:p>
            <a:pPr indent="0" lvl="0" marL="0" marR="0" rtl="0" algn="l">
              <a:lnSpc>
                <a:spcPct val="200000"/>
              </a:lnSpc>
              <a:spcBef>
                <a:spcPts val="1000"/>
              </a:spcBef>
              <a:spcAft>
                <a:spcPts val="0"/>
              </a:spcAft>
              <a:buClr>
                <a:srgbClr val="000000"/>
              </a:buClr>
              <a:buSzPts val="1400"/>
              <a:buFont typeface="Arial"/>
              <a:buNone/>
            </a:pPr>
            <a:r>
              <a:rPr b="1" i="0" lang="en" sz="1400" u="none" cap="none" strike="noStrike">
                <a:solidFill>
                  <a:srgbClr val="3D5B58"/>
                </a:solidFill>
                <a:latin typeface="Montserrat"/>
                <a:ea typeface="Montserrat"/>
                <a:cs typeface="Montserrat"/>
                <a:sym typeface="Montserrat"/>
              </a:rPr>
              <a:t>01</a:t>
            </a:r>
            <a:r>
              <a:rPr b="0" i="0" lang="en" sz="1400" u="none" cap="none" strike="noStrike">
                <a:solidFill>
                  <a:srgbClr val="3D5B58"/>
                </a:solidFill>
                <a:latin typeface="Montserrat"/>
                <a:ea typeface="Montserrat"/>
                <a:cs typeface="Montserrat"/>
                <a:sym typeface="Montserrat"/>
              </a:rPr>
              <a:t>	Lorem</a:t>
            </a:r>
            <a:endParaRPr b="0" i="0" sz="1400" u="none" cap="none" strike="noStrike">
              <a:solidFill>
                <a:srgbClr val="3D5B58"/>
              </a:solidFill>
              <a:latin typeface="Montserrat"/>
              <a:ea typeface="Montserrat"/>
              <a:cs typeface="Montserrat"/>
              <a:sym typeface="Montserrat"/>
            </a:endParaRPr>
          </a:p>
          <a:p>
            <a:pPr indent="0" lvl="0" marL="0" marR="0" rtl="0" algn="l">
              <a:lnSpc>
                <a:spcPct val="200000"/>
              </a:lnSpc>
              <a:spcBef>
                <a:spcPts val="1000"/>
              </a:spcBef>
              <a:spcAft>
                <a:spcPts val="1000"/>
              </a:spcAft>
              <a:buClr>
                <a:srgbClr val="000000"/>
              </a:buClr>
              <a:buSzPts val="1400"/>
              <a:buFont typeface="Arial"/>
              <a:buNone/>
            </a:pPr>
            <a:r>
              <a:rPr b="1" i="0" lang="en" sz="1400" u="none" cap="none" strike="noStrike">
                <a:solidFill>
                  <a:srgbClr val="3D5B58"/>
                </a:solidFill>
                <a:latin typeface="Montserrat"/>
                <a:ea typeface="Montserrat"/>
                <a:cs typeface="Montserrat"/>
                <a:sym typeface="Montserrat"/>
              </a:rPr>
              <a:t>01</a:t>
            </a:r>
            <a:r>
              <a:rPr b="0" i="0" lang="en" sz="1400" u="none" cap="none" strike="noStrike">
                <a:solidFill>
                  <a:srgbClr val="3D5B58"/>
                </a:solidFill>
                <a:latin typeface="Montserrat"/>
                <a:ea typeface="Montserrat"/>
                <a:cs typeface="Montserrat"/>
                <a:sym typeface="Montserrat"/>
              </a:rPr>
              <a:t>	Lorem</a:t>
            </a:r>
            <a:endParaRPr b="0" i="0" sz="1400" u="none" cap="none" strike="noStrike">
              <a:solidFill>
                <a:srgbClr val="3D5B58"/>
              </a:solidFill>
              <a:latin typeface="Montserrat"/>
              <a:ea typeface="Montserrat"/>
              <a:cs typeface="Montserrat"/>
              <a:sym typeface="Montserrat"/>
            </a:endParaRPr>
          </a:p>
        </p:txBody>
      </p:sp>
      <p:cxnSp>
        <p:nvCxnSpPr>
          <p:cNvPr id="198" name="Google Shape;198;p65"/>
          <p:cNvCxnSpPr/>
          <p:nvPr/>
        </p:nvCxnSpPr>
        <p:spPr>
          <a:xfrm>
            <a:off x="311697" y="1905113"/>
            <a:ext cx="3595200" cy="0"/>
          </a:xfrm>
          <a:prstGeom prst="straightConnector1">
            <a:avLst/>
          </a:prstGeom>
          <a:noFill/>
          <a:ln cap="flat" cmpd="sng" w="9525">
            <a:solidFill>
              <a:srgbClr val="D9D9D9"/>
            </a:solidFill>
            <a:prstDash val="solid"/>
            <a:round/>
            <a:headEnd len="sm" w="sm" type="none"/>
            <a:tailEnd len="sm" w="sm" type="none"/>
          </a:ln>
        </p:spPr>
      </p:cxnSp>
      <p:cxnSp>
        <p:nvCxnSpPr>
          <p:cNvPr id="199" name="Google Shape;199;p65"/>
          <p:cNvCxnSpPr/>
          <p:nvPr/>
        </p:nvCxnSpPr>
        <p:spPr>
          <a:xfrm>
            <a:off x="311697" y="2459088"/>
            <a:ext cx="3595200" cy="0"/>
          </a:xfrm>
          <a:prstGeom prst="straightConnector1">
            <a:avLst/>
          </a:prstGeom>
          <a:noFill/>
          <a:ln cap="flat" cmpd="sng" w="9525">
            <a:solidFill>
              <a:srgbClr val="D9D9D9"/>
            </a:solidFill>
            <a:prstDash val="solid"/>
            <a:round/>
            <a:headEnd len="sm" w="sm" type="none"/>
            <a:tailEnd len="sm" w="sm" type="none"/>
          </a:ln>
        </p:spPr>
      </p:cxnSp>
      <p:cxnSp>
        <p:nvCxnSpPr>
          <p:cNvPr id="200" name="Google Shape;200;p65"/>
          <p:cNvCxnSpPr/>
          <p:nvPr/>
        </p:nvCxnSpPr>
        <p:spPr>
          <a:xfrm>
            <a:off x="311697" y="3034088"/>
            <a:ext cx="3595200" cy="0"/>
          </a:xfrm>
          <a:prstGeom prst="straightConnector1">
            <a:avLst/>
          </a:prstGeom>
          <a:noFill/>
          <a:ln cap="flat" cmpd="sng" w="9525">
            <a:solidFill>
              <a:srgbClr val="D9D9D9"/>
            </a:solidFill>
            <a:prstDash val="solid"/>
            <a:round/>
            <a:headEnd len="sm" w="sm" type="none"/>
            <a:tailEnd len="sm" w="sm" type="none"/>
          </a:ln>
        </p:spPr>
      </p:cxnSp>
      <p:cxnSp>
        <p:nvCxnSpPr>
          <p:cNvPr id="201" name="Google Shape;201;p65"/>
          <p:cNvCxnSpPr/>
          <p:nvPr/>
        </p:nvCxnSpPr>
        <p:spPr>
          <a:xfrm>
            <a:off x="311697" y="3595063"/>
            <a:ext cx="3595200" cy="0"/>
          </a:xfrm>
          <a:prstGeom prst="straightConnector1">
            <a:avLst/>
          </a:prstGeom>
          <a:noFill/>
          <a:ln cap="flat" cmpd="sng" w="9525">
            <a:solidFill>
              <a:srgbClr val="D9D9D9"/>
            </a:solidFill>
            <a:prstDash val="solid"/>
            <a:round/>
            <a:headEnd len="sm" w="sm" type="none"/>
            <a:tailEnd len="sm" w="sm" type="none"/>
          </a:ln>
        </p:spPr>
      </p:cxnSp>
      <p:sp>
        <p:nvSpPr>
          <p:cNvPr id="202" name="Google Shape;202;p65"/>
          <p:cNvSpPr txBox="1"/>
          <p:nvPr/>
        </p:nvSpPr>
        <p:spPr>
          <a:xfrm>
            <a:off x="4294775" y="1533750"/>
            <a:ext cx="3595200" cy="2586000"/>
          </a:xfrm>
          <a:prstGeom prst="rect">
            <a:avLst/>
          </a:prstGeom>
          <a:noFill/>
          <a:ln>
            <a:noFill/>
          </a:ln>
        </p:spPr>
        <p:txBody>
          <a:bodyPr anchorCtr="0" anchor="t" bIns="0" lIns="91425" spcFirstLastPara="1" rIns="0" wrap="square" tIns="0">
            <a:noAutofit/>
          </a:bodyPr>
          <a:lstStyle/>
          <a:p>
            <a:pPr indent="0" lvl="0" marL="0" marR="0" rtl="0" algn="l">
              <a:lnSpc>
                <a:spcPct val="200000"/>
              </a:lnSpc>
              <a:spcBef>
                <a:spcPts val="0"/>
              </a:spcBef>
              <a:spcAft>
                <a:spcPts val="0"/>
              </a:spcAft>
              <a:buClr>
                <a:srgbClr val="000000"/>
              </a:buClr>
              <a:buSzPts val="1400"/>
              <a:buFont typeface="Arial"/>
              <a:buNone/>
            </a:pPr>
            <a:r>
              <a:rPr b="1" i="0" lang="en" sz="1400" u="none" cap="none" strike="noStrike">
                <a:solidFill>
                  <a:srgbClr val="3D5B58"/>
                </a:solidFill>
                <a:latin typeface="Montserrat"/>
                <a:ea typeface="Montserrat"/>
                <a:cs typeface="Montserrat"/>
                <a:sym typeface="Montserrat"/>
              </a:rPr>
              <a:t>01</a:t>
            </a:r>
            <a:r>
              <a:rPr b="0" i="0" lang="en" sz="1400" u="none" cap="none" strike="noStrike">
                <a:solidFill>
                  <a:srgbClr val="3D5B58"/>
                </a:solidFill>
                <a:latin typeface="Montserrat"/>
                <a:ea typeface="Montserrat"/>
                <a:cs typeface="Montserrat"/>
                <a:sym typeface="Montserrat"/>
              </a:rPr>
              <a:t>	Lorem</a:t>
            </a:r>
            <a:endParaRPr b="0" i="0" sz="1400" u="none" cap="none" strike="noStrike">
              <a:solidFill>
                <a:srgbClr val="3D5B58"/>
              </a:solidFill>
              <a:latin typeface="Montserrat"/>
              <a:ea typeface="Montserrat"/>
              <a:cs typeface="Montserrat"/>
              <a:sym typeface="Montserrat"/>
            </a:endParaRPr>
          </a:p>
          <a:p>
            <a:pPr indent="0" lvl="0" marL="0" marR="0" rtl="0" algn="l">
              <a:lnSpc>
                <a:spcPct val="200000"/>
              </a:lnSpc>
              <a:spcBef>
                <a:spcPts val="1000"/>
              </a:spcBef>
              <a:spcAft>
                <a:spcPts val="0"/>
              </a:spcAft>
              <a:buClr>
                <a:srgbClr val="000000"/>
              </a:buClr>
              <a:buSzPts val="1400"/>
              <a:buFont typeface="Arial"/>
              <a:buNone/>
            </a:pPr>
            <a:r>
              <a:rPr b="1" i="0" lang="en" sz="1400" u="none" cap="none" strike="noStrike">
                <a:solidFill>
                  <a:srgbClr val="3D5B58"/>
                </a:solidFill>
                <a:latin typeface="Montserrat"/>
                <a:ea typeface="Montserrat"/>
                <a:cs typeface="Montserrat"/>
                <a:sym typeface="Montserrat"/>
              </a:rPr>
              <a:t>01</a:t>
            </a:r>
            <a:r>
              <a:rPr b="0" i="0" lang="en" sz="1400" u="none" cap="none" strike="noStrike">
                <a:solidFill>
                  <a:srgbClr val="3D5B58"/>
                </a:solidFill>
                <a:latin typeface="Montserrat"/>
                <a:ea typeface="Montserrat"/>
                <a:cs typeface="Montserrat"/>
                <a:sym typeface="Montserrat"/>
              </a:rPr>
              <a:t>	Lorem</a:t>
            </a:r>
            <a:endParaRPr b="0" i="0" sz="1400" u="none" cap="none" strike="noStrike">
              <a:solidFill>
                <a:srgbClr val="3D5B58"/>
              </a:solidFill>
              <a:latin typeface="Montserrat"/>
              <a:ea typeface="Montserrat"/>
              <a:cs typeface="Montserrat"/>
              <a:sym typeface="Montserrat"/>
            </a:endParaRPr>
          </a:p>
          <a:p>
            <a:pPr indent="0" lvl="0" marL="0" marR="0" rtl="0" algn="l">
              <a:lnSpc>
                <a:spcPct val="200000"/>
              </a:lnSpc>
              <a:spcBef>
                <a:spcPts val="1000"/>
              </a:spcBef>
              <a:spcAft>
                <a:spcPts val="0"/>
              </a:spcAft>
              <a:buClr>
                <a:srgbClr val="000000"/>
              </a:buClr>
              <a:buSzPts val="1400"/>
              <a:buFont typeface="Arial"/>
              <a:buNone/>
            </a:pPr>
            <a:r>
              <a:rPr b="1" i="0" lang="en" sz="1400" u="none" cap="none" strike="noStrike">
                <a:solidFill>
                  <a:srgbClr val="3D5B58"/>
                </a:solidFill>
                <a:latin typeface="Montserrat"/>
                <a:ea typeface="Montserrat"/>
                <a:cs typeface="Montserrat"/>
                <a:sym typeface="Montserrat"/>
              </a:rPr>
              <a:t>01</a:t>
            </a:r>
            <a:r>
              <a:rPr b="0" i="0" lang="en" sz="1400" u="none" cap="none" strike="noStrike">
                <a:solidFill>
                  <a:srgbClr val="3D5B58"/>
                </a:solidFill>
                <a:latin typeface="Montserrat"/>
                <a:ea typeface="Montserrat"/>
                <a:cs typeface="Montserrat"/>
                <a:sym typeface="Montserrat"/>
              </a:rPr>
              <a:t>	Lorem</a:t>
            </a:r>
            <a:endParaRPr b="0" i="0" sz="1400" u="none" cap="none" strike="noStrike">
              <a:solidFill>
                <a:srgbClr val="3D5B58"/>
              </a:solidFill>
              <a:latin typeface="Montserrat"/>
              <a:ea typeface="Montserrat"/>
              <a:cs typeface="Montserrat"/>
              <a:sym typeface="Montserrat"/>
            </a:endParaRPr>
          </a:p>
          <a:p>
            <a:pPr indent="0" lvl="0" marL="0" marR="0" rtl="0" algn="l">
              <a:lnSpc>
                <a:spcPct val="200000"/>
              </a:lnSpc>
              <a:spcBef>
                <a:spcPts val="1000"/>
              </a:spcBef>
              <a:spcAft>
                <a:spcPts val="0"/>
              </a:spcAft>
              <a:buClr>
                <a:srgbClr val="000000"/>
              </a:buClr>
              <a:buSzPts val="1400"/>
              <a:buFont typeface="Arial"/>
              <a:buNone/>
            </a:pPr>
            <a:r>
              <a:rPr b="1" i="0" lang="en" sz="1400" u="none" cap="none" strike="noStrike">
                <a:solidFill>
                  <a:srgbClr val="3D5B58"/>
                </a:solidFill>
                <a:latin typeface="Montserrat"/>
                <a:ea typeface="Montserrat"/>
                <a:cs typeface="Montserrat"/>
                <a:sym typeface="Montserrat"/>
              </a:rPr>
              <a:t>01</a:t>
            </a:r>
            <a:r>
              <a:rPr b="0" i="0" lang="en" sz="1400" u="none" cap="none" strike="noStrike">
                <a:solidFill>
                  <a:srgbClr val="3D5B58"/>
                </a:solidFill>
                <a:latin typeface="Montserrat"/>
                <a:ea typeface="Montserrat"/>
                <a:cs typeface="Montserrat"/>
                <a:sym typeface="Montserrat"/>
              </a:rPr>
              <a:t>	Lorem</a:t>
            </a:r>
            <a:endParaRPr b="0" i="0" sz="1400" u="none" cap="none" strike="noStrike">
              <a:solidFill>
                <a:srgbClr val="3D5B58"/>
              </a:solidFill>
              <a:latin typeface="Montserrat"/>
              <a:ea typeface="Montserrat"/>
              <a:cs typeface="Montserrat"/>
              <a:sym typeface="Montserrat"/>
            </a:endParaRPr>
          </a:p>
          <a:p>
            <a:pPr indent="0" lvl="0" marL="0" marR="0" rtl="0" algn="l">
              <a:lnSpc>
                <a:spcPct val="200000"/>
              </a:lnSpc>
              <a:spcBef>
                <a:spcPts val="1000"/>
              </a:spcBef>
              <a:spcAft>
                <a:spcPts val="1000"/>
              </a:spcAft>
              <a:buClr>
                <a:srgbClr val="000000"/>
              </a:buClr>
              <a:buSzPts val="1400"/>
              <a:buFont typeface="Arial"/>
              <a:buNone/>
            </a:pPr>
            <a:r>
              <a:rPr b="1" i="0" lang="en" sz="1400" u="none" cap="none" strike="noStrike">
                <a:solidFill>
                  <a:srgbClr val="3D5B58"/>
                </a:solidFill>
                <a:latin typeface="Montserrat"/>
                <a:ea typeface="Montserrat"/>
                <a:cs typeface="Montserrat"/>
                <a:sym typeface="Montserrat"/>
              </a:rPr>
              <a:t>01</a:t>
            </a:r>
            <a:r>
              <a:rPr b="0" i="0" lang="en" sz="1400" u="none" cap="none" strike="noStrike">
                <a:solidFill>
                  <a:srgbClr val="3D5B58"/>
                </a:solidFill>
                <a:latin typeface="Montserrat"/>
                <a:ea typeface="Montserrat"/>
                <a:cs typeface="Montserrat"/>
                <a:sym typeface="Montserrat"/>
              </a:rPr>
              <a:t>	Lorem</a:t>
            </a:r>
            <a:endParaRPr b="0" i="0" sz="1400" u="none" cap="none" strike="noStrike">
              <a:solidFill>
                <a:srgbClr val="3D5B58"/>
              </a:solidFill>
              <a:latin typeface="Montserrat"/>
              <a:ea typeface="Montserrat"/>
              <a:cs typeface="Montserrat"/>
              <a:sym typeface="Montserrat"/>
            </a:endParaRPr>
          </a:p>
        </p:txBody>
      </p:sp>
      <p:cxnSp>
        <p:nvCxnSpPr>
          <p:cNvPr id="203" name="Google Shape;203;p65"/>
          <p:cNvCxnSpPr/>
          <p:nvPr/>
        </p:nvCxnSpPr>
        <p:spPr>
          <a:xfrm>
            <a:off x="4294772" y="1905113"/>
            <a:ext cx="3595200" cy="0"/>
          </a:xfrm>
          <a:prstGeom prst="straightConnector1">
            <a:avLst/>
          </a:prstGeom>
          <a:noFill/>
          <a:ln cap="flat" cmpd="sng" w="9525">
            <a:solidFill>
              <a:srgbClr val="D9D9D9"/>
            </a:solidFill>
            <a:prstDash val="solid"/>
            <a:round/>
            <a:headEnd len="sm" w="sm" type="none"/>
            <a:tailEnd len="sm" w="sm" type="none"/>
          </a:ln>
        </p:spPr>
      </p:cxnSp>
      <p:cxnSp>
        <p:nvCxnSpPr>
          <p:cNvPr id="204" name="Google Shape;204;p65"/>
          <p:cNvCxnSpPr/>
          <p:nvPr/>
        </p:nvCxnSpPr>
        <p:spPr>
          <a:xfrm>
            <a:off x="4294772" y="2459088"/>
            <a:ext cx="3595200" cy="0"/>
          </a:xfrm>
          <a:prstGeom prst="straightConnector1">
            <a:avLst/>
          </a:prstGeom>
          <a:noFill/>
          <a:ln cap="flat" cmpd="sng" w="9525">
            <a:solidFill>
              <a:srgbClr val="D9D9D9"/>
            </a:solidFill>
            <a:prstDash val="solid"/>
            <a:round/>
            <a:headEnd len="sm" w="sm" type="none"/>
            <a:tailEnd len="sm" w="sm" type="none"/>
          </a:ln>
        </p:spPr>
      </p:cxnSp>
      <p:cxnSp>
        <p:nvCxnSpPr>
          <p:cNvPr id="205" name="Google Shape;205;p65"/>
          <p:cNvCxnSpPr/>
          <p:nvPr/>
        </p:nvCxnSpPr>
        <p:spPr>
          <a:xfrm>
            <a:off x="4294772" y="3034088"/>
            <a:ext cx="3595200" cy="0"/>
          </a:xfrm>
          <a:prstGeom prst="straightConnector1">
            <a:avLst/>
          </a:prstGeom>
          <a:noFill/>
          <a:ln cap="flat" cmpd="sng" w="9525">
            <a:solidFill>
              <a:srgbClr val="D9D9D9"/>
            </a:solidFill>
            <a:prstDash val="solid"/>
            <a:round/>
            <a:headEnd len="sm" w="sm" type="none"/>
            <a:tailEnd len="sm" w="sm" type="none"/>
          </a:ln>
        </p:spPr>
      </p:cxnSp>
      <p:cxnSp>
        <p:nvCxnSpPr>
          <p:cNvPr id="206" name="Google Shape;206;p65"/>
          <p:cNvCxnSpPr/>
          <p:nvPr/>
        </p:nvCxnSpPr>
        <p:spPr>
          <a:xfrm>
            <a:off x="4294772" y="3595063"/>
            <a:ext cx="3595200" cy="0"/>
          </a:xfrm>
          <a:prstGeom prst="straightConnector1">
            <a:avLst/>
          </a:prstGeom>
          <a:noFill/>
          <a:ln cap="flat" cmpd="sng" w="9525">
            <a:solidFill>
              <a:srgbClr val="D9D9D9"/>
            </a:solidFill>
            <a:prstDash val="solid"/>
            <a:round/>
            <a:headEnd len="sm" w="sm" type="none"/>
            <a:tailEnd len="sm" w="sm" type="none"/>
          </a:ln>
        </p:spPr>
      </p:cxnSp>
      <p:sp>
        <p:nvSpPr>
          <p:cNvPr id="207" name="Google Shape;207;p65"/>
          <p:cNvSpPr txBox="1"/>
          <p:nvPr>
            <p:ph idx="12" type="sldNum"/>
          </p:nvPr>
        </p:nvSpPr>
        <p:spPr>
          <a:xfrm>
            <a:off x="7258697" y="4568388"/>
            <a:ext cx="778500" cy="393600"/>
          </a:xfrm>
          <a:prstGeom prst="rect">
            <a:avLst/>
          </a:prstGeom>
          <a:noFill/>
          <a:ln>
            <a:noFill/>
          </a:ln>
        </p:spPr>
        <p:txBody>
          <a:bodyPr anchorCtr="0" anchor="ctr" bIns="0" lIns="91425" spcFirstLastPara="1" rIns="91425" wrap="square" tIns="0">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9pPr>
          </a:lstStyle>
          <a:p>
            <a:pPr indent="0" lvl="0" marL="0" rtl="0" algn="r">
              <a:spcBef>
                <a:spcPts val="0"/>
              </a:spcBef>
              <a:spcAft>
                <a:spcPts val="0"/>
              </a:spcAft>
              <a:buNone/>
            </a:pPr>
            <a:r>
              <a:rPr lang="en"/>
              <a:t>Page </a:t>
            </a:r>
            <a:fld id="{00000000-1234-1234-1234-123412341234}" type="slidenum">
              <a:rPr lang="en"/>
              <a:t>‹#›</a:t>
            </a:fld>
            <a:endParaRPr/>
          </a:p>
        </p:txBody>
      </p:sp>
      <p:sp>
        <p:nvSpPr>
          <p:cNvPr id="208" name="Google Shape;208;p65"/>
          <p:cNvSpPr txBox="1"/>
          <p:nvPr/>
        </p:nvSpPr>
        <p:spPr>
          <a:xfrm>
            <a:off x="311700" y="4621488"/>
            <a:ext cx="2384100" cy="2874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00000"/>
              </a:buClr>
              <a:buSzPts val="1400"/>
              <a:buFont typeface="Arial"/>
              <a:buNone/>
            </a:pPr>
            <a:r>
              <a:rPr b="1" i="0" lang="en" sz="1400" u="none" cap="none" strike="noStrike">
                <a:solidFill>
                  <a:srgbClr val="2C5234"/>
                </a:solidFill>
                <a:latin typeface="Montserrat"/>
                <a:ea typeface="Montserrat"/>
                <a:cs typeface="Montserrat"/>
                <a:sym typeface="Montserrat"/>
              </a:rPr>
              <a:t>Appvia.io</a:t>
            </a:r>
            <a:endParaRPr b="1" i="0" sz="1400" u="none" cap="none" strike="noStrike">
              <a:solidFill>
                <a:srgbClr val="2C5234"/>
              </a:solidFill>
              <a:latin typeface="Montserrat"/>
              <a:ea typeface="Montserrat"/>
              <a:cs typeface="Montserrat"/>
              <a:sym typeface="Montserrat"/>
            </a:endParaRPr>
          </a:p>
        </p:txBody>
      </p:sp>
      <p:cxnSp>
        <p:nvCxnSpPr>
          <p:cNvPr id="209" name="Google Shape;209;p65"/>
          <p:cNvCxnSpPr/>
          <p:nvPr/>
        </p:nvCxnSpPr>
        <p:spPr>
          <a:xfrm flipH="1" rot="10800000">
            <a:off x="1293075" y="4765075"/>
            <a:ext cx="6098400" cy="8400"/>
          </a:xfrm>
          <a:prstGeom prst="straightConnector1">
            <a:avLst/>
          </a:prstGeom>
          <a:noFill/>
          <a:ln cap="flat" cmpd="sng" w="9525">
            <a:solidFill>
              <a:srgbClr val="3D5B58"/>
            </a:solidFill>
            <a:prstDash val="solid"/>
            <a:round/>
            <a:headEnd len="sm" w="sm" type="none"/>
            <a:tailEnd len="sm" w="sm" type="none"/>
          </a:ln>
        </p:spPr>
      </p:cxnSp>
    </p:spTree>
  </p:cSld>
  <p:clrMapOvr>
    <a:masterClrMapping/>
  </p:clrMapOvr>
</p:sldLayout>
</file>

<file path=ppt/slideLayouts/slideLayout3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lumn, No Subhead">
  <p:cSld name="TITLE_AND_TWO_COLUMNS_1">
    <p:bg>
      <p:bgPr>
        <a:blipFill>
          <a:blip r:embed="rId2">
            <a:alphaModFix/>
          </a:blip>
          <a:stretch>
            <a:fillRect/>
          </a:stretch>
        </a:blipFill>
      </p:bgPr>
    </p:bg>
    <p:spTree>
      <p:nvGrpSpPr>
        <p:cNvPr id="210" name="Shape 210"/>
        <p:cNvGrpSpPr/>
        <p:nvPr/>
      </p:nvGrpSpPr>
      <p:grpSpPr>
        <a:xfrm>
          <a:off x="0" y="0"/>
          <a:ext cx="0" cy="0"/>
          <a:chOff x="0" y="0"/>
          <a:chExt cx="0" cy="0"/>
        </a:xfrm>
      </p:grpSpPr>
      <p:sp>
        <p:nvSpPr>
          <p:cNvPr id="211" name="Google Shape;211;p66"/>
          <p:cNvSpPr txBox="1"/>
          <p:nvPr>
            <p:ph idx="1" type="body"/>
          </p:nvPr>
        </p:nvSpPr>
        <p:spPr>
          <a:xfrm>
            <a:off x="311700" y="1075800"/>
            <a:ext cx="3583800" cy="3416400"/>
          </a:xfrm>
          <a:prstGeom prst="rect">
            <a:avLst/>
          </a:prstGeom>
          <a:noFill/>
          <a:ln>
            <a:noFill/>
          </a:ln>
        </p:spPr>
        <p:txBody>
          <a:bodyPr anchorCtr="0" anchor="t" bIns="0" lIns="0" spcFirstLastPara="1" rIns="0" wrap="square" tIns="0">
            <a:noAutofit/>
          </a:bodyPr>
          <a:lstStyle>
            <a:lvl1pPr indent="-311150" lvl="0" marL="457200" algn="l">
              <a:lnSpc>
                <a:spcPct val="115000"/>
              </a:lnSpc>
              <a:spcBef>
                <a:spcPts val="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1pPr>
            <a:lvl2pPr indent="-311150" lvl="1" marL="9144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2pPr>
            <a:lvl3pPr indent="-311150" lvl="2" marL="13716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3pPr>
            <a:lvl4pPr indent="-311150" lvl="3" marL="18288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4pPr>
            <a:lvl5pPr indent="-311150" lvl="4" marL="22860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5pPr>
            <a:lvl6pPr indent="-311150" lvl="5" marL="27432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6pPr>
            <a:lvl7pPr indent="-311150" lvl="6" marL="32004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7pPr>
            <a:lvl8pPr indent="-311150" lvl="7" marL="36576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8pPr>
            <a:lvl9pPr indent="-311150" lvl="8" marL="4114800" algn="l">
              <a:lnSpc>
                <a:spcPct val="115000"/>
              </a:lnSpc>
              <a:spcBef>
                <a:spcPts val="1600"/>
              </a:spcBef>
              <a:spcAft>
                <a:spcPts val="1600"/>
              </a:spcAft>
              <a:buClr>
                <a:srgbClr val="3D5B58"/>
              </a:buClr>
              <a:buSzPts val="1300"/>
              <a:buFont typeface="Montserrat"/>
              <a:buChar char="■"/>
              <a:defRPr sz="1300">
                <a:solidFill>
                  <a:srgbClr val="3D5B58"/>
                </a:solidFill>
                <a:latin typeface="Montserrat"/>
                <a:ea typeface="Montserrat"/>
                <a:cs typeface="Montserrat"/>
                <a:sym typeface="Montserrat"/>
              </a:defRPr>
            </a:lvl9pPr>
          </a:lstStyle>
          <a:p/>
        </p:txBody>
      </p:sp>
      <p:sp>
        <p:nvSpPr>
          <p:cNvPr id="212" name="Google Shape;212;p66"/>
          <p:cNvSpPr txBox="1"/>
          <p:nvPr>
            <p:ph idx="2" type="body"/>
          </p:nvPr>
        </p:nvSpPr>
        <p:spPr>
          <a:xfrm>
            <a:off x="4362137" y="1075800"/>
            <a:ext cx="3583800" cy="3416400"/>
          </a:xfrm>
          <a:prstGeom prst="rect">
            <a:avLst/>
          </a:prstGeom>
          <a:noFill/>
          <a:ln>
            <a:noFill/>
          </a:ln>
        </p:spPr>
        <p:txBody>
          <a:bodyPr anchorCtr="0" anchor="t" bIns="0" lIns="0" spcFirstLastPara="1" rIns="0" wrap="square" tIns="0">
            <a:noAutofit/>
          </a:bodyPr>
          <a:lstStyle>
            <a:lvl1pPr indent="-311150" lvl="0" marL="457200" algn="l">
              <a:lnSpc>
                <a:spcPct val="115000"/>
              </a:lnSpc>
              <a:spcBef>
                <a:spcPts val="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1pPr>
            <a:lvl2pPr indent="-311150" lvl="1" marL="9144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2pPr>
            <a:lvl3pPr indent="-311150" lvl="2" marL="13716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3pPr>
            <a:lvl4pPr indent="-311150" lvl="3" marL="18288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4pPr>
            <a:lvl5pPr indent="-311150" lvl="4" marL="22860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5pPr>
            <a:lvl6pPr indent="-311150" lvl="5" marL="27432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6pPr>
            <a:lvl7pPr indent="-311150" lvl="6" marL="32004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7pPr>
            <a:lvl8pPr indent="-311150" lvl="7" marL="36576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8pPr>
            <a:lvl9pPr indent="-311150" lvl="8" marL="4114800" algn="l">
              <a:lnSpc>
                <a:spcPct val="115000"/>
              </a:lnSpc>
              <a:spcBef>
                <a:spcPts val="1600"/>
              </a:spcBef>
              <a:spcAft>
                <a:spcPts val="1600"/>
              </a:spcAft>
              <a:buClr>
                <a:srgbClr val="3D5B58"/>
              </a:buClr>
              <a:buSzPts val="1300"/>
              <a:buFont typeface="Montserrat"/>
              <a:buChar char="■"/>
              <a:defRPr sz="1300">
                <a:solidFill>
                  <a:srgbClr val="3D5B58"/>
                </a:solidFill>
                <a:latin typeface="Montserrat"/>
                <a:ea typeface="Montserrat"/>
                <a:cs typeface="Montserrat"/>
                <a:sym typeface="Montserrat"/>
              </a:defRPr>
            </a:lvl9pPr>
          </a:lstStyle>
          <a:p/>
        </p:txBody>
      </p:sp>
      <p:sp>
        <p:nvSpPr>
          <p:cNvPr id="213" name="Google Shape;213;p66"/>
          <p:cNvSpPr txBox="1"/>
          <p:nvPr>
            <p:ph type="title"/>
          </p:nvPr>
        </p:nvSpPr>
        <p:spPr>
          <a:xfrm>
            <a:off x="311700" y="318800"/>
            <a:ext cx="8520600" cy="429600"/>
          </a:xfrm>
          <a:prstGeom prst="rect">
            <a:avLst/>
          </a:prstGeom>
          <a:noFill/>
          <a:ln>
            <a:noFill/>
          </a:ln>
        </p:spPr>
        <p:txBody>
          <a:bodyPr anchorCtr="0" anchor="t" bIns="0" lIns="0" spcFirstLastPara="1" rIns="0" wrap="square" tIns="0">
            <a:noAutofit/>
          </a:bodyPr>
          <a:lstStyle>
            <a:lvl1pPr lvl="0" algn="l">
              <a:lnSpc>
                <a:spcPct val="100000"/>
              </a:lnSpc>
              <a:spcBef>
                <a:spcPts val="0"/>
              </a:spcBef>
              <a:spcAft>
                <a:spcPts val="0"/>
              </a:spcAft>
              <a:buClr>
                <a:srgbClr val="2C5234"/>
              </a:buClr>
              <a:buSzPts val="3200"/>
              <a:buFont typeface="Montserrat"/>
              <a:buNone/>
              <a:defRPr sz="3200">
                <a:solidFill>
                  <a:srgbClr val="2C5234"/>
                </a:solidFill>
                <a:latin typeface="Montserrat"/>
                <a:ea typeface="Montserrat"/>
                <a:cs typeface="Montserrat"/>
                <a:sym typeface="Montserrat"/>
              </a:defRPr>
            </a:lvl1pPr>
            <a:lvl2pPr lvl="1" algn="l">
              <a:lnSpc>
                <a:spcPct val="100000"/>
              </a:lnSpc>
              <a:spcBef>
                <a:spcPts val="0"/>
              </a:spcBef>
              <a:spcAft>
                <a:spcPts val="0"/>
              </a:spcAft>
              <a:buSzPts val="3000"/>
              <a:buFont typeface="Montserrat"/>
              <a:buNone/>
              <a:defRPr sz="3000">
                <a:latin typeface="Montserrat"/>
                <a:ea typeface="Montserrat"/>
                <a:cs typeface="Montserrat"/>
                <a:sym typeface="Montserrat"/>
              </a:defRPr>
            </a:lvl2pPr>
            <a:lvl3pPr lvl="2" algn="l">
              <a:lnSpc>
                <a:spcPct val="100000"/>
              </a:lnSpc>
              <a:spcBef>
                <a:spcPts val="0"/>
              </a:spcBef>
              <a:spcAft>
                <a:spcPts val="0"/>
              </a:spcAft>
              <a:buSzPts val="3000"/>
              <a:buFont typeface="Montserrat"/>
              <a:buNone/>
              <a:defRPr sz="3000">
                <a:latin typeface="Montserrat"/>
                <a:ea typeface="Montserrat"/>
                <a:cs typeface="Montserrat"/>
                <a:sym typeface="Montserrat"/>
              </a:defRPr>
            </a:lvl3pPr>
            <a:lvl4pPr lvl="3" algn="l">
              <a:lnSpc>
                <a:spcPct val="100000"/>
              </a:lnSpc>
              <a:spcBef>
                <a:spcPts val="0"/>
              </a:spcBef>
              <a:spcAft>
                <a:spcPts val="0"/>
              </a:spcAft>
              <a:buSzPts val="3000"/>
              <a:buFont typeface="Montserrat"/>
              <a:buNone/>
              <a:defRPr sz="3000">
                <a:latin typeface="Montserrat"/>
                <a:ea typeface="Montserrat"/>
                <a:cs typeface="Montserrat"/>
                <a:sym typeface="Montserrat"/>
              </a:defRPr>
            </a:lvl4pPr>
            <a:lvl5pPr lvl="4" algn="l">
              <a:lnSpc>
                <a:spcPct val="100000"/>
              </a:lnSpc>
              <a:spcBef>
                <a:spcPts val="0"/>
              </a:spcBef>
              <a:spcAft>
                <a:spcPts val="0"/>
              </a:spcAft>
              <a:buSzPts val="3000"/>
              <a:buFont typeface="Montserrat"/>
              <a:buNone/>
              <a:defRPr sz="3000">
                <a:latin typeface="Montserrat"/>
                <a:ea typeface="Montserrat"/>
                <a:cs typeface="Montserrat"/>
                <a:sym typeface="Montserrat"/>
              </a:defRPr>
            </a:lvl5pPr>
            <a:lvl6pPr lvl="5" algn="l">
              <a:lnSpc>
                <a:spcPct val="100000"/>
              </a:lnSpc>
              <a:spcBef>
                <a:spcPts val="0"/>
              </a:spcBef>
              <a:spcAft>
                <a:spcPts val="0"/>
              </a:spcAft>
              <a:buSzPts val="3000"/>
              <a:buFont typeface="Montserrat"/>
              <a:buNone/>
              <a:defRPr sz="3000">
                <a:latin typeface="Montserrat"/>
                <a:ea typeface="Montserrat"/>
                <a:cs typeface="Montserrat"/>
                <a:sym typeface="Montserrat"/>
              </a:defRPr>
            </a:lvl6pPr>
            <a:lvl7pPr lvl="6" algn="l">
              <a:lnSpc>
                <a:spcPct val="100000"/>
              </a:lnSpc>
              <a:spcBef>
                <a:spcPts val="0"/>
              </a:spcBef>
              <a:spcAft>
                <a:spcPts val="0"/>
              </a:spcAft>
              <a:buSzPts val="3000"/>
              <a:buFont typeface="Montserrat"/>
              <a:buNone/>
              <a:defRPr sz="3000">
                <a:latin typeface="Montserrat"/>
                <a:ea typeface="Montserrat"/>
                <a:cs typeface="Montserrat"/>
                <a:sym typeface="Montserrat"/>
              </a:defRPr>
            </a:lvl7pPr>
            <a:lvl8pPr lvl="7" algn="l">
              <a:lnSpc>
                <a:spcPct val="100000"/>
              </a:lnSpc>
              <a:spcBef>
                <a:spcPts val="0"/>
              </a:spcBef>
              <a:spcAft>
                <a:spcPts val="0"/>
              </a:spcAft>
              <a:buSzPts val="3000"/>
              <a:buFont typeface="Montserrat"/>
              <a:buNone/>
              <a:defRPr sz="3000">
                <a:latin typeface="Montserrat"/>
                <a:ea typeface="Montserrat"/>
                <a:cs typeface="Montserrat"/>
                <a:sym typeface="Montserrat"/>
              </a:defRPr>
            </a:lvl8pPr>
            <a:lvl9pPr lvl="8" algn="l">
              <a:lnSpc>
                <a:spcPct val="100000"/>
              </a:lnSpc>
              <a:spcBef>
                <a:spcPts val="0"/>
              </a:spcBef>
              <a:spcAft>
                <a:spcPts val="0"/>
              </a:spcAft>
              <a:buSzPts val="3000"/>
              <a:buFont typeface="Montserrat"/>
              <a:buNone/>
              <a:defRPr sz="3000">
                <a:latin typeface="Montserrat"/>
                <a:ea typeface="Montserrat"/>
                <a:cs typeface="Montserrat"/>
                <a:sym typeface="Montserrat"/>
              </a:defRPr>
            </a:lvl9pPr>
          </a:lstStyle>
          <a:p/>
        </p:txBody>
      </p:sp>
      <p:sp>
        <p:nvSpPr>
          <p:cNvPr id="214" name="Google Shape;214;p66"/>
          <p:cNvSpPr txBox="1"/>
          <p:nvPr>
            <p:ph idx="12" type="sldNum"/>
          </p:nvPr>
        </p:nvSpPr>
        <p:spPr>
          <a:xfrm>
            <a:off x="7258697" y="4568388"/>
            <a:ext cx="778500" cy="393600"/>
          </a:xfrm>
          <a:prstGeom prst="rect">
            <a:avLst/>
          </a:prstGeom>
          <a:noFill/>
          <a:ln>
            <a:noFill/>
          </a:ln>
        </p:spPr>
        <p:txBody>
          <a:bodyPr anchorCtr="0" anchor="ctr" bIns="0" lIns="91425" spcFirstLastPara="1" rIns="91425" wrap="square" tIns="0">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9pPr>
          </a:lstStyle>
          <a:p>
            <a:pPr indent="0" lvl="0" marL="0" rtl="0" algn="r">
              <a:spcBef>
                <a:spcPts val="0"/>
              </a:spcBef>
              <a:spcAft>
                <a:spcPts val="0"/>
              </a:spcAft>
              <a:buNone/>
            </a:pPr>
            <a:r>
              <a:rPr lang="en"/>
              <a:t>Page </a:t>
            </a:r>
            <a:fld id="{00000000-1234-1234-1234-123412341234}" type="slidenum">
              <a:rPr lang="en"/>
              <a:t>‹#›</a:t>
            </a:fld>
            <a:endParaRPr/>
          </a:p>
        </p:txBody>
      </p:sp>
      <p:sp>
        <p:nvSpPr>
          <p:cNvPr id="215" name="Google Shape;215;p66"/>
          <p:cNvSpPr txBox="1"/>
          <p:nvPr/>
        </p:nvSpPr>
        <p:spPr>
          <a:xfrm>
            <a:off x="311700" y="4621488"/>
            <a:ext cx="2384100" cy="2874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00000"/>
              </a:buClr>
              <a:buSzPts val="1400"/>
              <a:buFont typeface="Arial"/>
              <a:buNone/>
            </a:pPr>
            <a:r>
              <a:rPr b="1" i="0" lang="en" sz="1400" u="none" cap="none" strike="noStrike">
                <a:solidFill>
                  <a:srgbClr val="2C5234"/>
                </a:solidFill>
                <a:latin typeface="Montserrat"/>
                <a:ea typeface="Montserrat"/>
                <a:cs typeface="Montserrat"/>
                <a:sym typeface="Montserrat"/>
              </a:rPr>
              <a:t>Appvia.io</a:t>
            </a:r>
            <a:endParaRPr b="1" i="0" sz="1400" u="none" cap="none" strike="noStrike">
              <a:solidFill>
                <a:srgbClr val="2C5234"/>
              </a:solidFill>
              <a:latin typeface="Montserrat"/>
              <a:ea typeface="Montserrat"/>
              <a:cs typeface="Montserrat"/>
              <a:sym typeface="Montserrat"/>
            </a:endParaRPr>
          </a:p>
        </p:txBody>
      </p:sp>
      <p:cxnSp>
        <p:nvCxnSpPr>
          <p:cNvPr id="216" name="Google Shape;216;p66"/>
          <p:cNvCxnSpPr/>
          <p:nvPr/>
        </p:nvCxnSpPr>
        <p:spPr>
          <a:xfrm flipH="1" rot="10800000">
            <a:off x="1293075" y="4765075"/>
            <a:ext cx="6098400" cy="8400"/>
          </a:xfrm>
          <a:prstGeom prst="straightConnector1">
            <a:avLst/>
          </a:prstGeom>
          <a:noFill/>
          <a:ln cap="flat" cmpd="sng" w="9525">
            <a:solidFill>
              <a:srgbClr val="3D5B58"/>
            </a:solidFill>
            <a:prstDash val="solid"/>
            <a:round/>
            <a:headEnd len="sm" w="sm" type="none"/>
            <a:tailEnd len="sm" w="sm" type="none"/>
          </a:ln>
        </p:spPr>
      </p:cxnSp>
    </p:spTree>
  </p:cSld>
  <p:clrMapOvr>
    <a:masterClrMapping/>
  </p:clrMapOvr>
</p:sldLayout>
</file>

<file path=ppt/slideLayouts/slideLayout3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Blank">
  <p:cSld name="TITLE_AND_TWO_COLUMNS_1_1">
    <p:bg>
      <p:bgPr>
        <a:blipFill>
          <a:blip r:embed="rId2">
            <a:alphaModFix/>
          </a:blip>
          <a:stretch>
            <a:fillRect/>
          </a:stretch>
        </a:blipFill>
      </p:bgPr>
    </p:bg>
    <p:spTree>
      <p:nvGrpSpPr>
        <p:cNvPr id="217" name="Shape 217"/>
        <p:cNvGrpSpPr/>
        <p:nvPr/>
      </p:nvGrpSpPr>
      <p:grpSpPr>
        <a:xfrm>
          <a:off x="0" y="0"/>
          <a:ext cx="0" cy="0"/>
          <a:chOff x="0" y="0"/>
          <a:chExt cx="0" cy="0"/>
        </a:xfrm>
      </p:grpSpPr>
      <p:sp>
        <p:nvSpPr>
          <p:cNvPr id="218" name="Google Shape;218;p67"/>
          <p:cNvSpPr txBox="1"/>
          <p:nvPr>
            <p:ph type="title"/>
          </p:nvPr>
        </p:nvSpPr>
        <p:spPr>
          <a:xfrm>
            <a:off x="311700" y="318800"/>
            <a:ext cx="8520600" cy="429600"/>
          </a:xfrm>
          <a:prstGeom prst="rect">
            <a:avLst/>
          </a:prstGeom>
          <a:noFill/>
          <a:ln>
            <a:noFill/>
          </a:ln>
        </p:spPr>
        <p:txBody>
          <a:bodyPr anchorCtr="0" anchor="t" bIns="0" lIns="0" spcFirstLastPara="1" rIns="0" wrap="square" tIns="0">
            <a:noAutofit/>
          </a:bodyPr>
          <a:lstStyle>
            <a:lvl1pPr lvl="0" algn="l">
              <a:lnSpc>
                <a:spcPct val="100000"/>
              </a:lnSpc>
              <a:spcBef>
                <a:spcPts val="0"/>
              </a:spcBef>
              <a:spcAft>
                <a:spcPts val="0"/>
              </a:spcAft>
              <a:buClr>
                <a:srgbClr val="2C5234"/>
              </a:buClr>
              <a:buSzPts val="3200"/>
              <a:buFont typeface="Montserrat"/>
              <a:buNone/>
              <a:defRPr sz="3200">
                <a:solidFill>
                  <a:srgbClr val="2C5234"/>
                </a:solidFill>
                <a:latin typeface="Montserrat"/>
                <a:ea typeface="Montserrat"/>
                <a:cs typeface="Montserrat"/>
                <a:sym typeface="Montserrat"/>
              </a:defRPr>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p:txBody>
      </p:sp>
      <p:sp>
        <p:nvSpPr>
          <p:cNvPr id="219" name="Google Shape;219;p67"/>
          <p:cNvSpPr txBox="1"/>
          <p:nvPr>
            <p:ph idx="12" type="sldNum"/>
          </p:nvPr>
        </p:nvSpPr>
        <p:spPr>
          <a:xfrm>
            <a:off x="7258697" y="4568388"/>
            <a:ext cx="778500" cy="393600"/>
          </a:xfrm>
          <a:prstGeom prst="rect">
            <a:avLst/>
          </a:prstGeom>
          <a:noFill/>
          <a:ln>
            <a:noFill/>
          </a:ln>
        </p:spPr>
        <p:txBody>
          <a:bodyPr anchorCtr="0" anchor="ctr" bIns="0" lIns="91425" spcFirstLastPara="1" rIns="91425" wrap="square" tIns="0">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9pPr>
          </a:lstStyle>
          <a:p>
            <a:pPr indent="0" lvl="0" marL="0" rtl="0" algn="r">
              <a:spcBef>
                <a:spcPts val="0"/>
              </a:spcBef>
              <a:spcAft>
                <a:spcPts val="0"/>
              </a:spcAft>
              <a:buNone/>
            </a:pPr>
            <a:r>
              <a:rPr lang="en"/>
              <a:t>Page </a:t>
            </a:r>
            <a:fld id="{00000000-1234-1234-1234-123412341234}" type="slidenum">
              <a:rPr lang="en"/>
              <a:t>‹#›</a:t>
            </a:fld>
            <a:endParaRPr/>
          </a:p>
        </p:txBody>
      </p:sp>
      <p:sp>
        <p:nvSpPr>
          <p:cNvPr id="220" name="Google Shape;220;p67"/>
          <p:cNvSpPr txBox="1"/>
          <p:nvPr/>
        </p:nvSpPr>
        <p:spPr>
          <a:xfrm>
            <a:off x="311700" y="4621488"/>
            <a:ext cx="2384100" cy="2874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00000"/>
              </a:buClr>
              <a:buSzPts val="1400"/>
              <a:buFont typeface="Arial"/>
              <a:buNone/>
            </a:pPr>
            <a:r>
              <a:rPr b="1" i="0" lang="en" sz="1400" u="none" cap="none" strike="noStrike">
                <a:solidFill>
                  <a:srgbClr val="2C5234"/>
                </a:solidFill>
                <a:latin typeface="Montserrat"/>
                <a:ea typeface="Montserrat"/>
                <a:cs typeface="Montserrat"/>
                <a:sym typeface="Montserrat"/>
              </a:rPr>
              <a:t>Appvia.io</a:t>
            </a:r>
            <a:endParaRPr b="1" i="0" sz="1400" u="none" cap="none" strike="noStrike">
              <a:solidFill>
                <a:srgbClr val="2C5234"/>
              </a:solidFill>
              <a:latin typeface="Montserrat"/>
              <a:ea typeface="Montserrat"/>
              <a:cs typeface="Montserrat"/>
              <a:sym typeface="Montserrat"/>
            </a:endParaRPr>
          </a:p>
        </p:txBody>
      </p:sp>
      <p:cxnSp>
        <p:nvCxnSpPr>
          <p:cNvPr id="221" name="Google Shape;221;p67"/>
          <p:cNvCxnSpPr/>
          <p:nvPr/>
        </p:nvCxnSpPr>
        <p:spPr>
          <a:xfrm flipH="1" rot="10800000">
            <a:off x="1293075" y="4765075"/>
            <a:ext cx="6098400" cy="8400"/>
          </a:xfrm>
          <a:prstGeom prst="straightConnector1">
            <a:avLst/>
          </a:prstGeom>
          <a:noFill/>
          <a:ln cap="flat" cmpd="sng" w="9525">
            <a:solidFill>
              <a:srgbClr val="3D5B58"/>
            </a:solidFill>
            <a:prstDash val="solid"/>
            <a:round/>
            <a:headEnd len="sm" w="sm" type="none"/>
            <a:tailEnd len="sm" w="sm" type="none"/>
          </a:ln>
        </p:spPr>
      </p:cxnSp>
    </p:spTree>
  </p:cSld>
  <p:clrMapOvr>
    <a:masterClrMapping/>
  </p:clrMapOvr>
</p:sldLayout>
</file>

<file path=ppt/slideLayouts/slideLayout3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Blank 1">
  <p:cSld name="TITLE_AND_TWO_COLUMNS_1_1_1">
    <p:bg>
      <p:bgPr>
        <a:blipFill>
          <a:blip r:embed="rId2">
            <a:alphaModFix/>
          </a:blip>
          <a:stretch>
            <a:fillRect/>
          </a:stretch>
        </a:blipFill>
      </p:bgPr>
    </p:bg>
    <p:spTree>
      <p:nvGrpSpPr>
        <p:cNvPr id="222" name="Shape 222"/>
        <p:cNvGrpSpPr/>
        <p:nvPr/>
      </p:nvGrpSpPr>
      <p:grpSpPr>
        <a:xfrm>
          <a:off x="0" y="0"/>
          <a:ext cx="0" cy="0"/>
          <a:chOff x="0" y="0"/>
          <a:chExt cx="0" cy="0"/>
        </a:xfrm>
      </p:grpSpPr>
      <p:sp>
        <p:nvSpPr>
          <p:cNvPr id="223" name="Google Shape;223;p68"/>
          <p:cNvSpPr txBox="1"/>
          <p:nvPr>
            <p:ph type="title"/>
          </p:nvPr>
        </p:nvSpPr>
        <p:spPr>
          <a:xfrm>
            <a:off x="311700" y="318800"/>
            <a:ext cx="8520600" cy="429600"/>
          </a:xfrm>
          <a:prstGeom prst="rect">
            <a:avLst/>
          </a:prstGeom>
          <a:noFill/>
          <a:ln>
            <a:noFill/>
          </a:ln>
        </p:spPr>
        <p:txBody>
          <a:bodyPr anchorCtr="0" anchor="t" bIns="0" lIns="0" spcFirstLastPara="1" rIns="0" wrap="square" tIns="0">
            <a:noAutofit/>
          </a:bodyPr>
          <a:lstStyle>
            <a:lvl1pPr lvl="0" algn="l">
              <a:lnSpc>
                <a:spcPct val="100000"/>
              </a:lnSpc>
              <a:spcBef>
                <a:spcPts val="0"/>
              </a:spcBef>
              <a:spcAft>
                <a:spcPts val="0"/>
              </a:spcAft>
              <a:buClr>
                <a:srgbClr val="2C5234"/>
              </a:buClr>
              <a:buSzPts val="3200"/>
              <a:buFont typeface="Montserrat"/>
              <a:buNone/>
              <a:defRPr sz="3200">
                <a:solidFill>
                  <a:srgbClr val="2C5234"/>
                </a:solidFill>
                <a:latin typeface="Montserrat"/>
                <a:ea typeface="Montserrat"/>
                <a:cs typeface="Montserrat"/>
                <a:sym typeface="Montserrat"/>
              </a:defRPr>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p:txBody>
      </p:sp>
      <p:sp>
        <p:nvSpPr>
          <p:cNvPr id="224" name="Google Shape;224;p68"/>
          <p:cNvSpPr txBox="1"/>
          <p:nvPr>
            <p:ph idx="12" type="sldNum"/>
          </p:nvPr>
        </p:nvSpPr>
        <p:spPr>
          <a:xfrm>
            <a:off x="7258697" y="4568388"/>
            <a:ext cx="778500" cy="393600"/>
          </a:xfrm>
          <a:prstGeom prst="rect">
            <a:avLst/>
          </a:prstGeom>
          <a:noFill/>
          <a:ln>
            <a:noFill/>
          </a:ln>
        </p:spPr>
        <p:txBody>
          <a:bodyPr anchorCtr="0" anchor="ctr" bIns="0" lIns="91425" spcFirstLastPara="1" rIns="91425" wrap="square" tIns="0">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9pPr>
          </a:lstStyle>
          <a:p>
            <a:pPr indent="0" lvl="0" marL="0" rtl="0" algn="r">
              <a:spcBef>
                <a:spcPts val="0"/>
              </a:spcBef>
              <a:spcAft>
                <a:spcPts val="0"/>
              </a:spcAft>
              <a:buNone/>
            </a:pPr>
            <a:r>
              <a:rPr lang="en"/>
              <a:t>Page </a:t>
            </a:r>
            <a:fld id="{00000000-1234-1234-1234-123412341234}" type="slidenum">
              <a:rPr lang="en"/>
              <a:t>‹#›</a:t>
            </a:fld>
            <a:endParaRPr/>
          </a:p>
        </p:txBody>
      </p:sp>
      <p:sp>
        <p:nvSpPr>
          <p:cNvPr id="225" name="Google Shape;225;p68"/>
          <p:cNvSpPr txBox="1"/>
          <p:nvPr/>
        </p:nvSpPr>
        <p:spPr>
          <a:xfrm>
            <a:off x="311700" y="4621488"/>
            <a:ext cx="2384100" cy="2874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00000"/>
              </a:buClr>
              <a:buSzPts val="1400"/>
              <a:buFont typeface="Arial"/>
              <a:buNone/>
            </a:pPr>
            <a:r>
              <a:rPr b="1" i="0" lang="en" sz="1400" u="none" cap="none" strike="noStrike">
                <a:solidFill>
                  <a:srgbClr val="2C5234"/>
                </a:solidFill>
                <a:latin typeface="Montserrat"/>
                <a:ea typeface="Montserrat"/>
                <a:cs typeface="Montserrat"/>
                <a:sym typeface="Montserrat"/>
              </a:rPr>
              <a:t>Appvia.io</a:t>
            </a:r>
            <a:endParaRPr b="1" i="0" sz="1400" u="none" cap="none" strike="noStrike">
              <a:solidFill>
                <a:srgbClr val="2C5234"/>
              </a:solidFill>
              <a:latin typeface="Montserrat"/>
              <a:ea typeface="Montserrat"/>
              <a:cs typeface="Montserrat"/>
              <a:sym typeface="Montserrat"/>
            </a:endParaRPr>
          </a:p>
        </p:txBody>
      </p:sp>
      <p:cxnSp>
        <p:nvCxnSpPr>
          <p:cNvPr id="226" name="Google Shape;226;p68"/>
          <p:cNvCxnSpPr/>
          <p:nvPr/>
        </p:nvCxnSpPr>
        <p:spPr>
          <a:xfrm flipH="1" rot="10800000">
            <a:off x="1293075" y="4765075"/>
            <a:ext cx="6098400" cy="8400"/>
          </a:xfrm>
          <a:prstGeom prst="straightConnector1">
            <a:avLst/>
          </a:prstGeom>
          <a:noFill/>
          <a:ln cap="flat" cmpd="sng" w="9525">
            <a:solidFill>
              <a:srgbClr val="3D5B58"/>
            </a:solidFill>
            <a:prstDash val="solid"/>
            <a:round/>
            <a:headEnd len="sm" w="sm" type="none"/>
            <a:tailEnd len="sm" w="sm" type="none"/>
          </a:ln>
        </p:spPr>
      </p:cxnSp>
    </p:spTree>
  </p:cSld>
  <p:clrMapOvr>
    <a:masterClrMapping/>
  </p:clrMapOvr>
</p:sldLayout>
</file>

<file path=ppt/slideLayouts/slideLayout3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Blank, No Background">
  <p:cSld name="TITLE_AND_TWO_COLUMNS_1_1_1_1">
    <p:bg>
      <p:bgPr>
        <a:solidFill>
          <a:srgbClr val="FFFFFF"/>
        </a:solidFill>
      </p:bgPr>
    </p:bg>
    <p:spTree>
      <p:nvGrpSpPr>
        <p:cNvPr id="227" name="Shape 227"/>
        <p:cNvGrpSpPr/>
        <p:nvPr/>
      </p:nvGrpSpPr>
      <p:grpSpPr>
        <a:xfrm>
          <a:off x="0" y="0"/>
          <a:ext cx="0" cy="0"/>
          <a:chOff x="0" y="0"/>
          <a:chExt cx="0" cy="0"/>
        </a:xfrm>
      </p:grpSpPr>
      <p:sp>
        <p:nvSpPr>
          <p:cNvPr id="228" name="Google Shape;228;p69"/>
          <p:cNvSpPr txBox="1"/>
          <p:nvPr>
            <p:ph type="title"/>
          </p:nvPr>
        </p:nvSpPr>
        <p:spPr>
          <a:xfrm>
            <a:off x="311700" y="318800"/>
            <a:ext cx="8520600" cy="429600"/>
          </a:xfrm>
          <a:prstGeom prst="rect">
            <a:avLst/>
          </a:prstGeom>
          <a:noFill/>
          <a:ln>
            <a:noFill/>
          </a:ln>
        </p:spPr>
        <p:txBody>
          <a:bodyPr anchorCtr="0" anchor="t" bIns="0" lIns="0" spcFirstLastPara="1" rIns="0" wrap="square" tIns="0">
            <a:noAutofit/>
          </a:bodyPr>
          <a:lstStyle>
            <a:lvl1pPr lvl="0" algn="l">
              <a:lnSpc>
                <a:spcPct val="100000"/>
              </a:lnSpc>
              <a:spcBef>
                <a:spcPts val="0"/>
              </a:spcBef>
              <a:spcAft>
                <a:spcPts val="0"/>
              </a:spcAft>
              <a:buClr>
                <a:srgbClr val="2C5234"/>
              </a:buClr>
              <a:buSzPts val="3200"/>
              <a:buFont typeface="Montserrat"/>
              <a:buNone/>
              <a:defRPr sz="3200">
                <a:solidFill>
                  <a:srgbClr val="2C5234"/>
                </a:solidFill>
                <a:latin typeface="Montserrat"/>
                <a:ea typeface="Montserrat"/>
                <a:cs typeface="Montserrat"/>
                <a:sym typeface="Montserrat"/>
              </a:defRPr>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p:txBody>
      </p:sp>
    </p:spTree>
  </p:cSld>
  <p:clrMapOvr>
    <a:masterClrMapping/>
  </p:clrMapOvr>
</p:sldLayout>
</file>

<file path=ppt/slideLayouts/slideLayout3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eam Intro 1">
  <p:cSld name="TITLE_AND_TWO_COLUMNS_1_1_1_1_1">
    <p:bg>
      <p:bgPr>
        <a:solidFill>
          <a:srgbClr val="FFFFFF"/>
        </a:solidFill>
      </p:bgPr>
    </p:bg>
    <p:spTree>
      <p:nvGrpSpPr>
        <p:cNvPr id="229" name="Shape 229"/>
        <p:cNvGrpSpPr/>
        <p:nvPr/>
      </p:nvGrpSpPr>
      <p:grpSpPr>
        <a:xfrm>
          <a:off x="0" y="0"/>
          <a:ext cx="0" cy="0"/>
          <a:chOff x="0" y="0"/>
          <a:chExt cx="0" cy="0"/>
        </a:xfrm>
      </p:grpSpPr>
      <p:sp>
        <p:nvSpPr>
          <p:cNvPr id="230" name="Google Shape;230;p70"/>
          <p:cNvSpPr txBox="1"/>
          <p:nvPr/>
        </p:nvSpPr>
        <p:spPr>
          <a:xfrm>
            <a:off x="329450" y="318800"/>
            <a:ext cx="5532000" cy="504300"/>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000000"/>
              </a:buClr>
              <a:buSzPts val="3200"/>
              <a:buFont typeface="Arial"/>
              <a:buNone/>
            </a:pPr>
            <a:r>
              <a:rPr b="0" i="0" lang="en" sz="3200" u="none" cap="none" strike="noStrike">
                <a:solidFill>
                  <a:srgbClr val="2C5234"/>
                </a:solidFill>
                <a:latin typeface="Montserrat"/>
                <a:ea typeface="Montserrat"/>
                <a:cs typeface="Montserrat"/>
                <a:sym typeface="Montserrat"/>
              </a:rPr>
              <a:t>Team Introduction</a:t>
            </a:r>
            <a:endParaRPr b="0" i="0" sz="3200" u="none" cap="none" strike="noStrike">
              <a:solidFill>
                <a:srgbClr val="2C5234"/>
              </a:solidFill>
              <a:latin typeface="Montserrat"/>
              <a:ea typeface="Montserrat"/>
              <a:cs typeface="Montserrat"/>
              <a:sym typeface="Montserrat"/>
            </a:endParaRPr>
          </a:p>
        </p:txBody>
      </p:sp>
      <p:pic>
        <p:nvPicPr>
          <p:cNvPr id="231" name="Google Shape;231;p70"/>
          <p:cNvPicPr preferRelativeResize="0"/>
          <p:nvPr/>
        </p:nvPicPr>
        <p:blipFill rotWithShape="1">
          <a:blip r:embed="rId2">
            <a:alphaModFix/>
          </a:blip>
          <a:srcRect b="39295" l="15510" r="13009" t="13021"/>
          <a:stretch/>
        </p:blipFill>
        <p:spPr>
          <a:xfrm>
            <a:off x="329450" y="1318938"/>
            <a:ext cx="1143000" cy="1143000"/>
          </a:xfrm>
          <a:prstGeom prst="ellipse">
            <a:avLst/>
          </a:prstGeom>
          <a:noFill/>
          <a:ln>
            <a:noFill/>
          </a:ln>
        </p:spPr>
      </p:pic>
      <p:sp>
        <p:nvSpPr>
          <p:cNvPr id="232" name="Google Shape;232;p70"/>
          <p:cNvSpPr txBox="1"/>
          <p:nvPr/>
        </p:nvSpPr>
        <p:spPr>
          <a:xfrm>
            <a:off x="1680925" y="1590150"/>
            <a:ext cx="1773300" cy="4533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00000"/>
              </a:buClr>
              <a:buSzPts val="1200"/>
              <a:buFont typeface="Arial"/>
              <a:buNone/>
            </a:pPr>
            <a:r>
              <a:rPr b="1" i="0" lang="en" sz="1200" u="none" cap="none" strike="noStrike">
                <a:solidFill>
                  <a:srgbClr val="3D5B58"/>
                </a:solidFill>
                <a:latin typeface="Montserrat"/>
                <a:ea typeface="Montserrat"/>
                <a:cs typeface="Montserrat"/>
                <a:sym typeface="Montserrat"/>
              </a:rPr>
              <a:t>Name Name</a:t>
            </a:r>
            <a:endParaRPr b="1" i="0" sz="1200" u="none" cap="none" strike="noStrike">
              <a:solidFill>
                <a:srgbClr val="3D5B58"/>
              </a:solidFill>
              <a:latin typeface="Montserrat"/>
              <a:ea typeface="Montserrat"/>
              <a:cs typeface="Montserrat"/>
              <a:sym typeface="Montserrat"/>
            </a:endParaRPr>
          </a:p>
          <a:p>
            <a:pPr indent="0" lvl="0" marL="0" marR="0" rtl="0" algn="l">
              <a:lnSpc>
                <a:spcPct val="100000"/>
              </a:lnSpc>
              <a:spcBef>
                <a:spcPts val="0"/>
              </a:spcBef>
              <a:spcAft>
                <a:spcPts val="0"/>
              </a:spcAft>
              <a:buClr>
                <a:srgbClr val="000000"/>
              </a:buClr>
              <a:buSzPts val="1200"/>
              <a:buFont typeface="Arial"/>
              <a:buNone/>
            </a:pPr>
            <a:r>
              <a:rPr b="0" i="0" lang="en" sz="1200" u="none" cap="none" strike="noStrike">
                <a:solidFill>
                  <a:srgbClr val="3D5B58"/>
                </a:solidFill>
                <a:latin typeface="Montserrat"/>
                <a:ea typeface="Montserrat"/>
                <a:cs typeface="Montserrat"/>
                <a:sym typeface="Montserrat"/>
              </a:rPr>
              <a:t>Title Here</a:t>
            </a:r>
            <a:endParaRPr b="0" i="0" sz="1200" u="none" cap="none" strike="noStrike">
              <a:solidFill>
                <a:srgbClr val="3D5B58"/>
              </a:solidFill>
              <a:latin typeface="Montserrat"/>
              <a:ea typeface="Montserrat"/>
              <a:cs typeface="Montserrat"/>
              <a:sym typeface="Montserrat"/>
            </a:endParaRPr>
          </a:p>
        </p:txBody>
      </p:sp>
      <p:cxnSp>
        <p:nvCxnSpPr>
          <p:cNvPr id="233" name="Google Shape;233;p70"/>
          <p:cNvCxnSpPr/>
          <p:nvPr/>
        </p:nvCxnSpPr>
        <p:spPr>
          <a:xfrm>
            <a:off x="1680925" y="2190750"/>
            <a:ext cx="600600" cy="0"/>
          </a:xfrm>
          <a:prstGeom prst="straightConnector1">
            <a:avLst/>
          </a:prstGeom>
          <a:noFill/>
          <a:ln cap="flat" cmpd="sng" w="19050">
            <a:solidFill>
              <a:srgbClr val="FFBE9F"/>
            </a:solidFill>
            <a:prstDash val="solid"/>
            <a:round/>
            <a:headEnd len="sm" w="sm" type="none"/>
            <a:tailEnd len="sm" w="sm" type="none"/>
          </a:ln>
        </p:spPr>
      </p:cxnSp>
      <p:pic>
        <p:nvPicPr>
          <p:cNvPr id="234" name="Google Shape;234;p70"/>
          <p:cNvPicPr preferRelativeResize="0"/>
          <p:nvPr/>
        </p:nvPicPr>
        <p:blipFill rotWithShape="1">
          <a:blip r:embed="rId3">
            <a:alphaModFix/>
          </a:blip>
          <a:srcRect b="28966" l="6963" r="6963" t="13651"/>
          <a:stretch/>
        </p:blipFill>
        <p:spPr>
          <a:xfrm>
            <a:off x="3301825" y="1318938"/>
            <a:ext cx="1143000" cy="1143000"/>
          </a:xfrm>
          <a:prstGeom prst="ellipse">
            <a:avLst/>
          </a:prstGeom>
          <a:noFill/>
          <a:ln>
            <a:noFill/>
          </a:ln>
        </p:spPr>
      </p:pic>
      <p:sp>
        <p:nvSpPr>
          <p:cNvPr id="235" name="Google Shape;235;p70"/>
          <p:cNvSpPr txBox="1"/>
          <p:nvPr/>
        </p:nvSpPr>
        <p:spPr>
          <a:xfrm>
            <a:off x="4653300" y="1590150"/>
            <a:ext cx="1773300" cy="4533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00000"/>
              </a:buClr>
              <a:buSzPts val="1200"/>
              <a:buFont typeface="Arial"/>
              <a:buNone/>
            </a:pPr>
            <a:r>
              <a:rPr b="1" i="0" lang="en" sz="1200" u="none" cap="none" strike="noStrike">
                <a:solidFill>
                  <a:srgbClr val="3D5B58"/>
                </a:solidFill>
                <a:latin typeface="Montserrat"/>
                <a:ea typeface="Montserrat"/>
                <a:cs typeface="Montserrat"/>
                <a:sym typeface="Montserrat"/>
              </a:rPr>
              <a:t>Name Name</a:t>
            </a:r>
            <a:endParaRPr b="1" i="0" sz="1200" u="none" cap="none" strike="noStrike">
              <a:solidFill>
                <a:srgbClr val="3D5B58"/>
              </a:solidFill>
              <a:latin typeface="Montserrat"/>
              <a:ea typeface="Montserrat"/>
              <a:cs typeface="Montserrat"/>
              <a:sym typeface="Montserrat"/>
            </a:endParaRPr>
          </a:p>
          <a:p>
            <a:pPr indent="0" lvl="0" marL="0" marR="0" rtl="0" algn="l">
              <a:lnSpc>
                <a:spcPct val="100000"/>
              </a:lnSpc>
              <a:spcBef>
                <a:spcPts val="0"/>
              </a:spcBef>
              <a:spcAft>
                <a:spcPts val="0"/>
              </a:spcAft>
              <a:buClr>
                <a:srgbClr val="000000"/>
              </a:buClr>
              <a:buSzPts val="1200"/>
              <a:buFont typeface="Arial"/>
              <a:buNone/>
            </a:pPr>
            <a:r>
              <a:rPr b="0" i="0" lang="en" sz="1200" u="none" cap="none" strike="noStrike">
                <a:solidFill>
                  <a:srgbClr val="3D5B58"/>
                </a:solidFill>
                <a:latin typeface="Montserrat"/>
                <a:ea typeface="Montserrat"/>
                <a:cs typeface="Montserrat"/>
                <a:sym typeface="Montserrat"/>
              </a:rPr>
              <a:t>Title Here</a:t>
            </a:r>
            <a:endParaRPr b="0" i="0" sz="1200" u="none" cap="none" strike="noStrike">
              <a:solidFill>
                <a:srgbClr val="3D5B58"/>
              </a:solidFill>
              <a:latin typeface="Montserrat"/>
              <a:ea typeface="Montserrat"/>
              <a:cs typeface="Montserrat"/>
              <a:sym typeface="Montserrat"/>
            </a:endParaRPr>
          </a:p>
        </p:txBody>
      </p:sp>
      <p:cxnSp>
        <p:nvCxnSpPr>
          <p:cNvPr id="236" name="Google Shape;236;p70"/>
          <p:cNvCxnSpPr/>
          <p:nvPr/>
        </p:nvCxnSpPr>
        <p:spPr>
          <a:xfrm>
            <a:off x="4653300" y="2190750"/>
            <a:ext cx="600600" cy="0"/>
          </a:xfrm>
          <a:prstGeom prst="straightConnector1">
            <a:avLst/>
          </a:prstGeom>
          <a:noFill/>
          <a:ln cap="flat" cmpd="sng" w="19050">
            <a:solidFill>
              <a:srgbClr val="FFBE9F"/>
            </a:solidFill>
            <a:prstDash val="solid"/>
            <a:round/>
            <a:headEnd len="sm" w="sm" type="none"/>
            <a:tailEnd len="sm" w="sm" type="none"/>
          </a:ln>
        </p:spPr>
      </p:cxnSp>
      <p:pic>
        <p:nvPicPr>
          <p:cNvPr id="237" name="Google Shape;237;p70"/>
          <p:cNvPicPr preferRelativeResize="0"/>
          <p:nvPr/>
        </p:nvPicPr>
        <p:blipFill rotWithShape="1">
          <a:blip r:embed="rId4">
            <a:alphaModFix/>
          </a:blip>
          <a:srcRect b="13716" l="29058" r="22605" t="13709"/>
          <a:stretch/>
        </p:blipFill>
        <p:spPr>
          <a:xfrm>
            <a:off x="6274200" y="1318938"/>
            <a:ext cx="1143000" cy="1143000"/>
          </a:xfrm>
          <a:prstGeom prst="ellipse">
            <a:avLst/>
          </a:prstGeom>
          <a:noFill/>
          <a:ln>
            <a:noFill/>
          </a:ln>
        </p:spPr>
      </p:pic>
      <p:sp>
        <p:nvSpPr>
          <p:cNvPr id="238" name="Google Shape;238;p70"/>
          <p:cNvSpPr txBox="1"/>
          <p:nvPr/>
        </p:nvSpPr>
        <p:spPr>
          <a:xfrm>
            <a:off x="7625675" y="1590150"/>
            <a:ext cx="1773300" cy="4533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00000"/>
              </a:buClr>
              <a:buSzPts val="1200"/>
              <a:buFont typeface="Arial"/>
              <a:buNone/>
            </a:pPr>
            <a:r>
              <a:rPr b="1" i="0" lang="en" sz="1200" u="none" cap="none" strike="noStrike">
                <a:solidFill>
                  <a:srgbClr val="3D5B58"/>
                </a:solidFill>
                <a:latin typeface="Montserrat"/>
                <a:ea typeface="Montserrat"/>
                <a:cs typeface="Montserrat"/>
                <a:sym typeface="Montserrat"/>
              </a:rPr>
              <a:t>Name Name</a:t>
            </a:r>
            <a:endParaRPr b="1" i="0" sz="1200" u="none" cap="none" strike="noStrike">
              <a:solidFill>
                <a:srgbClr val="3D5B58"/>
              </a:solidFill>
              <a:latin typeface="Montserrat"/>
              <a:ea typeface="Montserrat"/>
              <a:cs typeface="Montserrat"/>
              <a:sym typeface="Montserrat"/>
            </a:endParaRPr>
          </a:p>
          <a:p>
            <a:pPr indent="0" lvl="0" marL="0" marR="0" rtl="0" algn="l">
              <a:lnSpc>
                <a:spcPct val="100000"/>
              </a:lnSpc>
              <a:spcBef>
                <a:spcPts val="0"/>
              </a:spcBef>
              <a:spcAft>
                <a:spcPts val="0"/>
              </a:spcAft>
              <a:buClr>
                <a:srgbClr val="000000"/>
              </a:buClr>
              <a:buSzPts val="1200"/>
              <a:buFont typeface="Arial"/>
              <a:buNone/>
            </a:pPr>
            <a:r>
              <a:rPr b="0" i="0" lang="en" sz="1200" u="none" cap="none" strike="noStrike">
                <a:solidFill>
                  <a:srgbClr val="3D5B58"/>
                </a:solidFill>
                <a:latin typeface="Montserrat"/>
                <a:ea typeface="Montserrat"/>
                <a:cs typeface="Montserrat"/>
                <a:sym typeface="Montserrat"/>
              </a:rPr>
              <a:t>Title Here</a:t>
            </a:r>
            <a:endParaRPr b="0" i="0" sz="1200" u="none" cap="none" strike="noStrike">
              <a:solidFill>
                <a:srgbClr val="3D5B58"/>
              </a:solidFill>
              <a:latin typeface="Montserrat"/>
              <a:ea typeface="Montserrat"/>
              <a:cs typeface="Montserrat"/>
              <a:sym typeface="Montserrat"/>
            </a:endParaRPr>
          </a:p>
        </p:txBody>
      </p:sp>
      <p:cxnSp>
        <p:nvCxnSpPr>
          <p:cNvPr id="239" name="Google Shape;239;p70"/>
          <p:cNvCxnSpPr/>
          <p:nvPr/>
        </p:nvCxnSpPr>
        <p:spPr>
          <a:xfrm>
            <a:off x="7625675" y="2190750"/>
            <a:ext cx="600600" cy="0"/>
          </a:xfrm>
          <a:prstGeom prst="straightConnector1">
            <a:avLst/>
          </a:prstGeom>
          <a:noFill/>
          <a:ln cap="flat" cmpd="sng" w="19050">
            <a:solidFill>
              <a:srgbClr val="FFBE9F"/>
            </a:solidFill>
            <a:prstDash val="solid"/>
            <a:round/>
            <a:headEnd len="sm" w="sm" type="none"/>
            <a:tailEnd len="sm" w="sm" type="none"/>
          </a:ln>
        </p:spPr>
      </p:cxnSp>
      <p:pic>
        <p:nvPicPr>
          <p:cNvPr id="240" name="Google Shape;240;p70"/>
          <p:cNvPicPr preferRelativeResize="0"/>
          <p:nvPr/>
        </p:nvPicPr>
        <p:blipFill rotWithShape="1">
          <a:blip r:embed="rId5">
            <a:alphaModFix/>
          </a:blip>
          <a:srcRect b="27707" l="0" r="19530" t="18575"/>
          <a:stretch/>
        </p:blipFill>
        <p:spPr>
          <a:xfrm>
            <a:off x="329450" y="3126213"/>
            <a:ext cx="1143000" cy="1143000"/>
          </a:xfrm>
          <a:prstGeom prst="ellipse">
            <a:avLst/>
          </a:prstGeom>
          <a:noFill/>
          <a:ln>
            <a:noFill/>
          </a:ln>
        </p:spPr>
      </p:pic>
      <p:sp>
        <p:nvSpPr>
          <p:cNvPr id="241" name="Google Shape;241;p70"/>
          <p:cNvSpPr txBox="1"/>
          <p:nvPr/>
        </p:nvSpPr>
        <p:spPr>
          <a:xfrm>
            <a:off x="1680925" y="3397425"/>
            <a:ext cx="1773300" cy="4533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00000"/>
              </a:buClr>
              <a:buSzPts val="1200"/>
              <a:buFont typeface="Arial"/>
              <a:buNone/>
            </a:pPr>
            <a:r>
              <a:rPr b="1" i="0" lang="en" sz="1200" u="none" cap="none" strike="noStrike">
                <a:solidFill>
                  <a:srgbClr val="3D5B58"/>
                </a:solidFill>
                <a:latin typeface="Montserrat"/>
                <a:ea typeface="Montserrat"/>
                <a:cs typeface="Montserrat"/>
                <a:sym typeface="Montserrat"/>
              </a:rPr>
              <a:t>Name Name</a:t>
            </a:r>
            <a:endParaRPr b="1" i="0" sz="1200" u="none" cap="none" strike="noStrike">
              <a:solidFill>
                <a:srgbClr val="3D5B58"/>
              </a:solidFill>
              <a:latin typeface="Montserrat"/>
              <a:ea typeface="Montserrat"/>
              <a:cs typeface="Montserrat"/>
              <a:sym typeface="Montserrat"/>
            </a:endParaRPr>
          </a:p>
          <a:p>
            <a:pPr indent="0" lvl="0" marL="0" marR="0" rtl="0" algn="l">
              <a:lnSpc>
                <a:spcPct val="100000"/>
              </a:lnSpc>
              <a:spcBef>
                <a:spcPts val="0"/>
              </a:spcBef>
              <a:spcAft>
                <a:spcPts val="0"/>
              </a:spcAft>
              <a:buClr>
                <a:srgbClr val="000000"/>
              </a:buClr>
              <a:buSzPts val="1200"/>
              <a:buFont typeface="Arial"/>
              <a:buNone/>
            </a:pPr>
            <a:r>
              <a:rPr b="0" i="0" lang="en" sz="1200" u="none" cap="none" strike="noStrike">
                <a:solidFill>
                  <a:srgbClr val="3D5B58"/>
                </a:solidFill>
                <a:latin typeface="Montserrat"/>
                <a:ea typeface="Montserrat"/>
                <a:cs typeface="Montserrat"/>
                <a:sym typeface="Montserrat"/>
              </a:rPr>
              <a:t>Title Here</a:t>
            </a:r>
            <a:endParaRPr b="0" i="0" sz="1200" u="none" cap="none" strike="noStrike">
              <a:solidFill>
                <a:srgbClr val="3D5B58"/>
              </a:solidFill>
              <a:latin typeface="Montserrat"/>
              <a:ea typeface="Montserrat"/>
              <a:cs typeface="Montserrat"/>
              <a:sym typeface="Montserrat"/>
            </a:endParaRPr>
          </a:p>
        </p:txBody>
      </p:sp>
      <p:cxnSp>
        <p:nvCxnSpPr>
          <p:cNvPr id="242" name="Google Shape;242;p70"/>
          <p:cNvCxnSpPr/>
          <p:nvPr/>
        </p:nvCxnSpPr>
        <p:spPr>
          <a:xfrm>
            <a:off x="1680925" y="3998025"/>
            <a:ext cx="600600" cy="0"/>
          </a:xfrm>
          <a:prstGeom prst="straightConnector1">
            <a:avLst/>
          </a:prstGeom>
          <a:noFill/>
          <a:ln cap="flat" cmpd="sng" w="19050">
            <a:solidFill>
              <a:srgbClr val="FFBE9F"/>
            </a:solidFill>
            <a:prstDash val="solid"/>
            <a:round/>
            <a:headEnd len="sm" w="sm" type="none"/>
            <a:tailEnd len="sm" w="sm" type="none"/>
          </a:ln>
        </p:spPr>
      </p:cxnSp>
      <p:pic>
        <p:nvPicPr>
          <p:cNvPr id="243" name="Google Shape;243;p70"/>
          <p:cNvPicPr preferRelativeResize="0"/>
          <p:nvPr/>
        </p:nvPicPr>
        <p:blipFill rotWithShape="1">
          <a:blip r:embed="rId6">
            <a:alphaModFix/>
          </a:blip>
          <a:srcRect b="25395" l="0" r="0" t="7488"/>
          <a:stretch/>
        </p:blipFill>
        <p:spPr>
          <a:xfrm>
            <a:off x="3301825" y="3126213"/>
            <a:ext cx="1143000" cy="1143000"/>
          </a:xfrm>
          <a:prstGeom prst="ellipse">
            <a:avLst/>
          </a:prstGeom>
          <a:noFill/>
          <a:ln>
            <a:noFill/>
          </a:ln>
        </p:spPr>
      </p:pic>
      <p:sp>
        <p:nvSpPr>
          <p:cNvPr id="244" name="Google Shape;244;p70"/>
          <p:cNvSpPr txBox="1"/>
          <p:nvPr/>
        </p:nvSpPr>
        <p:spPr>
          <a:xfrm>
            <a:off x="4653300" y="3397425"/>
            <a:ext cx="1773300" cy="4533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00000"/>
              </a:buClr>
              <a:buSzPts val="1200"/>
              <a:buFont typeface="Arial"/>
              <a:buNone/>
            </a:pPr>
            <a:r>
              <a:rPr b="1" i="0" lang="en" sz="1200" u="none" cap="none" strike="noStrike">
                <a:solidFill>
                  <a:srgbClr val="3D5B58"/>
                </a:solidFill>
                <a:latin typeface="Montserrat"/>
                <a:ea typeface="Montserrat"/>
                <a:cs typeface="Montserrat"/>
                <a:sym typeface="Montserrat"/>
              </a:rPr>
              <a:t>Name Name</a:t>
            </a:r>
            <a:endParaRPr b="1" i="0" sz="1200" u="none" cap="none" strike="noStrike">
              <a:solidFill>
                <a:srgbClr val="3D5B58"/>
              </a:solidFill>
              <a:latin typeface="Montserrat"/>
              <a:ea typeface="Montserrat"/>
              <a:cs typeface="Montserrat"/>
              <a:sym typeface="Montserrat"/>
            </a:endParaRPr>
          </a:p>
          <a:p>
            <a:pPr indent="0" lvl="0" marL="0" marR="0" rtl="0" algn="l">
              <a:lnSpc>
                <a:spcPct val="100000"/>
              </a:lnSpc>
              <a:spcBef>
                <a:spcPts val="0"/>
              </a:spcBef>
              <a:spcAft>
                <a:spcPts val="0"/>
              </a:spcAft>
              <a:buClr>
                <a:srgbClr val="000000"/>
              </a:buClr>
              <a:buSzPts val="1200"/>
              <a:buFont typeface="Arial"/>
              <a:buNone/>
            </a:pPr>
            <a:r>
              <a:rPr b="0" i="0" lang="en" sz="1200" u="none" cap="none" strike="noStrike">
                <a:solidFill>
                  <a:srgbClr val="3D5B58"/>
                </a:solidFill>
                <a:latin typeface="Montserrat"/>
                <a:ea typeface="Montserrat"/>
                <a:cs typeface="Montserrat"/>
                <a:sym typeface="Montserrat"/>
              </a:rPr>
              <a:t>Title Here</a:t>
            </a:r>
            <a:endParaRPr b="0" i="0" sz="1200" u="none" cap="none" strike="noStrike">
              <a:solidFill>
                <a:srgbClr val="3D5B58"/>
              </a:solidFill>
              <a:latin typeface="Montserrat"/>
              <a:ea typeface="Montserrat"/>
              <a:cs typeface="Montserrat"/>
              <a:sym typeface="Montserrat"/>
            </a:endParaRPr>
          </a:p>
        </p:txBody>
      </p:sp>
      <p:cxnSp>
        <p:nvCxnSpPr>
          <p:cNvPr id="245" name="Google Shape;245;p70"/>
          <p:cNvCxnSpPr/>
          <p:nvPr/>
        </p:nvCxnSpPr>
        <p:spPr>
          <a:xfrm>
            <a:off x="4653300" y="3998025"/>
            <a:ext cx="600600" cy="0"/>
          </a:xfrm>
          <a:prstGeom prst="straightConnector1">
            <a:avLst/>
          </a:prstGeom>
          <a:noFill/>
          <a:ln cap="flat" cmpd="sng" w="19050">
            <a:solidFill>
              <a:srgbClr val="FFBE9F"/>
            </a:solidFill>
            <a:prstDash val="solid"/>
            <a:round/>
            <a:headEnd len="sm" w="sm" type="none"/>
            <a:tailEnd len="sm" w="sm" type="none"/>
          </a:ln>
        </p:spPr>
      </p:cxnSp>
      <p:pic>
        <p:nvPicPr>
          <p:cNvPr id="246" name="Google Shape;246;p70"/>
          <p:cNvPicPr preferRelativeResize="0"/>
          <p:nvPr/>
        </p:nvPicPr>
        <p:blipFill rotWithShape="1">
          <a:blip r:embed="rId7">
            <a:alphaModFix/>
          </a:blip>
          <a:srcRect b="39094" l="41217" r="18262" t="66"/>
          <a:stretch/>
        </p:blipFill>
        <p:spPr>
          <a:xfrm>
            <a:off x="6274200" y="3126213"/>
            <a:ext cx="1143000" cy="1143000"/>
          </a:xfrm>
          <a:prstGeom prst="ellipse">
            <a:avLst/>
          </a:prstGeom>
          <a:noFill/>
          <a:ln>
            <a:noFill/>
          </a:ln>
        </p:spPr>
      </p:pic>
      <p:sp>
        <p:nvSpPr>
          <p:cNvPr id="247" name="Google Shape;247;p70"/>
          <p:cNvSpPr txBox="1"/>
          <p:nvPr/>
        </p:nvSpPr>
        <p:spPr>
          <a:xfrm>
            <a:off x="7625675" y="3397425"/>
            <a:ext cx="1773300" cy="4533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00000"/>
              </a:buClr>
              <a:buSzPts val="1200"/>
              <a:buFont typeface="Arial"/>
              <a:buNone/>
            </a:pPr>
            <a:r>
              <a:rPr b="1" i="0" lang="en" sz="1200" u="none" cap="none" strike="noStrike">
                <a:solidFill>
                  <a:srgbClr val="3D5B58"/>
                </a:solidFill>
                <a:latin typeface="Montserrat"/>
                <a:ea typeface="Montserrat"/>
                <a:cs typeface="Montserrat"/>
                <a:sym typeface="Montserrat"/>
              </a:rPr>
              <a:t>Name Name</a:t>
            </a:r>
            <a:endParaRPr b="1" i="0" sz="1200" u="none" cap="none" strike="noStrike">
              <a:solidFill>
                <a:srgbClr val="3D5B58"/>
              </a:solidFill>
              <a:latin typeface="Montserrat"/>
              <a:ea typeface="Montserrat"/>
              <a:cs typeface="Montserrat"/>
              <a:sym typeface="Montserrat"/>
            </a:endParaRPr>
          </a:p>
          <a:p>
            <a:pPr indent="0" lvl="0" marL="0" marR="0" rtl="0" algn="l">
              <a:lnSpc>
                <a:spcPct val="100000"/>
              </a:lnSpc>
              <a:spcBef>
                <a:spcPts val="0"/>
              </a:spcBef>
              <a:spcAft>
                <a:spcPts val="0"/>
              </a:spcAft>
              <a:buClr>
                <a:srgbClr val="000000"/>
              </a:buClr>
              <a:buSzPts val="1200"/>
              <a:buFont typeface="Arial"/>
              <a:buNone/>
            </a:pPr>
            <a:r>
              <a:rPr b="0" i="0" lang="en" sz="1200" u="none" cap="none" strike="noStrike">
                <a:solidFill>
                  <a:srgbClr val="3D5B58"/>
                </a:solidFill>
                <a:latin typeface="Montserrat"/>
                <a:ea typeface="Montserrat"/>
                <a:cs typeface="Montserrat"/>
                <a:sym typeface="Montserrat"/>
              </a:rPr>
              <a:t>Title Here</a:t>
            </a:r>
            <a:endParaRPr b="0" i="0" sz="1200" u="none" cap="none" strike="noStrike">
              <a:solidFill>
                <a:srgbClr val="3D5B58"/>
              </a:solidFill>
              <a:latin typeface="Montserrat"/>
              <a:ea typeface="Montserrat"/>
              <a:cs typeface="Montserrat"/>
              <a:sym typeface="Montserrat"/>
            </a:endParaRPr>
          </a:p>
        </p:txBody>
      </p:sp>
      <p:cxnSp>
        <p:nvCxnSpPr>
          <p:cNvPr id="248" name="Google Shape;248;p70"/>
          <p:cNvCxnSpPr/>
          <p:nvPr/>
        </p:nvCxnSpPr>
        <p:spPr>
          <a:xfrm>
            <a:off x="7625675" y="3998025"/>
            <a:ext cx="600600" cy="0"/>
          </a:xfrm>
          <a:prstGeom prst="straightConnector1">
            <a:avLst/>
          </a:prstGeom>
          <a:noFill/>
          <a:ln cap="flat" cmpd="sng" w="19050">
            <a:solidFill>
              <a:srgbClr val="FFBE9F"/>
            </a:solidFill>
            <a:prstDash val="solid"/>
            <a:round/>
            <a:headEnd len="sm" w="sm" type="none"/>
            <a:tailEnd len="sm" w="sm" type="none"/>
          </a:ln>
        </p:spPr>
      </p:cxnSp>
    </p:spTree>
  </p:cSld>
  <p:clrMapOvr>
    <a:masterClrMapping/>
  </p:clrMapOvr>
</p:sldLayout>
</file>

<file path=ppt/slideLayouts/slideLayout3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eam Intro 2">
  <p:cSld name="TITLE_AND_TWO_COLUMNS_1_1_1_1_1_1">
    <p:bg>
      <p:bgPr>
        <a:blipFill>
          <a:blip r:embed="rId2">
            <a:alphaModFix/>
          </a:blip>
          <a:stretch>
            <a:fillRect/>
          </a:stretch>
        </a:blipFill>
      </p:bgPr>
    </p:bg>
    <p:spTree>
      <p:nvGrpSpPr>
        <p:cNvPr id="249" name="Shape 249"/>
        <p:cNvGrpSpPr/>
        <p:nvPr/>
      </p:nvGrpSpPr>
      <p:grpSpPr>
        <a:xfrm>
          <a:off x="0" y="0"/>
          <a:ext cx="0" cy="0"/>
          <a:chOff x="0" y="0"/>
          <a:chExt cx="0" cy="0"/>
        </a:xfrm>
      </p:grpSpPr>
      <p:sp>
        <p:nvSpPr>
          <p:cNvPr id="250" name="Google Shape;250;p71"/>
          <p:cNvSpPr txBox="1"/>
          <p:nvPr/>
        </p:nvSpPr>
        <p:spPr>
          <a:xfrm>
            <a:off x="329450" y="318800"/>
            <a:ext cx="5703300" cy="504300"/>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000000"/>
              </a:buClr>
              <a:buSzPts val="3200"/>
              <a:buFont typeface="Arial"/>
              <a:buNone/>
            </a:pPr>
            <a:r>
              <a:rPr b="0" i="0" lang="en" sz="3200" u="none" cap="none" strike="noStrike">
                <a:solidFill>
                  <a:srgbClr val="2C5234"/>
                </a:solidFill>
                <a:latin typeface="Montserrat"/>
                <a:ea typeface="Montserrat"/>
                <a:cs typeface="Montserrat"/>
                <a:sym typeface="Montserrat"/>
              </a:rPr>
              <a:t>Team Introduction</a:t>
            </a:r>
            <a:endParaRPr b="0" i="0" sz="3200" u="none" cap="none" strike="noStrike">
              <a:solidFill>
                <a:srgbClr val="2C5234"/>
              </a:solidFill>
              <a:latin typeface="Montserrat"/>
              <a:ea typeface="Montserrat"/>
              <a:cs typeface="Montserrat"/>
              <a:sym typeface="Montserrat"/>
            </a:endParaRPr>
          </a:p>
        </p:txBody>
      </p:sp>
      <p:pic>
        <p:nvPicPr>
          <p:cNvPr id="251" name="Google Shape;251;p71"/>
          <p:cNvPicPr preferRelativeResize="0"/>
          <p:nvPr/>
        </p:nvPicPr>
        <p:blipFill rotWithShape="1">
          <a:blip r:embed="rId3">
            <a:alphaModFix/>
          </a:blip>
          <a:srcRect b="39295" l="15510" r="13009" t="13021"/>
          <a:stretch/>
        </p:blipFill>
        <p:spPr>
          <a:xfrm>
            <a:off x="329450" y="1174925"/>
            <a:ext cx="1371600" cy="1371600"/>
          </a:xfrm>
          <a:prstGeom prst="ellipse">
            <a:avLst/>
          </a:prstGeom>
          <a:noFill/>
          <a:ln>
            <a:noFill/>
          </a:ln>
        </p:spPr>
      </p:pic>
      <p:sp>
        <p:nvSpPr>
          <p:cNvPr id="252" name="Google Shape;252;p71"/>
          <p:cNvSpPr txBox="1"/>
          <p:nvPr/>
        </p:nvSpPr>
        <p:spPr>
          <a:xfrm>
            <a:off x="1919025" y="1414188"/>
            <a:ext cx="2182500" cy="8931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00000"/>
              </a:buClr>
              <a:buSzPts val="1200"/>
              <a:buFont typeface="Arial"/>
              <a:buNone/>
            </a:pPr>
            <a:r>
              <a:rPr b="1" i="0" lang="en" sz="1200" u="none" cap="none" strike="noStrike">
                <a:solidFill>
                  <a:srgbClr val="3D5B58"/>
                </a:solidFill>
                <a:latin typeface="Montserrat"/>
                <a:ea typeface="Montserrat"/>
                <a:cs typeface="Montserrat"/>
                <a:sym typeface="Montserrat"/>
              </a:rPr>
              <a:t>Name Name, </a:t>
            </a:r>
            <a:r>
              <a:rPr b="0" i="0" lang="en" sz="1200" u="none" cap="none" strike="noStrike">
                <a:solidFill>
                  <a:srgbClr val="3D5B58"/>
                </a:solidFill>
                <a:latin typeface="Montserrat"/>
                <a:ea typeface="Montserrat"/>
                <a:cs typeface="Montserrat"/>
                <a:sym typeface="Montserrat"/>
              </a:rPr>
              <a:t>Title Here</a:t>
            </a:r>
            <a:endParaRPr b="0" i="0" sz="1200" u="none" cap="none" strike="noStrike">
              <a:solidFill>
                <a:srgbClr val="3D5B58"/>
              </a:solidFill>
              <a:latin typeface="Montserrat"/>
              <a:ea typeface="Montserrat"/>
              <a:cs typeface="Montserrat"/>
              <a:sym typeface="Montserrat"/>
            </a:endParaRPr>
          </a:p>
          <a:p>
            <a:pPr indent="0" lvl="0" marL="0" marR="0" rtl="0" algn="l">
              <a:lnSpc>
                <a:spcPct val="100000"/>
              </a:lnSpc>
              <a:spcBef>
                <a:spcPts val="1000"/>
              </a:spcBef>
              <a:spcAft>
                <a:spcPts val="0"/>
              </a:spcAft>
              <a:buClr>
                <a:srgbClr val="000000"/>
              </a:buClr>
              <a:buSzPts val="1000"/>
              <a:buFont typeface="Arial"/>
              <a:buNone/>
            </a:pPr>
            <a:r>
              <a:rPr b="0" i="0" lang="en" sz="1000" u="none" cap="none" strike="noStrike">
                <a:solidFill>
                  <a:srgbClr val="3D5B58"/>
                </a:solidFill>
                <a:latin typeface="Montserrat"/>
                <a:ea typeface="Montserrat"/>
                <a:cs typeface="Montserrat"/>
                <a:sym typeface="Montserrat"/>
              </a:rPr>
              <a:t>Lorem ipsum dolor sit amet, cons ectetuer adipiscing elit, sed diam nonummy nibh euismod tincidunt ut laoreet dolore erat volutpat.</a:t>
            </a:r>
            <a:endParaRPr b="0" i="0" sz="1000" u="none" cap="none" strike="noStrike">
              <a:solidFill>
                <a:srgbClr val="3D5B58"/>
              </a:solidFill>
              <a:latin typeface="Montserrat"/>
              <a:ea typeface="Montserrat"/>
              <a:cs typeface="Montserrat"/>
              <a:sym typeface="Montserrat"/>
            </a:endParaRPr>
          </a:p>
        </p:txBody>
      </p:sp>
      <p:cxnSp>
        <p:nvCxnSpPr>
          <p:cNvPr id="253" name="Google Shape;253;p71"/>
          <p:cNvCxnSpPr/>
          <p:nvPr/>
        </p:nvCxnSpPr>
        <p:spPr>
          <a:xfrm>
            <a:off x="1919025" y="1651488"/>
            <a:ext cx="204900" cy="0"/>
          </a:xfrm>
          <a:prstGeom prst="straightConnector1">
            <a:avLst/>
          </a:prstGeom>
          <a:noFill/>
          <a:ln cap="flat" cmpd="sng" w="19050">
            <a:solidFill>
              <a:srgbClr val="FFBE9F"/>
            </a:solidFill>
            <a:prstDash val="solid"/>
            <a:round/>
            <a:headEnd len="sm" w="sm" type="none"/>
            <a:tailEnd len="sm" w="sm" type="none"/>
          </a:ln>
        </p:spPr>
      </p:cxnSp>
      <p:pic>
        <p:nvPicPr>
          <p:cNvPr id="254" name="Google Shape;254;p71"/>
          <p:cNvPicPr preferRelativeResize="0"/>
          <p:nvPr/>
        </p:nvPicPr>
        <p:blipFill rotWithShape="1">
          <a:blip r:embed="rId4">
            <a:alphaModFix/>
          </a:blip>
          <a:srcRect b="28966" l="6963" r="6963" t="13651"/>
          <a:stretch/>
        </p:blipFill>
        <p:spPr>
          <a:xfrm>
            <a:off x="329450" y="2898050"/>
            <a:ext cx="1371600" cy="1371600"/>
          </a:xfrm>
          <a:prstGeom prst="ellipse">
            <a:avLst/>
          </a:prstGeom>
          <a:noFill/>
          <a:ln>
            <a:noFill/>
          </a:ln>
        </p:spPr>
      </p:pic>
      <p:pic>
        <p:nvPicPr>
          <p:cNvPr id="255" name="Google Shape;255;p71"/>
          <p:cNvPicPr preferRelativeResize="0"/>
          <p:nvPr/>
        </p:nvPicPr>
        <p:blipFill rotWithShape="1">
          <a:blip r:embed="rId5">
            <a:alphaModFix/>
          </a:blip>
          <a:srcRect b="13716" l="29058" r="22605" t="13709"/>
          <a:stretch/>
        </p:blipFill>
        <p:spPr>
          <a:xfrm>
            <a:off x="4528875" y="2898050"/>
            <a:ext cx="1371600" cy="1371600"/>
          </a:xfrm>
          <a:prstGeom prst="ellipse">
            <a:avLst/>
          </a:prstGeom>
          <a:noFill/>
          <a:ln>
            <a:noFill/>
          </a:ln>
        </p:spPr>
      </p:pic>
      <p:pic>
        <p:nvPicPr>
          <p:cNvPr id="256" name="Google Shape;256;p71"/>
          <p:cNvPicPr preferRelativeResize="0"/>
          <p:nvPr/>
        </p:nvPicPr>
        <p:blipFill rotWithShape="1">
          <a:blip r:embed="rId6">
            <a:alphaModFix/>
          </a:blip>
          <a:srcRect b="27707" l="0" r="19530" t="18575"/>
          <a:stretch/>
        </p:blipFill>
        <p:spPr>
          <a:xfrm>
            <a:off x="4528875" y="1174925"/>
            <a:ext cx="1371600" cy="1371600"/>
          </a:xfrm>
          <a:prstGeom prst="ellipse">
            <a:avLst/>
          </a:prstGeom>
          <a:noFill/>
          <a:ln>
            <a:noFill/>
          </a:ln>
        </p:spPr>
      </p:pic>
      <p:sp>
        <p:nvSpPr>
          <p:cNvPr id="257" name="Google Shape;257;p71"/>
          <p:cNvSpPr txBox="1"/>
          <p:nvPr/>
        </p:nvSpPr>
        <p:spPr>
          <a:xfrm>
            <a:off x="1919025" y="3137313"/>
            <a:ext cx="2182500" cy="8931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00000"/>
              </a:buClr>
              <a:buSzPts val="1200"/>
              <a:buFont typeface="Arial"/>
              <a:buNone/>
            </a:pPr>
            <a:r>
              <a:rPr b="1" i="0" lang="en" sz="1200" u="none" cap="none" strike="noStrike">
                <a:solidFill>
                  <a:srgbClr val="3D5B58"/>
                </a:solidFill>
                <a:latin typeface="Montserrat"/>
                <a:ea typeface="Montserrat"/>
                <a:cs typeface="Montserrat"/>
                <a:sym typeface="Montserrat"/>
              </a:rPr>
              <a:t>Name Name, </a:t>
            </a:r>
            <a:r>
              <a:rPr b="0" i="0" lang="en" sz="1200" u="none" cap="none" strike="noStrike">
                <a:solidFill>
                  <a:srgbClr val="3D5B58"/>
                </a:solidFill>
                <a:latin typeface="Montserrat"/>
                <a:ea typeface="Montserrat"/>
                <a:cs typeface="Montserrat"/>
                <a:sym typeface="Montserrat"/>
              </a:rPr>
              <a:t>Title Here</a:t>
            </a:r>
            <a:endParaRPr b="0" i="0" sz="1200" u="none" cap="none" strike="noStrike">
              <a:solidFill>
                <a:srgbClr val="3D5B58"/>
              </a:solidFill>
              <a:latin typeface="Montserrat"/>
              <a:ea typeface="Montserrat"/>
              <a:cs typeface="Montserrat"/>
              <a:sym typeface="Montserrat"/>
            </a:endParaRPr>
          </a:p>
          <a:p>
            <a:pPr indent="0" lvl="0" marL="0" marR="0" rtl="0" algn="l">
              <a:lnSpc>
                <a:spcPct val="100000"/>
              </a:lnSpc>
              <a:spcBef>
                <a:spcPts val="1000"/>
              </a:spcBef>
              <a:spcAft>
                <a:spcPts val="0"/>
              </a:spcAft>
              <a:buClr>
                <a:srgbClr val="000000"/>
              </a:buClr>
              <a:buSzPts val="1000"/>
              <a:buFont typeface="Arial"/>
              <a:buNone/>
            </a:pPr>
            <a:r>
              <a:rPr b="0" i="0" lang="en" sz="1000" u="none" cap="none" strike="noStrike">
                <a:solidFill>
                  <a:srgbClr val="3D5B58"/>
                </a:solidFill>
                <a:latin typeface="Montserrat"/>
                <a:ea typeface="Montserrat"/>
                <a:cs typeface="Montserrat"/>
                <a:sym typeface="Montserrat"/>
              </a:rPr>
              <a:t>Lorem ipsum dolor sit amet, cons ectetuer adipiscing elit, sed diam nonummy nibh euismod tincidunt ut laoreet dolore erat volutpat.</a:t>
            </a:r>
            <a:endParaRPr b="0" i="0" sz="1000" u="none" cap="none" strike="noStrike">
              <a:solidFill>
                <a:srgbClr val="3D5B58"/>
              </a:solidFill>
              <a:latin typeface="Montserrat"/>
              <a:ea typeface="Montserrat"/>
              <a:cs typeface="Montserrat"/>
              <a:sym typeface="Montserrat"/>
            </a:endParaRPr>
          </a:p>
        </p:txBody>
      </p:sp>
      <p:cxnSp>
        <p:nvCxnSpPr>
          <p:cNvPr id="258" name="Google Shape;258;p71"/>
          <p:cNvCxnSpPr/>
          <p:nvPr/>
        </p:nvCxnSpPr>
        <p:spPr>
          <a:xfrm>
            <a:off x="1919025" y="3374613"/>
            <a:ext cx="204900" cy="0"/>
          </a:xfrm>
          <a:prstGeom prst="straightConnector1">
            <a:avLst/>
          </a:prstGeom>
          <a:noFill/>
          <a:ln cap="flat" cmpd="sng" w="19050">
            <a:solidFill>
              <a:srgbClr val="FFBE9F"/>
            </a:solidFill>
            <a:prstDash val="solid"/>
            <a:round/>
            <a:headEnd len="sm" w="sm" type="none"/>
            <a:tailEnd len="sm" w="sm" type="none"/>
          </a:ln>
        </p:spPr>
      </p:cxnSp>
      <p:sp>
        <p:nvSpPr>
          <p:cNvPr id="259" name="Google Shape;259;p71"/>
          <p:cNvSpPr txBox="1"/>
          <p:nvPr/>
        </p:nvSpPr>
        <p:spPr>
          <a:xfrm>
            <a:off x="6118450" y="1414188"/>
            <a:ext cx="2182500" cy="8931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00000"/>
              </a:buClr>
              <a:buSzPts val="1200"/>
              <a:buFont typeface="Arial"/>
              <a:buNone/>
            </a:pPr>
            <a:r>
              <a:rPr b="1" i="0" lang="en" sz="1200" u="none" cap="none" strike="noStrike">
                <a:solidFill>
                  <a:srgbClr val="3D5B58"/>
                </a:solidFill>
                <a:latin typeface="Montserrat"/>
                <a:ea typeface="Montserrat"/>
                <a:cs typeface="Montserrat"/>
                <a:sym typeface="Montserrat"/>
              </a:rPr>
              <a:t>Name Name, </a:t>
            </a:r>
            <a:r>
              <a:rPr b="0" i="0" lang="en" sz="1200" u="none" cap="none" strike="noStrike">
                <a:solidFill>
                  <a:srgbClr val="3D5B58"/>
                </a:solidFill>
                <a:latin typeface="Montserrat"/>
                <a:ea typeface="Montserrat"/>
                <a:cs typeface="Montserrat"/>
                <a:sym typeface="Montserrat"/>
              </a:rPr>
              <a:t>Title Here</a:t>
            </a:r>
            <a:endParaRPr b="0" i="0" sz="1200" u="none" cap="none" strike="noStrike">
              <a:solidFill>
                <a:srgbClr val="3D5B58"/>
              </a:solidFill>
              <a:latin typeface="Montserrat"/>
              <a:ea typeface="Montserrat"/>
              <a:cs typeface="Montserrat"/>
              <a:sym typeface="Montserrat"/>
            </a:endParaRPr>
          </a:p>
          <a:p>
            <a:pPr indent="0" lvl="0" marL="0" marR="0" rtl="0" algn="l">
              <a:lnSpc>
                <a:spcPct val="100000"/>
              </a:lnSpc>
              <a:spcBef>
                <a:spcPts val="1000"/>
              </a:spcBef>
              <a:spcAft>
                <a:spcPts val="0"/>
              </a:spcAft>
              <a:buClr>
                <a:srgbClr val="000000"/>
              </a:buClr>
              <a:buSzPts val="1000"/>
              <a:buFont typeface="Arial"/>
              <a:buNone/>
            </a:pPr>
            <a:r>
              <a:rPr b="0" i="0" lang="en" sz="1000" u="none" cap="none" strike="noStrike">
                <a:solidFill>
                  <a:srgbClr val="3D5B58"/>
                </a:solidFill>
                <a:latin typeface="Montserrat"/>
                <a:ea typeface="Montserrat"/>
                <a:cs typeface="Montserrat"/>
                <a:sym typeface="Montserrat"/>
              </a:rPr>
              <a:t>Lorem ipsum dolor sit amet, cons ectetuer adipiscing elit, sed diam nonummy nibh euismod tincidunt ut laoreet dolore erat volutpat.</a:t>
            </a:r>
            <a:endParaRPr b="0" i="0" sz="1000" u="none" cap="none" strike="noStrike">
              <a:solidFill>
                <a:srgbClr val="3D5B58"/>
              </a:solidFill>
              <a:latin typeface="Montserrat"/>
              <a:ea typeface="Montserrat"/>
              <a:cs typeface="Montserrat"/>
              <a:sym typeface="Montserrat"/>
            </a:endParaRPr>
          </a:p>
        </p:txBody>
      </p:sp>
      <p:cxnSp>
        <p:nvCxnSpPr>
          <p:cNvPr id="260" name="Google Shape;260;p71"/>
          <p:cNvCxnSpPr/>
          <p:nvPr/>
        </p:nvCxnSpPr>
        <p:spPr>
          <a:xfrm>
            <a:off x="6118450" y="1651488"/>
            <a:ext cx="204900" cy="0"/>
          </a:xfrm>
          <a:prstGeom prst="straightConnector1">
            <a:avLst/>
          </a:prstGeom>
          <a:noFill/>
          <a:ln cap="flat" cmpd="sng" w="19050">
            <a:solidFill>
              <a:srgbClr val="FFBE9F"/>
            </a:solidFill>
            <a:prstDash val="solid"/>
            <a:round/>
            <a:headEnd len="sm" w="sm" type="none"/>
            <a:tailEnd len="sm" w="sm" type="none"/>
          </a:ln>
        </p:spPr>
      </p:cxnSp>
      <p:sp>
        <p:nvSpPr>
          <p:cNvPr id="261" name="Google Shape;261;p71"/>
          <p:cNvSpPr txBox="1"/>
          <p:nvPr/>
        </p:nvSpPr>
        <p:spPr>
          <a:xfrm>
            <a:off x="6118450" y="3137313"/>
            <a:ext cx="2182500" cy="8931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00000"/>
              </a:buClr>
              <a:buSzPts val="1200"/>
              <a:buFont typeface="Arial"/>
              <a:buNone/>
            </a:pPr>
            <a:r>
              <a:rPr b="1" i="0" lang="en" sz="1200" u="none" cap="none" strike="noStrike">
                <a:solidFill>
                  <a:srgbClr val="3D5B58"/>
                </a:solidFill>
                <a:latin typeface="Montserrat"/>
                <a:ea typeface="Montserrat"/>
                <a:cs typeface="Montserrat"/>
                <a:sym typeface="Montserrat"/>
              </a:rPr>
              <a:t>Name Name, </a:t>
            </a:r>
            <a:r>
              <a:rPr b="0" i="0" lang="en" sz="1200" u="none" cap="none" strike="noStrike">
                <a:solidFill>
                  <a:srgbClr val="3D5B58"/>
                </a:solidFill>
                <a:latin typeface="Montserrat"/>
                <a:ea typeface="Montserrat"/>
                <a:cs typeface="Montserrat"/>
                <a:sym typeface="Montserrat"/>
              </a:rPr>
              <a:t>Title Here</a:t>
            </a:r>
            <a:endParaRPr b="0" i="0" sz="1200" u="none" cap="none" strike="noStrike">
              <a:solidFill>
                <a:srgbClr val="3D5B58"/>
              </a:solidFill>
              <a:latin typeface="Montserrat"/>
              <a:ea typeface="Montserrat"/>
              <a:cs typeface="Montserrat"/>
              <a:sym typeface="Montserrat"/>
            </a:endParaRPr>
          </a:p>
          <a:p>
            <a:pPr indent="0" lvl="0" marL="0" marR="0" rtl="0" algn="l">
              <a:lnSpc>
                <a:spcPct val="100000"/>
              </a:lnSpc>
              <a:spcBef>
                <a:spcPts val="1000"/>
              </a:spcBef>
              <a:spcAft>
                <a:spcPts val="0"/>
              </a:spcAft>
              <a:buClr>
                <a:srgbClr val="000000"/>
              </a:buClr>
              <a:buSzPts val="1000"/>
              <a:buFont typeface="Arial"/>
              <a:buNone/>
            </a:pPr>
            <a:r>
              <a:rPr b="0" i="0" lang="en" sz="1000" u="none" cap="none" strike="noStrike">
                <a:solidFill>
                  <a:srgbClr val="3D5B58"/>
                </a:solidFill>
                <a:latin typeface="Montserrat"/>
                <a:ea typeface="Montserrat"/>
                <a:cs typeface="Montserrat"/>
                <a:sym typeface="Montserrat"/>
              </a:rPr>
              <a:t>Lorem ipsum dolor sit amet, cons ectetuer adipiscing elit, sed diam nonummy nibh euismod tincidunt ut laoreet dolore erat volutpat.</a:t>
            </a:r>
            <a:endParaRPr b="0" i="0" sz="1000" u="none" cap="none" strike="noStrike">
              <a:solidFill>
                <a:srgbClr val="3D5B58"/>
              </a:solidFill>
              <a:latin typeface="Montserrat"/>
              <a:ea typeface="Montserrat"/>
              <a:cs typeface="Montserrat"/>
              <a:sym typeface="Montserrat"/>
            </a:endParaRPr>
          </a:p>
        </p:txBody>
      </p:sp>
      <p:cxnSp>
        <p:nvCxnSpPr>
          <p:cNvPr id="262" name="Google Shape;262;p71"/>
          <p:cNvCxnSpPr/>
          <p:nvPr/>
        </p:nvCxnSpPr>
        <p:spPr>
          <a:xfrm>
            <a:off x="6118450" y="3374613"/>
            <a:ext cx="204900" cy="0"/>
          </a:xfrm>
          <a:prstGeom prst="straightConnector1">
            <a:avLst/>
          </a:prstGeom>
          <a:noFill/>
          <a:ln cap="flat" cmpd="sng" w="19050">
            <a:solidFill>
              <a:srgbClr val="FFBE9F"/>
            </a:solidFill>
            <a:prstDash val="solid"/>
            <a:round/>
            <a:headEnd len="sm" w="sm" type="none"/>
            <a:tailEnd len="sm" w="sm" type="none"/>
          </a:ln>
        </p:spPr>
      </p:cxnSp>
      <p:sp>
        <p:nvSpPr>
          <p:cNvPr id="263" name="Google Shape;263;p71"/>
          <p:cNvSpPr txBox="1"/>
          <p:nvPr>
            <p:ph idx="12" type="sldNum"/>
          </p:nvPr>
        </p:nvSpPr>
        <p:spPr>
          <a:xfrm>
            <a:off x="7258697" y="4568388"/>
            <a:ext cx="778500" cy="393600"/>
          </a:xfrm>
          <a:prstGeom prst="rect">
            <a:avLst/>
          </a:prstGeom>
          <a:noFill/>
          <a:ln>
            <a:noFill/>
          </a:ln>
        </p:spPr>
        <p:txBody>
          <a:bodyPr anchorCtr="0" anchor="ctr" bIns="0" lIns="91425" spcFirstLastPara="1" rIns="91425" wrap="square" tIns="0">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9pPr>
          </a:lstStyle>
          <a:p>
            <a:pPr indent="0" lvl="0" marL="0" rtl="0" algn="r">
              <a:spcBef>
                <a:spcPts val="0"/>
              </a:spcBef>
              <a:spcAft>
                <a:spcPts val="0"/>
              </a:spcAft>
              <a:buNone/>
            </a:pPr>
            <a:r>
              <a:rPr lang="en"/>
              <a:t>Page </a:t>
            </a:r>
            <a:fld id="{00000000-1234-1234-1234-123412341234}" type="slidenum">
              <a:rPr lang="en"/>
              <a:t>‹#›</a:t>
            </a:fld>
            <a:endParaRPr/>
          </a:p>
        </p:txBody>
      </p:sp>
      <p:sp>
        <p:nvSpPr>
          <p:cNvPr id="264" name="Google Shape;264;p71"/>
          <p:cNvSpPr txBox="1"/>
          <p:nvPr/>
        </p:nvSpPr>
        <p:spPr>
          <a:xfrm>
            <a:off x="311700" y="4621488"/>
            <a:ext cx="2384100" cy="2874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00000"/>
              </a:buClr>
              <a:buSzPts val="1400"/>
              <a:buFont typeface="Arial"/>
              <a:buNone/>
            </a:pPr>
            <a:r>
              <a:rPr b="1" i="0" lang="en" sz="1400" u="none" cap="none" strike="noStrike">
                <a:solidFill>
                  <a:srgbClr val="2C5234"/>
                </a:solidFill>
                <a:latin typeface="Montserrat"/>
                <a:ea typeface="Montserrat"/>
                <a:cs typeface="Montserrat"/>
                <a:sym typeface="Montserrat"/>
              </a:rPr>
              <a:t>Appvia.io</a:t>
            </a:r>
            <a:endParaRPr b="1" i="0" sz="1400" u="none" cap="none" strike="noStrike">
              <a:solidFill>
                <a:srgbClr val="2C5234"/>
              </a:solidFill>
              <a:latin typeface="Montserrat"/>
              <a:ea typeface="Montserrat"/>
              <a:cs typeface="Montserrat"/>
              <a:sym typeface="Montserrat"/>
            </a:endParaRPr>
          </a:p>
        </p:txBody>
      </p:sp>
      <p:cxnSp>
        <p:nvCxnSpPr>
          <p:cNvPr id="265" name="Google Shape;265;p71"/>
          <p:cNvCxnSpPr/>
          <p:nvPr/>
        </p:nvCxnSpPr>
        <p:spPr>
          <a:xfrm flipH="1" rot="10800000">
            <a:off x="1293075" y="4765075"/>
            <a:ext cx="6098400" cy="8400"/>
          </a:xfrm>
          <a:prstGeom prst="straightConnector1">
            <a:avLst/>
          </a:prstGeom>
          <a:noFill/>
          <a:ln cap="flat" cmpd="sng" w="9525">
            <a:solidFill>
              <a:srgbClr val="3D5B58"/>
            </a:solidFill>
            <a:prstDash val="solid"/>
            <a:round/>
            <a:headEnd len="sm" w="sm" type="none"/>
            <a:tailEnd len="sm" w="sm" type="none"/>
          </a:ln>
        </p:spPr>
      </p:cxnSp>
    </p:spTree>
  </p:cSld>
  <p:clrMapOvr>
    <a:masterClrMapping/>
  </p:clrMapOvr>
</p:sldLayout>
</file>

<file path=ppt/slideLayouts/slideLayout3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Left Image" type="titleOnly">
  <p:cSld name="TITLE_ONLY">
    <p:bg>
      <p:bgPr>
        <a:blipFill>
          <a:blip r:embed="rId2">
            <a:alphaModFix/>
          </a:blip>
          <a:stretch>
            <a:fillRect/>
          </a:stretch>
        </a:blipFill>
      </p:bgPr>
    </p:bg>
    <p:spTree>
      <p:nvGrpSpPr>
        <p:cNvPr id="266" name="Shape 266"/>
        <p:cNvGrpSpPr/>
        <p:nvPr/>
      </p:nvGrpSpPr>
      <p:grpSpPr>
        <a:xfrm>
          <a:off x="0" y="0"/>
          <a:ext cx="0" cy="0"/>
          <a:chOff x="0" y="0"/>
          <a:chExt cx="0" cy="0"/>
        </a:xfrm>
      </p:grpSpPr>
      <p:sp>
        <p:nvSpPr>
          <p:cNvPr id="267" name="Google Shape;267;p72"/>
          <p:cNvSpPr/>
          <p:nvPr/>
        </p:nvSpPr>
        <p:spPr>
          <a:xfrm>
            <a:off x="0" y="0"/>
            <a:ext cx="4248900" cy="5143500"/>
          </a:xfrm>
          <a:prstGeom prst="rect">
            <a:avLst/>
          </a:pr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68" name="Google Shape;268;p72"/>
          <p:cNvSpPr txBox="1"/>
          <p:nvPr>
            <p:ph idx="1" type="body"/>
          </p:nvPr>
        </p:nvSpPr>
        <p:spPr>
          <a:xfrm>
            <a:off x="4599275" y="1305350"/>
            <a:ext cx="3172800" cy="2996100"/>
          </a:xfrm>
          <a:prstGeom prst="rect">
            <a:avLst/>
          </a:prstGeom>
          <a:noFill/>
          <a:ln>
            <a:noFill/>
          </a:ln>
        </p:spPr>
        <p:txBody>
          <a:bodyPr anchorCtr="0" anchor="t" bIns="0" lIns="0" spcFirstLastPara="1" rIns="0" wrap="square" tIns="0">
            <a:noAutofit/>
          </a:bodyPr>
          <a:lstStyle>
            <a:lvl1pPr indent="-311150" lvl="0" marL="457200" algn="l">
              <a:lnSpc>
                <a:spcPct val="115000"/>
              </a:lnSpc>
              <a:spcBef>
                <a:spcPts val="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1pPr>
            <a:lvl2pPr indent="-311150" lvl="1" marL="9144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2pPr>
            <a:lvl3pPr indent="-311150" lvl="2" marL="13716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3pPr>
            <a:lvl4pPr indent="-311150" lvl="3" marL="18288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4pPr>
            <a:lvl5pPr indent="-311150" lvl="4" marL="22860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5pPr>
            <a:lvl6pPr indent="-311150" lvl="5" marL="27432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6pPr>
            <a:lvl7pPr indent="-311150" lvl="6" marL="32004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7pPr>
            <a:lvl8pPr indent="-311150" lvl="7" marL="36576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8pPr>
            <a:lvl9pPr indent="-311150" lvl="8" marL="4114800" algn="l">
              <a:lnSpc>
                <a:spcPct val="115000"/>
              </a:lnSpc>
              <a:spcBef>
                <a:spcPts val="1600"/>
              </a:spcBef>
              <a:spcAft>
                <a:spcPts val="1600"/>
              </a:spcAft>
              <a:buClr>
                <a:srgbClr val="3D5B58"/>
              </a:buClr>
              <a:buSzPts val="1300"/>
              <a:buFont typeface="Montserrat"/>
              <a:buChar char="■"/>
              <a:defRPr sz="1300">
                <a:solidFill>
                  <a:srgbClr val="3D5B58"/>
                </a:solidFill>
                <a:latin typeface="Montserrat"/>
                <a:ea typeface="Montserrat"/>
                <a:cs typeface="Montserrat"/>
                <a:sym typeface="Montserrat"/>
              </a:defRPr>
            </a:lvl9pPr>
          </a:lstStyle>
          <a:p/>
        </p:txBody>
      </p:sp>
      <p:sp>
        <p:nvSpPr>
          <p:cNvPr id="269" name="Google Shape;269;p72"/>
          <p:cNvSpPr txBox="1"/>
          <p:nvPr>
            <p:ph type="title"/>
          </p:nvPr>
        </p:nvSpPr>
        <p:spPr>
          <a:xfrm>
            <a:off x="4599275" y="318800"/>
            <a:ext cx="3499200" cy="429600"/>
          </a:xfrm>
          <a:prstGeom prst="rect">
            <a:avLst/>
          </a:prstGeom>
          <a:noFill/>
          <a:ln>
            <a:noFill/>
          </a:ln>
        </p:spPr>
        <p:txBody>
          <a:bodyPr anchorCtr="0" anchor="t" bIns="0" lIns="0" spcFirstLastPara="1" rIns="0" wrap="square" tIns="0">
            <a:noAutofit/>
          </a:bodyPr>
          <a:lstStyle>
            <a:lvl1pPr lvl="0" algn="l">
              <a:lnSpc>
                <a:spcPct val="100000"/>
              </a:lnSpc>
              <a:spcBef>
                <a:spcPts val="0"/>
              </a:spcBef>
              <a:spcAft>
                <a:spcPts val="0"/>
              </a:spcAft>
              <a:buClr>
                <a:srgbClr val="2C5234"/>
              </a:buClr>
              <a:buSzPts val="3200"/>
              <a:buFont typeface="Montserrat"/>
              <a:buNone/>
              <a:defRPr sz="3200">
                <a:solidFill>
                  <a:srgbClr val="2C5234"/>
                </a:solidFill>
                <a:latin typeface="Montserrat"/>
                <a:ea typeface="Montserrat"/>
                <a:cs typeface="Montserrat"/>
                <a:sym typeface="Montserrat"/>
              </a:defRPr>
            </a:lvl1pPr>
            <a:lvl2pPr lvl="1" algn="l">
              <a:lnSpc>
                <a:spcPct val="100000"/>
              </a:lnSpc>
              <a:spcBef>
                <a:spcPts val="0"/>
              </a:spcBef>
              <a:spcAft>
                <a:spcPts val="0"/>
              </a:spcAft>
              <a:buSzPts val="3000"/>
              <a:buFont typeface="Montserrat"/>
              <a:buNone/>
              <a:defRPr sz="3000">
                <a:latin typeface="Montserrat"/>
                <a:ea typeface="Montserrat"/>
                <a:cs typeface="Montserrat"/>
                <a:sym typeface="Montserrat"/>
              </a:defRPr>
            </a:lvl2pPr>
            <a:lvl3pPr lvl="2" algn="l">
              <a:lnSpc>
                <a:spcPct val="100000"/>
              </a:lnSpc>
              <a:spcBef>
                <a:spcPts val="0"/>
              </a:spcBef>
              <a:spcAft>
                <a:spcPts val="0"/>
              </a:spcAft>
              <a:buSzPts val="3000"/>
              <a:buFont typeface="Montserrat"/>
              <a:buNone/>
              <a:defRPr sz="3000">
                <a:latin typeface="Montserrat"/>
                <a:ea typeface="Montserrat"/>
                <a:cs typeface="Montserrat"/>
                <a:sym typeface="Montserrat"/>
              </a:defRPr>
            </a:lvl3pPr>
            <a:lvl4pPr lvl="3" algn="l">
              <a:lnSpc>
                <a:spcPct val="100000"/>
              </a:lnSpc>
              <a:spcBef>
                <a:spcPts val="0"/>
              </a:spcBef>
              <a:spcAft>
                <a:spcPts val="0"/>
              </a:spcAft>
              <a:buSzPts val="3000"/>
              <a:buFont typeface="Montserrat"/>
              <a:buNone/>
              <a:defRPr sz="3000">
                <a:latin typeface="Montserrat"/>
                <a:ea typeface="Montserrat"/>
                <a:cs typeface="Montserrat"/>
                <a:sym typeface="Montserrat"/>
              </a:defRPr>
            </a:lvl4pPr>
            <a:lvl5pPr lvl="4" algn="l">
              <a:lnSpc>
                <a:spcPct val="100000"/>
              </a:lnSpc>
              <a:spcBef>
                <a:spcPts val="0"/>
              </a:spcBef>
              <a:spcAft>
                <a:spcPts val="0"/>
              </a:spcAft>
              <a:buSzPts val="3000"/>
              <a:buFont typeface="Montserrat"/>
              <a:buNone/>
              <a:defRPr sz="3000">
                <a:latin typeface="Montserrat"/>
                <a:ea typeface="Montserrat"/>
                <a:cs typeface="Montserrat"/>
                <a:sym typeface="Montserrat"/>
              </a:defRPr>
            </a:lvl5pPr>
            <a:lvl6pPr lvl="5" algn="l">
              <a:lnSpc>
                <a:spcPct val="100000"/>
              </a:lnSpc>
              <a:spcBef>
                <a:spcPts val="0"/>
              </a:spcBef>
              <a:spcAft>
                <a:spcPts val="0"/>
              </a:spcAft>
              <a:buSzPts val="3000"/>
              <a:buFont typeface="Montserrat"/>
              <a:buNone/>
              <a:defRPr sz="3000">
                <a:latin typeface="Montserrat"/>
                <a:ea typeface="Montserrat"/>
                <a:cs typeface="Montserrat"/>
                <a:sym typeface="Montserrat"/>
              </a:defRPr>
            </a:lvl6pPr>
            <a:lvl7pPr lvl="6" algn="l">
              <a:lnSpc>
                <a:spcPct val="100000"/>
              </a:lnSpc>
              <a:spcBef>
                <a:spcPts val="0"/>
              </a:spcBef>
              <a:spcAft>
                <a:spcPts val="0"/>
              </a:spcAft>
              <a:buSzPts val="3000"/>
              <a:buFont typeface="Montserrat"/>
              <a:buNone/>
              <a:defRPr sz="3000">
                <a:latin typeface="Montserrat"/>
                <a:ea typeface="Montserrat"/>
                <a:cs typeface="Montserrat"/>
                <a:sym typeface="Montserrat"/>
              </a:defRPr>
            </a:lvl7pPr>
            <a:lvl8pPr lvl="7" algn="l">
              <a:lnSpc>
                <a:spcPct val="100000"/>
              </a:lnSpc>
              <a:spcBef>
                <a:spcPts val="0"/>
              </a:spcBef>
              <a:spcAft>
                <a:spcPts val="0"/>
              </a:spcAft>
              <a:buSzPts val="3000"/>
              <a:buFont typeface="Montserrat"/>
              <a:buNone/>
              <a:defRPr sz="3000">
                <a:latin typeface="Montserrat"/>
                <a:ea typeface="Montserrat"/>
                <a:cs typeface="Montserrat"/>
                <a:sym typeface="Montserrat"/>
              </a:defRPr>
            </a:lvl8pPr>
            <a:lvl9pPr lvl="8" algn="l">
              <a:lnSpc>
                <a:spcPct val="100000"/>
              </a:lnSpc>
              <a:spcBef>
                <a:spcPts val="0"/>
              </a:spcBef>
              <a:spcAft>
                <a:spcPts val="0"/>
              </a:spcAft>
              <a:buSzPts val="3000"/>
              <a:buFont typeface="Montserrat"/>
              <a:buNone/>
              <a:defRPr sz="3000">
                <a:latin typeface="Montserrat"/>
                <a:ea typeface="Montserrat"/>
                <a:cs typeface="Montserrat"/>
                <a:sym typeface="Montserrat"/>
              </a:defRPr>
            </a:lvl9pPr>
          </a:lstStyle>
          <a:p/>
        </p:txBody>
      </p:sp>
      <p:sp>
        <p:nvSpPr>
          <p:cNvPr id="270" name="Google Shape;270;p72"/>
          <p:cNvSpPr txBox="1"/>
          <p:nvPr>
            <p:ph idx="2" type="title"/>
          </p:nvPr>
        </p:nvSpPr>
        <p:spPr>
          <a:xfrm>
            <a:off x="4599275" y="893825"/>
            <a:ext cx="3499200" cy="266100"/>
          </a:xfrm>
          <a:prstGeom prst="rect">
            <a:avLst/>
          </a:prstGeom>
          <a:noFill/>
          <a:ln>
            <a:noFill/>
          </a:ln>
        </p:spPr>
        <p:txBody>
          <a:bodyPr anchorCtr="0" anchor="t" bIns="0" lIns="0" spcFirstLastPara="1" rIns="0" wrap="square" tIns="0">
            <a:noAutofit/>
          </a:bodyPr>
          <a:lstStyle>
            <a:lvl1pPr lvl="0"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1pPr>
            <a:lvl2pPr lvl="1"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2pPr>
            <a:lvl3pPr lvl="2"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3pPr>
            <a:lvl4pPr lvl="3"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4pPr>
            <a:lvl5pPr lvl="4"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5pPr>
            <a:lvl6pPr lvl="5"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6pPr>
            <a:lvl7pPr lvl="6"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7pPr>
            <a:lvl8pPr lvl="7"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8pPr>
            <a:lvl9pPr lvl="8"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9pPr>
          </a:lstStyle>
          <a:p/>
        </p:txBody>
      </p:sp>
      <p:cxnSp>
        <p:nvCxnSpPr>
          <p:cNvPr id="271" name="Google Shape;271;p72"/>
          <p:cNvCxnSpPr/>
          <p:nvPr/>
        </p:nvCxnSpPr>
        <p:spPr>
          <a:xfrm>
            <a:off x="4599275" y="4765200"/>
            <a:ext cx="2793900" cy="0"/>
          </a:xfrm>
          <a:prstGeom prst="straightConnector1">
            <a:avLst/>
          </a:prstGeom>
          <a:noFill/>
          <a:ln cap="flat" cmpd="sng" w="9525">
            <a:solidFill>
              <a:srgbClr val="3D5B58"/>
            </a:solidFill>
            <a:prstDash val="solid"/>
            <a:round/>
            <a:headEnd len="sm" w="sm" type="none"/>
            <a:tailEnd len="sm" w="sm" type="none"/>
          </a:ln>
        </p:spPr>
      </p:cxnSp>
      <p:sp>
        <p:nvSpPr>
          <p:cNvPr id="272" name="Google Shape;272;p72"/>
          <p:cNvSpPr txBox="1"/>
          <p:nvPr>
            <p:ph idx="12" type="sldNum"/>
          </p:nvPr>
        </p:nvSpPr>
        <p:spPr>
          <a:xfrm>
            <a:off x="7258697" y="4568388"/>
            <a:ext cx="778500" cy="393600"/>
          </a:xfrm>
          <a:prstGeom prst="rect">
            <a:avLst/>
          </a:prstGeom>
          <a:noFill/>
          <a:ln>
            <a:noFill/>
          </a:ln>
        </p:spPr>
        <p:txBody>
          <a:bodyPr anchorCtr="0" anchor="ctr" bIns="0" lIns="91425" spcFirstLastPara="1" rIns="91425" wrap="square" tIns="0">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9pPr>
          </a:lstStyle>
          <a:p>
            <a:pPr indent="0" lvl="0" marL="0" rtl="0" algn="r">
              <a:spcBef>
                <a:spcPts val="0"/>
              </a:spcBef>
              <a:spcAft>
                <a:spcPts val="0"/>
              </a:spcAft>
              <a:buNone/>
            </a:pPr>
            <a:r>
              <a:rPr lang="en"/>
              <a:t>Page </a:t>
            </a:r>
            <a:fld id="{00000000-1234-1234-1234-123412341234}" type="slidenum">
              <a:rPr lang="en"/>
              <a:t>‹#›</a:t>
            </a:fld>
            <a:endParaRPr/>
          </a:p>
        </p:txBody>
      </p:sp>
    </p:spTree>
  </p:cSld>
  <p:clrMapOvr>
    <a:masterClrMapping/>
  </p:clrMapOvr>
</p:sldLayout>
</file>

<file path=ppt/slideLayouts/slideLayout3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Right Image">
  <p:cSld name="ONE_COLUMN_TEXT">
    <p:bg>
      <p:bgPr>
        <a:blipFill>
          <a:blip r:embed="rId2">
            <a:alphaModFix/>
          </a:blip>
          <a:stretch>
            <a:fillRect/>
          </a:stretch>
        </a:blipFill>
      </p:bgPr>
    </p:bg>
    <p:spTree>
      <p:nvGrpSpPr>
        <p:cNvPr id="273" name="Shape 273"/>
        <p:cNvGrpSpPr/>
        <p:nvPr/>
      </p:nvGrpSpPr>
      <p:grpSpPr>
        <a:xfrm>
          <a:off x="0" y="0"/>
          <a:ext cx="0" cy="0"/>
          <a:chOff x="0" y="0"/>
          <a:chExt cx="0" cy="0"/>
        </a:xfrm>
      </p:grpSpPr>
      <p:sp>
        <p:nvSpPr>
          <p:cNvPr id="274" name="Google Shape;274;p73"/>
          <p:cNvSpPr txBox="1"/>
          <p:nvPr>
            <p:ph idx="1" type="body"/>
          </p:nvPr>
        </p:nvSpPr>
        <p:spPr>
          <a:xfrm>
            <a:off x="311700" y="1305350"/>
            <a:ext cx="3583800" cy="2922000"/>
          </a:xfrm>
          <a:prstGeom prst="rect">
            <a:avLst/>
          </a:prstGeom>
          <a:noFill/>
          <a:ln>
            <a:noFill/>
          </a:ln>
        </p:spPr>
        <p:txBody>
          <a:bodyPr anchorCtr="0" anchor="t" bIns="0" lIns="0" spcFirstLastPara="1" rIns="0" wrap="square" tIns="0">
            <a:noAutofit/>
          </a:bodyPr>
          <a:lstStyle>
            <a:lvl1pPr indent="-311150" lvl="0" marL="457200" algn="l">
              <a:lnSpc>
                <a:spcPct val="115000"/>
              </a:lnSpc>
              <a:spcBef>
                <a:spcPts val="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1pPr>
            <a:lvl2pPr indent="-311150" lvl="1" marL="9144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2pPr>
            <a:lvl3pPr indent="-311150" lvl="2" marL="13716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3pPr>
            <a:lvl4pPr indent="-311150" lvl="3" marL="18288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4pPr>
            <a:lvl5pPr indent="-311150" lvl="4" marL="22860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5pPr>
            <a:lvl6pPr indent="-311150" lvl="5" marL="27432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6pPr>
            <a:lvl7pPr indent="-311150" lvl="6" marL="32004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7pPr>
            <a:lvl8pPr indent="-311150" lvl="7" marL="36576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8pPr>
            <a:lvl9pPr indent="-311150" lvl="8" marL="4114800" algn="l">
              <a:lnSpc>
                <a:spcPct val="115000"/>
              </a:lnSpc>
              <a:spcBef>
                <a:spcPts val="1600"/>
              </a:spcBef>
              <a:spcAft>
                <a:spcPts val="1600"/>
              </a:spcAft>
              <a:buClr>
                <a:srgbClr val="3D5B58"/>
              </a:buClr>
              <a:buSzPts val="1300"/>
              <a:buFont typeface="Montserrat"/>
              <a:buChar char="■"/>
              <a:defRPr sz="1300">
                <a:solidFill>
                  <a:srgbClr val="3D5B58"/>
                </a:solidFill>
                <a:latin typeface="Montserrat"/>
                <a:ea typeface="Montserrat"/>
                <a:cs typeface="Montserrat"/>
                <a:sym typeface="Montserrat"/>
              </a:defRPr>
            </a:lvl9pPr>
          </a:lstStyle>
          <a:p/>
        </p:txBody>
      </p:sp>
      <p:sp>
        <p:nvSpPr>
          <p:cNvPr id="275" name="Google Shape;275;p73"/>
          <p:cNvSpPr txBox="1"/>
          <p:nvPr>
            <p:ph type="title"/>
          </p:nvPr>
        </p:nvSpPr>
        <p:spPr>
          <a:xfrm>
            <a:off x="311700" y="318800"/>
            <a:ext cx="8520600" cy="429600"/>
          </a:xfrm>
          <a:prstGeom prst="rect">
            <a:avLst/>
          </a:prstGeom>
          <a:noFill/>
          <a:ln>
            <a:noFill/>
          </a:ln>
        </p:spPr>
        <p:txBody>
          <a:bodyPr anchorCtr="0" anchor="t" bIns="0" lIns="0" spcFirstLastPara="1" rIns="0" wrap="square" tIns="0">
            <a:noAutofit/>
          </a:bodyPr>
          <a:lstStyle>
            <a:lvl1pPr lvl="0" algn="l">
              <a:lnSpc>
                <a:spcPct val="100000"/>
              </a:lnSpc>
              <a:spcBef>
                <a:spcPts val="0"/>
              </a:spcBef>
              <a:spcAft>
                <a:spcPts val="0"/>
              </a:spcAft>
              <a:buClr>
                <a:srgbClr val="2C5234"/>
              </a:buClr>
              <a:buSzPts val="3200"/>
              <a:buFont typeface="Montserrat"/>
              <a:buNone/>
              <a:defRPr sz="3200">
                <a:solidFill>
                  <a:srgbClr val="2C5234"/>
                </a:solidFill>
                <a:latin typeface="Montserrat"/>
                <a:ea typeface="Montserrat"/>
                <a:cs typeface="Montserrat"/>
                <a:sym typeface="Montserrat"/>
              </a:defRPr>
            </a:lvl1pPr>
            <a:lvl2pPr lvl="1" algn="l">
              <a:lnSpc>
                <a:spcPct val="100000"/>
              </a:lnSpc>
              <a:spcBef>
                <a:spcPts val="0"/>
              </a:spcBef>
              <a:spcAft>
                <a:spcPts val="0"/>
              </a:spcAft>
              <a:buSzPts val="3000"/>
              <a:buFont typeface="Montserrat"/>
              <a:buNone/>
              <a:defRPr sz="3000">
                <a:latin typeface="Montserrat"/>
                <a:ea typeface="Montserrat"/>
                <a:cs typeface="Montserrat"/>
                <a:sym typeface="Montserrat"/>
              </a:defRPr>
            </a:lvl2pPr>
            <a:lvl3pPr lvl="2" algn="l">
              <a:lnSpc>
                <a:spcPct val="100000"/>
              </a:lnSpc>
              <a:spcBef>
                <a:spcPts val="0"/>
              </a:spcBef>
              <a:spcAft>
                <a:spcPts val="0"/>
              </a:spcAft>
              <a:buSzPts val="3000"/>
              <a:buFont typeface="Montserrat"/>
              <a:buNone/>
              <a:defRPr sz="3000">
                <a:latin typeface="Montserrat"/>
                <a:ea typeface="Montserrat"/>
                <a:cs typeface="Montserrat"/>
                <a:sym typeface="Montserrat"/>
              </a:defRPr>
            </a:lvl3pPr>
            <a:lvl4pPr lvl="3" algn="l">
              <a:lnSpc>
                <a:spcPct val="100000"/>
              </a:lnSpc>
              <a:spcBef>
                <a:spcPts val="0"/>
              </a:spcBef>
              <a:spcAft>
                <a:spcPts val="0"/>
              </a:spcAft>
              <a:buSzPts val="3000"/>
              <a:buFont typeface="Montserrat"/>
              <a:buNone/>
              <a:defRPr sz="3000">
                <a:latin typeface="Montserrat"/>
                <a:ea typeface="Montserrat"/>
                <a:cs typeface="Montserrat"/>
                <a:sym typeface="Montserrat"/>
              </a:defRPr>
            </a:lvl4pPr>
            <a:lvl5pPr lvl="4" algn="l">
              <a:lnSpc>
                <a:spcPct val="100000"/>
              </a:lnSpc>
              <a:spcBef>
                <a:spcPts val="0"/>
              </a:spcBef>
              <a:spcAft>
                <a:spcPts val="0"/>
              </a:spcAft>
              <a:buSzPts val="3000"/>
              <a:buFont typeface="Montserrat"/>
              <a:buNone/>
              <a:defRPr sz="3000">
                <a:latin typeface="Montserrat"/>
                <a:ea typeface="Montserrat"/>
                <a:cs typeface="Montserrat"/>
                <a:sym typeface="Montserrat"/>
              </a:defRPr>
            </a:lvl5pPr>
            <a:lvl6pPr lvl="5" algn="l">
              <a:lnSpc>
                <a:spcPct val="100000"/>
              </a:lnSpc>
              <a:spcBef>
                <a:spcPts val="0"/>
              </a:spcBef>
              <a:spcAft>
                <a:spcPts val="0"/>
              </a:spcAft>
              <a:buSzPts val="3000"/>
              <a:buFont typeface="Montserrat"/>
              <a:buNone/>
              <a:defRPr sz="3000">
                <a:latin typeface="Montserrat"/>
                <a:ea typeface="Montserrat"/>
                <a:cs typeface="Montserrat"/>
                <a:sym typeface="Montserrat"/>
              </a:defRPr>
            </a:lvl6pPr>
            <a:lvl7pPr lvl="6" algn="l">
              <a:lnSpc>
                <a:spcPct val="100000"/>
              </a:lnSpc>
              <a:spcBef>
                <a:spcPts val="0"/>
              </a:spcBef>
              <a:spcAft>
                <a:spcPts val="0"/>
              </a:spcAft>
              <a:buSzPts val="3000"/>
              <a:buFont typeface="Montserrat"/>
              <a:buNone/>
              <a:defRPr sz="3000">
                <a:latin typeface="Montserrat"/>
                <a:ea typeface="Montserrat"/>
                <a:cs typeface="Montserrat"/>
                <a:sym typeface="Montserrat"/>
              </a:defRPr>
            </a:lvl7pPr>
            <a:lvl8pPr lvl="7" algn="l">
              <a:lnSpc>
                <a:spcPct val="100000"/>
              </a:lnSpc>
              <a:spcBef>
                <a:spcPts val="0"/>
              </a:spcBef>
              <a:spcAft>
                <a:spcPts val="0"/>
              </a:spcAft>
              <a:buSzPts val="3000"/>
              <a:buFont typeface="Montserrat"/>
              <a:buNone/>
              <a:defRPr sz="3000">
                <a:latin typeface="Montserrat"/>
                <a:ea typeface="Montserrat"/>
                <a:cs typeface="Montserrat"/>
                <a:sym typeface="Montserrat"/>
              </a:defRPr>
            </a:lvl8pPr>
            <a:lvl9pPr lvl="8" algn="l">
              <a:lnSpc>
                <a:spcPct val="100000"/>
              </a:lnSpc>
              <a:spcBef>
                <a:spcPts val="0"/>
              </a:spcBef>
              <a:spcAft>
                <a:spcPts val="0"/>
              </a:spcAft>
              <a:buSzPts val="3000"/>
              <a:buFont typeface="Montserrat"/>
              <a:buNone/>
              <a:defRPr sz="3000">
                <a:latin typeface="Montserrat"/>
                <a:ea typeface="Montserrat"/>
                <a:cs typeface="Montserrat"/>
                <a:sym typeface="Montserrat"/>
              </a:defRPr>
            </a:lvl9pPr>
          </a:lstStyle>
          <a:p/>
        </p:txBody>
      </p:sp>
      <p:sp>
        <p:nvSpPr>
          <p:cNvPr id="276" name="Google Shape;276;p73"/>
          <p:cNvSpPr txBox="1"/>
          <p:nvPr>
            <p:ph idx="2" type="title"/>
          </p:nvPr>
        </p:nvSpPr>
        <p:spPr>
          <a:xfrm>
            <a:off x="311700" y="893825"/>
            <a:ext cx="8520600" cy="266100"/>
          </a:xfrm>
          <a:prstGeom prst="rect">
            <a:avLst/>
          </a:prstGeom>
          <a:noFill/>
          <a:ln>
            <a:noFill/>
          </a:ln>
        </p:spPr>
        <p:txBody>
          <a:bodyPr anchorCtr="0" anchor="t" bIns="0" lIns="0" spcFirstLastPara="1" rIns="0" wrap="square" tIns="0">
            <a:noAutofit/>
          </a:bodyPr>
          <a:lstStyle>
            <a:lvl1pPr lvl="0"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1pPr>
            <a:lvl2pPr lvl="1"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2pPr>
            <a:lvl3pPr lvl="2"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3pPr>
            <a:lvl4pPr lvl="3"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4pPr>
            <a:lvl5pPr lvl="4"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5pPr>
            <a:lvl6pPr lvl="5"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6pPr>
            <a:lvl7pPr lvl="6"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7pPr>
            <a:lvl8pPr lvl="7"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8pPr>
            <a:lvl9pPr lvl="8"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9pPr>
          </a:lstStyle>
          <a:p/>
        </p:txBody>
      </p:sp>
      <p:sp>
        <p:nvSpPr>
          <p:cNvPr id="277" name="Google Shape;277;p73"/>
          <p:cNvSpPr/>
          <p:nvPr/>
        </p:nvSpPr>
        <p:spPr>
          <a:xfrm>
            <a:off x="4545000" y="983100"/>
            <a:ext cx="4598700" cy="3189600"/>
          </a:xfrm>
          <a:prstGeom prst="rect">
            <a:avLst/>
          </a:pr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78" name="Google Shape;278;p73"/>
          <p:cNvSpPr txBox="1"/>
          <p:nvPr>
            <p:ph idx="12" type="sldNum"/>
          </p:nvPr>
        </p:nvSpPr>
        <p:spPr>
          <a:xfrm>
            <a:off x="7258697" y="4568388"/>
            <a:ext cx="778500" cy="393600"/>
          </a:xfrm>
          <a:prstGeom prst="rect">
            <a:avLst/>
          </a:prstGeom>
          <a:noFill/>
          <a:ln>
            <a:noFill/>
          </a:ln>
        </p:spPr>
        <p:txBody>
          <a:bodyPr anchorCtr="0" anchor="ctr" bIns="0" lIns="91425" spcFirstLastPara="1" rIns="91425" wrap="square" tIns="0">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9pPr>
          </a:lstStyle>
          <a:p>
            <a:pPr indent="0" lvl="0" marL="0" rtl="0" algn="r">
              <a:spcBef>
                <a:spcPts val="0"/>
              </a:spcBef>
              <a:spcAft>
                <a:spcPts val="0"/>
              </a:spcAft>
              <a:buNone/>
            </a:pPr>
            <a:r>
              <a:rPr lang="en"/>
              <a:t>Page </a:t>
            </a:r>
            <a:fld id="{00000000-1234-1234-1234-123412341234}" type="slidenum">
              <a:rPr lang="en"/>
              <a:t>‹#›</a:t>
            </a:fld>
            <a:endParaRPr/>
          </a:p>
        </p:txBody>
      </p:sp>
      <p:sp>
        <p:nvSpPr>
          <p:cNvPr id="279" name="Google Shape;279;p73"/>
          <p:cNvSpPr txBox="1"/>
          <p:nvPr/>
        </p:nvSpPr>
        <p:spPr>
          <a:xfrm>
            <a:off x="311700" y="4621488"/>
            <a:ext cx="2384100" cy="2874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00000"/>
              </a:buClr>
              <a:buSzPts val="1400"/>
              <a:buFont typeface="Arial"/>
              <a:buNone/>
            </a:pPr>
            <a:r>
              <a:rPr b="1" i="0" lang="en" sz="1400" u="none" cap="none" strike="noStrike">
                <a:solidFill>
                  <a:srgbClr val="2C5234"/>
                </a:solidFill>
                <a:latin typeface="Montserrat"/>
                <a:ea typeface="Montserrat"/>
                <a:cs typeface="Montserrat"/>
                <a:sym typeface="Montserrat"/>
              </a:rPr>
              <a:t>Appvia.io</a:t>
            </a:r>
            <a:endParaRPr b="1" i="0" sz="1400" u="none" cap="none" strike="noStrike">
              <a:solidFill>
                <a:srgbClr val="2C5234"/>
              </a:solidFill>
              <a:latin typeface="Montserrat"/>
              <a:ea typeface="Montserrat"/>
              <a:cs typeface="Montserrat"/>
              <a:sym typeface="Montserrat"/>
            </a:endParaRPr>
          </a:p>
        </p:txBody>
      </p:sp>
      <p:cxnSp>
        <p:nvCxnSpPr>
          <p:cNvPr id="280" name="Google Shape;280;p73"/>
          <p:cNvCxnSpPr/>
          <p:nvPr/>
        </p:nvCxnSpPr>
        <p:spPr>
          <a:xfrm flipH="1" rot="10800000">
            <a:off x="1293075" y="4765075"/>
            <a:ext cx="6098400" cy="8400"/>
          </a:xfrm>
          <a:prstGeom prst="straightConnector1">
            <a:avLst/>
          </a:prstGeom>
          <a:noFill/>
          <a:ln cap="flat" cmpd="sng" w="9525">
            <a:solidFill>
              <a:srgbClr val="3D5B58"/>
            </a:solidFill>
            <a:prstDash val="solid"/>
            <a:round/>
            <a:headEnd len="sm" w="sm" type="none"/>
            <a:tailEnd len="sm" w="sm" type="none"/>
          </a:ln>
        </p:spPr>
      </p:cxnSp>
    </p:spTree>
  </p:cSld>
  <p:clrMapOvr>
    <a:masterClrMapping/>
  </p:clrMapOvr>
</p:sldLayout>
</file>

<file path=ppt/slideLayouts/slideLayout4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hart/Graphic">
  <p:cSld name="ONE_COLUMN_TEXT_1">
    <p:bg>
      <p:bgPr>
        <a:blipFill>
          <a:blip r:embed="rId2">
            <a:alphaModFix/>
          </a:blip>
          <a:stretch>
            <a:fillRect/>
          </a:stretch>
        </a:blipFill>
      </p:bgPr>
    </p:bg>
    <p:spTree>
      <p:nvGrpSpPr>
        <p:cNvPr id="281" name="Shape 281"/>
        <p:cNvGrpSpPr/>
        <p:nvPr/>
      </p:nvGrpSpPr>
      <p:grpSpPr>
        <a:xfrm>
          <a:off x="0" y="0"/>
          <a:ext cx="0" cy="0"/>
          <a:chOff x="0" y="0"/>
          <a:chExt cx="0" cy="0"/>
        </a:xfrm>
      </p:grpSpPr>
      <p:sp>
        <p:nvSpPr>
          <p:cNvPr id="282" name="Google Shape;282;p74"/>
          <p:cNvSpPr txBox="1"/>
          <p:nvPr>
            <p:ph idx="1" type="body"/>
          </p:nvPr>
        </p:nvSpPr>
        <p:spPr>
          <a:xfrm>
            <a:off x="311700" y="1305350"/>
            <a:ext cx="3583800" cy="2922000"/>
          </a:xfrm>
          <a:prstGeom prst="rect">
            <a:avLst/>
          </a:prstGeom>
          <a:noFill/>
          <a:ln>
            <a:noFill/>
          </a:ln>
        </p:spPr>
        <p:txBody>
          <a:bodyPr anchorCtr="0" anchor="t" bIns="0" lIns="0" spcFirstLastPara="1" rIns="0" wrap="square" tIns="0">
            <a:noAutofit/>
          </a:bodyPr>
          <a:lstStyle>
            <a:lvl1pPr indent="-311150" lvl="0" marL="457200" algn="l">
              <a:lnSpc>
                <a:spcPct val="115000"/>
              </a:lnSpc>
              <a:spcBef>
                <a:spcPts val="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1pPr>
            <a:lvl2pPr indent="-311150" lvl="1" marL="9144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2pPr>
            <a:lvl3pPr indent="-311150" lvl="2" marL="13716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3pPr>
            <a:lvl4pPr indent="-311150" lvl="3" marL="18288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4pPr>
            <a:lvl5pPr indent="-311150" lvl="4" marL="22860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5pPr>
            <a:lvl6pPr indent="-311150" lvl="5" marL="27432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6pPr>
            <a:lvl7pPr indent="-311150" lvl="6" marL="32004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7pPr>
            <a:lvl8pPr indent="-311150" lvl="7" marL="36576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8pPr>
            <a:lvl9pPr indent="-311150" lvl="8" marL="4114800" algn="l">
              <a:lnSpc>
                <a:spcPct val="115000"/>
              </a:lnSpc>
              <a:spcBef>
                <a:spcPts val="1600"/>
              </a:spcBef>
              <a:spcAft>
                <a:spcPts val="1600"/>
              </a:spcAft>
              <a:buClr>
                <a:srgbClr val="3D5B58"/>
              </a:buClr>
              <a:buSzPts val="1300"/>
              <a:buFont typeface="Montserrat"/>
              <a:buChar char="■"/>
              <a:defRPr sz="1300">
                <a:solidFill>
                  <a:srgbClr val="3D5B58"/>
                </a:solidFill>
                <a:latin typeface="Montserrat"/>
                <a:ea typeface="Montserrat"/>
                <a:cs typeface="Montserrat"/>
                <a:sym typeface="Montserrat"/>
              </a:defRPr>
            </a:lvl9pPr>
          </a:lstStyle>
          <a:p/>
        </p:txBody>
      </p:sp>
      <p:sp>
        <p:nvSpPr>
          <p:cNvPr id="283" name="Google Shape;283;p74"/>
          <p:cNvSpPr txBox="1"/>
          <p:nvPr>
            <p:ph type="title"/>
          </p:nvPr>
        </p:nvSpPr>
        <p:spPr>
          <a:xfrm>
            <a:off x="311700" y="318800"/>
            <a:ext cx="8520600" cy="429600"/>
          </a:xfrm>
          <a:prstGeom prst="rect">
            <a:avLst/>
          </a:prstGeom>
          <a:noFill/>
          <a:ln>
            <a:noFill/>
          </a:ln>
        </p:spPr>
        <p:txBody>
          <a:bodyPr anchorCtr="0" anchor="t" bIns="0" lIns="0" spcFirstLastPara="1" rIns="0" wrap="square" tIns="0">
            <a:noAutofit/>
          </a:bodyPr>
          <a:lstStyle>
            <a:lvl1pPr lvl="0" algn="l">
              <a:lnSpc>
                <a:spcPct val="100000"/>
              </a:lnSpc>
              <a:spcBef>
                <a:spcPts val="0"/>
              </a:spcBef>
              <a:spcAft>
                <a:spcPts val="0"/>
              </a:spcAft>
              <a:buClr>
                <a:srgbClr val="2C5234"/>
              </a:buClr>
              <a:buSzPts val="3200"/>
              <a:buFont typeface="Montserrat"/>
              <a:buNone/>
              <a:defRPr sz="3200">
                <a:solidFill>
                  <a:srgbClr val="2C5234"/>
                </a:solidFill>
                <a:latin typeface="Montserrat"/>
                <a:ea typeface="Montserrat"/>
                <a:cs typeface="Montserrat"/>
                <a:sym typeface="Montserrat"/>
              </a:defRPr>
            </a:lvl1pPr>
            <a:lvl2pPr lvl="1" algn="l">
              <a:lnSpc>
                <a:spcPct val="100000"/>
              </a:lnSpc>
              <a:spcBef>
                <a:spcPts val="0"/>
              </a:spcBef>
              <a:spcAft>
                <a:spcPts val="0"/>
              </a:spcAft>
              <a:buSzPts val="3000"/>
              <a:buFont typeface="Montserrat"/>
              <a:buNone/>
              <a:defRPr sz="3000">
                <a:latin typeface="Montserrat"/>
                <a:ea typeface="Montserrat"/>
                <a:cs typeface="Montserrat"/>
                <a:sym typeface="Montserrat"/>
              </a:defRPr>
            </a:lvl2pPr>
            <a:lvl3pPr lvl="2" algn="l">
              <a:lnSpc>
                <a:spcPct val="100000"/>
              </a:lnSpc>
              <a:spcBef>
                <a:spcPts val="0"/>
              </a:spcBef>
              <a:spcAft>
                <a:spcPts val="0"/>
              </a:spcAft>
              <a:buSzPts val="3000"/>
              <a:buFont typeface="Montserrat"/>
              <a:buNone/>
              <a:defRPr sz="3000">
                <a:latin typeface="Montserrat"/>
                <a:ea typeface="Montserrat"/>
                <a:cs typeface="Montserrat"/>
                <a:sym typeface="Montserrat"/>
              </a:defRPr>
            </a:lvl3pPr>
            <a:lvl4pPr lvl="3" algn="l">
              <a:lnSpc>
                <a:spcPct val="100000"/>
              </a:lnSpc>
              <a:spcBef>
                <a:spcPts val="0"/>
              </a:spcBef>
              <a:spcAft>
                <a:spcPts val="0"/>
              </a:spcAft>
              <a:buSzPts val="3000"/>
              <a:buFont typeface="Montserrat"/>
              <a:buNone/>
              <a:defRPr sz="3000">
                <a:latin typeface="Montserrat"/>
                <a:ea typeface="Montserrat"/>
                <a:cs typeface="Montserrat"/>
                <a:sym typeface="Montserrat"/>
              </a:defRPr>
            </a:lvl4pPr>
            <a:lvl5pPr lvl="4" algn="l">
              <a:lnSpc>
                <a:spcPct val="100000"/>
              </a:lnSpc>
              <a:spcBef>
                <a:spcPts val="0"/>
              </a:spcBef>
              <a:spcAft>
                <a:spcPts val="0"/>
              </a:spcAft>
              <a:buSzPts val="3000"/>
              <a:buFont typeface="Montserrat"/>
              <a:buNone/>
              <a:defRPr sz="3000">
                <a:latin typeface="Montserrat"/>
                <a:ea typeface="Montserrat"/>
                <a:cs typeface="Montserrat"/>
                <a:sym typeface="Montserrat"/>
              </a:defRPr>
            </a:lvl5pPr>
            <a:lvl6pPr lvl="5" algn="l">
              <a:lnSpc>
                <a:spcPct val="100000"/>
              </a:lnSpc>
              <a:spcBef>
                <a:spcPts val="0"/>
              </a:spcBef>
              <a:spcAft>
                <a:spcPts val="0"/>
              </a:spcAft>
              <a:buSzPts val="3000"/>
              <a:buFont typeface="Montserrat"/>
              <a:buNone/>
              <a:defRPr sz="3000">
                <a:latin typeface="Montserrat"/>
                <a:ea typeface="Montserrat"/>
                <a:cs typeface="Montserrat"/>
                <a:sym typeface="Montserrat"/>
              </a:defRPr>
            </a:lvl6pPr>
            <a:lvl7pPr lvl="6" algn="l">
              <a:lnSpc>
                <a:spcPct val="100000"/>
              </a:lnSpc>
              <a:spcBef>
                <a:spcPts val="0"/>
              </a:spcBef>
              <a:spcAft>
                <a:spcPts val="0"/>
              </a:spcAft>
              <a:buSzPts val="3000"/>
              <a:buFont typeface="Montserrat"/>
              <a:buNone/>
              <a:defRPr sz="3000">
                <a:latin typeface="Montserrat"/>
                <a:ea typeface="Montserrat"/>
                <a:cs typeface="Montserrat"/>
                <a:sym typeface="Montserrat"/>
              </a:defRPr>
            </a:lvl7pPr>
            <a:lvl8pPr lvl="7" algn="l">
              <a:lnSpc>
                <a:spcPct val="100000"/>
              </a:lnSpc>
              <a:spcBef>
                <a:spcPts val="0"/>
              </a:spcBef>
              <a:spcAft>
                <a:spcPts val="0"/>
              </a:spcAft>
              <a:buSzPts val="3000"/>
              <a:buFont typeface="Montserrat"/>
              <a:buNone/>
              <a:defRPr sz="3000">
                <a:latin typeface="Montserrat"/>
                <a:ea typeface="Montserrat"/>
                <a:cs typeface="Montserrat"/>
                <a:sym typeface="Montserrat"/>
              </a:defRPr>
            </a:lvl8pPr>
            <a:lvl9pPr lvl="8" algn="l">
              <a:lnSpc>
                <a:spcPct val="100000"/>
              </a:lnSpc>
              <a:spcBef>
                <a:spcPts val="0"/>
              </a:spcBef>
              <a:spcAft>
                <a:spcPts val="0"/>
              </a:spcAft>
              <a:buSzPts val="3000"/>
              <a:buFont typeface="Montserrat"/>
              <a:buNone/>
              <a:defRPr sz="3000">
                <a:latin typeface="Montserrat"/>
                <a:ea typeface="Montserrat"/>
                <a:cs typeface="Montserrat"/>
                <a:sym typeface="Montserrat"/>
              </a:defRPr>
            </a:lvl9pPr>
          </a:lstStyle>
          <a:p/>
        </p:txBody>
      </p:sp>
      <p:sp>
        <p:nvSpPr>
          <p:cNvPr id="284" name="Google Shape;284;p74"/>
          <p:cNvSpPr txBox="1"/>
          <p:nvPr>
            <p:ph idx="2" type="title"/>
          </p:nvPr>
        </p:nvSpPr>
        <p:spPr>
          <a:xfrm>
            <a:off x="311700" y="893825"/>
            <a:ext cx="8520600" cy="266100"/>
          </a:xfrm>
          <a:prstGeom prst="rect">
            <a:avLst/>
          </a:prstGeom>
          <a:noFill/>
          <a:ln>
            <a:noFill/>
          </a:ln>
        </p:spPr>
        <p:txBody>
          <a:bodyPr anchorCtr="0" anchor="t" bIns="0" lIns="0" spcFirstLastPara="1" rIns="0" wrap="square" tIns="0">
            <a:noAutofit/>
          </a:bodyPr>
          <a:lstStyle>
            <a:lvl1pPr lvl="0"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1pPr>
            <a:lvl2pPr lvl="1"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2pPr>
            <a:lvl3pPr lvl="2"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3pPr>
            <a:lvl4pPr lvl="3"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4pPr>
            <a:lvl5pPr lvl="4"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5pPr>
            <a:lvl6pPr lvl="5"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6pPr>
            <a:lvl7pPr lvl="6"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7pPr>
            <a:lvl8pPr lvl="7"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8pPr>
            <a:lvl9pPr lvl="8"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9pPr>
          </a:lstStyle>
          <a:p/>
        </p:txBody>
      </p:sp>
      <p:sp>
        <p:nvSpPr>
          <p:cNvPr id="285" name="Google Shape;285;p74"/>
          <p:cNvSpPr txBox="1"/>
          <p:nvPr>
            <p:ph idx="12" type="sldNum"/>
          </p:nvPr>
        </p:nvSpPr>
        <p:spPr>
          <a:xfrm>
            <a:off x="7258697" y="4568388"/>
            <a:ext cx="778500" cy="393600"/>
          </a:xfrm>
          <a:prstGeom prst="rect">
            <a:avLst/>
          </a:prstGeom>
          <a:noFill/>
          <a:ln>
            <a:noFill/>
          </a:ln>
        </p:spPr>
        <p:txBody>
          <a:bodyPr anchorCtr="0" anchor="ctr" bIns="0" lIns="91425" spcFirstLastPara="1" rIns="91425" wrap="square" tIns="0">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9pPr>
          </a:lstStyle>
          <a:p>
            <a:pPr indent="0" lvl="0" marL="0" rtl="0" algn="r">
              <a:spcBef>
                <a:spcPts val="0"/>
              </a:spcBef>
              <a:spcAft>
                <a:spcPts val="0"/>
              </a:spcAft>
              <a:buNone/>
            </a:pPr>
            <a:r>
              <a:rPr lang="en"/>
              <a:t>Page </a:t>
            </a:r>
            <a:fld id="{00000000-1234-1234-1234-123412341234}" type="slidenum">
              <a:rPr lang="en"/>
              <a:t>‹#›</a:t>
            </a:fld>
            <a:endParaRPr/>
          </a:p>
        </p:txBody>
      </p:sp>
      <p:sp>
        <p:nvSpPr>
          <p:cNvPr id="286" name="Google Shape;286;p74"/>
          <p:cNvSpPr txBox="1"/>
          <p:nvPr/>
        </p:nvSpPr>
        <p:spPr>
          <a:xfrm>
            <a:off x="311700" y="4621488"/>
            <a:ext cx="2384100" cy="2874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00000"/>
              </a:buClr>
              <a:buSzPts val="1400"/>
              <a:buFont typeface="Arial"/>
              <a:buNone/>
            </a:pPr>
            <a:r>
              <a:rPr b="1" i="0" lang="en" sz="1400" u="none" cap="none" strike="noStrike">
                <a:solidFill>
                  <a:srgbClr val="2C5234"/>
                </a:solidFill>
                <a:latin typeface="Montserrat"/>
                <a:ea typeface="Montserrat"/>
                <a:cs typeface="Montserrat"/>
                <a:sym typeface="Montserrat"/>
              </a:rPr>
              <a:t>Appvia.io</a:t>
            </a:r>
            <a:endParaRPr b="1" i="0" sz="1400" u="none" cap="none" strike="noStrike">
              <a:solidFill>
                <a:srgbClr val="2C5234"/>
              </a:solidFill>
              <a:latin typeface="Montserrat"/>
              <a:ea typeface="Montserrat"/>
              <a:cs typeface="Montserrat"/>
              <a:sym typeface="Montserrat"/>
            </a:endParaRPr>
          </a:p>
        </p:txBody>
      </p:sp>
      <p:cxnSp>
        <p:nvCxnSpPr>
          <p:cNvPr id="287" name="Google Shape;287;p74"/>
          <p:cNvCxnSpPr/>
          <p:nvPr/>
        </p:nvCxnSpPr>
        <p:spPr>
          <a:xfrm flipH="1" rot="10800000">
            <a:off x="1293075" y="4765075"/>
            <a:ext cx="6098400" cy="8400"/>
          </a:xfrm>
          <a:prstGeom prst="straightConnector1">
            <a:avLst/>
          </a:prstGeom>
          <a:noFill/>
          <a:ln cap="flat" cmpd="sng" w="9525">
            <a:solidFill>
              <a:srgbClr val="3D5B58"/>
            </a:solidFill>
            <a:prstDash val="solid"/>
            <a:round/>
            <a:headEnd len="sm" w="sm" type="none"/>
            <a:tailEnd len="sm" w="sm" type="none"/>
          </a:ln>
        </p:spPr>
      </p:cxnSp>
    </p:spTree>
  </p:cSld>
  <p:clrMapOvr>
    <a:masterClrMapping/>
  </p:clrMapOvr>
</p:sldLayout>
</file>

<file path=ppt/slideLayouts/slideLayout4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p:cSld name="MAIN_POINT">
    <p:bg>
      <p:bgPr>
        <a:blipFill>
          <a:blip r:embed="rId2">
            <a:alphaModFix/>
          </a:blip>
          <a:stretch>
            <a:fillRect/>
          </a:stretch>
        </a:blipFill>
      </p:bgPr>
    </p:bg>
    <p:spTree>
      <p:nvGrpSpPr>
        <p:cNvPr id="288" name="Shape 288"/>
        <p:cNvGrpSpPr/>
        <p:nvPr/>
      </p:nvGrpSpPr>
      <p:grpSpPr>
        <a:xfrm>
          <a:off x="0" y="0"/>
          <a:ext cx="0" cy="0"/>
          <a:chOff x="0" y="0"/>
          <a:chExt cx="0" cy="0"/>
        </a:xfrm>
      </p:grpSpPr>
      <p:sp>
        <p:nvSpPr>
          <p:cNvPr id="289" name="Google Shape;289;p75"/>
          <p:cNvSpPr txBox="1"/>
          <p:nvPr>
            <p:ph type="title"/>
          </p:nvPr>
        </p:nvSpPr>
        <p:spPr>
          <a:xfrm>
            <a:off x="826400" y="760325"/>
            <a:ext cx="7491300" cy="3467700"/>
          </a:xfrm>
          <a:prstGeom prst="rect">
            <a:avLst/>
          </a:prstGeom>
          <a:noFill/>
          <a:ln>
            <a:noFill/>
          </a:ln>
        </p:spPr>
        <p:txBody>
          <a:bodyPr anchorCtr="0" anchor="ctr" bIns="91425" lIns="91425" spcFirstLastPara="1" rIns="91425" wrap="square" tIns="91425">
            <a:noAutofit/>
          </a:bodyPr>
          <a:lstStyle>
            <a:lvl1pPr lvl="0" algn="ctr">
              <a:lnSpc>
                <a:spcPct val="100000"/>
              </a:lnSpc>
              <a:spcBef>
                <a:spcPts val="0"/>
              </a:spcBef>
              <a:spcAft>
                <a:spcPts val="0"/>
              </a:spcAft>
              <a:buClr>
                <a:srgbClr val="2C5234"/>
              </a:buClr>
              <a:buSzPts val="3600"/>
              <a:buFont typeface="Montserrat"/>
              <a:buNone/>
              <a:defRPr b="1" sz="3600">
                <a:solidFill>
                  <a:srgbClr val="2C5234"/>
                </a:solidFill>
                <a:latin typeface="Montserrat"/>
                <a:ea typeface="Montserrat"/>
                <a:cs typeface="Montserrat"/>
                <a:sym typeface="Montserrat"/>
              </a:defRPr>
            </a:lvl1pPr>
            <a:lvl2pPr lvl="1" algn="l">
              <a:lnSpc>
                <a:spcPct val="100000"/>
              </a:lnSpc>
              <a:spcBef>
                <a:spcPts val="0"/>
              </a:spcBef>
              <a:spcAft>
                <a:spcPts val="0"/>
              </a:spcAft>
              <a:buClr>
                <a:srgbClr val="2C5234"/>
              </a:buClr>
              <a:buSzPts val="4800"/>
              <a:buFont typeface="Montserrat"/>
              <a:buNone/>
              <a:defRPr b="1" sz="4800">
                <a:solidFill>
                  <a:srgbClr val="2C5234"/>
                </a:solidFill>
                <a:latin typeface="Montserrat"/>
                <a:ea typeface="Montserrat"/>
                <a:cs typeface="Montserrat"/>
                <a:sym typeface="Montserrat"/>
              </a:defRPr>
            </a:lvl2pPr>
            <a:lvl3pPr lvl="2" algn="l">
              <a:lnSpc>
                <a:spcPct val="100000"/>
              </a:lnSpc>
              <a:spcBef>
                <a:spcPts val="0"/>
              </a:spcBef>
              <a:spcAft>
                <a:spcPts val="0"/>
              </a:spcAft>
              <a:buClr>
                <a:srgbClr val="2C5234"/>
              </a:buClr>
              <a:buSzPts val="4800"/>
              <a:buFont typeface="Montserrat"/>
              <a:buNone/>
              <a:defRPr b="1" sz="4800">
                <a:solidFill>
                  <a:srgbClr val="2C5234"/>
                </a:solidFill>
                <a:latin typeface="Montserrat"/>
                <a:ea typeface="Montserrat"/>
                <a:cs typeface="Montserrat"/>
                <a:sym typeface="Montserrat"/>
              </a:defRPr>
            </a:lvl3pPr>
            <a:lvl4pPr lvl="3" algn="l">
              <a:lnSpc>
                <a:spcPct val="100000"/>
              </a:lnSpc>
              <a:spcBef>
                <a:spcPts val="0"/>
              </a:spcBef>
              <a:spcAft>
                <a:spcPts val="0"/>
              </a:spcAft>
              <a:buClr>
                <a:srgbClr val="2C5234"/>
              </a:buClr>
              <a:buSzPts val="4800"/>
              <a:buFont typeface="Montserrat"/>
              <a:buNone/>
              <a:defRPr b="1" sz="4800">
                <a:solidFill>
                  <a:srgbClr val="2C5234"/>
                </a:solidFill>
                <a:latin typeface="Montserrat"/>
                <a:ea typeface="Montserrat"/>
                <a:cs typeface="Montserrat"/>
                <a:sym typeface="Montserrat"/>
              </a:defRPr>
            </a:lvl4pPr>
            <a:lvl5pPr lvl="4" algn="l">
              <a:lnSpc>
                <a:spcPct val="100000"/>
              </a:lnSpc>
              <a:spcBef>
                <a:spcPts val="0"/>
              </a:spcBef>
              <a:spcAft>
                <a:spcPts val="0"/>
              </a:spcAft>
              <a:buClr>
                <a:srgbClr val="2C5234"/>
              </a:buClr>
              <a:buSzPts val="4800"/>
              <a:buFont typeface="Montserrat"/>
              <a:buNone/>
              <a:defRPr b="1" sz="4800">
                <a:solidFill>
                  <a:srgbClr val="2C5234"/>
                </a:solidFill>
                <a:latin typeface="Montserrat"/>
                <a:ea typeface="Montserrat"/>
                <a:cs typeface="Montserrat"/>
                <a:sym typeface="Montserrat"/>
              </a:defRPr>
            </a:lvl5pPr>
            <a:lvl6pPr lvl="5" algn="l">
              <a:lnSpc>
                <a:spcPct val="100000"/>
              </a:lnSpc>
              <a:spcBef>
                <a:spcPts val="0"/>
              </a:spcBef>
              <a:spcAft>
                <a:spcPts val="0"/>
              </a:spcAft>
              <a:buClr>
                <a:srgbClr val="2C5234"/>
              </a:buClr>
              <a:buSzPts val="4800"/>
              <a:buFont typeface="Montserrat"/>
              <a:buNone/>
              <a:defRPr b="1" sz="4800">
                <a:solidFill>
                  <a:srgbClr val="2C5234"/>
                </a:solidFill>
                <a:latin typeface="Montserrat"/>
                <a:ea typeface="Montserrat"/>
                <a:cs typeface="Montserrat"/>
                <a:sym typeface="Montserrat"/>
              </a:defRPr>
            </a:lvl6pPr>
            <a:lvl7pPr lvl="6" algn="l">
              <a:lnSpc>
                <a:spcPct val="100000"/>
              </a:lnSpc>
              <a:spcBef>
                <a:spcPts val="0"/>
              </a:spcBef>
              <a:spcAft>
                <a:spcPts val="0"/>
              </a:spcAft>
              <a:buClr>
                <a:srgbClr val="2C5234"/>
              </a:buClr>
              <a:buSzPts val="4800"/>
              <a:buFont typeface="Montserrat"/>
              <a:buNone/>
              <a:defRPr b="1" sz="4800">
                <a:solidFill>
                  <a:srgbClr val="2C5234"/>
                </a:solidFill>
                <a:latin typeface="Montserrat"/>
                <a:ea typeface="Montserrat"/>
                <a:cs typeface="Montserrat"/>
                <a:sym typeface="Montserrat"/>
              </a:defRPr>
            </a:lvl7pPr>
            <a:lvl8pPr lvl="7" algn="l">
              <a:lnSpc>
                <a:spcPct val="100000"/>
              </a:lnSpc>
              <a:spcBef>
                <a:spcPts val="0"/>
              </a:spcBef>
              <a:spcAft>
                <a:spcPts val="0"/>
              </a:spcAft>
              <a:buClr>
                <a:srgbClr val="2C5234"/>
              </a:buClr>
              <a:buSzPts val="4800"/>
              <a:buFont typeface="Montserrat"/>
              <a:buNone/>
              <a:defRPr b="1" sz="4800">
                <a:solidFill>
                  <a:srgbClr val="2C5234"/>
                </a:solidFill>
                <a:latin typeface="Montserrat"/>
                <a:ea typeface="Montserrat"/>
                <a:cs typeface="Montserrat"/>
                <a:sym typeface="Montserrat"/>
              </a:defRPr>
            </a:lvl8pPr>
            <a:lvl9pPr lvl="8" algn="l">
              <a:lnSpc>
                <a:spcPct val="100000"/>
              </a:lnSpc>
              <a:spcBef>
                <a:spcPts val="0"/>
              </a:spcBef>
              <a:spcAft>
                <a:spcPts val="0"/>
              </a:spcAft>
              <a:buClr>
                <a:srgbClr val="2C5234"/>
              </a:buClr>
              <a:buSzPts val="4800"/>
              <a:buFont typeface="Montserrat"/>
              <a:buNone/>
              <a:defRPr b="1" sz="4800">
                <a:solidFill>
                  <a:srgbClr val="2C5234"/>
                </a:solidFill>
                <a:latin typeface="Montserrat"/>
                <a:ea typeface="Montserrat"/>
                <a:cs typeface="Montserrat"/>
                <a:sym typeface="Montserrat"/>
              </a:defRPr>
            </a:lvl9pPr>
          </a:lstStyle>
          <a:p/>
        </p:txBody>
      </p:sp>
      <p:cxnSp>
        <p:nvCxnSpPr>
          <p:cNvPr id="290" name="Google Shape;290;p75"/>
          <p:cNvCxnSpPr/>
          <p:nvPr/>
        </p:nvCxnSpPr>
        <p:spPr>
          <a:xfrm>
            <a:off x="4270500" y="3007250"/>
            <a:ext cx="603000" cy="0"/>
          </a:xfrm>
          <a:prstGeom prst="straightConnector1">
            <a:avLst/>
          </a:prstGeom>
          <a:noFill/>
          <a:ln cap="flat" cmpd="sng" w="19050">
            <a:solidFill>
              <a:srgbClr val="FFBE9F"/>
            </a:solidFill>
            <a:prstDash val="solid"/>
            <a:round/>
            <a:headEnd len="sm" w="sm" type="none"/>
            <a:tailEnd len="sm" w="sm" type="none"/>
          </a:ln>
        </p:spPr>
      </p:cxnSp>
    </p:spTree>
  </p:cSld>
  <p:clrMapOvr>
    <a:masterClrMapping/>
  </p:clrMapOvr>
</p:sldLayout>
</file>

<file path=ppt/slideLayouts/slideLayout4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Quote">
  <p:cSld name="CAPTION_ONLY">
    <p:bg>
      <p:bgPr>
        <a:blipFill>
          <a:blip r:embed="rId2">
            <a:alphaModFix/>
          </a:blip>
          <a:stretch>
            <a:fillRect/>
          </a:stretch>
        </a:blipFill>
      </p:bgPr>
    </p:bg>
    <p:spTree>
      <p:nvGrpSpPr>
        <p:cNvPr id="291" name="Shape 291"/>
        <p:cNvGrpSpPr/>
        <p:nvPr/>
      </p:nvGrpSpPr>
      <p:grpSpPr>
        <a:xfrm>
          <a:off x="0" y="0"/>
          <a:ext cx="0" cy="0"/>
          <a:chOff x="0" y="0"/>
          <a:chExt cx="0" cy="0"/>
        </a:xfrm>
      </p:grpSpPr>
      <p:sp>
        <p:nvSpPr>
          <p:cNvPr id="292" name="Google Shape;292;p76"/>
          <p:cNvSpPr txBox="1"/>
          <p:nvPr/>
        </p:nvSpPr>
        <p:spPr>
          <a:xfrm>
            <a:off x="449825" y="1302350"/>
            <a:ext cx="7688700" cy="2250900"/>
          </a:xfrm>
          <a:prstGeom prst="rect">
            <a:avLst/>
          </a:prstGeom>
          <a:noFill/>
          <a:ln>
            <a:noFill/>
          </a:ln>
        </p:spPr>
        <p:txBody>
          <a:bodyPr anchorCtr="0" anchor="t" bIns="91425" lIns="91425" spcFirstLastPara="1" rIns="91425" wrap="square" tIns="91425">
            <a:noAutofit/>
          </a:bodyPr>
          <a:lstStyle/>
          <a:p>
            <a:pPr indent="0" lvl="0" marL="0" marR="0" rtl="0" algn="l">
              <a:lnSpc>
                <a:spcPct val="115000"/>
              </a:lnSpc>
              <a:spcBef>
                <a:spcPts val="0"/>
              </a:spcBef>
              <a:spcAft>
                <a:spcPts val="0"/>
              </a:spcAft>
              <a:buClr>
                <a:srgbClr val="000000"/>
              </a:buClr>
              <a:buSzPts val="2200"/>
              <a:buFont typeface="Arial"/>
              <a:buNone/>
            </a:pPr>
            <a:r>
              <a:rPr b="0" i="0" lang="en" sz="2200" u="none" cap="none" strike="noStrike">
                <a:solidFill>
                  <a:srgbClr val="2C5234"/>
                </a:solidFill>
                <a:latin typeface="Montserrat"/>
                <a:ea typeface="Montserrat"/>
                <a:cs typeface="Montserrat"/>
                <a:sym typeface="Montserrat"/>
              </a:rPr>
              <a:t>Appvia have provided a consistently high-quality product and service to the Home Office throughout the duration of the contract. The platform they provide has proven to be highly reliable and regarded well by its users (application developers teams).</a:t>
            </a:r>
            <a:endParaRPr b="0" i="0" sz="2200" u="none" cap="none" strike="noStrike">
              <a:solidFill>
                <a:srgbClr val="2C5234"/>
              </a:solidFill>
              <a:latin typeface="Montserrat"/>
              <a:ea typeface="Montserrat"/>
              <a:cs typeface="Montserrat"/>
              <a:sym typeface="Montserrat"/>
            </a:endParaRPr>
          </a:p>
        </p:txBody>
      </p:sp>
      <p:sp>
        <p:nvSpPr>
          <p:cNvPr id="293" name="Google Shape;293;p76"/>
          <p:cNvSpPr txBox="1"/>
          <p:nvPr/>
        </p:nvSpPr>
        <p:spPr>
          <a:xfrm>
            <a:off x="491925" y="-141300"/>
            <a:ext cx="1143000" cy="1555500"/>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000000"/>
              </a:buClr>
              <a:buSzPts val="22000"/>
              <a:buFont typeface="Arial"/>
              <a:buNone/>
            </a:pPr>
            <a:r>
              <a:rPr b="0" i="0" lang="en" sz="22000" u="none" cap="none" strike="noStrike">
                <a:solidFill>
                  <a:srgbClr val="FFBE9F"/>
                </a:solidFill>
                <a:latin typeface="Arial"/>
                <a:ea typeface="Arial"/>
                <a:cs typeface="Arial"/>
                <a:sym typeface="Arial"/>
              </a:rPr>
              <a:t>“</a:t>
            </a:r>
            <a:endParaRPr b="0" i="0" sz="22000" u="none" cap="none" strike="noStrike">
              <a:solidFill>
                <a:srgbClr val="FFBE9F"/>
              </a:solidFill>
              <a:latin typeface="Arial"/>
              <a:ea typeface="Arial"/>
              <a:cs typeface="Arial"/>
              <a:sym typeface="Arial"/>
            </a:endParaRPr>
          </a:p>
        </p:txBody>
      </p:sp>
      <p:sp>
        <p:nvSpPr>
          <p:cNvPr id="294" name="Google Shape;294;p76"/>
          <p:cNvSpPr txBox="1"/>
          <p:nvPr/>
        </p:nvSpPr>
        <p:spPr>
          <a:xfrm>
            <a:off x="449825" y="3778575"/>
            <a:ext cx="4684200" cy="883500"/>
          </a:xfrm>
          <a:prstGeom prst="rect">
            <a:avLst/>
          </a:prstGeom>
          <a:noFill/>
          <a:ln>
            <a:noFill/>
          </a:ln>
        </p:spPr>
        <p:txBody>
          <a:bodyPr anchorCtr="0" anchor="t" bIns="91425" lIns="91425" spcFirstLastPara="1" rIns="91425" wrap="square" tIns="91425">
            <a:noAutofit/>
          </a:bodyPr>
          <a:lstStyle/>
          <a:p>
            <a:pPr indent="0" lvl="0" marL="0" marR="0" rtl="0" algn="l">
              <a:lnSpc>
                <a:spcPct val="100000"/>
              </a:lnSpc>
              <a:spcBef>
                <a:spcPts val="0"/>
              </a:spcBef>
              <a:spcAft>
                <a:spcPts val="0"/>
              </a:spcAft>
              <a:buClr>
                <a:srgbClr val="000000"/>
              </a:buClr>
              <a:buSzPts val="1800"/>
              <a:buFont typeface="Arial"/>
              <a:buNone/>
            </a:pPr>
            <a:r>
              <a:rPr b="1" i="0" lang="en" sz="1800" u="none" cap="none" strike="noStrike">
                <a:solidFill>
                  <a:srgbClr val="D9D9D9"/>
                </a:solidFill>
                <a:latin typeface="Montserrat"/>
                <a:ea typeface="Montserrat"/>
                <a:cs typeface="Montserrat"/>
                <a:sym typeface="Montserrat"/>
              </a:rPr>
              <a:t>MATT PHILPOTT</a:t>
            </a:r>
            <a:endParaRPr b="1" i="0" sz="1800" u="none" cap="none" strike="noStrike">
              <a:solidFill>
                <a:srgbClr val="D9D9D9"/>
              </a:solidFill>
              <a:latin typeface="Montserrat"/>
              <a:ea typeface="Montserrat"/>
              <a:cs typeface="Montserrat"/>
              <a:sym typeface="Montserrat"/>
            </a:endParaRPr>
          </a:p>
          <a:p>
            <a:pPr indent="0" lvl="0" marL="0" marR="0" rtl="0" algn="l">
              <a:lnSpc>
                <a:spcPct val="100000"/>
              </a:lnSpc>
              <a:spcBef>
                <a:spcPts val="0"/>
              </a:spcBef>
              <a:spcAft>
                <a:spcPts val="0"/>
              </a:spcAft>
              <a:buClr>
                <a:srgbClr val="000000"/>
              </a:buClr>
              <a:buSzPts val="1400"/>
              <a:buFont typeface="Arial"/>
              <a:buNone/>
            </a:pPr>
            <a:r>
              <a:rPr b="0" i="0" lang="en" sz="1400" u="none" cap="none" strike="noStrike">
                <a:solidFill>
                  <a:srgbClr val="D9D9D9"/>
                </a:solidFill>
                <a:latin typeface="Montserrat"/>
                <a:ea typeface="Montserrat"/>
                <a:cs typeface="Montserrat"/>
                <a:sym typeface="Montserrat"/>
              </a:rPr>
              <a:t>Director, Enterprise Technology, UK Home Office</a:t>
            </a:r>
            <a:endParaRPr b="0" i="0" sz="1400" u="none" cap="none" strike="noStrike">
              <a:solidFill>
                <a:srgbClr val="D9D9D9"/>
              </a:solidFill>
              <a:latin typeface="Montserrat"/>
              <a:ea typeface="Montserrat"/>
              <a:cs typeface="Montserrat"/>
              <a:sym typeface="Montserrat"/>
            </a:endParaRPr>
          </a:p>
        </p:txBody>
      </p:sp>
      <p:cxnSp>
        <p:nvCxnSpPr>
          <p:cNvPr id="295" name="Google Shape;295;p76"/>
          <p:cNvCxnSpPr/>
          <p:nvPr/>
        </p:nvCxnSpPr>
        <p:spPr>
          <a:xfrm>
            <a:off x="548000" y="3679500"/>
            <a:ext cx="561000" cy="0"/>
          </a:xfrm>
          <a:prstGeom prst="straightConnector1">
            <a:avLst/>
          </a:prstGeom>
          <a:noFill/>
          <a:ln cap="flat" cmpd="sng" w="28575">
            <a:solidFill>
              <a:srgbClr val="D9D9D9"/>
            </a:solidFill>
            <a:prstDash val="solid"/>
            <a:round/>
            <a:headEnd len="sm" w="sm" type="none"/>
            <a:tailEnd len="sm" w="sm" type="none"/>
          </a:ln>
        </p:spPr>
      </p:cxnSp>
    </p:spTree>
  </p:cSld>
  <p:clrMapOvr>
    <a:masterClrMapping/>
  </p:clrMapOvr>
</p:sldLayout>
</file>

<file path=ppt/slideLayouts/slideLayout4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Quote 1">
  <p:cSld name="CAPTION_ONLY_1">
    <p:bg>
      <p:bgPr>
        <a:blipFill>
          <a:blip r:embed="rId2">
            <a:alphaModFix/>
          </a:blip>
          <a:stretch>
            <a:fillRect/>
          </a:stretch>
        </a:blipFill>
      </p:bgPr>
    </p:bg>
    <p:spTree>
      <p:nvGrpSpPr>
        <p:cNvPr id="296" name="Shape 296"/>
        <p:cNvGrpSpPr/>
        <p:nvPr/>
      </p:nvGrpSpPr>
      <p:grpSpPr>
        <a:xfrm>
          <a:off x="0" y="0"/>
          <a:ext cx="0" cy="0"/>
          <a:chOff x="0" y="0"/>
          <a:chExt cx="0" cy="0"/>
        </a:xfrm>
      </p:grpSpPr>
      <p:sp>
        <p:nvSpPr>
          <p:cNvPr id="297" name="Google Shape;297;p77"/>
          <p:cNvSpPr txBox="1"/>
          <p:nvPr/>
        </p:nvSpPr>
        <p:spPr>
          <a:xfrm>
            <a:off x="491925" y="-141300"/>
            <a:ext cx="1143000" cy="1555500"/>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000000"/>
              </a:buClr>
              <a:buSzPts val="22000"/>
              <a:buFont typeface="Arial"/>
              <a:buNone/>
            </a:pPr>
            <a:r>
              <a:rPr b="0" i="0" lang="en" sz="22000" u="none" cap="none" strike="noStrike">
                <a:solidFill>
                  <a:srgbClr val="FFBE9F"/>
                </a:solidFill>
                <a:latin typeface="Arial"/>
                <a:ea typeface="Arial"/>
                <a:cs typeface="Arial"/>
                <a:sym typeface="Arial"/>
              </a:rPr>
              <a:t>“</a:t>
            </a:r>
            <a:endParaRPr b="0" i="0" sz="22000" u="none" cap="none" strike="noStrike">
              <a:solidFill>
                <a:srgbClr val="FFBE9F"/>
              </a:solidFill>
              <a:latin typeface="Arial"/>
              <a:ea typeface="Arial"/>
              <a:cs typeface="Arial"/>
              <a:sym typeface="Arial"/>
            </a:endParaRPr>
          </a:p>
        </p:txBody>
      </p:sp>
    </p:spTree>
  </p:cSld>
  <p:clrMapOvr>
    <a:masterClrMapping/>
  </p:clrMapOvr>
</p:sldLayout>
</file>

<file path=ppt/slideLayouts/slideLayout4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hank you" type="blank">
  <p:cSld name="BLANK">
    <p:bg>
      <p:bgPr>
        <a:blipFill>
          <a:blip r:embed="rId2">
            <a:alphaModFix/>
          </a:blip>
          <a:stretch>
            <a:fillRect/>
          </a:stretch>
        </a:blipFill>
      </p:bgPr>
    </p:bg>
    <p:spTree>
      <p:nvGrpSpPr>
        <p:cNvPr id="298" name="Shape 298"/>
        <p:cNvGrpSpPr/>
        <p:nvPr/>
      </p:nvGrpSpPr>
      <p:grpSpPr>
        <a:xfrm>
          <a:off x="0" y="0"/>
          <a:ext cx="0" cy="0"/>
          <a:chOff x="0" y="0"/>
          <a:chExt cx="0" cy="0"/>
        </a:xfrm>
      </p:grpSpPr>
      <p:sp>
        <p:nvSpPr>
          <p:cNvPr id="299" name="Google Shape;299;p78"/>
          <p:cNvSpPr txBox="1"/>
          <p:nvPr>
            <p:ph type="title"/>
          </p:nvPr>
        </p:nvSpPr>
        <p:spPr>
          <a:xfrm>
            <a:off x="826400" y="667525"/>
            <a:ext cx="7491300" cy="3467700"/>
          </a:xfrm>
          <a:prstGeom prst="rect">
            <a:avLst/>
          </a:prstGeom>
          <a:noFill/>
          <a:ln>
            <a:noFill/>
          </a:ln>
        </p:spPr>
        <p:txBody>
          <a:bodyPr anchorCtr="0" anchor="ctr" bIns="91425" lIns="91425" spcFirstLastPara="1" rIns="91425" wrap="square" tIns="91425">
            <a:noAutofit/>
          </a:bodyPr>
          <a:lstStyle>
            <a:lvl1pPr lvl="0" algn="ctr">
              <a:lnSpc>
                <a:spcPct val="100000"/>
              </a:lnSpc>
              <a:spcBef>
                <a:spcPts val="0"/>
              </a:spcBef>
              <a:spcAft>
                <a:spcPts val="0"/>
              </a:spcAft>
              <a:buClr>
                <a:srgbClr val="FFBE9F"/>
              </a:buClr>
              <a:buSzPts val="3600"/>
              <a:buFont typeface="Montserrat"/>
              <a:buNone/>
              <a:defRPr b="1" sz="3600">
                <a:solidFill>
                  <a:srgbClr val="FFBE9F"/>
                </a:solidFill>
                <a:latin typeface="Montserrat"/>
                <a:ea typeface="Montserrat"/>
                <a:cs typeface="Montserrat"/>
                <a:sym typeface="Montserrat"/>
              </a:defRPr>
            </a:lvl1pPr>
            <a:lvl2pPr lvl="1" algn="l">
              <a:lnSpc>
                <a:spcPct val="100000"/>
              </a:lnSpc>
              <a:spcBef>
                <a:spcPts val="0"/>
              </a:spcBef>
              <a:spcAft>
                <a:spcPts val="0"/>
              </a:spcAft>
              <a:buClr>
                <a:srgbClr val="2C5234"/>
              </a:buClr>
              <a:buSzPts val="4800"/>
              <a:buFont typeface="Montserrat"/>
              <a:buNone/>
              <a:defRPr b="1" sz="4800">
                <a:solidFill>
                  <a:srgbClr val="2C5234"/>
                </a:solidFill>
                <a:latin typeface="Montserrat"/>
                <a:ea typeface="Montserrat"/>
                <a:cs typeface="Montserrat"/>
                <a:sym typeface="Montserrat"/>
              </a:defRPr>
            </a:lvl2pPr>
            <a:lvl3pPr lvl="2" algn="l">
              <a:lnSpc>
                <a:spcPct val="100000"/>
              </a:lnSpc>
              <a:spcBef>
                <a:spcPts val="0"/>
              </a:spcBef>
              <a:spcAft>
                <a:spcPts val="0"/>
              </a:spcAft>
              <a:buClr>
                <a:srgbClr val="2C5234"/>
              </a:buClr>
              <a:buSzPts val="4800"/>
              <a:buFont typeface="Montserrat"/>
              <a:buNone/>
              <a:defRPr b="1" sz="4800">
                <a:solidFill>
                  <a:srgbClr val="2C5234"/>
                </a:solidFill>
                <a:latin typeface="Montserrat"/>
                <a:ea typeface="Montserrat"/>
                <a:cs typeface="Montserrat"/>
                <a:sym typeface="Montserrat"/>
              </a:defRPr>
            </a:lvl3pPr>
            <a:lvl4pPr lvl="3" algn="l">
              <a:lnSpc>
                <a:spcPct val="100000"/>
              </a:lnSpc>
              <a:spcBef>
                <a:spcPts val="0"/>
              </a:spcBef>
              <a:spcAft>
                <a:spcPts val="0"/>
              </a:spcAft>
              <a:buClr>
                <a:srgbClr val="2C5234"/>
              </a:buClr>
              <a:buSzPts val="4800"/>
              <a:buFont typeface="Montserrat"/>
              <a:buNone/>
              <a:defRPr b="1" sz="4800">
                <a:solidFill>
                  <a:srgbClr val="2C5234"/>
                </a:solidFill>
                <a:latin typeface="Montserrat"/>
                <a:ea typeface="Montserrat"/>
                <a:cs typeface="Montserrat"/>
                <a:sym typeface="Montserrat"/>
              </a:defRPr>
            </a:lvl4pPr>
            <a:lvl5pPr lvl="4" algn="l">
              <a:lnSpc>
                <a:spcPct val="100000"/>
              </a:lnSpc>
              <a:spcBef>
                <a:spcPts val="0"/>
              </a:spcBef>
              <a:spcAft>
                <a:spcPts val="0"/>
              </a:spcAft>
              <a:buClr>
                <a:srgbClr val="2C5234"/>
              </a:buClr>
              <a:buSzPts val="4800"/>
              <a:buFont typeface="Montserrat"/>
              <a:buNone/>
              <a:defRPr b="1" sz="4800">
                <a:solidFill>
                  <a:srgbClr val="2C5234"/>
                </a:solidFill>
                <a:latin typeface="Montserrat"/>
                <a:ea typeface="Montserrat"/>
                <a:cs typeface="Montserrat"/>
                <a:sym typeface="Montserrat"/>
              </a:defRPr>
            </a:lvl5pPr>
            <a:lvl6pPr lvl="5" algn="l">
              <a:lnSpc>
                <a:spcPct val="100000"/>
              </a:lnSpc>
              <a:spcBef>
                <a:spcPts val="0"/>
              </a:spcBef>
              <a:spcAft>
                <a:spcPts val="0"/>
              </a:spcAft>
              <a:buClr>
                <a:srgbClr val="2C5234"/>
              </a:buClr>
              <a:buSzPts val="4800"/>
              <a:buFont typeface="Montserrat"/>
              <a:buNone/>
              <a:defRPr b="1" sz="4800">
                <a:solidFill>
                  <a:srgbClr val="2C5234"/>
                </a:solidFill>
                <a:latin typeface="Montserrat"/>
                <a:ea typeface="Montserrat"/>
                <a:cs typeface="Montserrat"/>
                <a:sym typeface="Montserrat"/>
              </a:defRPr>
            </a:lvl6pPr>
            <a:lvl7pPr lvl="6" algn="l">
              <a:lnSpc>
                <a:spcPct val="100000"/>
              </a:lnSpc>
              <a:spcBef>
                <a:spcPts val="0"/>
              </a:spcBef>
              <a:spcAft>
                <a:spcPts val="0"/>
              </a:spcAft>
              <a:buClr>
                <a:srgbClr val="2C5234"/>
              </a:buClr>
              <a:buSzPts val="4800"/>
              <a:buFont typeface="Montserrat"/>
              <a:buNone/>
              <a:defRPr b="1" sz="4800">
                <a:solidFill>
                  <a:srgbClr val="2C5234"/>
                </a:solidFill>
                <a:latin typeface="Montserrat"/>
                <a:ea typeface="Montserrat"/>
                <a:cs typeface="Montserrat"/>
                <a:sym typeface="Montserrat"/>
              </a:defRPr>
            </a:lvl7pPr>
            <a:lvl8pPr lvl="7" algn="l">
              <a:lnSpc>
                <a:spcPct val="100000"/>
              </a:lnSpc>
              <a:spcBef>
                <a:spcPts val="0"/>
              </a:spcBef>
              <a:spcAft>
                <a:spcPts val="0"/>
              </a:spcAft>
              <a:buClr>
                <a:srgbClr val="2C5234"/>
              </a:buClr>
              <a:buSzPts val="4800"/>
              <a:buFont typeface="Montserrat"/>
              <a:buNone/>
              <a:defRPr b="1" sz="4800">
                <a:solidFill>
                  <a:srgbClr val="2C5234"/>
                </a:solidFill>
                <a:latin typeface="Montserrat"/>
                <a:ea typeface="Montserrat"/>
                <a:cs typeface="Montserrat"/>
                <a:sym typeface="Montserrat"/>
              </a:defRPr>
            </a:lvl8pPr>
            <a:lvl9pPr lvl="8" algn="l">
              <a:lnSpc>
                <a:spcPct val="100000"/>
              </a:lnSpc>
              <a:spcBef>
                <a:spcPts val="0"/>
              </a:spcBef>
              <a:spcAft>
                <a:spcPts val="0"/>
              </a:spcAft>
              <a:buClr>
                <a:srgbClr val="2C5234"/>
              </a:buClr>
              <a:buSzPts val="4800"/>
              <a:buFont typeface="Montserrat"/>
              <a:buNone/>
              <a:defRPr b="1" sz="4800">
                <a:solidFill>
                  <a:srgbClr val="2C5234"/>
                </a:solidFill>
                <a:latin typeface="Montserrat"/>
                <a:ea typeface="Montserrat"/>
                <a:cs typeface="Montserrat"/>
                <a:sym typeface="Montserrat"/>
              </a:defRPr>
            </a:lvl9pPr>
          </a:lstStyle>
          <a:p/>
        </p:txBody>
      </p:sp>
      <p:cxnSp>
        <p:nvCxnSpPr>
          <p:cNvPr id="300" name="Google Shape;300;p78"/>
          <p:cNvCxnSpPr/>
          <p:nvPr/>
        </p:nvCxnSpPr>
        <p:spPr>
          <a:xfrm>
            <a:off x="4270500" y="3083450"/>
            <a:ext cx="603000" cy="0"/>
          </a:xfrm>
          <a:prstGeom prst="straightConnector1">
            <a:avLst/>
          </a:prstGeom>
          <a:noFill/>
          <a:ln cap="flat" cmpd="sng" w="19050">
            <a:solidFill>
              <a:srgbClr val="FFBE9F"/>
            </a:solidFill>
            <a:prstDash val="solid"/>
            <a:round/>
            <a:headEnd len="sm" w="sm" type="none"/>
            <a:tailEnd len="sm" w="sm" type="none"/>
          </a:ln>
        </p:spPr>
      </p:cxnSp>
    </p:spTree>
  </p:cSld>
  <p:clrMapOvr>
    <a:masterClrMapping/>
  </p:clrMapOvr>
</p:sldLayout>
</file>

<file path=ppt/slideLayouts/slideLayout4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1">
  <p:cSld name="MAIN_POINT_1">
    <p:bg>
      <p:bgPr>
        <a:blipFill>
          <a:blip r:embed="rId2">
            <a:alphaModFix/>
          </a:blip>
          <a:stretch>
            <a:fillRect/>
          </a:stretch>
        </a:blipFill>
      </p:bgPr>
    </p:bg>
    <p:spTree>
      <p:nvGrpSpPr>
        <p:cNvPr id="301" name="Shape 301"/>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0" Type="http://schemas.openxmlformats.org/officeDocument/2006/relationships/slideLayout" Target="../slideLayouts/slideLayout20.xml"/><Relationship Id="rId22" Type="http://schemas.openxmlformats.org/officeDocument/2006/relationships/slideLayout" Target="../slideLayouts/slideLayout22.xml"/><Relationship Id="rId21" Type="http://schemas.openxmlformats.org/officeDocument/2006/relationships/slideLayout" Target="../slideLayouts/slideLayout21.xml"/><Relationship Id="rId24" Type="http://schemas.openxmlformats.org/officeDocument/2006/relationships/slideLayout" Target="../slideLayouts/slideLayout24.xml"/><Relationship Id="rId23" Type="http://schemas.openxmlformats.org/officeDocument/2006/relationships/slideLayout" Target="../slideLayouts/slideLayout23.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9" Type="http://schemas.openxmlformats.org/officeDocument/2006/relationships/slideLayout" Target="../slideLayouts/slideLayout9.xml"/><Relationship Id="rId26" Type="http://schemas.openxmlformats.org/officeDocument/2006/relationships/theme" Target="../theme/theme1.xml"/><Relationship Id="rId25" Type="http://schemas.openxmlformats.org/officeDocument/2006/relationships/slideLayout" Target="../slideLayouts/slideLayout25.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15" Type="http://schemas.openxmlformats.org/officeDocument/2006/relationships/slideLayout" Target="../slideLayouts/slideLayout15.xml"/><Relationship Id="rId14" Type="http://schemas.openxmlformats.org/officeDocument/2006/relationships/slideLayout" Target="../slideLayouts/slideLayout14.xml"/><Relationship Id="rId17" Type="http://schemas.openxmlformats.org/officeDocument/2006/relationships/slideLayout" Target="../slideLayouts/slideLayout17.xml"/><Relationship Id="rId16" Type="http://schemas.openxmlformats.org/officeDocument/2006/relationships/slideLayout" Target="../slideLayouts/slideLayout16.xml"/><Relationship Id="rId19" Type="http://schemas.openxmlformats.org/officeDocument/2006/relationships/slideLayout" Target="../slideLayouts/slideLayout19.xml"/><Relationship Id="rId18" Type="http://schemas.openxmlformats.org/officeDocument/2006/relationships/slideLayout" Target="../slideLayouts/slideLayout18.xml"/></Relationships>
</file>

<file path=ppt/slideMasters/_rels/slideMaster2.xml.rels><?xml version="1.0" encoding="UTF-8" standalone="yes"?><Relationships xmlns="http://schemas.openxmlformats.org/package/2006/relationships"><Relationship Id="rId20" Type="http://schemas.openxmlformats.org/officeDocument/2006/relationships/slideLayout" Target="../slideLayouts/slideLayout45.xml"/><Relationship Id="rId21" Type="http://schemas.openxmlformats.org/officeDocument/2006/relationships/theme" Target="../theme/theme3.xml"/><Relationship Id="rId1" Type="http://schemas.openxmlformats.org/officeDocument/2006/relationships/slideLayout" Target="../slideLayouts/slideLayout26.xml"/><Relationship Id="rId2" Type="http://schemas.openxmlformats.org/officeDocument/2006/relationships/slideLayout" Target="../slideLayouts/slideLayout27.xml"/><Relationship Id="rId3" Type="http://schemas.openxmlformats.org/officeDocument/2006/relationships/slideLayout" Target="../slideLayouts/slideLayout28.xml"/><Relationship Id="rId4" Type="http://schemas.openxmlformats.org/officeDocument/2006/relationships/slideLayout" Target="../slideLayouts/slideLayout29.xml"/><Relationship Id="rId9" Type="http://schemas.openxmlformats.org/officeDocument/2006/relationships/slideLayout" Target="../slideLayouts/slideLayout34.xml"/><Relationship Id="rId5" Type="http://schemas.openxmlformats.org/officeDocument/2006/relationships/slideLayout" Target="../slideLayouts/slideLayout30.xml"/><Relationship Id="rId6" Type="http://schemas.openxmlformats.org/officeDocument/2006/relationships/slideLayout" Target="../slideLayouts/slideLayout31.xml"/><Relationship Id="rId7" Type="http://schemas.openxmlformats.org/officeDocument/2006/relationships/slideLayout" Target="../slideLayouts/slideLayout32.xml"/><Relationship Id="rId8" Type="http://schemas.openxmlformats.org/officeDocument/2006/relationships/slideLayout" Target="../slideLayouts/slideLayout33.xml"/><Relationship Id="rId11" Type="http://schemas.openxmlformats.org/officeDocument/2006/relationships/slideLayout" Target="../slideLayouts/slideLayout36.xml"/><Relationship Id="rId10" Type="http://schemas.openxmlformats.org/officeDocument/2006/relationships/slideLayout" Target="../slideLayouts/slideLayout35.xml"/><Relationship Id="rId13" Type="http://schemas.openxmlformats.org/officeDocument/2006/relationships/slideLayout" Target="../slideLayouts/slideLayout38.xml"/><Relationship Id="rId12" Type="http://schemas.openxmlformats.org/officeDocument/2006/relationships/slideLayout" Target="../slideLayouts/slideLayout37.xml"/><Relationship Id="rId15" Type="http://schemas.openxmlformats.org/officeDocument/2006/relationships/slideLayout" Target="../slideLayouts/slideLayout40.xml"/><Relationship Id="rId14" Type="http://schemas.openxmlformats.org/officeDocument/2006/relationships/slideLayout" Target="../slideLayouts/slideLayout39.xml"/><Relationship Id="rId17" Type="http://schemas.openxmlformats.org/officeDocument/2006/relationships/slideLayout" Target="../slideLayouts/slideLayout42.xml"/><Relationship Id="rId16" Type="http://schemas.openxmlformats.org/officeDocument/2006/relationships/slideLayout" Target="../slideLayouts/slideLayout41.xml"/><Relationship Id="rId19" Type="http://schemas.openxmlformats.org/officeDocument/2006/relationships/slideLayout" Target="../slideLayouts/slideLayout44.xml"/><Relationship Id="rId18" Type="http://schemas.openxmlformats.org/officeDocument/2006/relationships/slideLayout" Target="../slideLayouts/slideLayout43.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chemeClr val="lt1"/>
        </a:solidFill>
      </p:bgPr>
    </p:bg>
    <p:spTree>
      <p:nvGrpSpPr>
        <p:cNvPr id="5" name="Shape 5"/>
        <p:cNvGrpSpPr/>
        <p:nvPr/>
      </p:nvGrpSpPr>
      <p:grpSpPr>
        <a:xfrm>
          <a:off x="0" y="0"/>
          <a:ext cx="0" cy="0"/>
          <a:chOff x="0" y="0"/>
          <a:chExt cx="0" cy="0"/>
        </a:xfrm>
      </p:grpSpPr>
      <p:sp>
        <p:nvSpPr>
          <p:cNvPr id="6" name="Google Shape;6;p34"/>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Autofit/>
          </a:bodyPr>
          <a:lstStyle>
            <a:lvl1pPr lvl="0"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1pPr>
            <a:lvl2pPr lvl="1"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2pPr>
            <a:lvl3pPr lvl="2"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3pPr>
            <a:lvl4pPr lvl="3"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4pPr>
            <a:lvl5pPr lvl="4"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5pPr>
            <a:lvl6pPr lvl="5"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6pPr>
            <a:lvl7pPr lvl="6"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7pPr>
            <a:lvl8pPr lvl="7"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8pPr>
            <a:lvl9pPr lvl="8"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9pPr>
          </a:lstStyle>
          <a:p/>
        </p:txBody>
      </p:sp>
      <p:sp>
        <p:nvSpPr>
          <p:cNvPr id="7" name="Google Shape;7;p34"/>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Autofit/>
          </a:bodyPr>
          <a:lstStyle>
            <a:lvl1pPr indent="-342900" lvl="0" marL="457200" marR="0" rtl="0" algn="l">
              <a:lnSpc>
                <a:spcPct val="115000"/>
              </a:lnSpc>
              <a:spcBef>
                <a:spcPts val="0"/>
              </a:spcBef>
              <a:spcAft>
                <a:spcPts val="0"/>
              </a:spcAft>
              <a:buClr>
                <a:schemeClr val="dk2"/>
              </a:buClr>
              <a:buSzPts val="1800"/>
              <a:buFont typeface="Arial"/>
              <a:buChar char="●"/>
              <a:defRPr b="0" i="0" sz="1800" u="none" cap="none" strike="noStrike">
                <a:solidFill>
                  <a:schemeClr val="dk2"/>
                </a:solidFill>
                <a:latin typeface="Arial"/>
                <a:ea typeface="Arial"/>
                <a:cs typeface="Arial"/>
                <a:sym typeface="Arial"/>
              </a:defRPr>
            </a:lvl1pPr>
            <a:lvl2pPr indent="-317500" lvl="1" marL="914400" marR="0" rtl="0" algn="l">
              <a:lnSpc>
                <a:spcPct val="115000"/>
              </a:lnSpc>
              <a:spcBef>
                <a:spcPts val="1600"/>
              </a:spcBef>
              <a:spcAft>
                <a:spcPts val="0"/>
              </a:spcAft>
              <a:buClr>
                <a:schemeClr val="dk2"/>
              </a:buClr>
              <a:buSzPts val="1400"/>
              <a:buFont typeface="Arial"/>
              <a:buChar char="○"/>
              <a:defRPr b="0" i="0" sz="1400" u="none" cap="none" strike="noStrike">
                <a:solidFill>
                  <a:schemeClr val="dk2"/>
                </a:solidFill>
                <a:latin typeface="Arial"/>
                <a:ea typeface="Arial"/>
                <a:cs typeface="Arial"/>
                <a:sym typeface="Arial"/>
              </a:defRPr>
            </a:lvl2pPr>
            <a:lvl3pPr indent="-317500" lvl="2" marL="1371600" marR="0" rtl="0" algn="l">
              <a:lnSpc>
                <a:spcPct val="115000"/>
              </a:lnSpc>
              <a:spcBef>
                <a:spcPts val="1600"/>
              </a:spcBef>
              <a:spcAft>
                <a:spcPts val="0"/>
              </a:spcAft>
              <a:buClr>
                <a:schemeClr val="dk2"/>
              </a:buClr>
              <a:buSzPts val="1400"/>
              <a:buFont typeface="Arial"/>
              <a:buChar char="■"/>
              <a:defRPr b="0" i="0" sz="1400" u="none" cap="none" strike="noStrike">
                <a:solidFill>
                  <a:schemeClr val="dk2"/>
                </a:solidFill>
                <a:latin typeface="Arial"/>
                <a:ea typeface="Arial"/>
                <a:cs typeface="Arial"/>
                <a:sym typeface="Arial"/>
              </a:defRPr>
            </a:lvl3pPr>
            <a:lvl4pPr indent="-317500" lvl="3" marL="1828800" marR="0" rtl="0" algn="l">
              <a:lnSpc>
                <a:spcPct val="115000"/>
              </a:lnSpc>
              <a:spcBef>
                <a:spcPts val="1600"/>
              </a:spcBef>
              <a:spcAft>
                <a:spcPts val="0"/>
              </a:spcAft>
              <a:buClr>
                <a:schemeClr val="dk2"/>
              </a:buClr>
              <a:buSzPts val="1400"/>
              <a:buFont typeface="Arial"/>
              <a:buChar char="●"/>
              <a:defRPr b="0" i="0" sz="1400" u="none" cap="none" strike="noStrike">
                <a:solidFill>
                  <a:schemeClr val="dk2"/>
                </a:solidFill>
                <a:latin typeface="Arial"/>
                <a:ea typeface="Arial"/>
                <a:cs typeface="Arial"/>
                <a:sym typeface="Arial"/>
              </a:defRPr>
            </a:lvl4pPr>
            <a:lvl5pPr indent="-317500" lvl="4" marL="2286000" marR="0" rtl="0" algn="l">
              <a:lnSpc>
                <a:spcPct val="115000"/>
              </a:lnSpc>
              <a:spcBef>
                <a:spcPts val="1600"/>
              </a:spcBef>
              <a:spcAft>
                <a:spcPts val="0"/>
              </a:spcAft>
              <a:buClr>
                <a:schemeClr val="dk2"/>
              </a:buClr>
              <a:buSzPts val="1400"/>
              <a:buFont typeface="Arial"/>
              <a:buChar char="○"/>
              <a:defRPr b="0" i="0" sz="1400" u="none" cap="none" strike="noStrike">
                <a:solidFill>
                  <a:schemeClr val="dk2"/>
                </a:solidFill>
                <a:latin typeface="Arial"/>
                <a:ea typeface="Arial"/>
                <a:cs typeface="Arial"/>
                <a:sym typeface="Arial"/>
              </a:defRPr>
            </a:lvl5pPr>
            <a:lvl6pPr indent="-317500" lvl="5" marL="2743200" marR="0" rtl="0" algn="l">
              <a:lnSpc>
                <a:spcPct val="115000"/>
              </a:lnSpc>
              <a:spcBef>
                <a:spcPts val="1600"/>
              </a:spcBef>
              <a:spcAft>
                <a:spcPts val="0"/>
              </a:spcAft>
              <a:buClr>
                <a:schemeClr val="dk2"/>
              </a:buClr>
              <a:buSzPts val="1400"/>
              <a:buFont typeface="Arial"/>
              <a:buChar char="■"/>
              <a:defRPr b="0" i="0" sz="1400" u="none" cap="none" strike="noStrike">
                <a:solidFill>
                  <a:schemeClr val="dk2"/>
                </a:solidFill>
                <a:latin typeface="Arial"/>
                <a:ea typeface="Arial"/>
                <a:cs typeface="Arial"/>
                <a:sym typeface="Arial"/>
              </a:defRPr>
            </a:lvl6pPr>
            <a:lvl7pPr indent="-317500" lvl="6" marL="3200400" marR="0" rtl="0" algn="l">
              <a:lnSpc>
                <a:spcPct val="115000"/>
              </a:lnSpc>
              <a:spcBef>
                <a:spcPts val="1600"/>
              </a:spcBef>
              <a:spcAft>
                <a:spcPts val="0"/>
              </a:spcAft>
              <a:buClr>
                <a:schemeClr val="dk2"/>
              </a:buClr>
              <a:buSzPts val="1400"/>
              <a:buFont typeface="Arial"/>
              <a:buChar char="●"/>
              <a:defRPr b="0" i="0" sz="1400" u="none" cap="none" strike="noStrike">
                <a:solidFill>
                  <a:schemeClr val="dk2"/>
                </a:solidFill>
                <a:latin typeface="Arial"/>
                <a:ea typeface="Arial"/>
                <a:cs typeface="Arial"/>
                <a:sym typeface="Arial"/>
              </a:defRPr>
            </a:lvl7pPr>
            <a:lvl8pPr indent="-317500" lvl="7" marL="3657600" marR="0" rtl="0" algn="l">
              <a:lnSpc>
                <a:spcPct val="115000"/>
              </a:lnSpc>
              <a:spcBef>
                <a:spcPts val="1600"/>
              </a:spcBef>
              <a:spcAft>
                <a:spcPts val="0"/>
              </a:spcAft>
              <a:buClr>
                <a:schemeClr val="dk2"/>
              </a:buClr>
              <a:buSzPts val="1400"/>
              <a:buFont typeface="Arial"/>
              <a:buChar char="○"/>
              <a:defRPr b="0" i="0" sz="1400" u="none" cap="none" strike="noStrike">
                <a:solidFill>
                  <a:schemeClr val="dk2"/>
                </a:solidFill>
                <a:latin typeface="Arial"/>
                <a:ea typeface="Arial"/>
                <a:cs typeface="Arial"/>
                <a:sym typeface="Arial"/>
              </a:defRPr>
            </a:lvl8pPr>
            <a:lvl9pPr indent="-317500" lvl="8" marL="4114800" marR="0" rtl="0" algn="l">
              <a:lnSpc>
                <a:spcPct val="115000"/>
              </a:lnSpc>
              <a:spcBef>
                <a:spcPts val="1600"/>
              </a:spcBef>
              <a:spcAft>
                <a:spcPts val="1600"/>
              </a:spcAft>
              <a:buClr>
                <a:schemeClr val="dk2"/>
              </a:buClr>
              <a:buSzPts val="1400"/>
              <a:buFont typeface="Arial"/>
              <a:buChar char="■"/>
              <a:defRPr b="0" i="0" sz="1400" u="none" cap="none" strike="noStrike">
                <a:solidFill>
                  <a:schemeClr val="dk2"/>
                </a:solidFill>
                <a:latin typeface="Arial"/>
                <a:ea typeface="Arial"/>
                <a:cs typeface="Arial"/>
                <a:sym typeface="Arial"/>
              </a:defRPr>
            </a:lvl9pPr>
          </a:lstStyle>
          <a:p/>
        </p:txBody>
      </p:sp>
      <p:sp>
        <p:nvSpPr>
          <p:cNvPr id="8" name="Google Shape;8;p34"/>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Autofit/>
          </a:bodyPr>
          <a:lstStyle>
            <a:lvl1pPr indent="0" lvl="0"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
              <a:t>‹#›</a:t>
            </a:fld>
            <a:endParaRPr/>
          </a:p>
        </p:txBody>
      </p:sp>
    </p:spTree>
  </p:cSld>
  <p:clrMap accent1="accent1" accent2="accent2" accent3="accent3" accent4="accent4" accent5="accent5" accent6="accent6" bg1="lt1" bg2="dk2" tx1="dk1" tx2="lt2" folHlink="folHlink" hlink="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 id="2147483667" r:id="rId19"/>
    <p:sldLayoutId id="2147483668" r:id="rId20"/>
    <p:sldLayoutId id="2147483669" r:id="rId21"/>
    <p:sldLayoutId id="2147483670" r:id="rId22"/>
    <p:sldLayoutId id="2147483671" r:id="rId23"/>
    <p:sldLayoutId id="2147483672" r:id="rId24"/>
    <p:sldLayoutId id="2147483673" r:id="rId25"/>
  </p:sldLayoutIdLst>
  <p:hf dt="0" ftr="0" hdr="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chemeClr val="lt1"/>
        </a:solidFill>
      </p:bgPr>
    </p:bg>
    <p:spTree>
      <p:nvGrpSpPr>
        <p:cNvPr id="164" name="Shape 164"/>
        <p:cNvGrpSpPr/>
        <p:nvPr/>
      </p:nvGrpSpPr>
      <p:grpSpPr>
        <a:xfrm>
          <a:off x="0" y="0"/>
          <a:ext cx="0" cy="0"/>
          <a:chOff x="0" y="0"/>
          <a:chExt cx="0" cy="0"/>
        </a:xfrm>
      </p:grpSpPr>
      <p:sp>
        <p:nvSpPr>
          <p:cNvPr id="165" name="Google Shape;165;p39"/>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Autofit/>
          </a:bodyPr>
          <a:lstStyle>
            <a:lvl1pPr lvl="0"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1pPr>
            <a:lvl2pPr lvl="1"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2pPr>
            <a:lvl3pPr lvl="2"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3pPr>
            <a:lvl4pPr lvl="3"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4pPr>
            <a:lvl5pPr lvl="4"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5pPr>
            <a:lvl6pPr lvl="5"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6pPr>
            <a:lvl7pPr lvl="6"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7pPr>
            <a:lvl8pPr lvl="7"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8pPr>
            <a:lvl9pPr lvl="8"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9pPr>
          </a:lstStyle>
          <a:p/>
        </p:txBody>
      </p:sp>
      <p:sp>
        <p:nvSpPr>
          <p:cNvPr id="166" name="Google Shape;166;p39"/>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Autofit/>
          </a:bodyPr>
          <a:lstStyle>
            <a:lvl1pPr indent="-342900" lvl="0" marL="457200" marR="0" rtl="0" algn="l">
              <a:lnSpc>
                <a:spcPct val="115000"/>
              </a:lnSpc>
              <a:spcBef>
                <a:spcPts val="0"/>
              </a:spcBef>
              <a:spcAft>
                <a:spcPts val="0"/>
              </a:spcAft>
              <a:buClr>
                <a:schemeClr val="dk2"/>
              </a:buClr>
              <a:buSzPts val="1800"/>
              <a:buFont typeface="Arial"/>
              <a:buChar char="●"/>
              <a:defRPr b="0" i="0" sz="1800" u="none" cap="none" strike="noStrike">
                <a:solidFill>
                  <a:schemeClr val="dk2"/>
                </a:solidFill>
                <a:latin typeface="Arial"/>
                <a:ea typeface="Arial"/>
                <a:cs typeface="Arial"/>
                <a:sym typeface="Arial"/>
              </a:defRPr>
            </a:lvl1pPr>
            <a:lvl2pPr indent="-317500" lvl="1" marL="914400" marR="0" rtl="0" algn="l">
              <a:lnSpc>
                <a:spcPct val="115000"/>
              </a:lnSpc>
              <a:spcBef>
                <a:spcPts val="1600"/>
              </a:spcBef>
              <a:spcAft>
                <a:spcPts val="0"/>
              </a:spcAft>
              <a:buClr>
                <a:schemeClr val="dk2"/>
              </a:buClr>
              <a:buSzPts val="1400"/>
              <a:buFont typeface="Arial"/>
              <a:buChar char="○"/>
              <a:defRPr b="0" i="0" sz="1400" u="none" cap="none" strike="noStrike">
                <a:solidFill>
                  <a:schemeClr val="dk2"/>
                </a:solidFill>
                <a:latin typeface="Arial"/>
                <a:ea typeface="Arial"/>
                <a:cs typeface="Arial"/>
                <a:sym typeface="Arial"/>
              </a:defRPr>
            </a:lvl2pPr>
            <a:lvl3pPr indent="-317500" lvl="2" marL="1371600" marR="0" rtl="0" algn="l">
              <a:lnSpc>
                <a:spcPct val="115000"/>
              </a:lnSpc>
              <a:spcBef>
                <a:spcPts val="1600"/>
              </a:spcBef>
              <a:spcAft>
                <a:spcPts val="0"/>
              </a:spcAft>
              <a:buClr>
                <a:schemeClr val="dk2"/>
              </a:buClr>
              <a:buSzPts val="1400"/>
              <a:buFont typeface="Arial"/>
              <a:buChar char="■"/>
              <a:defRPr b="0" i="0" sz="1400" u="none" cap="none" strike="noStrike">
                <a:solidFill>
                  <a:schemeClr val="dk2"/>
                </a:solidFill>
                <a:latin typeface="Arial"/>
                <a:ea typeface="Arial"/>
                <a:cs typeface="Arial"/>
                <a:sym typeface="Arial"/>
              </a:defRPr>
            </a:lvl3pPr>
            <a:lvl4pPr indent="-317500" lvl="3" marL="1828800" marR="0" rtl="0" algn="l">
              <a:lnSpc>
                <a:spcPct val="115000"/>
              </a:lnSpc>
              <a:spcBef>
                <a:spcPts val="1600"/>
              </a:spcBef>
              <a:spcAft>
                <a:spcPts val="0"/>
              </a:spcAft>
              <a:buClr>
                <a:schemeClr val="dk2"/>
              </a:buClr>
              <a:buSzPts val="1400"/>
              <a:buFont typeface="Arial"/>
              <a:buChar char="●"/>
              <a:defRPr b="0" i="0" sz="1400" u="none" cap="none" strike="noStrike">
                <a:solidFill>
                  <a:schemeClr val="dk2"/>
                </a:solidFill>
                <a:latin typeface="Arial"/>
                <a:ea typeface="Arial"/>
                <a:cs typeface="Arial"/>
                <a:sym typeface="Arial"/>
              </a:defRPr>
            </a:lvl4pPr>
            <a:lvl5pPr indent="-317500" lvl="4" marL="2286000" marR="0" rtl="0" algn="l">
              <a:lnSpc>
                <a:spcPct val="115000"/>
              </a:lnSpc>
              <a:spcBef>
                <a:spcPts val="1600"/>
              </a:spcBef>
              <a:spcAft>
                <a:spcPts val="0"/>
              </a:spcAft>
              <a:buClr>
                <a:schemeClr val="dk2"/>
              </a:buClr>
              <a:buSzPts val="1400"/>
              <a:buFont typeface="Arial"/>
              <a:buChar char="○"/>
              <a:defRPr b="0" i="0" sz="1400" u="none" cap="none" strike="noStrike">
                <a:solidFill>
                  <a:schemeClr val="dk2"/>
                </a:solidFill>
                <a:latin typeface="Arial"/>
                <a:ea typeface="Arial"/>
                <a:cs typeface="Arial"/>
                <a:sym typeface="Arial"/>
              </a:defRPr>
            </a:lvl5pPr>
            <a:lvl6pPr indent="-317500" lvl="5" marL="2743200" marR="0" rtl="0" algn="l">
              <a:lnSpc>
                <a:spcPct val="115000"/>
              </a:lnSpc>
              <a:spcBef>
                <a:spcPts val="1600"/>
              </a:spcBef>
              <a:spcAft>
                <a:spcPts val="0"/>
              </a:spcAft>
              <a:buClr>
                <a:schemeClr val="dk2"/>
              </a:buClr>
              <a:buSzPts val="1400"/>
              <a:buFont typeface="Arial"/>
              <a:buChar char="■"/>
              <a:defRPr b="0" i="0" sz="1400" u="none" cap="none" strike="noStrike">
                <a:solidFill>
                  <a:schemeClr val="dk2"/>
                </a:solidFill>
                <a:latin typeface="Arial"/>
                <a:ea typeface="Arial"/>
                <a:cs typeface="Arial"/>
                <a:sym typeface="Arial"/>
              </a:defRPr>
            </a:lvl6pPr>
            <a:lvl7pPr indent="-317500" lvl="6" marL="3200400" marR="0" rtl="0" algn="l">
              <a:lnSpc>
                <a:spcPct val="115000"/>
              </a:lnSpc>
              <a:spcBef>
                <a:spcPts val="1600"/>
              </a:spcBef>
              <a:spcAft>
                <a:spcPts val="0"/>
              </a:spcAft>
              <a:buClr>
                <a:schemeClr val="dk2"/>
              </a:buClr>
              <a:buSzPts val="1400"/>
              <a:buFont typeface="Arial"/>
              <a:buChar char="●"/>
              <a:defRPr b="0" i="0" sz="1400" u="none" cap="none" strike="noStrike">
                <a:solidFill>
                  <a:schemeClr val="dk2"/>
                </a:solidFill>
                <a:latin typeface="Arial"/>
                <a:ea typeface="Arial"/>
                <a:cs typeface="Arial"/>
                <a:sym typeface="Arial"/>
              </a:defRPr>
            </a:lvl7pPr>
            <a:lvl8pPr indent="-317500" lvl="7" marL="3657600" marR="0" rtl="0" algn="l">
              <a:lnSpc>
                <a:spcPct val="115000"/>
              </a:lnSpc>
              <a:spcBef>
                <a:spcPts val="1600"/>
              </a:spcBef>
              <a:spcAft>
                <a:spcPts val="0"/>
              </a:spcAft>
              <a:buClr>
                <a:schemeClr val="dk2"/>
              </a:buClr>
              <a:buSzPts val="1400"/>
              <a:buFont typeface="Arial"/>
              <a:buChar char="○"/>
              <a:defRPr b="0" i="0" sz="1400" u="none" cap="none" strike="noStrike">
                <a:solidFill>
                  <a:schemeClr val="dk2"/>
                </a:solidFill>
                <a:latin typeface="Arial"/>
                <a:ea typeface="Arial"/>
                <a:cs typeface="Arial"/>
                <a:sym typeface="Arial"/>
              </a:defRPr>
            </a:lvl8pPr>
            <a:lvl9pPr indent="-317500" lvl="8" marL="4114800" marR="0" rtl="0" algn="l">
              <a:lnSpc>
                <a:spcPct val="115000"/>
              </a:lnSpc>
              <a:spcBef>
                <a:spcPts val="1600"/>
              </a:spcBef>
              <a:spcAft>
                <a:spcPts val="1600"/>
              </a:spcAft>
              <a:buClr>
                <a:schemeClr val="dk2"/>
              </a:buClr>
              <a:buSzPts val="1400"/>
              <a:buFont typeface="Arial"/>
              <a:buChar char="■"/>
              <a:defRPr b="0" i="0" sz="1400" u="none" cap="none" strike="noStrike">
                <a:solidFill>
                  <a:schemeClr val="dk2"/>
                </a:solidFill>
                <a:latin typeface="Arial"/>
                <a:ea typeface="Arial"/>
                <a:cs typeface="Arial"/>
                <a:sym typeface="Arial"/>
              </a:defRPr>
            </a:lvl9pPr>
          </a:lstStyle>
          <a:p/>
        </p:txBody>
      </p:sp>
      <p:sp>
        <p:nvSpPr>
          <p:cNvPr id="167" name="Google Shape;167;p39"/>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Autofit/>
          </a:bodyPr>
          <a:lstStyle>
            <a:lvl1pPr indent="0" lvl="0"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
              <a:t>‹#›</a:t>
            </a:fld>
            <a:endParaRPr/>
          </a:p>
        </p:txBody>
      </p:sp>
    </p:spTree>
  </p:cSld>
  <p:clrMap accent1="accent1" accent2="accent2" accent3="accent3" accent4="accent4" accent5="accent5" accent6="accent6" bg1="lt1" bg2="dk2" tx1="dk1" tx2="lt2" folHlink="folHlink" hlink="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 id="2147483686" r:id="rId12"/>
    <p:sldLayoutId id="2147483687" r:id="rId13"/>
    <p:sldLayoutId id="2147483688" r:id="rId14"/>
    <p:sldLayoutId id="2147483689" r:id="rId15"/>
    <p:sldLayoutId id="2147483690" r:id="rId16"/>
    <p:sldLayoutId id="2147483691" r:id="rId17"/>
    <p:sldLayoutId id="2147483692" r:id="rId18"/>
    <p:sldLayoutId id="2147483693" r:id="rId19"/>
    <p:sldLayoutId id="2147483694" r:id="rId20"/>
  </p:sldLayoutIdLst>
  <p:hf dt="0" ftr="0" hdr="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 Id="rId3" Type="http://schemas.openxmlformats.org/officeDocument/2006/relationships/image" Target="../media/image20.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 Id="rId3" Type="http://schemas.openxmlformats.org/officeDocument/2006/relationships/image" Target="../media/image23.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6.xml"/><Relationship Id="rId2" Type="http://schemas.openxmlformats.org/officeDocument/2006/relationships/notesSlide" Target="../notesSlides/notesSlide6.xml"/><Relationship Id="rId3" Type="http://schemas.openxmlformats.org/officeDocument/2006/relationships/image" Target="../media/image31.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7.xml"/><Relationship Id="rId3" Type="http://schemas.openxmlformats.org/officeDocument/2006/relationships/image" Target="../media/image23.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9.xml"/><Relationship Id="rId3" Type="http://schemas.openxmlformats.org/officeDocument/2006/relationships/image" Target="../media/image27.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0.xml"/><Relationship Id="rId3" Type="http://schemas.openxmlformats.org/officeDocument/2006/relationships/image" Target="../media/image30.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6.xml"/><Relationship Id="rId2" Type="http://schemas.openxmlformats.org/officeDocument/2006/relationships/notesSlide" Target="../notesSlides/notesSlide11.xml"/><Relationship Id="rId3" Type="http://schemas.openxmlformats.org/officeDocument/2006/relationships/image" Target="../media/image31.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2.xml"/><Relationship Id="rId3" Type="http://schemas.openxmlformats.org/officeDocument/2006/relationships/image" Target="../media/image24.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3.xml"/><Relationship Id="rId3" Type="http://schemas.openxmlformats.org/officeDocument/2006/relationships/image" Target="../media/image24.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4.xml"/><Relationship Id="rId3" Type="http://schemas.openxmlformats.org/officeDocument/2006/relationships/image" Target="../media/image28.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5.xml"/><Relationship Id="rId3" Type="http://schemas.openxmlformats.org/officeDocument/2006/relationships/image" Target="../media/image41.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6.xml"/><Relationship Id="rId3" Type="http://schemas.openxmlformats.org/officeDocument/2006/relationships/image" Target="../media/image35.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7.xml"/><Relationship Id="rId3" Type="http://schemas.openxmlformats.org/officeDocument/2006/relationships/image" Target="../media/image34.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8.xml"/><Relationship Id="rId3" Type="http://schemas.openxmlformats.org/officeDocument/2006/relationships/image" Target="../media/image43.png"/><Relationship Id="rId4" Type="http://schemas.openxmlformats.org/officeDocument/2006/relationships/image" Target="../media/image38.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9.xml"/><Relationship Id="rId3" Type="http://schemas.openxmlformats.org/officeDocument/2006/relationships/image" Target="../media/image43.png"/><Relationship Id="rId4" Type="http://schemas.openxmlformats.org/officeDocument/2006/relationships/image" Target="../media/image38.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2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22.xml"/><Relationship Id="rId3" Type="http://schemas.openxmlformats.org/officeDocument/2006/relationships/image" Target="../media/image39.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2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2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25.xml"/><Relationship Id="rId3" Type="http://schemas.openxmlformats.org/officeDocument/2006/relationships/image" Target="../media/image36.pn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2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2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28.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29.xml"/><Relationship Id="rId3" Type="http://schemas.openxmlformats.org/officeDocument/2006/relationships/image" Target="../media/image33.pn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30.xml"/><Relationship Id="rId3" Type="http://schemas.openxmlformats.org/officeDocument/2006/relationships/image" Target="../media/image44.pn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5.xml"/><Relationship Id="rId2" Type="http://schemas.openxmlformats.org/officeDocument/2006/relationships/notesSlide" Target="../notesSlides/notesSlide31.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32.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05" name="Shape 305"/>
        <p:cNvGrpSpPr/>
        <p:nvPr/>
      </p:nvGrpSpPr>
      <p:grpSpPr>
        <a:xfrm>
          <a:off x="0" y="0"/>
          <a:ext cx="0" cy="0"/>
          <a:chOff x="0" y="0"/>
          <a:chExt cx="0" cy="0"/>
        </a:xfrm>
      </p:grpSpPr>
      <p:sp>
        <p:nvSpPr>
          <p:cNvPr id="306" name="Google Shape;306;p1"/>
          <p:cNvSpPr txBox="1"/>
          <p:nvPr>
            <p:ph idx="12" type="sldNum"/>
          </p:nvPr>
        </p:nvSpPr>
        <p:spPr>
          <a:xfrm>
            <a:off x="8556784" y="4749851"/>
            <a:ext cx="548700" cy="393600"/>
          </a:xfrm>
          <a:prstGeom prst="rect">
            <a:avLst/>
          </a:prstGeom>
          <a:noFill/>
          <a:ln>
            <a:noFill/>
          </a:ln>
        </p:spPr>
        <p:txBody>
          <a:bodyPr anchorCtr="0" anchor="t" bIns="91425" lIns="91425" spcFirstLastPara="1" rIns="91425" wrap="square" tIns="91425">
            <a:noAutofit/>
          </a:bodyPr>
          <a:lstStyle/>
          <a:p>
            <a:pPr indent="0" lvl="0" marL="0" rtl="0" algn="r">
              <a:lnSpc>
                <a:spcPct val="100000"/>
              </a:lnSpc>
              <a:spcBef>
                <a:spcPts val="0"/>
              </a:spcBef>
              <a:spcAft>
                <a:spcPts val="0"/>
              </a:spcAft>
              <a:buSzPts val="1300"/>
              <a:buNone/>
            </a:pPr>
            <a:fld id="{00000000-1234-1234-1234-123412341234}" type="slidenum">
              <a:rPr lang="en"/>
              <a:t>‹#›</a:t>
            </a:fld>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10" name="Shape 310"/>
        <p:cNvGrpSpPr/>
        <p:nvPr/>
      </p:nvGrpSpPr>
      <p:grpSpPr>
        <a:xfrm>
          <a:off x="0" y="0"/>
          <a:ext cx="0" cy="0"/>
          <a:chOff x="0" y="0"/>
          <a:chExt cx="0" cy="0"/>
        </a:xfrm>
      </p:grpSpPr>
      <p:sp>
        <p:nvSpPr>
          <p:cNvPr id="311" name="Google Shape;311;p2"/>
          <p:cNvSpPr txBox="1"/>
          <p:nvPr>
            <p:ph type="title"/>
          </p:nvPr>
        </p:nvSpPr>
        <p:spPr>
          <a:xfrm>
            <a:off x="390825" y="2150850"/>
            <a:ext cx="8520600" cy="841800"/>
          </a:xfrm>
          <a:prstGeom prst="rect">
            <a:avLst/>
          </a:prstGeom>
          <a:noFill/>
          <a:ln>
            <a:noFill/>
          </a:ln>
        </p:spPr>
        <p:txBody>
          <a:bodyPr anchorCtr="0" anchor="ctr" bIns="91425" lIns="91425" spcFirstLastPara="1" rIns="91425" wrap="square" tIns="91425">
            <a:noAutofit/>
          </a:bodyPr>
          <a:lstStyle/>
          <a:p>
            <a:pPr indent="0" lvl="0" marL="0" rtl="0" algn="l">
              <a:lnSpc>
                <a:spcPct val="100000"/>
              </a:lnSpc>
              <a:spcBef>
                <a:spcPts val="0"/>
              </a:spcBef>
              <a:spcAft>
                <a:spcPts val="0"/>
              </a:spcAft>
              <a:buSzPts val="4200"/>
              <a:buNone/>
            </a:pPr>
            <a:r>
              <a:rPr lang="en"/>
              <a:t>Terraform</a:t>
            </a:r>
            <a:endParaRPr/>
          </a:p>
        </p:txBody>
      </p:sp>
      <p:sp>
        <p:nvSpPr>
          <p:cNvPr id="312" name="Google Shape;312;p2"/>
          <p:cNvSpPr txBox="1"/>
          <p:nvPr>
            <p:ph idx="1" type="subTitle"/>
          </p:nvPr>
        </p:nvSpPr>
        <p:spPr>
          <a:xfrm>
            <a:off x="479450" y="4510075"/>
            <a:ext cx="3904500" cy="193200"/>
          </a:xfrm>
          <a:prstGeom prst="rect">
            <a:avLst/>
          </a:prstGeom>
          <a:noFill/>
          <a:ln>
            <a:noFill/>
          </a:ln>
        </p:spPr>
        <p:txBody>
          <a:bodyPr anchorCtr="0" anchor="t" bIns="0" lIns="0" spcFirstLastPara="1" rIns="0" wrap="square" tIns="0">
            <a:noAutofit/>
          </a:bodyPr>
          <a:lstStyle/>
          <a:p>
            <a:pPr indent="0" lvl="0" marL="0" rtl="0" algn="l">
              <a:lnSpc>
                <a:spcPct val="115000"/>
              </a:lnSpc>
              <a:spcBef>
                <a:spcPts val="0"/>
              </a:spcBef>
              <a:spcAft>
                <a:spcPts val="1600"/>
              </a:spcAft>
              <a:buSzPts val="1800"/>
              <a:buNone/>
            </a:pPr>
            <a:r>
              <a:t/>
            </a:r>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16" name="Shape 316"/>
        <p:cNvGrpSpPr/>
        <p:nvPr/>
      </p:nvGrpSpPr>
      <p:grpSpPr>
        <a:xfrm>
          <a:off x="0" y="0"/>
          <a:ext cx="0" cy="0"/>
          <a:chOff x="0" y="0"/>
          <a:chExt cx="0" cy="0"/>
        </a:xfrm>
      </p:grpSpPr>
      <p:sp>
        <p:nvSpPr>
          <p:cNvPr id="317" name="Google Shape;317;p3"/>
          <p:cNvSpPr txBox="1"/>
          <p:nvPr>
            <p:ph type="title"/>
          </p:nvPr>
        </p:nvSpPr>
        <p:spPr>
          <a:xfrm>
            <a:off x="311700" y="318800"/>
            <a:ext cx="8520600" cy="429600"/>
          </a:xfrm>
          <a:prstGeom prst="rect">
            <a:avLst/>
          </a:prstGeom>
          <a:noFill/>
          <a:ln>
            <a:noFill/>
          </a:ln>
        </p:spPr>
        <p:txBody>
          <a:bodyPr anchorCtr="0" anchor="t" bIns="0" lIns="0" spcFirstLastPara="1" rIns="0" wrap="square" tIns="0">
            <a:noAutofit/>
          </a:bodyPr>
          <a:lstStyle/>
          <a:p>
            <a:pPr indent="0" lvl="0" marL="0" rtl="0" algn="l">
              <a:lnSpc>
                <a:spcPct val="100000"/>
              </a:lnSpc>
              <a:spcBef>
                <a:spcPts val="0"/>
              </a:spcBef>
              <a:spcAft>
                <a:spcPts val="0"/>
              </a:spcAft>
              <a:buSzPts val="3200"/>
              <a:buNone/>
            </a:pPr>
            <a:r>
              <a:rPr lang="en">
                <a:latin typeface="Montserrat"/>
                <a:ea typeface="Montserrat"/>
                <a:cs typeface="Montserrat"/>
                <a:sym typeface="Montserrat"/>
              </a:rPr>
              <a:t>Agenda</a:t>
            </a:r>
            <a:endParaRPr>
              <a:latin typeface="Montserrat"/>
              <a:ea typeface="Montserrat"/>
              <a:cs typeface="Montserrat"/>
              <a:sym typeface="Montserrat"/>
            </a:endParaRPr>
          </a:p>
        </p:txBody>
      </p:sp>
      <p:sp>
        <p:nvSpPr>
          <p:cNvPr id="318" name="Google Shape;318;p3"/>
          <p:cNvSpPr txBox="1"/>
          <p:nvPr>
            <p:ph idx="12" type="sldNum"/>
          </p:nvPr>
        </p:nvSpPr>
        <p:spPr>
          <a:xfrm>
            <a:off x="7258697" y="4568388"/>
            <a:ext cx="778500" cy="393600"/>
          </a:xfrm>
          <a:prstGeom prst="rect">
            <a:avLst/>
          </a:prstGeom>
          <a:noFill/>
          <a:ln>
            <a:noFill/>
          </a:ln>
        </p:spPr>
        <p:txBody>
          <a:bodyPr anchorCtr="0" anchor="ctr" bIns="0" lIns="91425" spcFirstLastPara="1" rIns="91425" wrap="square" tIns="0">
            <a:noAutofit/>
          </a:bodyPr>
          <a:lstStyle/>
          <a:p>
            <a:pPr indent="0" lvl="0" marL="0" rtl="0" algn="r">
              <a:lnSpc>
                <a:spcPct val="100000"/>
              </a:lnSpc>
              <a:spcBef>
                <a:spcPts val="0"/>
              </a:spcBef>
              <a:spcAft>
                <a:spcPts val="0"/>
              </a:spcAft>
              <a:buSzPts val="1000"/>
              <a:buNone/>
            </a:pPr>
            <a:r>
              <a:rPr lang="en"/>
              <a:t>Page </a:t>
            </a:r>
            <a:fld id="{00000000-1234-1234-1234-123412341234}" type="slidenum">
              <a:rPr lang="en"/>
              <a:t>‹#›</a:t>
            </a:fld>
            <a:endParaRPr/>
          </a:p>
        </p:txBody>
      </p:sp>
      <p:sp>
        <p:nvSpPr>
          <p:cNvPr id="319" name="Google Shape;319;p3"/>
          <p:cNvSpPr txBox="1"/>
          <p:nvPr/>
        </p:nvSpPr>
        <p:spPr>
          <a:xfrm>
            <a:off x="311700" y="1369149"/>
            <a:ext cx="3595200" cy="3016500"/>
          </a:xfrm>
          <a:prstGeom prst="rect">
            <a:avLst/>
          </a:prstGeom>
          <a:noFill/>
          <a:ln>
            <a:noFill/>
          </a:ln>
        </p:spPr>
        <p:txBody>
          <a:bodyPr anchorCtr="0" anchor="t" bIns="0" lIns="91425" spcFirstLastPara="1" rIns="0" wrap="square" tIns="0">
            <a:noAutofit/>
          </a:bodyPr>
          <a:lstStyle/>
          <a:p>
            <a:pPr indent="0" lvl="0" marL="0" marR="0" rtl="0" algn="l">
              <a:lnSpc>
                <a:spcPct val="200000"/>
              </a:lnSpc>
              <a:spcBef>
                <a:spcPts val="0"/>
              </a:spcBef>
              <a:spcAft>
                <a:spcPts val="0"/>
              </a:spcAft>
              <a:buClr>
                <a:srgbClr val="000000"/>
              </a:buClr>
              <a:buSzPts val="1200"/>
              <a:buFont typeface="Arial"/>
              <a:buNone/>
            </a:pPr>
            <a:r>
              <a:rPr b="1" i="0" lang="en" sz="1200" u="none" cap="none" strike="noStrike">
                <a:solidFill>
                  <a:srgbClr val="3D5B58"/>
                </a:solidFill>
                <a:latin typeface="Montserrat"/>
                <a:ea typeface="Montserrat"/>
                <a:cs typeface="Montserrat"/>
                <a:sym typeface="Montserrat"/>
              </a:rPr>
              <a:t>01</a:t>
            </a:r>
            <a:r>
              <a:rPr b="0" i="0" lang="en" sz="1200" u="none" cap="none" strike="noStrike">
                <a:solidFill>
                  <a:srgbClr val="3D5B58"/>
                </a:solidFill>
                <a:latin typeface="Montserrat"/>
                <a:ea typeface="Montserrat"/>
                <a:cs typeface="Montserrat"/>
                <a:sym typeface="Montserrat"/>
              </a:rPr>
              <a:t>	What is IaC?</a:t>
            </a:r>
            <a:endParaRPr b="0" i="0" sz="1200" u="none" cap="none" strike="noStrike">
              <a:solidFill>
                <a:srgbClr val="3D5B58"/>
              </a:solidFill>
              <a:latin typeface="Montserrat"/>
              <a:ea typeface="Montserrat"/>
              <a:cs typeface="Montserrat"/>
              <a:sym typeface="Montserrat"/>
            </a:endParaRPr>
          </a:p>
          <a:p>
            <a:pPr indent="0" lvl="0" marL="0" marR="0" rtl="0" algn="l">
              <a:lnSpc>
                <a:spcPct val="200000"/>
              </a:lnSpc>
              <a:spcBef>
                <a:spcPts val="1600"/>
              </a:spcBef>
              <a:spcAft>
                <a:spcPts val="0"/>
              </a:spcAft>
              <a:buClr>
                <a:srgbClr val="000000"/>
              </a:buClr>
              <a:buSzPts val="1200"/>
              <a:buFont typeface="Arial"/>
              <a:buNone/>
            </a:pPr>
            <a:r>
              <a:rPr b="1" i="0" lang="en" sz="1200" u="none" cap="none" strike="noStrike">
                <a:solidFill>
                  <a:srgbClr val="3D5B58"/>
                </a:solidFill>
                <a:latin typeface="Montserrat"/>
                <a:ea typeface="Montserrat"/>
                <a:cs typeface="Montserrat"/>
                <a:sym typeface="Montserrat"/>
              </a:rPr>
              <a:t>02</a:t>
            </a:r>
            <a:r>
              <a:rPr b="0" i="0" lang="en" sz="1200" u="none" cap="none" strike="noStrike">
                <a:solidFill>
                  <a:srgbClr val="3D5B58"/>
                </a:solidFill>
                <a:latin typeface="Montserrat"/>
                <a:ea typeface="Montserrat"/>
                <a:cs typeface="Montserrat"/>
                <a:sym typeface="Montserrat"/>
              </a:rPr>
              <a:t>	Terraform</a:t>
            </a:r>
            <a:endParaRPr b="0" i="0" sz="1200" u="none" cap="none" strike="noStrike">
              <a:solidFill>
                <a:srgbClr val="3D5B58"/>
              </a:solidFill>
              <a:latin typeface="Montserrat"/>
              <a:ea typeface="Montserrat"/>
              <a:cs typeface="Montserrat"/>
              <a:sym typeface="Montserrat"/>
            </a:endParaRPr>
          </a:p>
          <a:p>
            <a:pPr indent="0" lvl="0" marL="0" marR="0" rtl="0" algn="l">
              <a:lnSpc>
                <a:spcPct val="200000"/>
              </a:lnSpc>
              <a:spcBef>
                <a:spcPts val="1600"/>
              </a:spcBef>
              <a:spcAft>
                <a:spcPts val="0"/>
              </a:spcAft>
              <a:buClr>
                <a:srgbClr val="000000"/>
              </a:buClr>
              <a:buSzPts val="1200"/>
              <a:buFont typeface="Arial"/>
              <a:buNone/>
            </a:pPr>
            <a:r>
              <a:rPr b="1" i="0" lang="en" sz="1200" u="none" cap="none" strike="noStrike">
                <a:solidFill>
                  <a:srgbClr val="3D5B58"/>
                </a:solidFill>
                <a:latin typeface="Montserrat"/>
                <a:ea typeface="Montserrat"/>
                <a:cs typeface="Montserrat"/>
                <a:sym typeface="Montserrat"/>
              </a:rPr>
              <a:t>03</a:t>
            </a:r>
            <a:r>
              <a:rPr b="0" i="0" lang="en" sz="1200" u="none" cap="none" strike="noStrike">
                <a:solidFill>
                  <a:srgbClr val="3D5B58"/>
                </a:solidFill>
                <a:latin typeface="Montserrat"/>
                <a:ea typeface="Montserrat"/>
                <a:cs typeface="Montserrat"/>
                <a:sym typeface="Montserrat"/>
              </a:rPr>
              <a:t>	Concepts</a:t>
            </a:r>
            <a:endParaRPr b="0" i="0" sz="1200" u="none" cap="none" strike="noStrike">
              <a:solidFill>
                <a:srgbClr val="3D5B58"/>
              </a:solidFill>
              <a:latin typeface="Montserrat"/>
              <a:ea typeface="Montserrat"/>
              <a:cs typeface="Montserrat"/>
              <a:sym typeface="Montserrat"/>
            </a:endParaRPr>
          </a:p>
          <a:p>
            <a:pPr indent="0" lvl="0" marL="0" marR="0" rtl="0" algn="l">
              <a:lnSpc>
                <a:spcPct val="200000"/>
              </a:lnSpc>
              <a:spcBef>
                <a:spcPts val="1600"/>
              </a:spcBef>
              <a:spcAft>
                <a:spcPts val="0"/>
              </a:spcAft>
              <a:buClr>
                <a:srgbClr val="000000"/>
              </a:buClr>
              <a:buSzPts val="1200"/>
              <a:buFont typeface="Arial"/>
              <a:buNone/>
            </a:pPr>
            <a:r>
              <a:rPr b="1" i="0" lang="en" sz="1200" u="none" cap="none" strike="noStrike">
                <a:solidFill>
                  <a:srgbClr val="3D5B58"/>
                </a:solidFill>
                <a:latin typeface="Montserrat"/>
                <a:ea typeface="Montserrat"/>
                <a:cs typeface="Montserrat"/>
                <a:sym typeface="Montserrat"/>
              </a:rPr>
              <a:t>04</a:t>
            </a:r>
            <a:r>
              <a:rPr b="0" i="0" lang="en" sz="1200" u="none" cap="none" strike="noStrike">
                <a:solidFill>
                  <a:srgbClr val="3D5B58"/>
                </a:solidFill>
                <a:latin typeface="Montserrat"/>
                <a:ea typeface="Montserrat"/>
                <a:cs typeface="Montserrat"/>
                <a:sym typeface="Montserrat"/>
              </a:rPr>
              <a:t>	</a:t>
            </a:r>
            <a:r>
              <a:rPr lang="en" sz="1200">
                <a:solidFill>
                  <a:srgbClr val="3D5B58"/>
                </a:solidFill>
                <a:latin typeface="Montserrat"/>
                <a:ea typeface="Montserrat"/>
                <a:cs typeface="Montserrat"/>
                <a:sym typeface="Montserrat"/>
              </a:rPr>
              <a:t>Workshop</a:t>
            </a:r>
            <a:endParaRPr b="0" i="0" sz="1200" u="none" cap="none" strike="noStrike">
              <a:solidFill>
                <a:srgbClr val="3D5B58"/>
              </a:solidFill>
              <a:latin typeface="Montserrat"/>
              <a:ea typeface="Montserrat"/>
              <a:cs typeface="Montserrat"/>
              <a:sym typeface="Montserrat"/>
            </a:endParaRPr>
          </a:p>
          <a:p>
            <a:pPr indent="0" lvl="0" marL="0" marR="0" rtl="0" algn="l">
              <a:lnSpc>
                <a:spcPct val="200000"/>
              </a:lnSpc>
              <a:spcBef>
                <a:spcPts val="1600"/>
              </a:spcBef>
              <a:spcAft>
                <a:spcPts val="1600"/>
              </a:spcAft>
              <a:buClr>
                <a:schemeClr val="dk1"/>
              </a:buClr>
              <a:buSzPts val="1100"/>
              <a:buFont typeface="Arial"/>
              <a:buNone/>
            </a:pPr>
            <a:r>
              <a:t/>
            </a:r>
            <a:endParaRPr b="0" i="0" sz="1200" u="none" cap="none" strike="noStrike">
              <a:solidFill>
                <a:srgbClr val="3D5B58"/>
              </a:solidFill>
              <a:latin typeface="Montserrat"/>
              <a:ea typeface="Montserrat"/>
              <a:cs typeface="Montserrat"/>
              <a:sym typeface="Montserrat"/>
            </a:endParaRPr>
          </a:p>
        </p:txBody>
      </p:sp>
      <p:cxnSp>
        <p:nvCxnSpPr>
          <p:cNvPr id="320" name="Google Shape;320;p3"/>
          <p:cNvCxnSpPr/>
          <p:nvPr/>
        </p:nvCxnSpPr>
        <p:spPr>
          <a:xfrm>
            <a:off x="311697" y="1740475"/>
            <a:ext cx="3595200" cy="0"/>
          </a:xfrm>
          <a:prstGeom prst="straightConnector1">
            <a:avLst/>
          </a:prstGeom>
          <a:noFill/>
          <a:ln cap="flat" cmpd="sng" w="9525">
            <a:solidFill>
              <a:srgbClr val="D9D9D9"/>
            </a:solidFill>
            <a:prstDash val="solid"/>
            <a:round/>
            <a:headEnd len="sm" w="sm" type="none"/>
            <a:tailEnd len="sm" w="sm" type="none"/>
          </a:ln>
        </p:spPr>
      </p:cxnSp>
      <p:cxnSp>
        <p:nvCxnSpPr>
          <p:cNvPr id="321" name="Google Shape;321;p3"/>
          <p:cNvCxnSpPr/>
          <p:nvPr/>
        </p:nvCxnSpPr>
        <p:spPr>
          <a:xfrm>
            <a:off x="311697" y="2310842"/>
            <a:ext cx="3595200" cy="0"/>
          </a:xfrm>
          <a:prstGeom prst="straightConnector1">
            <a:avLst/>
          </a:prstGeom>
          <a:noFill/>
          <a:ln cap="flat" cmpd="sng" w="9525">
            <a:solidFill>
              <a:srgbClr val="D9D9D9"/>
            </a:solidFill>
            <a:prstDash val="solid"/>
            <a:round/>
            <a:headEnd len="sm" w="sm" type="none"/>
            <a:tailEnd len="sm" w="sm" type="none"/>
          </a:ln>
        </p:spPr>
      </p:cxnSp>
      <p:pic>
        <p:nvPicPr>
          <p:cNvPr id="322" name="Google Shape;322;p3"/>
          <p:cNvPicPr preferRelativeResize="0"/>
          <p:nvPr/>
        </p:nvPicPr>
        <p:blipFill rotWithShape="1">
          <a:blip r:embed="rId3">
            <a:alphaModFix/>
          </a:blip>
          <a:srcRect b="18243" l="17912" r="24695" t="20965"/>
          <a:stretch/>
        </p:blipFill>
        <p:spPr>
          <a:xfrm>
            <a:off x="4886825" y="1299636"/>
            <a:ext cx="2913401" cy="3085925"/>
          </a:xfrm>
          <a:prstGeom prst="rect">
            <a:avLst/>
          </a:prstGeom>
          <a:noFill/>
          <a:ln>
            <a:noFill/>
          </a:ln>
        </p:spPr>
      </p:pic>
      <p:cxnSp>
        <p:nvCxnSpPr>
          <p:cNvPr id="323" name="Google Shape;323;p3"/>
          <p:cNvCxnSpPr/>
          <p:nvPr/>
        </p:nvCxnSpPr>
        <p:spPr>
          <a:xfrm>
            <a:off x="354472" y="2877392"/>
            <a:ext cx="3595200" cy="0"/>
          </a:xfrm>
          <a:prstGeom prst="straightConnector1">
            <a:avLst/>
          </a:prstGeom>
          <a:noFill/>
          <a:ln cap="flat" cmpd="sng" w="9525">
            <a:solidFill>
              <a:srgbClr val="D9D9D9"/>
            </a:solidFill>
            <a:prstDash val="solid"/>
            <a:round/>
            <a:headEnd len="sm" w="sm" type="none"/>
            <a:tailEnd len="sm" w="sm" type="none"/>
          </a:ln>
        </p:spPr>
      </p:cxn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27" name="Shape 327"/>
        <p:cNvGrpSpPr/>
        <p:nvPr/>
      </p:nvGrpSpPr>
      <p:grpSpPr>
        <a:xfrm>
          <a:off x="0" y="0"/>
          <a:ext cx="0" cy="0"/>
          <a:chOff x="0" y="0"/>
          <a:chExt cx="0" cy="0"/>
        </a:xfrm>
      </p:grpSpPr>
      <p:sp>
        <p:nvSpPr>
          <p:cNvPr id="328" name="Google Shape;328;p4"/>
          <p:cNvSpPr txBox="1"/>
          <p:nvPr>
            <p:ph idx="12" type="sldNum"/>
          </p:nvPr>
        </p:nvSpPr>
        <p:spPr>
          <a:xfrm>
            <a:off x="7258697" y="4568388"/>
            <a:ext cx="778500" cy="393600"/>
          </a:xfrm>
          <a:prstGeom prst="rect">
            <a:avLst/>
          </a:prstGeom>
          <a:noFill/>
          <a:ln>
            <a:noFill/>
          </a:ln>
        </p:spPr>
        <p:txBody>
          <a:bodyPr anchorCtr="0" anchor="ctr" bIns="0" lIns="91425" spcFirstLastPara="1" rIns="91425" wrap="square" tIns="0">
            <a:noAutofit/>
          </a:bodyPr>
          <a:lstStyle/>
          <a:p>
            <a:pPr indent="0" lvl="0" marL="0" rtl="0" algn="r">
              <a:lnSpc>
                <a:spcPct val="100000"/>
              </a:lnSpc>
              <a:spcBef>
                <a:spcPts val="0"/>
              </a:spcBef>
              <a:spcAft>
                <a:spcPts val="0"/>
              </a:spcAft>
              <a:buSzPts val="1000"/>
              <a:buNone/>
            </a:pPr>
            <a:r>
              <a:rPr lang="en"/>
              <a:t>Page </a:t>
            </a:r>
            <a:fld id="{00000000-1234-1234-1234-123412341234}" type="slidenum">
              <a:rPr lang="en"/>
              <a:t>‹#›</a:t>
            </a:fld>
            <a:endParaRPr/>
          </a:p>
        </p:txBody>
      </p:sp>
      <p:sp>
        <p:nvSpPr>
          <p:cNvPr id="329" name="Google Shape;329;p4"/>
          <p:cNvSpPr txBox="1"/>
          <p:nvPr>
            <p:ph type="title"/>
          </p:nvPr>
        </p:nvSpPr>
        <p:spPr>
          <a:xfrm>
            <a:off x="311700" y="318800"/>
            <a:ext cx="5936400" cy="429600"/>
          </a:xfrm>
          <a:prstGeom prst="rect">
            <a:avLst/>
          </a:prstGeom>
          <a:noFill/>
          <a:ln>
            <a:noFill/>
          </a:ln>
        </p:spPr>
        <p:txBody>
          <a:bodyPr anchorCtr="0" anchor="t" bIns="0" lIns="0" spcFirstLastPara="1" rIns="0" wrap="square" tIns="0">
            <a:noAutofit/>
          </a:bodyPr>
          <a:lstStyle/>
          <a:p>
            <a:pPr indent="0" lvl="0" marL="0" rtl="0" algn="l">
              <a:lnSpc>
                <a:spcPct val="100000"/>
              </a:lnSpc>
              <a:spcBef>
                <a:spcPts val="0"/>
              </a:spcBef>
              <a:spcAft>
                <a:spcPts val="0"/>
              </a:spcAft>
              <a:buSzPts val="3200"/>
              <a:buNone/>
            </a:pPr>
            <a:r>
              <a:rPr lang="en"/>
              <a:t>Challenges</a:t>
            </a:r>
            <a:endParaRPr/>
          </a:p>
        </p:txBody>
      </p:sp>
      <p:sp>
        <p:nvSpPr>
          <p:cNvPr id="330" name="Google Shape;330;p4"/>
          <p:cNvSpPr txBox="1"/>
          <p:nvPr/>
        </p:nvSpPr>
        <p:spPr>
          <a:xfrm>
            <a:off x="514447" y="1354125"/>
            <a:ext cx="4773000" cy="566700"/>
          </a:xfrm>
          <a:prstGeom prst="rect">
            <a:avLst/>
          </a:prstGeom>
          <a:noFill/>
          <a:ln>
            <a:noFill/>
          </a:ln>
        </p:spPr>
        <p:txBody>
          <a:bodyPr anchorCtr="0" anchor="t" bIns="0" lIns="0" spcFirstLastPara="1" rIns="0" wrap="square" tIns="0">
            <a:noAutofit/>
          </a:bodyPr>
          <a:lstStyle/>
          <a:p>
            <a:pPr indent="0" lvl="0" marL="0" marR="0" rtl="0" algn="l">
              <a:lnSpc>
                <a:spcPct val="115000"/>
              </a:lnSpc>
              <a:spcBef>
                <a:spcPts val="1000"/>
              </a:spcBef>
              <a:spcAft>
                <a:spcPts val="1600"/>
              </a:spcAft>
              <a:buClr>
                <a:srgbClr val="000000"/>
              </a:buClr>
              <a:buSzPts val="2000"/>
              <a:buFont typeface="Arial"/>
              <a:buNone/>
            </a:pPr>
            <a:r>
              <a:rPr b="1" i="0" lang="en" sz="2000" u="none" cap="none" strike="noStrike">
                <a:solidFill>
                  <a:srgbClr val="FFBE9F"/>
                </a:solidFill>
                <a:latin typeface="Montserrat"/>
                <a:ea typeface="Montserrat"/>
                <a:cs typeface="Montserrat"/>
                <a:sym typeface="Montserrat"/>
              </a:rPr>
              <a:t>1   </a:t>
            </a:r>
            <a:r>
              <a:rPr b="0" i="0" lang="en" sz="2000" u="none" cap="none" strike="noStrike">
                <a:solidFill>
                  <a:srgbClr val="FFBE9F"/>
                </a:solidFill>
                <a:latin typeface="Montserrat"/>
                <a:ea typeface="Montserrat"/>
                <a:cs typeface="Montserrat"/>
                <a:sym typeface="Montserrat"/>
              </a:rPr>
              <a:t> </a:t>
            </a:r>
            <a:r>
              <a:rPr b="0" i="0" lang="en" sz="1600" u="none" cap="none" strike="noStrike">
                <a:solidFill>
                  <a:srgbClr val="3D5B58"/>
                </a:solidFill>
                <a:latin typeface="Montserrat Medium"/>
                <a:ea typeface="Montserrat Medium"/>
                <a:cs typeface="Montserrat Medium"/>
                <a:sym typeface="Montserrat Medium"/>
              </a:rPr>
              <a:t>Planning Changes</a:t>
            </a:r>
            <a:endParaRPr b="0" i="0" sz="2000" u="none" cap="none" strike="noStrike">
              <a:solidFill>
                <a:srgbClr val="3D5B58"/>
              </a:solidFill>
              <a:latin typeface="Montserrat Medium"/>
              <a:ea typeface="Montserrat Medium"/>
              <a:cs typeface="Montserrat Medium"/>
              <a:sym typeface="Montserrat Medium"/>
            </a:endParaRPr>
          </a:p>
        </p:txBody>
      </p:sp>
      <p:cxnSp>
        <p:nvCxnSpPr>
          <p:cNvPr id="331" name="Google Shape;331;p4"/>
          <p:cNvCxnSpPr/>
          <p:nvPr/>
        </p:nvCxnSpPr>
        <p:spPr>
          <a:xfrm>
            <a:off x="401400" y="1947701"/>
            <a:ext cx="4242000" cy="0"/>
          </a:xfrm>
          <a:prstGeom prst="straightConnector1">
            <a:avLst/>
          </a:prstGeom>
          <a:noFill/>
          <a:ln cap="flat" cmpd="sng" w="9525">
            <a:solidFill>
              <a:srgbClr val="595959"/>
            </a:solidFill>
            <a:prstDash val="solid"/>
            <a:round/>
            <a:headEnd len="sm" w="sm" type="none"/>
            <a:tailEnd len="sm" w="sm" type="none"/>
          </a:ln>
        </p:spPr>
      </p:cxnSp>
      <p:cxnSp>
        <p:nvCxnSpPr>
          <p:cNvPr id="332" name="Google Shape;332;p4"/>
          <p:cNvCxnSpPr/>
          <p:nvPr/>
        </p:nvCxnSpPr>
        <p:spPr>
          <a:xfrm>
            <a:off x="401400" y="2511440"/>
            <a:ext cx="4242000" cy="0"/>
          </a:xfrm>
          <a:prstGeom prst="straightConnector1">
            <a:avLst/>
          </a:prstGeom>
          <a:noFill/>
          <a:ln cap="flat" cmpd="sng" w="9525">
            <a:solidFill>
              <a:srgbClr val="595959"/>
            </a:solidFill>
            <a:prstDash val="solid"/>
            <a:round/>
            <a:headEnd len="sm" w="sm" type="none"/>
            <a:tailEnd len="sm" w="sm" type="none"/>
          </a:ln>
        </p:spPr>
      </p:cxnSp>
      <p:cxnSp>
        <p:nvCxnSpPr>
          <p:cNvPr id="333" name="Google Shape;333;p4"/>
          <p:cNvCxnSpPr/>
          <p:nvPr/>
        </p:nvCxnSpPr>
        <p:spPr>
          <a:xfrm>
            <a:off x="401400" y="3059082"/>
            <a:ext cx="4242000" cy="0"/>
          </a:xfrm>
          <a:prstGeom prst="straightConnector1">
            <a:avLst/>
          </a:prstGeom>
          <a:noFill/>
          <a:ln cap="flat" cmpd="sng" w="9525">
            <a:solidFill>
              <a:srgbClr val="595959"/>
            </a:solidFill>
            <a:prstDash val="solid"/>
            <a:round/>
            <a:headEnd len="sm" w="sm" type="none"/>
            <a:tailEnd len="sm" w="sm" type="none"/>
          </a:ln>
        </p:spPr>
      </p:cxnSp>
      <p:cxnSp>
        <p:nvCxnSpPr>
          <p:cNvPr id="334" name="Google Shape;334;p4"/>
          <p:cNvCxnSpPr/>
          <p:nvPr/>
        </p:nvCxnSpPr>
        <p:spPr>
          <a:xfrm>
            <a:off x="401400" y="3595968"/>
            <a:ext cx="4242000" cy="0"/>
          </a:xfrm>
          <a:prstGeom prst="straightConnector1">
            <a:avLst/>
          </a:prstGeom>
          <a:noFill/>
          <a:ln cap="flat" cmpd="sng" w="9525">
            <a:solidFill>
              <a:srgbClr val="595959"/>
            </a:solidFill>
            <a:prstDash val="solid"/>
            <a:round/>
            <a:headEnd len="sm" w="sm" type="none"/>
            <a:tailEnd len="sm" w="sm" type="none"/>
          </a:ln>
        </p:spPr>
      </p:cxnSp>
      <p:sp>
        <p:nvSpPr>
          <p:cNvPr id="335" name="Google Shape;335;p4"/>
          <p:cNvSpPr txBox="1"/>
          <p:nvPr/>
        </p:nvSpPr>
        <p:spPr>
          <a:xfrm>
            <a:off x="401400" y="1947694"/>
            <a:ext cx="4311900" cy="492600"/>
          </a:xfrm>
          <a:prstGeom prst="rect">
            <a:avLst/>
          </a:prstGeom>
          <a:noFill/>
          <a:ln>
            <a:noFill/>
          </a:ln>
        </p:spPr>
        <p:txBody>
          <a:bodyPr anchorCtr="0" anchor="t" bIns="91425" lIns="91425" spcFirstLastPara="1" rIns="91425" wrap="square" tIns="91425">
            <a:spAutoFit/>
          </a:bodyPr>
          <a:lstStyle/>
          <a:p>
            <a:pPr indent="0" lvl="0" marL="0" marR="0" rtl="0" algn="l">
              <a:lnSpc>
                <a:spcPct val="115000"/>
              </a:lnSpc>
              <a:spcBef>
                <a:spcPts val="1000"/>
              </a:spcBef>
              <a:spcAft>
                <a:spcPts val="0"/>
              </a:spcAft>
              <a:buClr>
                <a:srgbClr val="000000"/>
              </a:buClr>
              <a:buSzPts val="2000"/>
              <a:buFont typeface="Arial"/>
              <a:buNone/>
            </a:pPr>
            <a:r>
              <a:rPr b="1" i="0" lang="en" sz="2000" u="none" cap="none" strike="noStrike">
                <a:solidFill>
                  <a:srgbClr val="FFBE9F"/>
                </a:solidFill>
                <a:latin typeface="Montserrat"/>
                <a:ea typeface="Montserrat"/>
                <a:cs typeface="Montserrat"/>
                <a:sym typeface="Montserrat"/>
              </a:rPr>
              <a:t>2   </a:t>
            </a:r>
            <a:r>
              <a:rPr b="0" i="0" lang="en" sz="1600" u="none" cap="none" strike="noStrike">
                <a:solidFill>
                  <a:srgbClr val="3D5B58"/>
                </a:solidFill>
                <a:latin typeface="Montserrat Medium"/>
                <a:ea typeface="Montserrat Medium"/>
                <a:cs typeface="Montserrat Medium"/>
                <a:sym typeface="Montserrat Medium"/>
              </a:rPr>
              <a:t>Making changes</a:t>
            </a:r>
            <a:endParaRPr b="0" i="0" sz="1400" u="none" cap="none" strike="noStrike">
              <a:solidFill>
                <a:srgbClr val="000000"/>
              </a:solidFill>
              <a:latin typeface="Arial"/>
              <a:ea typeface="Arial"/>
              <a:cs typeface="Arial"/>
              <a:sym typeface="Arial"/>
            </a:endParaRPr>
          </a:p>
        </p:txBody>
      </p:sp>
      <p:sp>
        <p:nvSpPr>
          <p:cNvPr id="336" name="Google Shape;336;p4"/>
          <p:cNvSpPr txBox="1"/>
          <p:nvPr/>
        </p:nvSpPr>
        <p:spPr>
          <a:xfrm>
            <a:off x="401400" y="2511440"/>
            <a:ext cx="4092600" cy="492600"/>
          </a:xfrm>
          <a:prstGeom prst="rect">
            <a:avLst/>
          </a:prstGeom>
          <a:noFill/>
          <a:ln>
            <a:noFill/>
          </a:ln>
        </p:spPr>
        <p:txBody>
          <a:bodyPr anchorCtr="0" anchor="t" bIns="91425" lIns="91425" spcFirstLastPara="1" rIns="91425" wrap="square" tIns="91425">
            <a:spAutoFit/>
          </a:bodyPr>
          <a:lstStyle/>
          <a:p>
            <a:pPr indent="0" lvl="0" marL="0" marR="0" rtl="0" algn="l">
              <a:lnSpc>
                <a:spcPct val="115000"/>
              </a:lnSpc>
              <a:spcBef>
                <a:spcPts val="1000"/>
              </a:spcBef>
              <a:spcAft>
                <a:spcPts val="0"/>
              </a:spcAft>
              <a:buClr>
                <a:srgbClr val="000000"/>
              </a:buClr>
              <a:buSzPts val="2000"/>
              <a:buFont typeface="Arial"/>
              <a:buNone/>
            </a:pPr>
            <a:r>
              <a:rPr b="1" i="0" lang="en" sz="2000" u="none" cap="none" strike="noStrike">
                <a:solidFill>
                  <a:srgbClr val="FFBE9F"/>
                </a:solidFill>
                <a:latin typeface="Montserrat"/>
                <a:ea typeface="Montserrat"/>
                <a:cs typeface="Montserrat"/>
                <a:sym typeface="Montserrat"/>
              </a:rPr>
              <a:t>3   </a:t>
            </a:r>
            <a:r>
              <a:rPr b="0" i="0" lang="en" sz="1600" u="none" cap="none" strike="noStrike">
                <a:solidFill>
                  <a:srgbClr val="3D5B58"/>
                </a:solidFill>
                <a:latin typeface="Montserrat Medium"/>
                <a:ea typeface="Montserrat Medium"/>
                <a:cs typeface="Montserrat Medium"/>
                <a:sym typeface="Montserrat Medium"/>
              </a:rPr>
              <a:t>Working together</a:t>
            </a:r>
            <a:endParaRPr b="0" i="0" sz="1400" u="none" cap="none" strike="noStrike">
              <a:solidFill>
                <a:srgbClr val="000000"/>
              </a:solidFill>
              <a:latin typeface="Arial"/>
              <a:ea typeface="Arial"/>
              <a:cs typeface="Arial"/>
              <a:sym typeface="Arial"/>
            </a:endParaRPr>
          </a:p>
        </p:txBody>
      </p:sp>
      <p:sp>
        <p:nvSpPr>
          <p:cNvPr id="337" name="Google Shape;337;p4"/>
          <p:cNvSpPr txBox="1"/>
          <p:nvPr/>
        </p:nvSpPr>
        <p:spPr>
          <a:xfrm>
            <a:off x="362855" y="3053719"/>
            <a:ext cx="4017300" cy="492600"/>
          </a:xfrm>
          <a:prstGeom prst="rect">
            <a:avLst/>
          </a:prstGeom>
          <a:noFill/>
          <a:ln>
            <a:noFill/>
          </a:ln>
        </p:spPr>
        <p:txBody>
          <a:bodyPr anchorCtr="0" anchor="t" bIns="91425" lIns="91425" spcFirstLastPara="1" rIns="91425" wrap="square" tIns="91425">
            <a:spAutoFit/>
          </a:bodyPr>
          <a:lstStyle/>
          <a:p>
            <a:pPr indent="0" lvl="0" marL="0" marR="0" rtl="0" algn="l">
              <a:lnSpc>
                <a:spcPct val="115000"/>
              </a:lnSpc>
              <a:spcBef>
                <a:spcPts val="1000"/>
              </a:spcBef>
              <a:spcAft>
                <a:spcPts val="0"/>
              </a:spcAft>
              <a:buClr>
                <a:srgbClr val="000000"/>
              </a:buClr>
              <a:buSzPts val="2000"/>
              <a:buFont typeface="Arial"/>
              <a:buNone/>
            </a:pPr>
            <a:r>
              <a:rPr b="1" i="0" lang="en" sz="2000" u="none" cap="none" strike="noStrike">
                <a:solidFill>
                  <a:srgbClr val="FFBE9F"/>
                </a:solidFill>
                <a:latin typeface="Montserrat"/>
                <a:ea typeface="Montserrat"/>
                <a:cs typeface="Montserrat"/>
                <a:sym typeface="Montserrat"/>
              </a:rPr>
              <a:t>4   </a:t>
            </a:r>
            <a:r>
              <a:rPr b="0" i="0" lang="en" sz="1600" u="none" cap="none" strike="noStrike">
                <a:solidFill>
                  <a:srgbClr val="3D5B58"/>
                </a:solidFill>
                <a:latin typeface="Montserrat Medium"/>
                <a:ea typeface="Montserrat Medium"/>
                <a:cs typeface="Montserrat Medium"/>
                <a:sym typeface="Montserrat Medium"/>
              </a:rPr>
              <a:t>Keeping infrastructure updated</a:t>
            </a:r>
            <a:endParaRPr b="0" i="0" sz="1400" u="none" cap="none" strike="noStrike">
              <a:solidFill>
                <a:srgbClr val="000000"/>
              </a:solidFill>
              <a:latin typeface="Arial"/>
              <a:ea typeface="Arial"/>
              <a:cs typeface="Arial"/>
              <a:sym typeface="Arial"/>
            </a:endParaRPr>
          </a:p>
        </p:txBody>
      </p:sp>
      <p:pic>
        <p:nvPicPr>
          <p:cNvPr id="338" name="Google Shape;338;p4"/>
          <p:cNvPicPr preferRelativeResize="0"/>
          <p:nvPr/>
        </p:nvPicPr>
        <p:blipFill rotWithShape="1">
          <a:blip r:embed="rId3">
            <a:alphaModFix/>
          </a:blip>
          <a:srcRect b="7235" l="8652" r="7825" t="13681"/>
          <a:stretch/>
        </p:blipFill>
        <p:spPr>
          <a:xfrm>
            <a:off x="5052600" y="1441350"/>
            <a:ext cx="2780514" cy="2632801"/>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42" name="Shape 342"/>
        <p:cNvGrpSpPr/>
        <p:nvPr/>
      </p:nvGrpSpPr>
      <p:grpSpPr>
        <a:xfrm>
          <a:off x="0" y="0"/>
          <a:ext cx="0" cy="0"/>
          <a:chOff x="0" y="0"/>
          <a:chExt cx="0" cy="0"/>
        </a:xfrm>
      </p:grpSpPr>
      <p:sp>
        <p:nvSpPr>
          <p:cNvPr id="343" name="Google Shape;343;p5"/>
          <p:cNvSpPr txBox="1"/>
          <p:nvPr>
            <p:ph idx="12" type="sldNum"/>
          </p:nvPr>
        </p:nvSpPr>
        <p:spPr>
          <a:xfrm>
            <a:off x="7258697" y="4568388"/>
            <a:ext cx="778500" cy="393600"/>
          </a:xfrm>
          <a:prstGeom prst="rect">
            <a:avLst/>
          </a:prstGeom>
          <a:noFill/>
          <a:ln>
            <a:noFill/>
          </a:ln>
        </p:spPr>
        <p:txBody>
          <a:bodyPr anchorCtr="0" anchor="ctr" bIns="0" lIns="91425" spcFirstLastPara="1" rIns="91425" wrap="square" tIns="0">
            <a:noAutofit/>
          </a:bodyPr>
          <a:lstStyle/>
          <a:p>
            <a:pPr indent="0" lvl="0" marL="0" rtl="0" algn="r">
              <a:lnSpc>
                <a:spcPct val="100000"/>
              </a:lnSpc>
              <a:spcBef>
                <a:spcPts val="0"/>
              </a:spcBef>
              <a:spcAft>
                <a:spcPts val="0"/>
              </a:spcAft>
              <a:buSzPts val="1000"/>
              <a:buNone/>
            </a:pPr>
            <a:r>
              <a:rPr lang="en"/>
              <a:t>Page </a:t>
            </a:r>
            <a:fld id="{00000000-1234-1234-1234-123412341234}" type="slidenum">
              <a:rPr lang="en"/>
              <a:t>‹#›</a:t>
            </a:fld>
            <a:endParaRPr/>
          </a:p>
        </p:txBody>
      </p:sp>
      <p:sp>
        <p:nvSpPr>
          <p:cNvPr id="344" name="Google Shape;344;p5"/>
          <p:cNvSpPr txBox="1"/>
          <p:nvPr>
            <p:ph idx="1" type="body"/>
          </p:nvPr>
        </p:nvSpPr>
        <p:spPr>
          <a:xfrm>
            <a:off x="542675" y="525775"/>
            <a:ext cx="6308400" cy="3706800"/>
          </a:xfrm>
          <a:prstGeom prst="rect">
            <a:avLst/>
          </a:prstGeom>
          <a:noFill/>
          <a:ln>
            <a:noFill/>
          </a:ln>
        </p:spPr>
        <p:txBody>
          <a:bodyPr anchorCtr="0" anchor="t" bIns="0" lIns="0" spcFirstLastPara="1" rIns="0" wrap="square" tIns="0">
            <a:noAutofit/>
          </a:bodyPr>
          <a:lstStyle/>
          <a:p>
            <a:pPr indent="-355600" lvl="0" marL="457200" rtl="0" algn="l">
              <a:lnSpc>
                <a:spcPct val="100000"/>
              </a:lnSpc>
              <a:spcBef>
                <a:spcPts val="1000"/>
              </a:spcBef>
              <a:spcAft>
                <a:spcPts val="0"/>
              </a:spcAft>
              <a:buClr>
                <a:srgbClr val="3D5B58"/>
              </a:buClr>
              <a:buSzPts val="2000"/>
              <a:buFont typeface="Montserrat"/>
              <a:buChar char="●"/>
            </a:pPr>
            <a:r>
              <a:rPr lang="en" sz="2000"/>
              <a:t>Automate Everything</a:t>
            </a:r>
            <a:endParaRPr sz="2000"/>
          </a:p>
          <a:p>
            <a:pPr indent="0" lvl="0" marL="457200" rtl="0" algn="l">
              <a:lnSpc>
                <a:spcPct val="100000"/>
              </a:lnSpc>
              <a:spcBef>
                <a:spcPts val="1000"/>
              </a:spcBef>
              <a:spcAft>
                <a:spcPts val="0"/>
              </a:spcAft>
              <a:buSzPts val="1300"/>
              <a:buNone/>
            </a:pPr>
            <a:r>
              <a:t/>
            </a:r>
            <a:endParaRPr sz="2000"/>
          </a:p>
          <a:p>
            <a:pPr indent="-355600" lvl="0" marL="457200" rtl="0" algn="l">
              <a:lnSpc>
                <a:spcPct val="100000"/>
              </a:lnSpc>
              <a:spcBef>
                <a:spcPts val="1000"/>
              </a:spcBef>
              <a:spcAft>
                <a:spcPts val="0"/>
              </a:spcAft>
              <a:buClr>
                <a:srgbClr val="3D5B58"/>
              </a:buClr>
              <a:buSzPts val="2000"/>
              <a:buFont typeface="Montserrat"/>
              <a:buChar char="●"/>
            </a:pPr>
            <a:r>
              <a:rPr lang="en" sz="2000"/>
              <a:t>Version Control</a:t>
            </a:r>
            <a:endParaRPr sz="2000"/>
          </a:p>
          <a:p>
            <a:pPr indent="0" lvl="0" marL="457200" rtl="0" algn="l">
              <a:lnSpc>
                <a:spcPct val="100000"/>
              </a:lnSpc>
              <a:spcBef>
                <a:spcPts val="1000"/>
              </a:spcBef>
              <a:spcAft>
                <a:spcPts val="0"/>
              </a:spcAft>
              <a:buSzPts val="1300"/>
              <a:buNone/>
            </a:pPr>
            <a:r>
              <a:t/>
            </a:r>
            <a:endParaRPr sz="2000"/>
          </a:p>
          <a:p>
            <a:pPr indent="-355600" lvl="0" marL="457200" rtl="0" algn="l">
              <a:lnSpc>
                <a:spcPct val="100000"/>
              </a:lnSpc>
              <a:spcBef>
                <a:spcPts val="1000"/>
              </a:spcBef>
              <a:spcAft>
                <a:spcPts val="0"/>
              </a:spcAft>
              <a:buClr>
                <a:srgbClr val="3D5B58"/>
              </a:buClr>
              <a:buSzPts val="2000"/>
              <a:buFont typeface="Montserrat"/>
              <a:buChar char="●"/>
            </a:pPr>
            <a:r>
              <a:rPr lang="en" sz="2000"/>
              <a:t>Continuous Integration &amp; Deployment</a:t>
            </a:r>
            <a:endParaRPr sz="2000"/>
          </a:p>
          <a:p>
            <a:pPr indent="0" lvl="0" marL="457200" rtl="0" algn="l">
              <a:lnSpc>
                <a:spcPct val="100000"/>
              </a:lnSpc>
              <a:spcBef>
                <a:spcPts val="1000"/>
              </a:spcBef>
              <a:spcAft>
                <a:spcPts val="0"/>
              </a:spcAft>
              <a:buSzPts val="1300"/>
              <a:buNone/>
            </a:pPr>
            <a:r>
              <a:t/>
            </a:r>
            <a:endParaRPr sz="2000"/>
          </a:p>
          <a:p>
            <a:pPr indent="-355600" lvl="0" marL="457200" rtl="0" algn="l">
              <a:lnSpc>
                <a:spcPct val="100000"/>
              </a:lnSpc>
              <a:spcBef>
                <a:spcPts val="1000"/>
              </a:spcBef>
              <a:spcAft>
                <a:spcPts val="0"/>
              </a:spcAft>
              <a:buSzPts val="2000"/>
              <a:buChar char="●"/>
            </a:pPr>
            <a:r>
              <a:rPr lang="en" sz="2000"/>
              <a:t>Infrastructure as Code</a:t>
            </a:r>
            <a:endParaRPr sz="2000"/>
          </a:p>
          <a:p>
            <a:pPr indent="0" lvl="0" marL="0" rtl="0" algn="l">
              <a:lnSpc>
                <a:spcPct val="100000"/>
              </a:lnSpc>
              <a:spcBef>
                <a:spcPts val="1000"/>
              </a:spcBef>
              <a:spcAft>
                <a:spcPts val="800"/>
              </a:spcAft>
              <a:buSzPts val="1300"/>
              <a:buNone/>
            </a:pPr>
            <a:r>
              <a:t/>
            </a:r>
            <a:endParaRPr sz="1200">
              <a:solidFill>
                <a:srgbClr val="3D5B58"/>
              </a:solidFill>
              <a:latin typeface="Courier New"/>
              <a:ea typeface="Courier New"/>
              <a:cs typeface="Courier New"/>
              <a:sym typeface="Courier New"/>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3D5B58"/>
        </a:solidFill>
      </p:bgPr>
    </p:bg>
    <p:spTree>
      <p:nvGrpSpPr>
        <p:cNvPr id="348" name="Shape 348"/>
        <p:cNvGrpSpPr/>
        <p:nvPr/>
      </p:nvGrpSpPr>
      <p:grpSpPr>
        <a:xfrm>
          <a:off x="0" y="0"/>
          <a:ext cx="0" cy="0"/>
          <a:chOff x="0" y="0"/>
          <a:chExt cx="0" cy="0"/>
        </a:xfrm>
      </p:grpSpPr>
      <p:sp>
        <p:nvSpPr>
          <p:cNvPr id="349" name="Google Shape;349;p6"/>
          <p:cNvSpPr txBox="1"/>
          <p:nvPr>
            <p:ph idx="4294967295" type="body"/>
          </p:nvPr>
        </p:nvSpPr>
        <p:spPr>
          <a:xfrm>
            <a:off x="1051575" y="1958750"/>
            <a:ext cx="7359300" cy="1680900"/>
          </a:xfrm>
          <a:prstGeom prst="rect">
            <a:avLst/>
          </a:prstGeom>
          <a:noFill/>
          <a:ln>
            <a:noFill/>
          </a:ln>
        </p:spPr>
        <p:txBody>
          <a:bodyPr anchorCtr="0" anchor="t" bIns="0" lIns="0" spcFirstLastPara="1" rIns="0" wrap="square" tIns="0">
            <a:noAutofit/>
          </a:bodyPr>
          <a:lstStyle/>
          <a:p>
            <a:pPr indent="0" lvl="0" marL="0" rtl="0" algn="ctr">
              <a:lnSpc>
                <a:spcPct val="115000"/>
              </a:lnSpc>
              <a:spcBef>
                <a:spcPts val="0"/>
              </a:spcBef>
              <a:spcAft>
                <a:spcPts val="1600"/>
              </a:spcAft>
              <a:buClr>
                <a:schemeClr val="dk1"/>
              </a:buClr>
              <a:buSzPts val="1100"/>
              <a:buFont typeface="Arial"/>
              <a:buNone/>
            </a:pPr>
            <a:r>
              <a:rPr b="1" lang="en" sz="3000">
                <a:solidFill>
                  <a:schemeClr val="lt1"/>
                </a:solidFill>
                <a:latin typeface="Montserrat"/>
                <a:ea typeface="Montserrat"/>
                <a:cs typeface="Montserrat"/>
                <a:sym typeface="Montserrat"/>
              </a:rPr>
              <a:t>Infrastructure as Code (IaC) </a:t>
            </a:r>
            <a:r>
              <a:rPr lang="en" sz="3000">
                <a:solidFill>
                  <a:schemeClr val="lt1"/>
                </a:solidFill>
                <a:latin typeface="Montserrat"/>
                <a:ea typeface="Montserrat"/>
                <a:cs typeface="Montserrat"/>
                <a:sym typeface="Montserrat"/>
              </a:rPr>
              <a:t>refers to </a:t>
            </a:r>
            <a:r>
              <a:rPr b="1" lang="en" sz="3000">
                <a:solidFill>
                  <a:schemeClr val="lt1"/>
                </a:solidFill>
                <a:latin typeface="Montserrat"/>
                <a:ea typeface="Montserrat"/>
                <a:cs typeface="Montserrat"/>
                <a:sym typeface="Montserrat"/>
              </a:rPr>
              <a:t>managing &amp; provisioning</a:t>
            </a:r>
            <a:r>
              <a:rPr lang="en" sz="3000">
                <a:solidFill>
                  <a:schemeClr val="lt1"/>
                </a:solidFill>
                <a:latin typeface="Montserrat"/>
                <a:ea typeface="Montserrat"/>
                <a:cs typeface="Montserrat"/>
                <a:sym typeface="Montserrat"/>
              </a:rPr>
              <a:t> data centre through definition files</a:t>
            </a:r>
            <a:endParaRPr sz="1700">
              <a:solidFill>
                <a:schemeClr val="lt1"/>
              </a:solidFill>
              <a:latin typeface="Montserrat"/>
              <a:ea typeface="Montserrat"/>
              <a:cs typeface="Montserrat"/>
              <a:sym typeface="Montserrat"/>
            </a:endParaRPr>
          </a:p>
        </p:txBody>
      </p:sp>
      <p:pic>
        <p:nvPicPr>
          <p:cNvPr id="350" name="Google Shape;350;p6"/>
          <p:cNvPicPr preferRelativeResize="0"/>
          <p:nvPr/>
        </p:nvPicPr>
        <p:blipFill rotWithShape="1">
          <a:blip r:embed="rId3">
            <a:alphaModFix/>
          </a:blip>
          <a:srcRect b="0" l="0" r="0" t="0"/>
          <a:stretch/>
        </p:blipFill>
        <p:spPr>
          <a:xfrm>
            <a:off x="4228050" y="949475"/>
            <a:ext cx="687900" cy="688600"/>
          </a:xfrm>
          <a:prstGeom prst="rect">
            <a:avLst/>
          </a:prstGeom>
          <a:noFill/>
          <a:ln>
            <a:noFill/>
          </a:ln>
        </p:spPr>
      </p:pic>
      <p:cxnSp>
        <p:nvCxnSpPr>
          <p:cNvPr id="351" name="Google Shape;351;p6"/>
          <p:cNvCxnSpPr/>
          <p:nvPr/>
        </p:nvCxnSpPr>
        <p:spPr>
          <a:xfrm flipH="1" rot="10800000">
            <a:off x="4078953" y="3750496"/>
            <a:ext cx="986100" cy="900"/>
          </a:xfrm>
          <a:prstGeom prst="straightConnector1">
            <a:avLst/>
          </a:prstGeom>
          <a:noFill/>
          <a:ln cap="flat" cmpd="sng" w="19050">
            <a:solidFill>
              <a:srgbClr val="FFBE9F"/>
            </a:solidFill>
            <a:prstDash val="solid"/>
            <a:round/>
            <a:headEnd len="sm" w="sm" type="none"/>
            <a:tailEnd len="sm" w="sm" type="none"/>
          </a:ln>
        </p:spPr>
      </p:cxn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55" name="Shape 355"/>
        <p:cNvGrpSpPr/>
        <p:nvPr/>
      </p:nvGrpSpPr>
      <p:grpSpPr>
        <a:xfrm>
          <a:off x="0" y="0"/>
          <a:ext cx="0" cy="0"/>
          <a:chOff x="0" y="0"/>
          <a:chExt cx="0" cy="0"/>
        </a:xfrm>
      </p:grpSpPr>
      <p:sp>
        <p:nvSpPr>
          <p:cNvPr id="356" name="Google Shape;356;p7"/>
          <p:cNvSpPr txBox="1"/>
          <p:nvPr>
            <p:ph idx="12" type="sldNum"/>
          </p:nvPr>
        </p:nvSpPr>
        <p:spPr>
          <a:xfrm>
            <a:off x="7258697" y="4568388"/>
            <a:ext cx="778500" cy="393600"/>
          </a:xfrm>
          <a:prstGeom prst="rect">
            <a:avLst/>
          </a:prstGeom>
          <a:noFill/>
          <a:ln>
            <a:noFill/>
          </a:ln>
        </p:spPr>
        <p:txBody>
          <a:bodyPr anchorCtr="0" anchor="ctr" bIns="0" lIns="91425" spcFirstLastPara="1" rIns="91425" wrap="square" tIns="0">
            <a:noAutofit/>
          </a:bodyPr>
          <a:lstStyle/>
          <a:p>
            <a:pPr indent="0" lvl="0" marL="0" rtl="0" algn="r">
              <a:lnSpc>
                <a:spcPct val="100000"/>
              </a:lnSpc>
              <a:spcBef>
                <a:spcPts val="0"/>
              </a:spcBef>
              <a:spcAft>
                <a:spcPts val="0"/>
              </a:spcAft>
              <a:buSzPts val="1000"/>
              <a:buNone/>
            </a:pPr>
            <a:r>
              <a:rPr lang="en"/>
              <a:t>Page </a:t>
            </a:r>
            <a:fld id="{00000000-1234-1234-1234-123412341234}" type="slidenum">
              <a:rPr lang="en"/>
              <a:t>‹#›</a:t>
            </a:fld>
            <a:endParaRPr/>
          </a:p>
        </p:txBody>
      </p:sp>
      <p:sp>
        <p:nvSpPr>
          <p:cNvPr id="357" name="Google Shape;357;p7"/>
          <p:cNvSpPr txBox="1"/>
          <p:nvPr>
            <p:ph type="title"/>
          </p:nvPr>
        </p:nvSpPr>
        <p:spPr>
          <a:xfrm>
            <a:off x="311700" y="318800"/>
            <a:ext cx="5936400" cy="429600"/>
          </a:xfrm>
          <a:prstGeom prst="rect">
            <a:avLst/>
          </a:prstGeom>
          <a:noFill/>
          <a:ln>
            <a:noFill/>
          </a:ln>
        </p:spPr>
        <p:txBody>
          <a:bodyPr anchorCtr="0" anchor="t" bIns="0" lIns="0" spcFirstLastPara="1" rIns="0" wrap="square" tIns="0">
            <a:noAutofit/>
          </a:bodyPr>
          <a:lstStyle/>
          <a:p>
            <a:pPr indent="0" lvl="0" marL="0" rtl="0" algn="l">
              <a:lnSpc>
                <a:spcPct val="100000"/>
              </a:lnSpc>
              <a:spcBef>
                <a:spcPts val="0"/>
              </a:spcBef>
              <a:spcAft>
                <a:spcPts val="0"/>
              </a:spcAft>
              <a:buSzPts val="3200"/>
              <a:buNone/>
            </a:pPr>
            <a:r>
              <a:rPr lang="en"/>
              <a:t>Why Infrastructure as Code?</a:t>
            </a:r>
            <a:endParaRPr/>
          </a:p>
        </p:txBody>
      </p:sp>
      <p:sp>
        <p:nvSpPr>
          <p:cNvPr id="358" name="Google Shape;358;p7"/>
          <p:cNvSpPr txBox="1"/>
          <p:nvPr/>
        </p:nvSpPr>
        <p:spPr>
          <a:xfrm>
            <a:off x="514447" y="1354125"/>
            <a:ext cx="4773000" cy="566700"/>
          </a:xfrm>
          <a:prstGeom prst="rect">
            <a:avLst/>
          </a:prstGeom>
          <a:noFill/>
          <a:ln>
            <a:noFill/>
          </a:ln>
        </p:spPr>
        <p:txBody>
          <a:bodyPr anchorCtr="0" anchor="t" bIns="0" lIns="0" spcFirstLastPara="1" rIns="0" wrap="square" tIns="0">
            <a:noAutofit/>
          </a:bodyPr>
          <a:lstStyle/>
          <a:p>
            <a:pPr indent="0" lvl="0" marL="0" marR="0" rtl="0" algn="l">
              <a:lnSpc>
                <a:spcPct val="115000"/>
              </a:lnSpc>
              <a:spcBef>
                <a:spcPts val="1000"/>
              </a:spcBef>
              <a:spcAft>
                <a:spcPts val="1600"/>
              </a:spcAft>
              <a:buClr>
                <a:srgbClr val="000000"/>
              </a:buClr>
              <a:buSzPts val="2000"/>
              <a:buFont typeface="Arial"/>
              <a:buNone/>
            </a:pPr>
            <a:r>
              <a:rPr b="1" i="0" lang="en" sz="2000" u="none" cap="none" strike="noStrike">
                <a:solidFill>
                  <a:srgbClr val="FFBE9F"/>
                </a:solidFill>
                <a:latin typeface="Montserrat"/>
                <a:ea typeface="Montserrat"/>
                <a:cs typeface="Montserrat"/>
                <a:sym typeface="Montserrat"/>
              </a:rPr>
              <a:t>1   </a:t>
            </a:r>
            <a:r>
              <a:rPr b="0" i="0" lang="en" sz="2000" u="none" cap="none" strike="noStrike">
                <a:solidFill>
                  <a:srgbClr val="FFBE9F"/>
                </a:solidFill>
                <a:latin typeface="Montserrat"/>
                <a:ea typeface="Montserrat"/>
                <a:cs typeface="Montserrat"/>
                <a:sym typeface="Montserrat"/>
              </a:rPr>
              <a:t> </a:t>
            </a:r>
            <a:r>
              <a:rPr b="0" i="0" lang="en" sz="1600" u="none" cap="none" strike="noStrike">
                <a:solidFill>
                  <a:srgbClr val="3D5B58"/>
                </a:solidFill>
                <a:latin typeface="Montserrat Medium"/>
                <a:ea typeface="Montserrat Medium"/>
                <a:cs typeface="Montserrat Medium"/>
                <a:sym typeface="Montserrat Medium"/>
              </a:rPr>
              <a:t>Boost Productivity</a:t>
            </a:r>
            <a:endParaRPr b="0" i="0" sz="2000" u="none" cap="none" strike="noStrike">
              <a:solidFill>
                <a:srgbClr val="3D5B58"/>
              </a:solidFill>
              <a:latin typeface="Montserrat Medium"/>
              <a:ea typeface="Montserrat Medium"/>
              <a:cs typeface="Montserrat Medium"/>
              <a:sym typeface="Montserrat Medium"/>
            </a:endParaRPr>
          </a:p>
        </p:txBody>
      </p:sp>
      <p:cxnSp>
        <p:nvCxnSpPr>
          <p:cNvPr id="359" name="Google Shape;359;p7"/>
          <p:cNvCxnSpPr/>
          <p:nvPr/>
        </p:nvCxnSpPr>
        <p:spPr>
          <a:xfrm>
            <a:off x="401400" y="1947701"/>
            <a:ext cx="4242000" cy="0"/>
          </a:xfrm>
          <a:prstGeom prst="straightConnector1">
            <a:avLst/>
          </a:prstGeom>
          <a:noFill/>
          <a:ln cap="flat" cmpd="sng" w="9525">
            <a:solidFill>
              <a:srgbClr val="595959"/>
            </a:solidFill>
            <a:prstDash val="solid"/>
            <a:round/>
            <a:headEnd len="sm" w="sm" type="none"/>
            <a:tailEnd len="sm" w="sm" type="none"/>
          </a:ln>
        </p:spPr>
      </p:cxnSp>
      <p:cxnSp>
        <p:nvCxnSpPr>
          <p:cNvPr id="360" name="Google Shape;360;p7"/>
          <p:cNvCxnSpPr/>
          <p:nvPr/>
        </p:nvCxnSpPr>
        <p:spPr>
          <a:xfrm>
            <a:off x="401400" y="2511440"/>
            <a:ext cx="4242000" cy="0"/>
          </a:xfrm>
          <a:prstGeom prst="straightConnector1">
            <a:avLst/>
          </a:prstGeom>
          <a:noFill/>
          <a:ln cap="flat" cmpd="sng" w="9525">
            <a:solidFill>
              <a:srgbClr val="595959"/>
            </a:solidFill>
            <a:prstDash val="solid"/>
            <a:round/>
            <a:headEnd len="sm" w="sm" type="none"/>
            <a:tailEnd len="sm" w="sm" type="none"/>
          </a:ln>
        </p:spPr>
      </p:cxnSp>
      <p:cxnSp>
        <p:nvCxnSpPr>
          <p:cNvPr id="361" name="Google Shape;361;p7"/>
          <p:cNvCxnSpPr/>
          <p:nvPr/>
        </p:nvCxnSpPr>
        <p:spPr>
          <a:xfrm>
            <a:off x="401400" y="3059082"/>
            <a:ext cx="4242000" cy="0"/>
          </a:xfrm>
          <a:prstGeom prst="straightConnector1">
            <a:avLst/>
          </a:prstGeom>
          <a:noFill/>
          <a:ln cap="flat" cmpd="sng" w="9525">
            <a:solidFill>
              <a:srgbClr val="595959"/>
            </a:solidFill>
            <a:prstDash val="solid"/>
            <a:round/>
            <a:headEnd len="sm" w="sm" type="none"/>
            <a:tailEnd len="sm" w="sm" type="none"/>
          </a:ln>
        </p:spPr>
      </p:cxnSp>
      <p:cxnSp>
        <p:nvCxnSpPr>
          <p:cNvPr id="362" name="Google Shape;362;p7"/>
          <p:cNvCxnSpPr/>
          <p:nvPr/>
        </p:nvCxnSpPr>
        <p:spPr>
          <a:xfrm>
            <a:off x="401400" y="3595968"/>
            <a:ext cx="4242000" cy="0"/>
          </a:xfrm>
          <a:prstGeom prst="straightConnector1">
            <a:avLst/>
          </a:prstGeom>
          <a:noFill/>
          <a:ln cap="flat" cmpd="sng" w="9525">
            <a:solidFill>
              <a:srgbClr val="595959"/>
            </a:solidFill>
            <a:prstDash val="solid"/>
            <a:round/>
            <a:headEnd len="sm" w="sm" type="none"/>
            <a:tailEnd len="sm" w="sm" type="none"/>
          </a:ln>
        </p:spPr>
      </p:cxnSp>
      <p:sp>
        <p:nvSpPr>
          <p:cNvPr id="363" name="Google Shape;363;p7"/>
          <p:cNvSpPr txBox="1"/>
          <p:nvPr/>
        </p:nvSpPr>
        <p:spPr>
          <a:xfrm>
            <a:off x="401400" y="1947694"/>
            <a:ext cx="4311900" cy="492600"/>
          </a:xfrm>
          <a:prstGeom prst="rect">
            <a:avLst/>
          </a:prstGeom>
          <a:noFill/>
          <a:ln>
            <a:noFill/>
          </a:ln>
        </p:spPr>
        <p:txBody>
          <a:bodyPr anchorCtr="0" anchor="t" bIns="91425" lIns="91425" spcFirstLastPara="1" rIns="91425" wrap="square" tIns="91425">
            <a:spAutoFit/>
          </a:bodyPr>
          <a:lstStyle/>
          <a:p>
            <a:pPr indent="0" lvl="0" marL="0" marR="0" rtl="0" algn="l">
              <a:lnSpc>
                <a:spcPct val="115000"/>
              </a:lnSpc>
              <a:spcBef>
                <a:spcPts val="1000"/>
              </a:spcBef>
              <a:spcAft>
                <a:spcPts val="0"/>
              </a:spcAft>
              <a:buClr>
                <a:srgbClr val="000000"/>
              </a:buClr>
              <a:buSzPts val="2000"/>
              <a:buFont typeface="Arial"/>
              <a:buNone/>
            </a:pPr>
            <a:r>
              <a:rPr b="1" i="0" lang="en" sz="2000" u="none" cap="none" strike="noStrike">
                <a:solidFill>
                  <a:srgbClr val="FFBE9F"/>
                </a:solidFill>
                <a:latin typeface="Montserrat"/>
                <a:ea typeface="Montserrat"/>
                <a:cs typeface="Montserrat"/>
                <a:sym typeface="Montserrat"/>
              </a:rPr>
              <a:t>2   </a:t>
            </a:r>
            <a:r>
              <a:rPr b="0" i="0" lang="en" sz="1600" u="none" cap="none" strike="noStrike">
                <a:solidFill>
                  <a:srgbClr val="3D5B58"/>
                </a:solidFill>
                <a:latin typeface="Montserrat Medium"/>
                <a:ea typeface="Montserrat Medium"/>
                <a:cs typeface="Montserrat Medium"/>
                <a:sym typeface="Montserrat Medium"/>
              </a:rPr>
              <a:t>Consistency in Setup &amp; Config</a:t>
            </a:r>
            <a:endParaRPr b="0" i="0" sz="1400" u="none" cap="none" strike="noStrike">
              <a:solidFill>
                <a:srgbClr val="000000"/>
              </a:solidFill>
              <a:latin typeface="Arial"/>
              <a:ea typeface="Arial"/>
              <a:cs typeface="Arial"/>
              <a:sym typeface="Arial"/>
            </a:endParaRPr>
          </a:p>
        </p:txBody>
      </p:sp>
      <p:sp>
        <p:nvSpPr>
          <p:cNvPr id="364" name="Google Shape;364;p7"/>
          <p:cNvSpPr txBox="1"/>
          <p:nvPr/>
        </p:nvSpPr>
        <p:spPr>
          <a:xfrm>
            <a:off x="401400" y="2511440"/>
            <a:ext cx="4092600" cy="492600"/>
          </a:xfrm>
          <a:prstGeom prst="rect">
            <a:avLst/>
          </a:prstGeom>
          <a:noFill/>
          <a:ln>
            <a:noFill/>
          </a:ln>
        </p:spPr>
        <p:txBody>
          <a:bodyPr anchorCtr="0" anchor="t" bIns="91425" lIns="91425" spcFirstLastPara="1" rIns="91425" wrap="square" tIns="91425">
            <a:spAutoFit/>
          </a:bodyPr>
          <a:lstStyle/>
          <a:p>
            <a:pPr indent="0" lvl="0" marL="0" marR="0" rtl="0" algn="l">
              <a:lnSpc>
                <a:spcPct val="115000"/>
              </a:lnSpc>
              <a:spcBef>
                <a:spcPts val="1000"/>
              </a:spcBef>
              <a:spcAft>
                <a:spcPts val="0"/>
              </a:spcAft>
              <a:buClr>
                <a:srgbClr val="000000"/>
              </a:buClr>
              <a:buSzPts val="2000"/>
              <a:buFont typeface="Arial"/>
              <a:buNone/>
            </a:pPr>
            <a:r>
              <a:rPr b="1" i="0" lang="en" sz="2000" u="none" cap="none" strike="noStrike">
                <a:solidFill>
                  <a:srgbClr val="FFBE9F"/>
                </a:solidFill>
                <a:latin typeface="Montserrat"/>
                <a:ea typeface="Montserrat"/>
                <a:cs typeface="Montserrat"/>
                <a:sym typeface="Montserrat"/>
              </a:rPr>
              <a:t>3   </a:t>
            </a:r>
            <a:r>
              <a:rPr b="0" i="0" lang="en" sz="1600" u="none" cap="none" strike="noStrike">
                <a:solidFill>
                  <a:srgbClr val="3D5B58"/>
                </a:solidFill>
                <a:latin typeface="Montserrat Medium"/>
                <a:ea typeface="Montserrat Medium"/>
                <a:cs typeface="Montserrat Medium"/>
                <a:sym typeface="Montserrat Medium"/>
              </a:rPr>
              <a:t>Minimise Errors</a:t>
            </a:r>
            <a:endParaRPr b="0" i="0" sz="1400" u="none" cap="none" strike="noStrike">
              <a:solidFill>
                <a:srgbClr val="000000"/>
              </a:solidFill>
              <a:latin typeface="Arial"/>
              <a:ea typeface="Arial"/>
              <a:cs typeface="Arial"/>
              <a:sym typeface="Arial"/>
            </a:endParaRPr>
          </a:p>
        </p:txBody>
      </p:sp>
      <p:sp>
        <p:nvSpPr>
          <p:cNvPr id="365" name="Google Shape;365;p7"/>
          <p:cNvSpPr txBox="1"/>
          <p:nvPr/>
        </p:nvSpPr>
        <p:spPr>
          <a:xfrm>
            <a:off x="362855" y="3053719"/>
            <a:ext cx="4017300" cy="492600"/>
          </a:xfrm>
          <a:prstGeom prst="rect">
            <a:avLst/>
          </a:prstGeom>
          <a:noFill/>
          <a:ln>
            <a:noFill/>
          </a:ln>
        </p:spPr>
        <p:txBody>
          <a:bodyPr anchorCtr="0" anchor="t" bIns="91425" lIns="91425" spcFirstLastPara="1" rIns="91425" wrap="square" tIns="91425">
            <a:spAutoFit/>
          </a:bodyPr>
          <a:lstStyle/>
          <a:p>
            <a:pPr indent="0" lvl="0" marL="0" marR="0" rtl="0" algn="l">
              <a:lnSpc>
                <a:spcPct val="115000"/>
              </a:lnSpc>
              <a:spcBef>
                <a:spcPts val="1000"/>
              </a:spcBef>
              <a:spcAft>
                <a:spcPts val="0"/>
              </a:spcAft>
              <a:buClr>
                <a:srgbClr val="000000"/>
              </a:buClr>
              <a:buSzPts val="2000"/>
              <a:buFont typeface="Arial"/>
              <a:buNone/>
            </a:pPr>
            <a:r>
              <a:rPr b="1" i="0" lang="en" sz="2000" u="none" cap="none" strike="noStrike">
                <a:solidFill>
                  <a:srgbClr val="FFBE9F"/>
                </a:solidFill>
                <a:latin typeface="Montserrat"/>
                <a:ea typeface="Montserrat"/>
                <a:cs typeface="Montserrat"/>
                <a:sym typeface="Montserrat"/>
              </a:rPr>
              <a:t>4   </a:t>
            </a:r>
            <a:r>
              <a:rPr b="0" i="0" lang="en" sz="1600" u="none" cap="none" strike="noStrike">
                <a:solidFill>
                  <a:srgbClr val="3D5B58"/>
                </a:solidFill>
                <a:latin typeface="Montserrat Medium"/>
                <a:ea typeface="Montserrat Medium"/>
                <a:cs typeface="Montserrat Medium"/>
                <a:sym typeface="Montserrat Medium"/>
              </a:rPr>
              <a:t>Increase efficiency &amp; savings</a:t>
            </a:r>
            <a:endParaRPr b="0" i="0" sz="1400" u="none" cap="none" strike="noStrike">
              <a:solidFill>
                <a:srgbClr val="000000"/>
              </a:solidFill>
              <a:latin typeface="Arial"/>
              <a:ea typeface="Arial"/>
              <a:cs typeface="Arial"/>
              <a:sym typeface="Arial"/>
            </a:endParaRPr>
          </a:p>
        </p:txBody>
      </p:sp>
      <p:pic>
        <p:nvPicPr>
          <p:cNvPr id="366" name="Google Shape;366;p7"/>
          <p:cNvPicPr preferRelativeResize="0"/>
          <p:nvPr/>
        </p:nvPicPr>
        <p:blipFill rotWithShape="1">
          <a:blip r:embed="rId3">
            <a:alphaModFix/>
          </a:blip>
          <a:srcRect b="7235" l="8652" r="7825" t="13681"/>
          <a:stretch/>
        </p:blipFill>
        <p:spPr>
          <a:xfrm>
            <a:off x="5052600" y="1441350"/>
            <a:ext cx="2780514" cy="2632801"/>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70" name="Shape 370"/>
        <p:cNvGrpSpPr/>
        <p:nvPr/>
      </p:nvGrpSpPr>
      <p:grpSpPr>
        <a:xfrm>
          <a:off x="0" y="0"/>
          <a:ext cx="0" cy="0"/>
          <a:chOff x="0" y="0"/>
          <a:chExt cx="0" cy="0"/>
        </a:xfrm>
      </p:grpSpPr>
      <p:sp>
        <p:nvSpPr>
          <p:cNvPr id="371" name="Google Shape;371;p8"/>
          <p:cNvSpPr txBox="1"/>
          <p:nvPr>
            <p:ph type="title"/>
          </p:nvPr>
        </p:nvSpPr>
        <p:spPr>
          <a:xfrm>
            <a:off x="826400" y="760325"/>
            <a:ext cx="7491300" cy="3467700"/>
          </a:xfrm>
          <a:prstGeom prst="rect">
            <a:avLst/>
          </a:prstGeom>
          <a:noFill/>
          <a:ln>
            <a:noFill/>
          </a:ln>
        </p:spPr>
        <p:txBody>
          <a:bodyPr anchorCtr="0" anchor="ctr" bIns="91425" lIns="91425" spcFirstLastPara="1" rIns="91425" wrap="square" tIns="91425">
            <a:noAutofit/>
          </a:bodyPr>
          <a:lstStyle/>
          <a:p>
            <a:pPr indent="0" lvl="0" marL="0" rtl="0" algn="ctr">
              <a:lnSpc>
                <a:spcPct val="100000"/>
              </a:lnSpc>
              <a:spcBef>
                <a:spcPts val="0"/>
              </a:spcBef>
              <a:spcAft>
                <a:spcPts val="0"/>
              </a:spcAft>
              <a:buSzPts val="3600"/>
              <a:buNone/>
            </a:pPr>
            <a:r>
              <a:rPr lang="en"/>
              <a:t>Tools</a:t>
            </a:r>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75" name="Shape 375"/>
        <p:cNvGrpSpPr/>
        <p:nvPr/>
      </p:nvGrpSpPr>
      <p:grpSpPr>
        <a:xfrm>
          <a:off x="0" y="0"/>
          <a:ext cx="0" cy="0"/>
          <a:chOff x="0" y="0"/>
          <a:chExt cx="0" cy="0"/>
        </a:xfrm>
      </p:grpSpPr>
      <p:sp>
        <p:nvSpPr>
          <p:cNvPr id="376" name="Google Shape;376;p9"/>
          <p:cNvSpPr txBox="1"/>
          <p:nvPr>
            <p:ph idx="12" type="sldNum"/>
          </p:nvPr>
        </p:nvSpPr>
        <p:spPr>
          <a:xfrm>
            <a:off x="7258697" y="4568388"/>
            <a:ext cx="778500" cy="393600"/>
          </a:xfrm>
          <a:prstGeom prst="rect">
            <a:avLst/>
          </a:prstGeom>
          <a:noFill/>
          <a:ln>
            <a:noFill/>
          </a:ln>
        </p:spPr>
        <p:txBody>
          <a:bodyPr anchorCtr="0" anchor="ctr" bIns="0" lIns="91425" spcFirstLastPara="1" rIns="91425" wrap="square" tIns="0">
            <a:noAutofit/>
          </a:bodyPr>
          <a:lstStyle/>
          <a:p>
            <a:pPr indent="0" lvl="0" marL="0" rtl="0" algn="r">
              <a:lnSpc>
                <a:spcPct val="100000"/>
              </a:lnSpc>
              <a:spcBef>
                <a:spcPts val="0"/>
              </a:spcBef>
              <a:spcAft>
                <a:spcPts val="0"/>
              </a:spcAft>
              <a:buSzPts val="1000"/>
              <a:buNone/>
            </a:pPr>
            <a:r>
              <a:rPr lang="en"/>
              <a:t>Page </a:t>
            </a:r>
            <a:fld id="{00000000-1234-1234-1234-123412341234}" type="slidenum">
              <a:rPr lang="en"/>
              <a:t>‹#›</a:t>
            </a:fld>
            <a:endParaRPr/>
          </a:p>
        </p:txBody>
      </p:sp>
      <p:pic>
        <p:nvPicPr>
          <p:cNvPr id="377" name="Google Shape;377;p9"/>
          <p:cNvPicPr preferRelativeResize="0"/>
          <p:nvPr/>
        </p:nvPicPr>
        <p:blipFill rotWithShape="1">
          <a:blip r:embed="rId3">
            <a:alphaModFix/>
          </a:blip>
          <a:srcRect b="0" l="0" r="0" t="0"/>
          <a:stretch/>
        </p:blipFill>
        <p:spPr>
          <a:xfrm>
            <a:off x="761300" y="116775"/>
            <a:ext cx="6953896" cy="4451634"/>
          </a:xfrm>
          <a:prstGeom prst="rect">
            <a:avLst/>
          </a:prstGeom>
          <a:noFill/>
          <a:ln>
            <a:noFill/>
          </a:ln>
        </p:spPr>
      </p:pic>
      <p:sp>
        <p:nvSpPr>
          <p:cNvPr id="378" name="Google Shape;378;p9"/>
          <p:cNvSpPr txBox="1"/>
          <p:nvPr/>
        </p:nvSpPr>
        <p:spPr>
          <a:xfrm>
            <a:off x="6372800" y="4168200"/>
            <a:ext cx="3159900" cy="400200"/>
          </a:xfrm>
          <a:prstGeom prst="rect">
            <a:avLst/>
          </a:prstGeom>
          <a:noFill/>
          <a:ln>
            <a:noFill/>
          </a:ln>
        </p:spPr>
        <p:txBody>
          <a:bodyPr anchorCtr="0" anchor="t" bIns="91425" lIns="91425" spcFirstLastPara="1" rIns="91425" wrap="square" tIns="91425">
            <a:spAutoFit/>
          </a:bodyPr>
          <a:lstStyle/>
          <a:p>
            <a:pPr indent="0" lvl="0" marL="0" marR="0" rtl="0" algn="l">
              <a:lnSpc>
                <a:spcPct val="100000"/>
              </a:lnSpc>
              <a:spcBef>
                <a:spcPts val="0"/>
              </a:spcBef>
              <a:spcAft>
                <a:spcPts val="0"/>
              </a:spcAft>
              <a:buClr>
                <a:srgbClr val="000000"/>
              </a:buClr>
              <a:buSzPts val="1400"/>
              <a:buFont typeface="Arial"/>
              <a:buNone/>
            </a:pPr>
            <a:r>
              <a:rPr b="0" i="0" lang="en" sz="1400" u="none" cap="none" strike="noStrike">
                <a:solidFill>
                  <a:srgbClr val="2C5234"/>
                </a:solidFill>
                <a:latin typeface="Arial"/>
                <a:ea typeface="Arial"/>
                <a:cs typeface="Arial"/>
                <a:sym typeface="Arial"/>
              </a:rPr>
              <a:t>https://l.cncf.io</a:t>
            </a:r>
            <a:endParaRPr b="0" i="0" sz="1400" u="none" cap="none" strike="noStrike">
              <a:solidFill>
                <a:srgbClr val="2C5234"/>
              </a:solidFill>
              <a:latin typeface="Arial"/>
              <a:ea typeface="Arial"/>
              <a:cs typeface="Arial"/>
              <a:sym typeface="Arial"/>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82" name="Shape 382"/>
        <p:cNvGrpSpPr/>
        <p:nvPr/>
      </p:nvGrpSpPr>
      <p:grpSpPr>
        <a:xfrm>
          <a:off x="0" y="0"/>
          <a:ext cx="0" cy="0"/>
          <a:chOff x="0" y="0"/>
          <a:chExt cx="0" cy="0"/>
        </a:xfrm>
      </p:grpSpPr>
      <p:sp>
        <p:nvSpPr>
          <p:cNvPr id="383" name="Google Shape;383;p10"/>
          <p:cNvSpPr txBox="1"/>
          <p:nvPr>
            <p:ph idx="12" type="sldNum"/>
          </p:nvPr>
        </p:nvSpPr>
        <p:spPr>
          <a:xfrm>
            <a:off x="7258697" y="4568388"/>
            <a:ext cx="778500" cy="393600"/>
          </a:xfrm>
          <a:prstGeom prst="rect">
            <a:avLst/>
          </a:prstGeom>
          <a:noFill/>
          <a:ln>
            <a:noFill/>
          </a:ln>
        </p:spPr>
        <p:txBody>
          <a:bodyPr anchorCtr="0" anchor="ctr" bIns="0" lIns="91425" spcFirstLastPara="1" rIns="91425" wrap="square" tIns="0">
            <a:noAutofit/>
          </a:bodyPr>
          <a:lstStyle/>
          <a:p>
            <a:pPr indent="0" lvl="0" marL="0" rtl="0" algn="r">
              <a:lnSpc>
                <a:spcPct val="100000"/>
              </a:lnSpc>
              <a:spcBef>
                <a:spcPts val="0"/>
              </a:spcBef>
              <a:spcAft>
                <a:spcPts val="0"/>
              </a:spcAft>
              <a:buSzPts val="1000"/>
              <a:buNone/>
            </a:pPr>
            <a:r>
              <a:rPr lang="en"/>
              <a:t>Page </a:t>
            </a:r>
            <a:fld id="{00000000-1234-1234-1234-123412341234}" type="slidenum">
              <a:rPr lang="en"/>
              <a:t>‹#›</a:t>
            </a:fld>
            <a:endParaRPr/>
          </a:p>
        </p:txBody>
      </p:sp>
      <p:pic>
        <p:nvPicPr>
          <p:cNvPr id="384" name="Google Shape;384;p10"/>
          <p:cNvPicPr preferRelativeResize="0"/>
          <p:nvPr/>
        </p:nvPicPr>
        <p:blipFill rotWithShape="1">
          <a:blip r:embed="rId3">
            <a:alphaModFix/>
          </a:blip>
          <a:srcRect b="0" l="0" r="0" t="0"/>
          <a:stretch/>
        </p:blipFill>
        <p:spPr>
          <a:xfrm>
            <a:off x="5957950" y="1013250"/>
            <a:ext cx="2302351" cy="2298950"/>
          </a:xfrm>
          <a:prstGeom prst="rect">
            <a:avLst/>
          </a:prstGeom>
          <a:noFill/>
          <a:ln>
            <a:noFill/>
          </a:ln>
        </p:spPr>
      </p:pic>
      <p:sp>
        <p:nvSpPr>
          <p:cNvPr id="385" name="Google Shape;385;p10"/>
          <p:cNvSpPr txBox="1"/>
          <p:nvPr>
            <p:ph idx="1" type="body"/>
          </p:nvPr>
        </p:nvSpPr>
        <p:spPr>
          <a:xfrm>
            <a:off x="164725" y="630750"/>
            <a:ext cx="6308400" cy="3706800"/>
          </a:xfrm>
          <a:prstGeom prst="rect">
            <a:avLst/>
          </a:prstGeom>
          <a:noFill/>
          <a:ln>
            <a:noFill/>
          </a:ln>
        </p:spPr>
        <p:txBody>
          <a:bodyPr anchorCtr="0" anchor="t" bIns="0" lIns="0" spcFirstLastPara="1" rIns="0" wrap="square" tIns="0">
            <a:noAutofit/>
          </a:bodyPr>
          <a:lstStyle/>
          <a:p>
            <a:pPr indent="-355600" lvl="0" marL="457200" rtl="0" algn="l">
              <a:lnSpc>
                <a:spcPct val="100000"/>
              </a:lnSpc>
              <a:spcBef>
                <a:spcPts val="1000"/>
              </a:spcBef>
              <a:spcAft>
                <a:spcPts val="0"/>
              </a:spcAft>
              <a:buClr>
                <a:srgbClr val="3D5B58"/>
              </a:buClr>
              <a:buSzPts val="2000"/>
              <a:buFont typeface="Montserrat"/>
              <a:buChar char="●"/>
            </a:pPr>
            <a:r>
              <a:rPr lang="en" sz="2000"/>
              <a:t>Open Source</a:t>
            </a:r>
            <a:endParaRPr sz="2000"/>
          </a:p>
          <a:p>
            <a:pPr indent="0" lvl="0" marL="457200" rtl="0" algn="l">
              <a:lnSpc>
                <a:spcPct val="100000"/>
              </a:lnSpc>
              <a:spcBef>
                <a:spcPts val="1000"/>
              </a:spcBef>
              <a:spcAft>
                <a:spcPts val="0"/>
              </a:spcAft>
              <a:buSzPts val="1300"/>
              <a:buNone/>
            </a:pPr>
            <a:r>
              <a:t/>
            </a:r>
            <a:endParaRPr sz="2000"/>
          </a:p>
          <a:p>
            <a:pPr indent="-355600" lvl="0" marL="457200" rtl="0" algn="l">
              <a:lnSpc>
                <a:spcPct val="100000"/>
              </a:lnSpc>
              <a:spcBef>
                <a:spcPts val="1000"/>
              </a:spcBef>
              <a:spcAft>
                <a:spcPts val="0"/>
              </a:spcAft>
              <a:buClr>
                <a:srgbClr val="3D5B58"/>
              </a:buClr>
              <a:buSzPts val="2000"/>
              <a:buFont typeface="Montserrat"/>
              <a:buChar char="●"/>
            </a:pPr>
            <a:r>
              <a:rPr lang="en" sz="2000"/>
              <a:t>By Hashicorp (vault, packer, vagrant, consul)</a:t>
            </a:r>
            <a:endParaRPr sz="2000"/>
          </a:p>
          <a:p>
            <a:pPr indent="0" lvl="0" marL="457200" rtl="0" algn="l">
              <a:lnSpc>
                <a:spcPct val="100000"/>
              </a:lnSpc>
              <a:spcBef>
                <a:spcPts val="1000"/>
              </a:spcBef>
              <a:spcAft>
                <a:spcPts val="0"/>
              </a:spcAft>
              <a:buSzPts val="1300"/>
              <a:buNone/>
            </a:pPr>
            <a:r>
              <a:t/>
            </a:r>
            <a:endParaRPr sz="2000"/>
          </a:p>
          <a:p>
            <a:pPr indent="-355600" lvl="0" marL="457200" rtl="0" algn="l">
              <a:lnSpc>
                <a:spcPct val="100000"/>
              </a:lnSpc>
              <a:spcBef>
                <a:spcPts val="1000"/>
              </a:spcBef>
              <a:spcAft>
                <a:spcPts val="0"/>
              </a:spcAft>
              <a:buClr>
                <a:srgbClr val="3D5B58"/>
              </a:buClr>
              <a:buSzPts val="2000"/>
              <a:buFont typeface="Montserrat"/>
              <a:buChar char="●"/>
            </a:pPr>
            <a:r>
              <a:rPr lang="en" sz="2000"/>
              <a:t>Written in Go (2014)</a:t>
            </a:r>
            <a:endParaRPr sz="2000"/>
          </a:p>
          <a:p>
            <a:pPr indent="0" lvl="0" marL="457200" rtl="0" algn="l">
              <a:lnSpc>
                <a:spcPct val="100000"/>
              </a:lnSpc>
              <a:spcBef>
                <a:spcPts val="1000"/>
              </a:spcBef>
              <a:spcAft>
                <a:spcPts val="0"/>
              </a:spcAft>
              <a:buSzPts val="1300"/>
              <a:buNone/>
            </a:pPr>
            <a:r>
              <a:t/>
            </a:r>
            <a:endParaRPr sz="2000"/>
          </a:p>
          <a:p>
            <a:pPr indent="-355600" lvl="0" marL="457200" rtl="0" algn="l">
              <a:lnSpc>
                <a:spcPct val="100000"/>
              </a:lnSpc>
              <a:spcBef>
                <a:spcPts val="1000"/>
              </a:spcBef>
              <a:spcAft>
                <a:spcPts val="0"/>
              </a:spcAft>
              <a:buSzPts val="2000"/>
              <a:buChar char="●"/>
            </a:pPr>
            <a:r>
              <a:rPr lang="en" sz="2000"/>
              <a:t>Pluggable &amp; Extensible</a:t>
            </a:r>
            <a:endParaRPr sz="2000"/>
          </a:p>
          <a:p>
            <a:pPr indent="0" lvl="0" marL="0" rtl="0" algn="l">
              <a:lnSpc>
                <a:spcPct val="100000"/>
              </a:lnSpc>
              <a:spcBef>
                <a:spcPts val="1000"/>
              </a:spcBef>
              <a:spcAft>
                <a:spcPts val="800"/>
              </a:spcAft>
              <a:buSzPts val="1300"/>
              <a:buNone/>
            </a:pPr>
            <a:r>
              <a:t/>
            </a:r>
            <a:endParaRPr sz="1200">
              <a:solidFill>
                <a:srgbClr val="3D5B58"/>
              </a:solidFill>
              <a:latin typeface="Courier New"/>
              <a:ea typeface="Courier New"/>
              <a:cs typeface="Courier New"/>
              <a:sym typeface="Courier New"/>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3D5B58"/>
        </a:solidFill>
      </p:bgPr>
    </p:bg>
    <p:spTree>
      <p:nvGrpSpPr>
        <p:cNvPr id="389" name="Shape 389"/>
        <p:cNvGrpSpPr/>
        <p:nvPr/>
      </p:nvGrpSpPr>
      <p:grpSpPr>
        <a:xfrm>
          <a:off x="0" y="0"/>
          <a:ext cx="0" cy="0"/>
          <a:chOff x="0" y="0"/>
          <a:chExt cx="0" cy="0"/>
        </a:xfrm>
      </p:grpSpPr>
      <p:sp>
        <p:nvSpPr>
          <p:cNvPr id="390" name="Google Shape;390;p11"/>
          <p:cNvSpPr txBox="1"/>
          <p:nvPr>
            <p:ph idx="4294967295" type="body"/>
          </p:nvPr>
        </p:nvSpPr>
        <p:spPr>
          <a:xfrm>
            <a:off x="1051575" y="2189725"/>
            <a:ext cx="7359300" cy="1680900"/>
          </a:xfrm>
          <a:prstGeom prst="rect">
            <a:avLst/>
          </a:prstGeom>
          <a:noFill/>
          <a:ln>
            <a:noFill/>
          </a:ln>
        </p:spPr>
        <p:txBody>
          <a:bodyPr anchorCtr="0" anchor="t" bIns="0" lIns="0" spcFirstLastPara="1" rIns="0" wrap="square" tIns="0">
            <a:noAutofit/>
          </a:bodyPr>
          <a:lstStyle/>
          <a:p>
            <a:pPr indent="0" lvl="0" marL="0" rtl="0" algn="ctr">
              <a:lnSpc>
                <a:spcPct val="115000"/>
              </a:lnSpc>
              <a:spcBef>
                <a:spcPts val="0"/>
              </a:spcBef>
              <a:spcAft>
                <a:spcPts val="1600"/>
              </a:spcAft>
              <a:buClr>
                <a:schemeClr val="dk1"/>
              </a:buClr>
              <a:buSzPts val="1100"/>
              <a:buFont typeface="Arial"/>
              <a:buNone/>
            </a:pPr>
            <a:r>
              <a:rPr b="1" lang="en" sz="3000">
                <a:solidFill>
                  <a:schemeClr val="lt1"/>
                </a:solidFill>
                <a:latin typeface="Montserrat"/>
                <a:ea typeface="Montserrat"/>
                <a:cs typeface="Montserrat"/>
                <a:sym typeface="Montserrat"/>
              </a:rPr>
              <a:t>Build, Change &amp; Version Control  </a:t>
            </a:r>
            <a:r>
              <a:rPr lang="en" sz="3000">
                <a:solidFill>
                  <a:schemeClr val="lt1"/>
                </a:solidFill>
                <a:latin typeface="Montserrat"/>
                <a:ea typeface="Montserrat"/>
                <a:cs typeface="Montserrat"/>
                <a:sym typeface="Montserrat"/>
              </a:rPr>
              <a:t>your infrastructure</a:t>
            </a:r>
            <a:endParaRPr sz="1700">
              <a:solidFill>
                <a:schemeClr val="lt1"/>
              </a:solidFill>
              <a:latin typeface="Montserrat"/>
              <a:ea typeface="Montserrat"/>
              <a:cs typeface="Montserrat"/>
              <a:sym typeface="Montserrat"/>
            </a:endParaRPr>
          </a:p>
        </p:txBody>
      </p:sp>
      <p:pic>
        <p:nvPicPr>
          <p:cNvPr id="391" name="Google Shape;391;p11"/>
          <p:cNvPicPr preferRelativeResize="0"/>
          <p:nvPr/>
        </p:nvPicPr>
        <p:blipFill rotWithShape="1">
          <a:blip r:embed="rId3">
            <a:alphaModFix/>
          </a:blip>
          <a:srcRect b="0" l="0" r="0" t="0"/>
          <a:stretch/>
        </p:blipFill>
        <p:spPr>
          <a:xfrm>
            <a:off x="4228050" y="949475"/>
            <a:ext cx="687900" cy="688600"/>
          </a:xfrm>
          <a:prstGeom prst="rect">
            <a:avLst/>
          </a:prstGeom>
          <a:noFill/>
          <a:ln>
            <a:noFill/>
          </a:ln>
        </p:spPr>
      </p:pic>
      <p:cxnSp>
        <p:nvCxnSpPr>
          <p:cNvPr id="392" name="Google Shape;392;p11"/>
          <p:cNvCxnSpPr/>
          <p:nvPr/>
        </p:nvCxnSpPr>
        <p:spPr>
          <a:xfrm flipH="1" rot="10800000">
            <a:off x="4078953" y="3750496"/>
            <a:ext cx="986100" cy="900"/>
          </a:xfrm>
          <a:prstGeom prst="straightConnector1">
            <a:avLst/>
          </a:prstGeom>
          <a:noFill/>
          <a:ln cap="flat" cmpd="sng" w="19050">
            <a:solidFill>
              <a:srgbClr val="FFBE9F"/>
            </a:solidFill>
            <a:prstDash val="solid"/>
            <a:round/>
            <a:headEnd len="sm" w="sm" type="none"/>
            <a:tailEnd len="sm" w="sm" type="none"/>
          </a:ln>
        </p:spPr>
      </p:cxn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96" name="Shape 396"/>
        <p:cNvGrpSpPr/>
        <p:nvPr/>
      </p:nvGrpSpPr>
      <p:grpSpPr>
        <a:xfrm>
          <a:off x="0" y="0"/>
          <a:ext cx="0" cy="0"/>
          <a:chOff x="0" y="0"/>
          <a:chExt cx="0" cy="0"/>
        </a:xfrm>
      </p:grpSpPr>
      <p:sp>
        <p:nvSpPr>
          <p:cNvPr id="397" name="Google Shape;397;p12"/>
          <p:cNvSpPr txBox="1"/>
          <p:nvPr>
            <p:ph type="title"/>
          </p:nvPr>
        </p:nvSpPr>
        <p:spPr>
          <a:xfrm>
            <a:off x="311700" y="318800"/>
            <a:ext cx="8520600" cy="429600"/>
          </a:xfrm>
          <a:prstGeom prst="rect">
            <a:avLst/>
          </a:prstGeom>
          <a:noFill/>
          <a:ln>
            <a:noFill/>
          </a:ln>
        </p:spPr>
        <p:txBody>
          <a:bodyPr anchorCtr="0" anchor="t" bIns="0" lIns="0" spcFirstLastPara="1" rIns="0" wrap="square" tIns="0">
            <a:noAutofit/>
          </a:bodyPr>
          <a:lstStyle/>
          <a:p>
            <a:pPr indent="0" lvl="0" marL="0" rtl="0" algn="l">
              <a:lnSpc>
                <a:spcPct val="100000"/>
              </a:lnSpc>
              <a:spcBef>
                <a:spcPts val="0"/>
              </a:spcBef>
              <a:spcAft>
                <a:spcPts val="0"/>
              </a:spcAft>
              <a:buSzPts val="3200"/>
              <a:buNone/>
            </a:pPr>
            <a:r>
              <a:rPr lang="en"/>
              <a:t>Terraform</a:t>
            </a:r>
            <a:endParaRPr/>
          </a:p>
        </p:txBody>
      </p:sp>
      <p:sp>
        <p:nvSpPr>
          <p:cNvPr id="398" name="Google Shape;398;p12"/>
          <p:cNvSpPr txBox="1"/>
          <p:nvPr>
            <p:ph idx="12" type="sldNum"/>
          </p:nvPr>
        </p:nvSpPr>
        <p:spPr>
          <a:xfrm>
            <a:off x="7258697" y="4568388"/>
            <a:ext cx="778500" cy="393600"/>
          </a:xfrm>
          <a:prstGeom prst="rect">
            <a:avLst/>
          </a:prstGeom>
          <a:noFill/>
          <a:ln>
            <a:noFill/>
          </a:ln>
        </p:spPr>
        <p:txBody>
          <a:bodyPr anchorCtr="0" anchor="ctr" bIns="0" lIns="91425" spcFirstLastPara="1" rIns="91425" wrap="square" tIns="0">
            <a:noAutofit/>
          </a:bodyPr>
          <a:lstStyle/>
          <a:p>
            <a:pPr indent="0" lvl="0" marL="0" rtl="0" algn="r">
              <a:lnSpc>
                <a:spcPct val="100000"/>
              </a:lnSpc>
              <a:spcBef>
                <a:spcPts val="0"/>
              </a:spcBef>
              <a:spcAft>
                <a:spcPts val="0"/>
              </a:spcAft>
              <a:buSzPts val="1000"/>
              <a:buNone/>
            </a:pPr>
            <a:r>
              <a:rPr lang="en"/>
              <a:t>Page </a:t>
            </a:r>
            <a:fld id="{00000000-1234-1234-1234-123412341234}" type="slidenum">
              <a:rPr lang="en"/>
              <a:t>‹#›</a:t>
            </a:fld>
            <a:endParaRPr/>
          </a:p>
        </p:txBody>
      </p:sp>
      <p:sp>
        <p:nvSpPr>
          <p:cNvPr id="399" name="Google Shape;399;p12"/>
          <p:cNvSpPr txBox="1"/>
          <p:nvPr>
            <p:ph idx="1" type="body"/>
          </p:nvPr>
        </p:nvSpPr>
        <p:spPr>
          <a:xfrm>
            <a:off x="311700" y="1229254"/>
            <a:ext cx="5601300" cy="1638600"/>
          </a:xfrm>
          <a:prstGeom prst="rect">
            <a:avLst/>
          </a:prstGeom>
          <a:noFill/>
          <a:ln>
            <a:noFill/>
          </a:ln>
        </p:spPr>
        <p:txBody>
          <a:bodyPr anchorCtr="0" anchor="t" bIns="0" lIns="0" spcFirstLastPara="1" rIns="0" wrap="square" tIns="0">
            <a:noAutofit/>
          </a:bodyPr>
          <a:lstStyle/>
          <a:p>
            <a:pPr indent="-349250" lvl="0" marL="457200" rtl="0" algn="l">
              <a:lnSpc>
                <a:spcPct val="115000"/>
              </a:lnSpc>
              <a:spcBef>
                <a:spcPts val="1000"/>
              </a:spcBef>
              <a:spcAft>
                <a:spcPts val="0"/>
              </a:spcAft>
              <a:buSzPts val="1900"/>
              <a:buChar char="●"/>
            </a:pPr>
            <a:r>
              <a:rPr lang="en" sz="1900"/>
              <a:t>Multiple cloud providers</a:t>
            </a:r>
            <a:endParaRPr sz="1900"/>
          </a:p>
          <a:p>
            <a:pPr indent="0" lvl="0" marL="457200" rtl="0" algn="l">
              <a:lnSpc>
                <a:spcPct val="115000"/>
              </a:lnSpc>
              <a:spcBef>
                <a:spcPts val="1000"/>
              </a:spcBef>
              <a:spcAft>
                <a:spcPts val="0"/>
              </a:spcAft>
              <a:buSzPts val="1300"/>
              <a:buNone/>
            </a:pPr>
            <a:r>
              <a:t/>
            </a:r>
            <a:endParaRPr sz="1900"/>
          </a:p>
          <a:p>
            <a:pPr indent="-349250" lvl="0" marL="457200" rtl="0" algn="l">
              <a:lnSpc>
                <a:spcPct val="115000"/>
              </a:lnSpc>
              <a:spcBef>
                <a:spcPts val="1000"/>
              </a:spcBef>
              <a:spcAft>
                <a:spcPts val="0"/>
              </a:spcAft>
              <a:buSzPts val="1900"/>
              <a:buChar char="●"/>
            </a:pPr>
            <a:r>
              <a:rPr lang="en" sz="1900"/>
              <a:t>Consistent creation</a:t>
            </a:r>
            <a:endParaRPr sz="1900"/>
          </a:p>
          <a:p>
            <a:pPr indent="0" lvl="0" marL="457200" rtl="0" algn="l">
              <a:lnSpc>
                <a:spcPct val="115000"/>
              </a:lnSpc>
              <a:spcBef>
                <a:spcPts val="1000"/>
              </a:spcBef>
              <a:spcAft>
                <a:spcPts val="0"/>
              </a:spcAft>
              <a:buSzPts val="1300"/>
              <a:buNone/>
            </a:pPr>
            <a:r>
              <a:t/>
            </a:r>
            <a:endParaRPr sz="1900"/>
          </a:p>
          <a:p>
            <a:pPr indent="-349250" lvl="0" marL="457200" rtl="0" algn="l">
              <a:lnSpc>
                <a:spcPct val="115000"/>
              </a:lnSpc>
              <a:spcBef>
                <a:spcPts val="1000"/>
              </a:spcBef>
              <a:spcAft>
                <a:spcPts val="1000"/>
              </a:spcAft>
              <a:buSzPts val="1900"/>
              <a:buChar char="●"/>
            </a:pPr>
            <a:r>
              <a:rPr lang="en" sz="1900"/>
              <a:t>API-Agnostic Domain Specific Language (DSL)</a:t>
            </a:r>
            <a:endParaRPr sz="1900"/>
          </a:p>
        </p:txBody>
      </p:sp>
      <p:pic>
        <p:nvPicPr>
          <p:cNvPr id="400" name="Google Shape;400;p12"/>
          <p:cNvPicPr preferRelativeResize="0"/>
          <p:nvPr/>
        </p:nvPicPr>
        <p:blipFill rotWithShape="1">
          <a:blip r:embed="rId3">
            <a:alphaModFix/>
          </a:blip>
          <a:srcRect b="15090" l="16794" r="20328" t="16028"/>
          <a:stretch/>
        </p:blipFill>
        <p:spPr>
          <a:xfrm>
            <a:off x="5566760" y="1405029"/>
            <a:ext cx="2300440" cy="2520049"/>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04" name="Shape 404"/>
        <p:cNvGrpSpPr/>
        <p:nvPr/>
      </p:nvGrpSpPr>
      <p:grpSpPr>
        <a:xfrm>
          <a:off x="0" y="0"/>
          <a:ext cx="0" cy="0"/>
          <a:chOff x="0" y="0"/>
          <a:chExt cx="0" cy="0"/>
        </a:xfrm>
      </p:grpSpPr>
      <p:sp>
        <p:nvSpPr>
          <p:cNvPr id="405" name="Google Shape;405;p13"/>
          <p:cNvSpPr txBox="1"/>
          <p:nvPr>
            <p:ph type="title"/>
          </p:nvPr>
        </p:nvSpPr>
        <p:spPr>
          <a:xfrm>
            <a:off x="311700" y="318800"/>
            <a:ext cx="8520600" cy="429600"/>
          </a:xfrm>
          <a:prstGeom prst="rect">
            <a:avLst/>
          </a:prstGeom>
          <a:noFill/>
          <a:ln>
            <a:noFill/>
          </a:ln>
        </p:spPr>
        <p:txBody>
          <a:bodyPr anchorCtr="0" anchor="t" bIns="0" lIns="0" spcFirstLastPara="1" rIns="0" wrap="square" tIns="0">
            <a:noAutofit/>
          </a:bodyPr>
          <a:lstStyle/>
          <a:p>
            <a:pPr indent="0" lvl="0" marL="0" rtl="0" algn="l">
              <a:lnSpc>
                <a:spcPct val="100000"/>
              </a:lnSpc>
              <a:spcBef>
                <a:spcPts val="0"/>
              </a:spcBef>
              <a:spcAft>
                <a:spcPts val="0"/>
              </a:spcAft>
              <a:buSzPts val="3200"/>
              <a:buNone/>
            </a:pPr>
            <a:r>
              <a:rPr lang="en"/>
              <a:t>Terraform</a:t>
            </a:r>
            <a:endParaRPr/>
          </a:p>
        </p:txBody>
      </p:sp>
      <p:sp>
        <p:nvSpPr>
          <p:cNvPr id="406" name="Google Shape;406;p13"/>
          <p:cNvSpPr txBox="1"/>
          <p:nvPr>
            <p:ph idx="12" type="sldNum"/>
          </p:nvPr>
        </p:nvSpPr>
        <p:spPr>
          <a:xfrm>
            <a:off x="7258697" y="4568388"/>
            <a:ext cx="778500" cy="393600"/>
          </a:xfrm>
          <a:prstGeom prst="rect">
            <a:avLst/>
          </a:prstGeom>
          <a:noFill/>
          <a:ln>
            <a:noFill/>
          </a:ln>
        </p:spPr>
        <p:txBody>
          <a:bodyPr anchorCtr="0" anchor="ctr" bIns="0" lIns="91425" spcFirstLastPara="1" rIns="91425" wrap="square" tIns="0">
            <a:noAutofit/>
          </a:bodyPr>
          <a:lstStyle/>
          <a:p>
            <a:pPr indent="0" lvl="0" marL="0" rtl="0" algn="r">
              <a:lnSpc>
                <a:spcPct val="100000"/>
              </a:lnSpc>
              <a:spcBef>
                <a:spcPts val="0"/>
              </a:spcBef>
              <a:spcAft>
                <a:spcPts val="0"/>
              </a:spcAft>
              <a:buSzPts val="1000"/>
              <a:buNone/>
            </a:pPr>
            <a:r>
              <a:rPr lang="en"/>
              <a:t>Page </a:t>
            </a:r>
            <a:fld id="{00000000-1234-1234-1234-123412341234}" type="slidenum">
              <a:rPr lang="en"/>
              <a:t>‹#›</a:t>
            </a:fld>
            <a:endParaRPr/>
          </a:p>
        </p:txBody>
      </p:sp>
      <p:sp>
        <p:nvSpPr>
          <p:cNvPr id="407" name="Google Shape;407;p13"/>
          <p:cNvSpPr txBox="1"/>
          <p:nvPr>
            <p:ph idx="1" type="body"/>
          </p:nvPr>
        </p:nvSpPr>
        <p:spPr>
          <a:xfrm>
            <a:off x="311700" y="1229254"/>
            <a:ext cx="5601300" cy="1638600"/>
          </a:xfrm>
          <a:prstGeom prst="rect">
            <a:avLst/>
          </a:prstGeom>
          <a:noFill/>
          <a:ln>
            <a:noFill/>
          </a:ln>
        </p:spPr>
        <p:txBody>
          <a:bodyPr anchorCtr="0" anchor="t" bIns="0" lIns="0" spcFirstLastPara="1" rIns="0" wrap="square" tIns="0">
            <a:noAutofit/>
          </a:bodyPr>
          <a:lstStyle/>
          <a:p>
            <a:pPr indent="-349250" lvl="0" marL="457200" rtl="0" algn="l">
              <a:lnSpc>
                <a:spcPct val="115000"/>
              </a:lnSpc>
              <a:spcBef>
                <a:spcPts val="1000"/>
              </a:spcBef>
              <a:spcAft>
                <a:spcPts val="0"/>
              </a:spcAft>
              <a:buSzPts val="1900"/>
              <a:buChar char="●"/>
            </a:pPr>
            <a:r>
              <a:rPr lang="en" sz="1900"/>
              <a:t>Incremental Changes</a:t>
            </a:r>
            <a:endParaRPr sz="1900"/>
          </a:p>
          <a:p>
            <a:pPr indent="-349250" lvl="0" marL="457200" rtl="0" algn="l">
              <a:lnSpc>
                <a:spcPct val="115000"/>
              </a:lnSpc>
              <a:spcBef>
                <a:spcPts val="1000"/>
              </a:spcBef>
              <a:spcAft>
                <a:spcPts val="0"/>
              </a:spcAft>
              <a:buSzPts val="1900"/>
              <a:buChar char="●"/>
            </a:pPr>
            <a:r>
              <a:rPr lang="en" sz="1900"/>
              <a:t>Preview Changes</a:t>
            </a:r>
            <a:endParaRPr sz="1900"/>
          </a:p>
          <a:p>
            <a:pPr indent="-349250" lvl="0" marL="457200" rtl="0" algn="l">
              <a:lnSpc>
                <a:spcPct val="115000"/>
              </a:lnSpc>
              <a:spcBef>
                <a:spcPts val="1000"/>
              </a:spcBef>
              <a:spcAft>
                <a:spcPts val="0"/>
              </a:spcAft>
              <a:buSzPts val="1900"/>
              <a:buChar char="●"/>
            </a:pPr>
            <a:r>
              <a:rPr lang="en" sz="1900"/>
              <a:t>Destroy when needed</a:t>
            </a:r>
            <a:endParaRPr sz="1900"/>
          </a:p>
          <a:p>
            <a:pPr indent="-349250" lvl="0" marL="457200" rtl="0" algn="l">
              <a:lnSpc>
                <a:spcPct val="115000"/>
              </a:lnSpc>
              <a:spcBef>
                <a:spcPts val="1000"/>
              </a:spcBef>
              <a:spcAft>
                <a:spcPts val="0"/>
              </a:spcAft>
              <a:buSzPts val="1900"/>
              <a:buChar char="●"/>
            </a:pPr>
            <a:r>
              <a:rPr lang="en" sz="1900"/>
              <a:t>Scale when needed</a:t>
            </a:r>
            <a:endParaRPr sz="1900"/>
          </a:p>
          <a:p>
            <a:pPr indent="-349250" lvl="0" marL="457200" rtl="0" algn="l">
              <a:lnSpc>
                <a:spcPct val="115000"/>
              </a:lnSpc>
              <a:spcBef>
                <a:spcPts val="1000"/>
              </a:spcBef>
              <a:spcAft>
                <a:spcPts val="0"/>
              </a:spcAft>
              <a:buSzPts val="1900"/>
              <a:buChar char="●"/>
            </a:pPr>
            <a:r>
              <a:rPr lang="en" sz="1900"/>
              <a:t>HCL Language</a:t>
            </a:r>
            <a:endParaRPr sz="1900"/>
          </a:p>
          <a:p>
            <a:pPr indent="-349250" lvl="0" marL="457200" rtl="0" algn="l">
              <a:lnSpc>
                <a:spcPct val="115000"/>
              </a:lnSpc>
              <a:spcBef>
                <a:spcPts val="1000"/>
              </a:spcBef>
              <a:spcAft>
                <a:spcPts val="1000"/>
              </a:spcAft>
              <a:buSzPts val="1900"/>
              <a:buChar char="●"/>
            </a:pPr>
            <a:r>
              <a:rPr lang="en" sz="1900"/>
              <a:t>State file</a:t>
            </a:r>
            <a:endParaRPr sz="1900"/>
          </a:p>
        </p:txBody>
      </p:sp>
      <p:pic>
        <p:nvPicPr>
          <p:cNvPr id="408" name="Google Shape;408;p13"/>
          <p:cNvPicPr preferRelativeResize="0"/>
          <p:nvPr/>
        </p:nvPicPr>
        <p:blipFill rotWithShape="1">
          <a:blip r:embed="rId3">
            <a:alphaModFix/>
          </a:blip>
          <a:srcRect b="15090" l="16794" r="20328" t="16028"/>
          <a:stretch/>
        </p:blipFill>
        <p:spPr>
          <a:xfrm>
            <a:off x="5566760" y="1405029"/>
            <a:ext cx="2300440" cy="2520049"/>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12" name="Shape 412"/>
        <p:cNvGrpSpPr/>
        <p:nvPr/>
      </p:nvGrpSpPr>
      <p:grpSpPr>
        <a:xfrm>
          <a:off x="0" y="0"/>
          <a:ext cx="0" cy="0"/>
          <a:chOff x="0" y="0"/>
          <a:chExt cx="0" cy="0"/>
        </a:xfrm>
      </p:grpSpPr>
      <p:sp>
        <p:nvSpPr>
          <p:cNvPr id="413" name="Google Shape;413;p14"/>
          <p:cNvSpPr txBox="1"/>
          <p:nvPr>
            <p:ph idx="12" type="sldNum"/>
          </p:nvPr>
        </p:nvSpPr>
        <p:spPr>
          <a:xfrm>
            <a:off x="7258697" y="4568388"/>
            <a:ext cx="778500" cy="393600"/>
          </a:xfrm>
          <a:prstGeom prst="rect">
            <a:avLst/>
          </a:prstGeom>
          <a:noFill/>
          <a:ln>
            <a:noFill/>
          </a:ln>
        </p:spPr>
        <p:txBody>
          <a:bodyPr anchorCtr="0" anchor="ctr" bIns="0" lIns="91425" spcFirstLastPara="1" rIns="91425" wrap="square" tIns="0">
            <a:noAutofit/>
          </a:bodyPr>
          <a:lstStyle/>
          <a:p>
            <a:pPr indent="0" lvl="0" marL="0" rtl="0" algn="r">
              <a:lnSpc>
                <a:spcPct val="100000"/>
              </a:lnSpc>
              <a:spcBef>
                <a:spcPts val="0"/>
              </a:spcBef>
              <a:spcAft>
                <a:spcPts val="0"/>
              </a:spcAft>
              <a:buSzPts val="1000"/>
              <a:buNone/>
            </a:pPr>
            <a:r>
              <a:rPr lang="en"/>
              <a:t>Page </a:t>
            </a:r>
            <a:fld id="{00000000-1234-1234-1234-123412341234}" type="slidenum">
              <a:rPr lang="en"/>
              <a:t>‹#›</a:t>
            </a:fld>
            <a:endParaRPr/>
          </a:p>
        </p:txBody>
      </p:sp>
      <p:pic>
        <p:nvPicPr>
          <p:cNvPr id="414" name="Google Shape;414;p14"/>
          <p:cNvPicPr preferRelativeResize="0"/>
          <p:nvPr/>
        </p:nvPicPr>
        <p:blipFill rotWithShape="1">
          <a:blip r:embed="rId3">
            <a:alphaModFix/>
          </a:blip>
          <a:srcRect b="0" l="0" r="0" t="0"/>
          <a:stretch/>
        </p:blipFill>
        <p:spPr>
          <a:xfrm>
            <a:off x="455225" y="143000"/>
            <a:ext cx="7581978" cy="4263587"/>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18" name="Shape 418"/>
        <p:cNvGrpSpPr/>
        <p:nvPr/>
      </p:nvGrpSpPr>
      <p:grpSpPr>
        <a:xfrm>
          <a:off x="0" y="0"/>
          <a:ext cx="0" cy="0"/>
          <a:chOff x="0" y="0"/>
          <a:chExt cx="0" cy="0"/>
        </a:xfrm>
      </p:grpSpPr>
      <p:sp>
        <p:nvSpPr>
          <p:cNvPr id="419" name="Google Shape;419;p15"/>
          <p:cNvSpPr txBox="1"/>
          <p:nvPr>
            <p:ph idx="12" type="sldNum"/>
          </p:nvPr>
        </p:nvSpPr>
        <p:spPr>
          <a:xfrm>
            <a:off x="7258697" y="4568388"/>
            <a:ext cx="778500" cy="393600"/>
          </a:xfrm>
          <a:prstGeom prst="rect">
            <a:avLst/>
          </a:prstGeom>
          <a:noFill/>
          <a:ln>
            <a:noFill/>
          </a:ln>
        </p:spPr>
        <p:txBody>
          <a:bodyPr anchorCtr="0" anchor="ctr" bIns="0" lIns="91425" spcFirstLastPara="1" rIns="91425" wrap="square" tIns="0">
            <a:noAutofit/>
          </a:bodyPr>
          <a:lstStyle/>
          <a:p>
            <a:pPr indent="0" lvl="0" marL="0" rtl="0" algn="r">
              <a:lnSpc>
                <a:spcPct val="100000"/>
              </a:lnSpc>
              <a:spcBef>
                <a:spcPts val="0"/>
              </a:spcBef>
              <a:spcAft>
                <a:spcPts val="0"/>
              </a:spcAft>
              <a:buSzPts val="1000"/>
              <a:buNone/>
            </a:pPr>
            <a:r>
              <a:rPr lang="en"/>
              <a:t>Page </a:t>
            </a:r>
            <a:fld id="{00000000-1234-1234-1234-123412341234}" type="slidenum">
              <a:rPr lang="en"/>
              <a:t>‹#›</a:t>
            </a:fld>
            <a:endParaRPr/>
          </a:p>
        </p:txBody>
      </p:sp>
      <p:pic>
        <p:nvPicPr>
          <p:cNvPr id="420" name="Google Shape;420;p15"/>
          <p:cNvPicPr preferRelativeResize="0"/>
          <p:nvPr/>
        </p:nvPicPr>
        <p:blipFill rotWithShape="1">
          <a:blip r:embed="rId3">
            <a:alphaModFix/>
          </a:blip>
          <a:srcRect b="0" l="0" r="0" t="0"/>
          <a:stretch/>
        </p:blipFill>
        <p:spPr>
          <a:xfrm>
            <a:off x="509150" y="678125"/>
            <a:ext cx="7435899" cy="3494875"/>
          </a:xfrm>
          <a:prstGeom prst="rect">
            <a:avLst/>
          </a:prstGeom>
          <a:noFill/>
          <a:ln>
            <a:noFill/>
          </a:ln>
        </p:spPr>
      </p:pic>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24" name="Shape 424"/>
        <p:cNvGrpSpPr/>
        <p:nvPr/>
      </p:nvGrpSpPr>
      <p:grpSpPr>
        <a:xfrm>
          <a:off x="0" y="0"/>
          <a:ext cx="0" cy="0"/>
          <a:chOff x="0" y="0"/>
          <a:chExt cx="0" cy="0"/>
        </a:xfrm>
      </p:grpSpPr>
      <p:sp>
        <p:nvSpPr>
          <p:cNvPr id="425" name="Google Shape;425;p16"/>
          <p:cNvSpPr txBox="1"/>
          <p:nvPr>
            <p:ph idx="12" type="sldNum"/>
          </p:nvPr>
        </p:nvSpPr>
        <p:spPr>
          <a:xfrm>
            <a:off x="7258697" y="4568388"/>
            <a:ext cx="778500" cy="393600"/>
          </a:xfrm>
          <a:prstGeom prst="rect">
            <a:avLst/>
          </a:prstGeom>
          <a:noFill/>
          <a:ln>
            <a:noFill/>
          </a:ln>
        </p:spPr>
        <p:txBody>
          <a:bodyPr anchorCtr="0" anchor="ctr" bIns="0" lIns="91425" spcFirstLastPara="1" rIns="91425" wrap="square" tIns="0">
            <a:noAutofit/>
          </a:bodyPr>
          <a:lstStyle/>
          <a:p>
            <a:pPr indent="0" lvl="0" marL="0" rtl="0" algn="r">
              <a:lnSpc>
                <a:spcPct val="100000"/>
              </a:lnSpc>
              <a:spcBef>
                <a:spcPts val="0"/>
              </a:spcBef>
              <a:spcAft>
                <a:spcPts val="0"/>
              </a:spcAft>
              <a:buSzPts val="1000"/>
              <a:buNone/>
            </a:pPr>
            <a:r>
              <a:rPr lang="en"/>
              <a:t>Page </a:t>
            </a:r>
            <a:fld id="{00000000-1234-1234-1234-123412341234}" type="slidenum">
              <a:rPr lang="en"/>
              <a:t>‹#›</a:t>
            </a:fld>
            <a:endParaRPr/>
          </a:p>
        </p:txBody>
      </p:sp>
      <p:pic>
        <p:nvPicPr>
          <p:cNvPr id="426" name="Google Shape;426;p16"/>
          <p:cNvPicPr preferRelativeResize="0"/>
          <p:nvPr/>
        </p:nvPicPr>
        <p:blipFill rotWithShape="1">
          <a:blip r:embed="rId3">
            <a:alphaModFix/>
          </a:blip>
          <a:srcRect b="0" l="0" r="0" t="0"/>
          <a:stretch/>
        </p:blipFill>
        <p:spPr>
          <a:xfrm>
            <a:off x="1363475" y="179625"/>
            <a:ext cx="6045876" cy="2876200"/>
          </a:xfrm>
          <a:prstGeom prst="rect">
            <a:avLst/>
          </a:prstGeom>
          <a:noFill/>
          <a:ln>
            <a:noFill/>
          </a:ln>
        </p:spPr>
      </p:pic>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30" name="Shape 430"/>
        <p:cNvGrpSpPr/>
        <p:nvPr/>
      </p:nvGrpSpPr>
      <p:grpSpPr>
        <a:xfrm>
          <a:off x="0" y="0"/>
          <a:ext cx="0" cy="0"/>
          <a:chOff x="0" y="0"/>
          <a:chExt cx="0" cy="0"/>
        </a:xfrm>
      </p:grpSpPr>
      <p:sp>
        <p:nvSpPr>
          <p:cNvPr id="431" name="Google Shape;431;p17"/>
          <p:cNvSpPr txBox="1"/>
          <p:nvPr>
            <p:ph idx="12" type="sldNum"/>
          </p:nvPr>
        </p:nvSpPr>
        <p:spPr>
          <a:xfrm>
            <a:off x="7258697" y="4568388"/>
            <a:ext cx="778500" cy="393600"/>
          </a:xfrm>
          <a:prstGeom prst="rect">
            <a:avLst/>
          </a:prstGeom>
          <a:noFill/>
          <a:ln>
            <a:noFill/>
          </a:ln>
        </p:spPr>
        <p:txBody>
          <a:bodyPr anchorCtr="0" anchor="ctr" bIns="0" lIns="91425" spcFirstLastPara="1" rIns="91425" wrap="square" tIns="0">
            <a:noAutofit/>
          </a:bodyPr>
          <a:lstStyle/>
          <a:p>
            <a:pPr indent="0" lvl="0" marL="0" rtl="0" algn="r">
              <a:lnSpc>
                <a:spcPct val="100000"/>
              </a:lnSpc>
              <a:spcBef>
                <a:spcPts val="0"/>
              </a:spcBef>
              <a:spcAft>
                <a:spcPts val="0"/>
              </a:spcAft>
              <a:buSzPts val="1000"/>
              <a:buNone/>
            </a:pPr>
            <a:r>
              <a:rPr lang="en"/>
              <a:t>Page </a:t>
            </a:r>
            <a:fld id="{00000000-1234-1234-1234-123412341234}" type="slidenum">
              <a:rPr lang="en"/>
              <a:t>‹#›</a:t>
            </a:fld>
            <a:endParaRPr/>
          </a:p>
        </p:txBody>
      </p:sp>
      <p:pic>
        <p:nvPicPr>
          <p:cNvPr id="432" name="Google Shape;432;p17"/>
          <p:cNvPicPr preferRelativeResize="0"/>
          <p:nvPr/>
        </p:nvPicPr>
        <p:blipFill rotWithShape="1">
          <a:blip r:embed="rId3">
            <a:alphaModFix/>
          </a:blip>
          <a:srcRect b="0" l="0" r="0" t="0"/>
          <a:stretch/>
        </p:blipFill>
        <p:spPr>
          <a:xfrm>
            <a:off x="133625" y="208725"/>
            <a:ext cx="8221014" cy="4263588"/>
          </a:xfrm>
          <a:prstGeom prst="rect">
            <a:avLst/>
          </a:prstGeom>
          <a:noFill/>
          <a:ln>
            <a:noFill/>
          </a:ln>
        </p:spPr>
      </p:pic>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36" name="Shape 436"/>
        <p:cNvGrpSpPr/>
        <p:nvPr/>
      </p:nvGrpSpPr>
      <p:grpSpPr>
        <a:xfrm>
          <a:off x="0" y="0"/>
          <a:ext cx="0" cy="0"/>
          <a:chOff x="0" y="0"/>
          <a:chExt cx="0" cy="0"/>
        </a:xfrm>
      </p:grpSpPr>
      <p:sp>
        <p:nvSpPr>
          <p:cNvPr id="437" name="Google Shape;437;p18"/>
          <p:cNvSpPr txBox="1"/>
          <p:nvPr>
            <p:ph idx="12" type="sldNum"/>
          </p:nvPr>
        </p:nvSpPr>
        <p:spPr>
          <a:xfrm>
            <a:off x="7258697" y="4568388"/>
            <a:ext cx="778500" cy="393600"/>
          </a:xfrm>
          <a:prstGeom prst="rect">
            <a:avLst/>
          </a:prstGeom>
          <a:noFill/>
          <a:ln>
            <a:noFill/>
          </a:ln>
        </p:spPr>
        <p:txBody>
          <a:bodyPr anchorCtr="0" anchor="ctr" bIns="0" lIns="91425" spcFirstLastPara="1" rIns="91425" wrap="square" tIns="0">
            <a:noAutofit/>
          </a:bodyPr>
          <a:lstStyle/>
          <a:p>
            <a:pPr indent="0" lvl="0" marL="0" rtl="0" algn="r">
              <a:lnSpc>
                <a:spcPct val="100000"/>
              </a:lnSpc>
              <a:spcBef>
                <a:spcPts val="0"/>
              </a:spcBef>
              <a:spcAft>
                <a:spcPts val="0"/>
              </a:spcAft>
              <a:buSzPts val="1000"/>
              <a:buNone/>
            </a:pPr>
            <a:r>
              <a:rPr lang="en"/>
              <a:t>Page </a:t>
            </a:r>
            <a:fld id="{00000000-1234-1234-1234-123412341234}" type="slidenum">
              <a:rPr lang="en"/>
              <a:t>‹#›</a:t>
            </a:fld>
            <a:endParaRPr/>
          </a:p>
        </p:txBody>
      </p:sp>
      <p:pic>
        <p:nvPicPr>
          <p:cNvPr id="438" name="Google Shape;438;p18"/>
          <p:cNvPicPr preferRelativeResize="0"/>
          <p:nvPr/>
        </p:nvPicPr>
        <p:blipFill rotWithShape="1">
          <a:blip r:embed="rId3">
            <a:alphaModFix/>
          </a:blip>
          <a:srcRect b="16525" l="16645" r="16342" t="16732"/>
          <a:stretch/>
        </p:blipFill>
        <p:spPr>
          <a:xfrm>
            <a:off x="2930650" y="107975"/>
            <a:ext cx="2159251" cy="2074825"/>
          </a:xfrm>
          <a:prstGeom prst="rect">
            <a:avLst/>
          </a:prstGeom>
          <a:noFill/>
          <a:ln>
            <a:noFill/>
          </a:ln>
        </p:spPr>
      </p:pic>
      <p:pic>
        <p:nvPicPr>
          <p:cNvPr id="439" name="Google Shape;439;p18"/>
          <p:cNvPicPr preferRelativeResize="0"/>
          <p:nvPr/>
        </p:nvPicPr>
        <p:blipFill rotWithShape="1">
          <a:blip r:embed="rId4">
            <a:alphaModFix/>
          </a:blip>
          <a:srcRect b="13028" l="0" r="0" t="0"/>
          <a:stretch/>
        </p:blipFill>
        <p:spPr>
          <a:xfrm>
            <a:off x="1015450" y="1721275"/>
            <a:ext cx="6312249" cy="2847125"/>
          </a:xfrm>
          <a:prstGeom prst="rect">
            <a:avLst/>
          </a:prstGeom>
          <a:noFill/>
          <a:ln>
            <a:noFill/>
          </a:ln>
        </p:spPr>
      </p:pic>
      <p:sp>
        <p:nvSpPr>
          <p:cNvPr id="440" name="Google Shape;440;p18"/>
          <p:cNvSpPr txBox="1"/>
          <p:nvPr/>
        </p:nvSpPr>
        <p:spPr>
          <a:xfrm>
            <a:off x="1973075" y="690025"/>
            <a:ext cx="957600" cy="400200"/>
          </a:xfrm>
          <a:prstGeom prst="rect">
            <a:avLst/>
          </a:prstGeom>
          <a:noFill/>
          <a:ln>
            <a:noFill/>
          </a:ln>
        </p:spPr>
        <p:txBody>
          <a:bodyPr anchorCtr="0" anchor="t" bIns="91425" lIns="91425" spcFirstLastPara="1" rIns="91425" wrap="square" tIns="91425">
            <a:spAutoFit/>
          </a:bodyPr>
          <a:lstStyle/>
          <a:p>
            <a:pPr indent="0" lvl="0" marL="0" marR="0" rtl="0" algn="l">
              <a:lnSpc>
                <a:spcPct val="100000"/>
              </a:lnSpc>
              <a:spcBef>
                <a:spcPts val="0"/>
              </a:spcBef>
              <a:spcAft>
                <a:spcPts val="0"/>
              </a:spcAft>
              <a:buClr>
                <a:srgbClr val="000000"/>
              </a:buClr>
              <a:buSzPts val="1400"/>
              <a:buFont typeface="Arial"/>
              <a:buNone/>
            </a:pPr>
            <a:r>
              <a:rPr b="0" i="0" lang="en" sz="1400" u="none" cap="none" strike="noStrike">
                <a:solidFill>
                  <a:srgbClr val="000000"/>
                </a:solidFill>
                <a:latin typeface="Arial"/>
                <a:ea typeface="Arial"/>
                <a:cs typeface="Arial"/>
                <a:sym typeface="Arial"/>
              </a:rPr>
              <a:t>variable.tf</a:t>
            </a:r>
            <a:endParaRPr b="0" i="0" sz="1400" u="none" cap="none" strike="noStrike">
              <a:solidFill>
                <a:srgbClr val="000000"/>
              </a:solidFill>
              <a:latin typeface="Arial"/>
              <a:ea typeface="Arial"/>
              <a:cs typeface="Arial"/>
              <a:sym typeface="Arial"/>
            </a:endParaRPr>
          </a:p>
        </p:txBody>
      </p:sp>
      <p:sp>
        <p:nvSpPr>
          <p:cNvPr id="441" name="Google Shape;441;p18"/>
          <p:cNvSpPr txBox="1"/>
          <p:nvPr/>
        </p:nvSpPr>
        <p:spPr>
          <a:xfrm>
            <a:off x="679700" y="3245775"/>
            <a:ext cx="957600" cy="400200"/>
          </a:xfrm>
          <a:prstGeom prst="rect">
            <a:avLst/>
          </a:prstGeom>
          <a:noFill/>
          <a:ln>
            <a:noFill/>
          </a:ln>
        </p:spPr>
        <p:txBody>
          <a:bodyPr anchorCtr="0" anchor="t" bIns="91425" lIns="91425" spcFirstLastPara="1" rIns="91425" wrap="square" tIns="91425">
            <a:spAutoFit/>
          </a:bodyPr>
          <a:lstStyle/>
          <a:p>
            <a:pPr indent="0" lvl="0" marL="0" marR="0" rtl="0" algn="l">
              <a:lnSpc>
                <a:spcPct val="100000"/>
              </a:lnSpc>
              <a:spcBef>
                <a:spcPts val="0"/>
              </a:spcBef>
              <a:spcAft>
                <a:spcPts val="0"/>
              </a:spcAft>
              <a:buClr>
                <a:srgbClr val="000000"/>
              </a:buClr>
              <a:buSzPts val="1400"/>
              <a:buFont typeface="Arial"/>
              <a:buNone/>
            </a:pPr>
            <a:r>
              <a:rPr b="0" i="0" lang="en" sz="1400" u="none" cap="none" strike="noStrike">
                <a:solidFill>
                  <a:srgbClr val="000000"/>
                </a:solidFill>
                <a:latin typeface="Arial"/>
                <a:ea typeface="Arial"/>
                <a:cs typeface="Arial"/>
                <a:sym typeface="Arial"/>
              </a:rPr>
              <a:t>main.tf</a:t>
            </a:r>
            <a:endParaRPr b="0" i="0" sz="1400" u="none" cap="none" strike="noStrike">
              <a:solidFill>
                <a:srgbClr val="000000"/>
              </a:solidFill>
              <a:latin typeface="Arial"/>
              <a:ea typeface="Arial"/>
              <a:cs typeface="Arial"/>
              <a:sym typeface="Arial"/>
            </a:endParaRPr>
          </a:p>
        </p:txBody>
      </p:sp>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45" name="Shape 445"/>
        <p:cNvGrpSpPr/>
        <p:nvPr/>
      </p:nvGrpSpPr>
      <p:grpSpPr>
        <a:xfrm>
          <a:off x="0" y="0"/>
          <a:ext cx="0" cy="0"/>
          <a:chOff x="0" y="0"/>
          <a:chExt cx="0" cy="0"/>
        </a:xfrm>
      </p:grpSpPr>
      <p:sp>
        <p:nvSpPr>
          <p:cNvPr id="446" name="Google Shape;446;p19"/>
          <p:cNvSpPr txBox="1"/>
          <p:nvPr>
            <p:ph idx="12" type="sldNum"/>
          </p:nvPr>
        </p:nvSpPr>
        <p:spPr>
          <a:xfrm>
            <a:off x="7258697" y="4568388"/>
            <a:ext cx="778500" cy="393600"/>
          </a:xfrm>
          <a:prstGeom prst="rect">
            <a:avLst/>
          </a:prstGeom>
          <a:noFill/>
          <a:ln>
            <a:noFill/>
          </a:ln>
        </p:spPr>
        <p:txBody>
          <a:bodyPr anchorCtr="0" anchor="ctr" bIns="0" lIns="91425" spcFirstLastPara="1" rIns="91425" wrap="square" tIns="0">
            <a:noAutofit/>
          </a:bodyPr>
          <a:lstStyle/>
          <a:p>
            <a:pPr indent="0" lvl="0" marL="0" rtl="0" algn="r">
              <a:lnSpc>
                <a:spcPct val="100000"/>
              </a:lnSpc>
              <a:spcBef>
                <a:spcPts val="0"/>
              </a:spcBef>
              <a:spcAft>
                <a:spcPts val="0"/>
              </a:spcAft>
              <a:buSzPts val="1000"/>
              <a:buNone/>
            </a:pPr>
            <a:r>
              <a:rPr lang="en"/>
              <a:t>Page </a:t>
            </a:r>
            <a:fld id="{00000000-1234-1234-1234-123412341234}" type="slidenum">
              <a:rPr lang="en"/>
              <a:t>‹#›</a:t>
            </a:fld>
            <a:endParaRPr/>
          </a:p>
        </p:txBody>
      </p:sp>
      <p:pic>
        <p:nvPicPr>
          <p:cNvPr id="447" name="Google Shape;447;p19"/>
          <p:cNvPicPr preferRelativeResize="0"/>
          <p:nvPr/>
        </p:nvPicPr>
        <p:blipFill rotWithShape="1">
          <a:blip r:embed="rId3">
            <a:alphaModFix/>
          </a:blip>
          <a:srcRect b="16525" l="16645" r="16342" t="16732"/>
          <a:stretch/>
        </p:blipFill>
        <p:spPr>
          <a:xfrm>
            <a:off x="2930650" y="107975"/>
            <a:ext cx="2159251" cy="2074825"/>
          </a:xfrm>
          <a:prstGeom prst="rect">
            <a:avLst/>
          </a:prstGeom>
          <a:noFill/>
          <a:ln>
            <a:noFill/>
          </a:ln>
        </p:spPr>
      </p:pic>
      <p:pic>
        <p:nvPicPr>
          <p:cNvPr id="448" name="Google Shape;448;p19"/>
          <p:cNvPicPr preferRelativeResize="0"/>
          <p:nvPr/>
        </p:nvPicPr>
        <p:blipFill rotWithShape="1">
          <a:blip r:embed="rId4">
            <a:alphaModFix/>
          </a:blip>
          <a:srcRect b="13028" l="0" r="0" t="0"/>
          <a:stretch/>
        </p:blipFill>
        <p:spPr>
          <a:xfrm>
            <a:off x="1015450" y="1721275"/>
            <a:ext cx="6312249" cy="2847125"/>
          </a:xfrm>
          <a:prstGeom prst="rect">
            <a:avLst/>
          </a:prstGeom>
          <a:noFill/>
          <a:ln>
            <a:noFill/>
          </a:ln>
        </p:spPr>
      </p:pic>
      <p:sp>
        <p:nvSpPr>
          <p:cNvPr id="449" name="Google Shape;449;p19"/>
          <p:cNvSpPr txBox="1"/>
          <p:nvPr/>
        </p:nvSpPr>
        <p:spPr>
          <a:xfrm>
            <a:off x="1973075" y="690025"/>
            <a:ext cx="957600" cy="400200"/>
          </a:xfrm>
          <a:prstGeom prst="rect">
            <a:avLst/>
          </a:prstGeom>
          <a:noFill/>
          <a:ln>
            <a:noFill/>
          </a:ln>
        </p:spPr>
        <p:txBody>
          <a:bodyPr anchorCtr="0" anchor="t" bIns="91425" lIns="91425" spcFirstLastPara="1" rIns="91425" wrap="square" tIns="91425">
            <a:spAutoFit/>
          </a:bodyPr>
          <a:lstStyle/>
          <a:p>
            <a:pPr indent="0" lvl="0" marL="0" marR="0" rtl="0" algn="l">
              <a:lnSpc>
                <a:spcPct val="100000"/>
              </a:lnSpc>
              <a:spcBef>
                <a:spcPts val="0"/>
              </a:spcBef>
              <a:spcAft>
                <a:spcPts val="0"/>
              </a:spcAft>
              <a:buClr>
                <a:srgbClr val="000000"/>
              </a:buClr>
              <a:buSzPts val="1400"/>
              <a:buFont typeface="Arial"/>
              <a:buNone/>
            </a:pPr>
            <a:r>
              <a:rPr b="0" i="0" lang="en" sz="1400" u="none" cap="none" strike="noStrike">
                <a:solidFill>
                  <a:srgbClr val="000000"/>
                </a:solidFill>
                <a:latin typeface="Arial"/>
                <a:ea typeface="Arial"/>
                <a:cs typeface="Arial"/>
                <a:sym typeface="Arial"/>
              </a:rPr>
              <a:t>variable.tf</a:t>
            </a:r>
            <a:endParaRPr b="0" i="0" sz="1400" u="none" cap="none" strike="noStrike">
              <a:solidFill>
                <a:srgbClr val="000000"/>
              </a:solidFill>
              <a:latin typeface="Arial"/>
              <a:ea typeface="Arial"/>
              <a:cs typeface="Arial"/>
              <a:sym typeface="Arial"/>
            </a:endParaRPr>
          </a:p>
        </p:txBody>
      </p:sp>
      <p:sp>
        <p:nvSpPr>
          <p:cNvPr id="450" name="Google Shape;450;p19"/>
          <p:cNvSpPr txBox="1"/>
          <p:nvPr/>
        </p:nvSpPr>
        <p:spPr>
          <a:xfrm>
            <a:off x="679700" y="3245775"/>
            <a:ext cx="957600" cy="400200"/>
          </a:xfrm>
          <a:prstGeom prst="rect">
            <a:avLst/>
          </a:prstGeom>
          <a:noFill/>
          <a:ln>
            <a:noFill/>
          </a:ln>
        </p:spPr>
        <p:txBody>
          <a:bodyPr anchorCtr="0" anchor="t" bIns="91425" lIns="91425" spcFirstLastPara="1" rIns="91425" wrap="square" tIns="91425">
            <a:spAutoFit/>
          </a:bodyPr>
          <a:lstStyle/>
          <a:p>
            <a:pPr indent="0" lvl="0" marL="0" marR="0" rtl="0" algn="l">
              <a:lnSpc>
                <a:spcPct val="100000"/>
              </a:lnSpc>
              <a:spcBef>
                <a:spcPts val="0"/>
              </a:spcBef>
              <a:spcAft>
                <a:spcPts val="0"/>
              </a:spcAft>
              <a:buClr>
                <a:srgbClr val="000000"/>
              </a:buClr>
              <a:buSzPts val="1400"/>
              <a:buFont typeface="Arial"/>
              <a:buNone/>
            </a:pPr>
            <a:r>
              <a:rPr b="0" i="0" lang="en" sz="1400" u="none" cap="none" strike="noStrike">
                <a:solidFill>
                  <a:srgbClr val="000000"/>
                </a:solidFill>
                <a:latin typeface="Arial"/>
                <a:ea typeface="Arial"/>
                <a:cs typeface="Arial"/>
                <a:sym typeface="Arial"/>
              </a:rPr>
              <a:t>main.tf</a:t>
            </a:r>
            <a:endParaRPr b="0" i="0" sz="1400" u="none" cap="none" strike="noStrike">
              <a:solidFill>
                <a:srgbClr val="000000"/>
              </a:solidFill>
              <a:latin typeface="Arial"/>
              <a:ea typeface="Arial"/>
              <a:cs typeface="Arial"/>
              <a:sym typeface="Arial"/>
            </a:endParaRPr>
          </a:p>
        </p:txBody>
      </p:sp>
      <p:cxnSp>
        <p:nvCxnSpPr>
          <p:cNvPr id="451" name="Google Shape;451;p19"/>
          <p:cNvCxnSpPr/>
          <p:nvPr/>
        </p:nvCxnSpPr>
        <p:spPr>
          <a:xfrm flipH="1">
            <a:off x="3155925" y="1591300"/>
            <a:ext cx="931200" cy="1436400"/>
          </a:xfrm>
          <a:prstGeom prst="straightConnector1">
            <a:avLst/>
          </a:prstGeom>
          <a:noFill/>
          <a:ln cap="flat" cmpd="sng" w="28575">
            <a:solidFill>
              <a:srgbClr val="FFD966"/>
            </a:solidFill>
            <a:prstDash val="solid"/>
            <a:round/>
            <a:headEnd len="sm" w="sm" type="none"/>
            <a:tailEnd len="med" w="med" type="triangle"/>
          </a:ln>
        </p:spPr>
      </p:cxnSp>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55" name="Shape 455"/>
        <p:cNvGrpSpPr/>
        <p:nvPr/>
      </p:nvGrpSpPr>
      <p:grpSpPr>
        <a:xfrm>
          <a:off x="0" y="0"/>
          <a:ext cx="0" cy="0"/>
          <a:chOff x="0" y="0"/>
          <a:chExt cx="0" cy="0"/>
        </a:xfrm>
      </p:grpSpPr>
      <p:sp>
        <p:nvSpPr>
          <p:cNvPr id="456" name="Google Shape;456;p20"/>
          <p:cNvSpPr txBox="1"/>
          <p:nvPr>
            <p:ph type="title"/>
          </p:nvPr>
        </p:nvSpPr>
        <p:spPr>
          <a:xfrm>
            <a:off x="311700" y="318800"/>
            <a:ext cx="8520600" cy="429600"/>
          </a:xfrm>
          <a:prstGeom prst="rect">
            <a:avLst/>
          </a:prstGeom>
          <a:noFill/>
          <a:ln>
            <a:noFill/>
          </a:ln>
        </p:spPr>
        <p:txBody>
          <a:bodyPr anchorCtr="0" anchor="t" bIns="0" lIns="0" spcFirstLastPara="1" rIns="0" wrap="square" tIns="0">
            <a:noAutofit/>
          </a:bodyPr>
          <a:lstStyle/>
          <a:p>
            <a:pPr indent="0" lvl="0" marL="0" rtl="0" algn="l">
              <a:lnSpc>
                <a:spcPct val="100000"/>
              </a:lnSpc>
              <a:spcBef>
                <a:spcPts val="0"/>
              </a:spcBef>
              <a:spcAft>
                <a:spcPts val="0"/>
              </a:spcAft>
              <a:buSzPts val="3200"/>
              <a:buNone/>
            </a:pPr>
            <a:r>
              <a:rPr lang="en"/>
              <a:t>Variable</a:t>
            </a:r>
            <a:endParaRPr/>
          </a:p>
        </p:txBody>
      </p:sp>
      <p:sp>
        <p:nvSpPr>
          <p:cNvPr id="457" name="Google Shape;457;p20"/>
          <p:cNvSpPr txBox="1"/>
          <p:nvPr>
            <p:ph idx="12" type="sldNum"/>
          </p:nvPr>
        </p:nvSpPr>
        <p:spPr>
          <a:xfrm>
            <a:off x="7258697" y="4568388"/>
            <a:ext cx="778500" cy="393600"/>
          </a:xfrm>
          <a:prstGeom prst="rect">
            <a:avLst/>
          </a:prstGeom>
          <a:noFill/>
          <a:ln>
            <a:noFill/>
          </a:ln>
        </p:spPr>
        <p:txBody>
          <a:bodyPr anchorCtr="0" anchor="ctr" bIns="0" lIns="91425" spcFirstLastPara="1" rIns="91425" wrap="square" tIns="0">
            <a:noAutofit/>
          </a:bodyPr>
          <a:lstStyle/>
          <a:p>
            <a:pPr indent="0" lvl="0" marL="0" rtl="0" algn="r">
              <a:lnSpc>
                <a:spcPct val="100000"/>
              </a:lnSpc>
              <a:spcBef>
                <a:spcPts val="0"/>
              </a:spcBef>
              <a:spcAft>
                <a:spcPts val="0"/>
              </a:spcAft>
              <a:buSzPts val="1000"/>
              <a:buNone/>
            </a:pPr>
            <a:r>
              <a:rPr lang="en"/>
              <a:t>Page </a:t>
            </a:r>
            <a:fld id="{00000000-1234-1234-1234-123412341234}" type="slidenum">
              <a:rPr lang="en"/>
              <a:t>‹#›</a:t>
            </a:fld>
            <a:endParaRPr/>
          </a:p>
        </p:txBody>
      </p:sp>
      <p:sp>
        <p:nvSpPr>
          <p:cNvPr id="458" name="Google Shape;458;p20"/>
          <p:cNvSpPr txBox="1"/>
          <p:nvPr>
            <p:ph idx="1" type="body"/>
          </p:nvPr>
        </p:nvSpPr>
        <p:spPr>
          <a:xfrm>
            <a:off x="311700" y="1407629"/>
            <a:ext cx="5601300" cy="1638600"/>
          </a:xfrm>
          <a:prstGeom prst="rect">
            <a:avLst/>
          </a:prstGeom>
          <a:noFill/>
          <a:ln>
            <a:noFill/>
          </a:ln>
        </p:spPr>
        <p:txBody>
          <a:bodyPr anchorCtr="0" anchor="t" bIns="0" lIns="0" spcFirstLastPara="1" rIns="0" wrap="square" tIns="0">
            <a:noAutofit/>
          </a:bodyPr>
          <a:lstStyle/>
          <a:p>
            <a:pPr indent="-349250" lvl="0" marL="457200" rtl="0" algn="l">
              <a:lnSpc>
                <a:spcPct val="115000"/>
              </a:lnSpc>
              <a:spcBef>
                <a:spcPts val="1000"/>
              </a:spcBef>
              <a:spcAft>
                <a:spcPts val="0"/>
              </a:spcAft>
              <a:buSzPts val="1900"/>
              <a:buChar char="●"/>
            </a:pPr>
            <a:r>
              <a:rPr lang="en" sz="1900"/>
              <a:t>Takes variables as input</a:t>
            </a:r>
            <a:endParaRPr sz="1900"/>
          </a:p>
          <a:p>
            <a:pPr indent="-349250" lvl="0" marL="457200" rtl="0" algn="l">
              <a:lnSpc>
                <a:spcPct val="115000"/>
              </a:lnSpc>
              <a:spcBef>
                <a:spcPts val="1000"/>
              </a:spcBef>
              <a:spcAft>
                <a:spcPts val="0"/>
              </a:spcAft>
              <a:buSzPts val="1900"/>
              <a:buChar char="●"/>
            </a:pPr>
            <a:r>
              <a:rPr lang="en" sz="1900"/>
              <a:t>Typed Variables</a:t>
            </a:r>
            <a:endParaRPr sz="1900"/>
          </a:p>
          <a:p>
            <a:pPr indent="-349250" lvl="0" marL="457200" rtl="0" algn="l">
              <a:lnSpc>
                <a:spcPct val="115000"/>
              </a:lnSpc>
              <a:spcBef>
                <a:spcPts val="1000"/>
              </a:spcBef>
              <a:spcAft>
                <a:spcPts val="0"/>
              </a:spcAft>
              <a:buSzPts val="1900"/>
              <a:buChar char="●"/>
            </a:pPr>
            <a:r>
              <a:rPr lang="en" sz="1900"/>
              <a:t>JSON, HCL or CLI</a:t>
            </a:r>
            <a:endParaRPr sz="1900"/>
          </a:p>
          <a:p>
            <a:pPr indent="0" lvl="0" marL="457200" rtl="0" algn="l">
              <a:lnSpc>
                <a:spcPct val="115000"/>
              </a:lnSpc>
              <a:spcBef>
                <a:spcPts val="1000"/>
              </a:spcBef>
              <a:spcAft>
                <a:spcPts val="0"/>
              </a:spcAft>
              <a:buSzPts val="1300"/>
              <a:buNone/>
            </a:pPr>
            <a:r>
              <a:t/>
            </a:r>
            <a:endParaRPr sz="1900"/>
          </a:p>
          <a:p>
            <a:pPr indent="-349250" lvl="0" marL="457200" rtl="0" algn="l">
              <a:lnSpc>
                <a:spcPct val="115000"/>
              </a:lnSpc>
              <a:spcBef>
                <a:spcPts val="1000"/>
              </a:spcBef>
              <a:spcAft>
                <a:spcPts val="0"/>
              </a:spcAft>
              <a:buSzPts val="1900"/>
              <a:buChar char="●"/>
            </a:pPr>
            <a:r>
              <a:rPr lang="en" sz="1900"/>
              <a:t>Output: Specific text, IP address</a:t>
            </a:r>
            <a:endParaRPr sz="1900"/>
          </a:p>
          <a:p>
            <a:pPr indent="0" lvl="0" marL="0" rtl="0" algn="l">
              <a:lnSpc>
                <a:spcPct val="115000"/>
              </a:lnSpc>
              <a:spcBef>
                <a:spcPts val="1000"/>
              </a:spcBef>
              <a:spcAft>
                <a:spcPts val="1000"/>
              </a:spcAft>
              <a:buSzPts val="1300"/>
              <a:buNone/>
            </a:pPr>
            <a:r>
              <a:t/>
            </a:r>
            <a:endParaRPr sz="1900"/>
          </a:p>
        </p:txBody>
      </p:sp>
    </p:spTree>
  </p:cSld>
  <p:clrMapOvr>
    <a:masterClrMapping/>
  </p:clrMapOvr>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62" name="Shape 462"/>
        <p:cNvGrpSpPr/>
        <p:nvPr/>
      </p:nvGrpSpPr>
      <p:grpSpPr>
        <a:xfrm>
          <a:off x="0" y="0"/>
          <a:ext cx="0" cy="0"/>
          <a:chOff x="0" y="0"/>
          <a:chExt cx="0" cy="0"/>
        </a:xfrm>
      </p:grpSpPr>
      <p:sp>
        <p:nvSpPr>
          <p:cNvPr id="463" name="Google Shape;463;p21"/>
          <p:cNvSpPr txBox="1"/>
          <p:nvPr>
            <p:ph type="title"/>
          </p:nvPr>
        </p:nvSpPr>
        <p:spPr>
          <a:xfrm>
            <a:off x="311700" y="318800"/>
            <a:ext cx="8520600" cy="429600"/>
          </a:xfrm>
          <a:prstGeom prst="rect">
            <a:avLst/>
          </a:prstGeom>
          <a:noFill/>
          <a:ln>
            <a:noFill/>
          </a:ln>
        </p:spPr>
        <p:txBody>
          <a:bodyPr anchorCtr="0" anchor="t" bIns="0" lIns="0" spcFirstLastPara="1" rIns="0" wrap="square" tIns="0">
            <a:noAutofit/>
          </a:bodyPr>
          <a:lstStyle/>
          <a:p>
            <a:pPr indent="0" lvl="0" marL="0" rtl="0" algn="l">
              <a:lnSpc>
                <a:spcPct val="100000"/>
              </a:lnSpc>
              <a:spcBef>
                <a:spcPts val="0"/>
              </a:spcBef>
              <a:spcAft>
                <a:spcPts val="0"/>
              </a:spcAft>
              <a:buSzPts val="3200"/>
              <a:buNone/>
            </a:pPr>
            <a:r>
              <a:rPr lang="en"/>
              <a:t>Providers</a:t>
            </a:r>
            <a:endParaRPr/>
          </a:p>
        </p:txBody>
      </p:sp>
      <p:sp>
        <p:nvSpPr>
          <p:cNvPr id="464" name="Google Shape;464;p21"/>
          <p:cNvSpPr txBox="1"/>
          <p:nvPr>
            <p:ph idx="12" type="sldNum"/>
          </p:nvPr>
        </p:nvSpPr>
        <p:spPr>
          <a:xfrm>
            <a:off x="7258697" y="4568388"/>
            <a:ext cx="778500" cy="393600"/>
          </a:xfrm>
          <a:prstGeom prst="rect">
            <a:avLst/>
          </a:prstGeom>
          <a:noFill/>
          <a:ln>
            <a:noFill/>
          </a:ln>
        </p:spPr>
        <p:txBody>
          <a:bodyPr anchorCtr="0" anchor="ctr" bIns="0" lIns="91425" spcFirstLastPara="1" rIns="91425" wrap="square" tIns="0">
            <a:noAutofit/>
          </a:bodyPr>
          <a:lstStyle/>
          <a:p>
            <a:pPr indent="0" lvl="0" marL="0" rtl="0" algn="r">
              <a:lnSpc>
                <a:spcPct val="100000"/>
              </a:lnSpc>
              <a:spcBef>
                <a:spcPts val="0"/>
              </a:spcBef>
              <a:spcAft>
                <a:spcPts val="0"/>
              </a:spcAft>
              <a:buSzPts val="1000"/>
              <a:buNone/>
            </a:pPr>
            <a:r>
              <a:rPr lang="en"/>
              <a:t>Page </a:t>
            </a:r>
            <a:fld id="{00000000-1234-1234-1234-123412341234}" type="slidenum">
              <a:rPr lang="en"/>
              <a:t>‹#›</a:t>
            </a:fld>
            <a:endParaRPr/>
          </a:p>
        </p:txBody>
      </p:sp>
      <p:sp>
        <p:nvSpPr>
          <p:cNvPr id="465" name="Google Shape;465;p21"/>
          <p:cNvSpPr txBox="1"/>
          <p:nvPr>
            <p:ph idx="1" type="body"/>
          </p:nvPr>
        </p:nvSpPr>
        <p:spPr>
          <a:xfrm>
            <a:off x="311700" y="1407625"/>
            <a:ext cx="6543300" cy="1638600"/>
          </a:xfrm>
          <a:prstGeom prst="rect">
            <a:avLst/>
          </a:prstGeom>
          <a:noFill/>
          <a:ln>
            <a:noFill/>
          </a:ln>
        </p:spPr>
        <p:txBody>
          <a:bodyPr anchorCtr="0" anchor="t" bIns="0" lIns="0" spcFirstLastPara="1" rIns="0" wrap="square" tIns="0">
            <a:noAutofit/>
          </a:bodyPr>
          <a:lstStyle/>
          <a:p>
            <a:pPr indent="-349250" lvl="0" marL="457200" rtl="0" algn="l">
              <a:lnSpc>
                <a:spcPct val="115000"/>
              </a:lnSpc>
              <a:spcBef>
                <a:spcPts val="1000"/>
              </a:spcBef>
              <a:spcAft>
                <a:spcPts val="0"/>
              </a:spcAft>
              <a:buSzPts val="1900"/>
              <a:buChar char="●"/>
            </a:pPr>
            <a:r>
              <a:rPr lang="en" sz="1900"/>
              <a:t>Config of resource provider</a:t>
            </a:r>
            <a:endParaRPr sz="1900"/>
          </a:p>
          <a:p>
            <a:pPr indent="-349250" lvl="0" marL="457200" rtl="0" algn="l">
              <a:lnSpc>
                <a:spcPct val="115000"/>
              </a:lnSpc>
              <a:spcBef>
                <a:spcPts val="1000"/>
              </a:spcBef>
              <a:spcAft>
                <a:spcPts val="0"/>
              </a:spcAft>
              <a:buSzPts val="1900"/>
              <a:buChar char="●"/>
            </a:pPr>
            <a:r>
              <a:rPr lang="en" sz="1900"/>
              <a:t>Cloud Provider, Logging, Security…</a:t>
            </a:r>
            <a:endParaRPr sz="1900"/>
          </a:p>
          <a:p>
            <a:pPr indent="-349250" lvl="0" marL="457200" rtl="0" algn="l">
              <a:lnSpc>
                <a:spcPct val="115000"/>
              </a:lnSpc>
              <a:spcBef>
                <a:spcPts val="1000"/>
              </a:spcBef>
              <a:spcAft>
                <a:spcPts val="0"/>
              </a:spcAft>
              <a:buSzPts val="1900"/>
              <a:buChar char="●"/>
            </a:pPr>
            <a:r>
              <a:rPr lang="en" sz="1900"/>
              <a:t>Install and configure in Terraform (terraform.tf)</a:t>
            </a:r>
            <a:endParaRPr sz="1900"/>
          </a:p>
          <a:p>
            <a:pPr indent="0" lvl="0" marL="0" rtl="0" algn="l">
              <a:lnSpc>
                <a:spcPct val="115000"/>
              </a:lnSpc>
              <a:spcBef>
                <a:spcPts val="1000"/>
              </a:spcBef>
              <a:spcAft>
                <a:spcPts val="1000"/>
              </a:spcAft>
              <a:buSzPts val="1300"/>
              <a:buNone/>
            </a:pPr>
            <a:r>
              <a:t/>
            </a:r>
            <a:endParaRPr sz="1900"/>
          </a:p>
        </p:txBody>
      </p:sp>
    </p:spTree>
  </p:cSld>
  <p:clrMapOvr>
    <a:masterClrMapping/>
  </p:clrMapOvr>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69" name="Shape 469"/>
        <p:cNvGrpSpPr/>
        <p:nvPr/>
      </p:nvGrpSpPr>
      <p:grpSpPr>
        <a:xfrm>
          <a:off x="0" y="0"/>
          <a:ext cx="0" cy="0"/>
          <a:chOff x="0" y="0"/>
          <a:chExt cx="0" cy="0"/>
        </a:xfrm>
      </p:grpSpPr>
      <p:sp>
        <p:nvSpPr>
          <p:cNvPr id="470" name="Google Shape;470;p22"/>
          <p:cNvSpPr txBox="1"/>
          <p:nvPr>
            <p:ph idx="12" type="sldNum"/>
          </p:nvPr>
        </p:nvSpPr>
        <p:spPr>
          <a:xfrm>
            <a:off x="7258697" y="4568388"/>
            <a:ext cx="778500" cy="393600"/>
          </a:xfrm>
          <a:prstGeom prst="rect">
            <a:avLst/>
          </a:prstGeom>
          <a:noFill/>
          <a:ln>
            <a:noFill/>
          </a:ln>
        </p:spPr>
        <p:txBody>
          <a:bodyPr anchorCtr="0" anchor="ctr" bIns="0" lIns="91425" spcFirstLastPara="1" rIns="91425" wrap="square" tIns="0">
            <a:noAutofit/>
          </a:bodyPr>
          <a:lstStyle/>
          <a:p>
            <a:pPr indent="0" lvl="0" marL="0" rtl="0" algn="r">
              <a:lnSpc>
                <a:spcPct val="100000"/>
              </a:lnSpc>
              <a:spcBef>
                <a:spcPts val="0"/>
              </a:spcBef>
              <a:spcAft>
                <a:spcPts val="0"/>
              </a:spcAft>
              <a:buSzPts val="1000"/>
              <a:buNone/>
            </a:pPr>
            <a:r>
              <a:rPr lang="en"/>
              <a:t>Page </a:t>
            </a:r>
            <a:fld id="{00000000-1234-1234-1234-123412341234}" type="slidenum">
              <a:rPr lang="en"/>
              <a:t>‹#›</a:t>
            </a:fld>
            <a:endParaRPr/>
          </a:p>
        </p:txBody>
      </p:sp>
      <p:pic>
        <p:nvPicPr>
          <p:cNvPr id="471" name="Google Shape;471;p22"/>
          <p:cNvPicPr preferRelativeResize="0"/>
          <p:nvPr/>
        </p:nvPicPr>
        <p:blipFill rotWithShape="1">
          <a:blip r:embed="rId3">
            <a:alphaModFix/>
          </a:blip>
          <a:srcRect b="0" l="0" r="0" t="0"/>
          <a:stretch/>
        </p:blipFill>
        <p:spPr>
          <a:xfrm>
            <a:off x="2006275" y="220625"/>
            <a:ext cx="4135099" cy="3858899"/>
          </a:xfrm>
          <a:prstGeom prst="rect">
            <a:avLst/>
          </a:prstGeom>
          <a:noFill/>
          <a:ln>
            <a:noFill/>
          </a:ln>
        </p:spPr>
      </p:pic>
      <p:sp>
        <p:nvSpPr>
          <p:cNvPr id="472" name="Google Shape;472;p22"/>
          <p:cNvSpPr txBox="1"/>
          <p:nvPr/>
        </p:nvSpPr>
        <p:spPr>
          <a:xfrm>
            <a:off x="2076350" y="4304450"/>
            <a:ext cx="4065000" cy="400200"/>
          </a:xfrm>
          <a:prstGeom prst="rect">
            <a:avLst/>
          </a:prstGeom>
          <a:noFill/>
          <a:ln>
            <a:noFill/>
          </a:ln>
        </p:spPr>
        <p:txBody>
          <a:bodyPr anchorCtr="0" anchor="t" bIns="91425" lIns="91425" spcFirstLastPara="1" rIns="91425" wrap="square" tIns="91425">
            <a:spAutoFit/>
          </a:bodyPr>
          <a:lstStyle/>
          <a:p>
            <a:pPr indent="0" lvl="0" marL="0" marR="0" rtl="0" algn="ctr">
              <a:lnSpc>
                <a:spcPct val="100000"/>
              </a:lnSpc>
              <a:spcBef>
                <a:spcPts val="0"/>
              </a:spcBef>
              <a:spcAft>
                <a:spcPts val="0"/>
              </a:spcAft>
              <a:buClr>
                <a:srgbClr val="000000"/>
              </a:buClr>
              <a:buSzPts val="1400"/>
              <a:buFont typeface="Arial"/>
              <a:buNone/>
            </a:pPr>
            <a:r>
              <a:rPr b="0" i="0" lang="en" sz="1400" u="none" cap="none" strike="noStrike">
                <a:solidFill>
                  <a:srgbClr val="000000"/>
                </a:solidFill>
                <a:latin typeface="Arial"/>
                <a:ea typeface="Arial"/>
                <a:cs typeface="Arial"/>
                <a:sym typeface="Arial"/>
              </a:rPr>
              <a:t>https://registry.terraform.io/browse/providers</a:t>
            </a:r>
            <a:endParaRPr b="0" i="0" sz="1400" u="none" cap="none" strike="noStrike">
              <a:solidFill>
                <a:srgbClr val="000000"/>
              </a:solidFill>
              <a:latin typeface="Arial"/>
              <a:ea typeface="Arial"/>
              <a:cs typeface="Arial"/>
              <a:sym typeface="Arial"/>
            </a:endParaRPr>
          </a:p>
        </p:txBody>
      </p:sp>
    </p:spTree>
  </p:cSld>
  <p:clrMapOvr>
    <a:masterClrMapping/>
  </p:clrMapOvr>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76" name="Shape 476"/>
        <p:cNvGrpSpPr/>
        <p:nvPr/>
      </p:nvGrpSpPr>
      <p:grpSpPr>
        <a:xfrm>
          <a:off x="0" y="0"/>
          <a:ext cx="0" cy="0"/>
          <a:chOff x="0" y="0"/>
          <a:chExt cx="0" cy="0"/>
        </a:xfrm>
      </p:grpSpPr>
      <p:sp>
        <p:nvSpPr>
          <p:cNvPr id="477" name="Google Shape;477;p23"/>
          <p:cNvSpPr txBox="1"/>
          <p:nvPr>
            <p:ph type="title"/>
          </p:nvPr>
        </p:nvSpPr>
        <p:spPr>
          <a:xfrm>
            <a:off x="311700" y="318800"/>
            <a:ext cx="8520600" cy="429600"/>
          </a:xfrm>
          <a:prstGeom prst="rect">
            <a:avLst/>
          </a:prstGeom>
          <a:noFill/>
          <a:ln>
            <a:noFill/>
          </a:ln>
        </p:spPr>
        <p:txBody>
          <a:bodyPr anchorCtr="0" anchor="t" bIns="0" lIns="0" spcFirstLastPara="1" rIns="0" wrap="square" tIns="0">
            <a:noAutofit/>
          </a:bodyPr>
          <a:lstStyle/>
          <a:p>
            <a:pPr indent="0" lvl="0" marL="0" rtl="0" algn="l">
              <a:lnSpc>
                <a:spcPct val="100000"/>
              </a:lnSpc>
              <a:spcBef>
                <a:spcPts val="0"/>
              </a:spcBef>
              <a:spcAft>
                <a:spcPts val="0"/>
              </a:spcAft>
              <a:buSzPts val="3200"/>
              <a:buNone/>
            </a:pPr>
            <a:r>
              <a:rPr lang="en"/>
              <a:t>Modules</a:t>
            </a:r>
            <a:endParaRPr/>
          </a:p>
        </p:txBody>
      </p:sp>
      <p:sp>
        <p:nvSpPr>
          <p:cNvPr id="478" name="Google Shape;478;p23"/>
          <p:cNvSpPr txBox="1"/>
          <p:nvPr>
            <p:ph idx="12" type="sldNum"/>
          </p:nvPr>
        </p:nvSpPr>
        <p:spPr>
          <a:xfrm>
            <a:off x="7258697" y="4568388"/>
            <a:ext cx="778500" cy="393600"/>
          </a:xfrm>
          <a:prstGeom prst="rect">
            <a:avLst/>
          </a:prstGeom>
          <a:noFill/>
          <a:ln>
            <a:noFill/>
          </a:ln>
        </p:spPr>
        <p:txBody>
          <a:bodyPr anchorCtr="0" anchor="ctr" bIns="0" lIns="91425" spcFirstLastPara="1" rIns="91425" wrap="square" tIns="0">
            <a:noAutofit/>
          </a:bodyPr>
          <a:lstStyle/>
          <a:p>
            <a:pPr indent="0" lvl="0" marL="0" rtl="0" algn="r">
              <a:lnSpc>
                <a:spcPct val="100000"/>
              </a:lnSpc>
              <a:spcBef>
                <a:spcPts val="0"/>
              </a:spcBef>
              <a:spcAft>
                <a:spcPts val="0"/>
              </a:spcAft>
              <a:buSzPts val="1000"/>
              <a:buNone/>
            </a:pPr>
            <a:r>
              <a:rPr lang="en"/>
              <a:t>Page </a:t>
            </a:r>
            <a:fld id="{00000000-1234-1234-1234-123412341234}" type="slidenum">
              <a:rPr lang="en"/>
              <a:t>‹#›</a:t>
            </a:fld>
            <a:endParaRPr/>
          </a:p>
        </p:txBody>
      </p:sp>
      <p:sp>
        <p:nvSpPr>
          <p:cNvPr id="479" name="Google Shape;479;p23"/>
          <p:cNvSpPr txBox="1"/>
          <p:nvPr>
            <p:ph idx="1" type="body"/>
          </p:nvPr>
        </p:nvSpPr>
        <p:spPr>
          <a:xfrm>
            <a:off x="311700" y="1407625"/>
            <a:ext cx="6543300" cy="1638600"/>
          </a:xfrm>
          <a:prstGeom prst="rect">
            <a:avLst/>
          </a:prstGeom>
          <a:noFill/>
          <a:ln>
            <a:noFill/>
          </a:ln>
        </p:spPr>
        <p:txBody>
          <a:bodyPr anchorCtr="0" anchor="t" bIns="0" lIns="0" spcFirstLastPara="1" rIns="0" wrap="square" tIns="0">
            <a:noAutofit/>
          </a:bodyPr>
          <a:lstStyle/>
          <a:p>
            <a:pPr indent="-349250" lvl="0" marL="457200" rtl="0" algn="l">
              <a:lnSpc>
                <a:spcPct val="115000"/>
              </a:lnSpc>
              <a:spcBef>
                <a:spcPts val="1000"/>
              </a:spcBef>
              <a:spcAft>
                <a:spcPts val="0"/>
              </a:spcAft>
              <a:buSzPts val="1900"/>
              <a:buChar char="●"/>
            </a:pPr>
            <a:r>
              <a:rPr lang="en" sz="1900"/>
              <a:t>Group of resources</a:t>
            </a:r>
            <a:endParaRPr sz="1900"/>
          </a:p>
          <a:p>
            <a:pPr indent="-349250" lvl="0" marL="457200" rtl="0" algn="l">
              <a:lnSpc>
                <a:spcPct val="115000"/>
              </a:lnSpc>
              <a:spcBef>
                <a:spcPts val="1000"/>
              </a:spcBef>
              <a:spcAft>
                <a:spcPts val="0"/>
              </a:spcAft>
              <a:buSzPts val="1900"/>
              <a:buChar char="●"/>
            </a:pPr>
            <a:r>
              <a:rPr lang="en" sz="1900"/>
              <a:t>Takes parameters</a:t>
            </a:r>
            <a:endParaRPr sz="1900"/>
          </a:p>
          <a:p>
            <a:pPr indent="-349250" lvl="0" marL="457200" rtl="0" algn="l">
              <a:lnSpc>
                <a:spcPct val="115000"/>
              </a:lnSpc>
              <a:spcBef>
                <a:spcPts val="1000"/>
              </a:spcBef>
              <a:spcAft>
                <a:spcPts val="1000"/>
              </a:spcAft>
              <a:buSzPts val="1900"/>
              <a:buChar char="●"/>
            </a:pPr>
            <a:r>
              <a:rPr lang="en" sz="1900"/>
              <a:t>Returns Output</a:t>
            </a:r>
            <a:endParaRPr sz="1900"/>
          </a:p>
        </p:txBody>
      </p:sp>
    </p:spTree>
  </p:cSld>
  <p:clrMapOvr>
    <a:masterClrMapping/>
  </p:clrMapOvr>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83" name="Shape 483"/>
        <p:cNvGrpSpPr/>
        <p:nvPr/>
      </p:nvGrpSpPr>
      <p:grpSpPr>
        <a:xfrm>
          <a:off x="0" y="0"/>
          <a:ext cx="0" cy="0"/>
          <a:chOff x="0" y="0"/>
          <a:chExt cx="0" cy="0"/>
        </a:xfrm>
      </p:grpSpPr>
      <p:sp>
        <p:nvSpPr>
          <p:cNvPr id="484" name="Google Shape;484;p24"/>
          <p:cNvSpPr txBox="1"/>
          <p:nvPr>
            <p:ph idx="12" type="sldNum"/>
          </p:nvPr>
        </p:nvSpPr>
        <p:spPr>
          <a:xfrm>
            <a:off x="7258697" y="4568388"/>
            <a:ext cx="778500" cy="393600"/>
          </a:xfrm>
          <a:prstGeom prst="rect">
            <a:avLst/>
          </a:prstGeom>
          <a:noFill/>
          <a:ln>
            <a:noFill/>
          </a:ln>
        </p:spPr>
        <p:txBody>
          <a:bodyPr anchorCtr="0" anchor="ctr" bIns="0" lIns="91425" spcFirstLastPara="1" rIns="91425" wrap="square" tIns="0">
            <a:noAutofit/>
          </a:bodyPr>
          <a:lstStyle/>
          <a:p>
            <a:pPr indent="0" lvl="0" marL="0" rtl="0" algn="r">
              <a:lnSpc>
                <a:spcPct val="100000"/>
              </a:lnSpc>
              <a:spcBef>
                <a:spcPts val="0"/>
              </a:spcBef>
              <a:spcAft>
                <a:spcPts val="0"/>
              </a:spcAft>
              <a:buSzPts val="1000"/>
              <a:buNone/>
            </a:pPr>
            <a:r>
              <a:rPr lang="en"/>
              <a:t>Page </a:t>
            </a:r>
            <a:fld id="{00000000-1234-1234-1234-123412341234}" type="slidenum">
              <a:rPr lang="en"/>
              <a:t>‹#›</a:t>
            </a:fld>
            <a:endParaRPr/>
          </a:p>
        </p:txBody>
      </p:sp>
      <p:sp>
        <p:nvSpPr>
          <p:cNvPr id="485" name="Google Shape;485;p24"/>
          <p:cNvSpPr/>
          <p:nvPr/>
        </p:nvSpPr>
        <p:spPr>
          <a:xfrm>
            <a:off x="3036600" y="646175"/>
            <a:ext cx="1829100" cy="854700"/>
          </a:xfrm>
          <a:prstGeom prst="rect">
            <a:avLst/>
          </a:prstGeom>
          <a:solidFill>
            <a:srgbClr val="D9D2E9"/>
          </a:solidFill>
          <a:ln cap="flat" cmpd="sng" w="952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2400"/>
              <a:buFont typeface="Arial"/>
              <a:buNone/>
            </a:pPr>
            <a:r>
              <a:rPr b="0" i="0" lang="en" sz="2400" u="none" cap="none" strike="noStrike">
                <a:solidFill>
                  <a:srgbClr val="000000"/>
                </a:solidFill>
                <a:latin typeface="Arial"/>
                <a:ea typeface="Arial"/>
                <a:cs typeface="Arial"/>
                <a:sym typeface="Arial"/>
              </a:rPr>
              <a:t>init</a:t>
            </a:r>
            <a:endParaRPr b="0" i="0" sz="2400" u="none" cap="none" strike="noStrike">
              <a:solidFill>
                <a:srgbClr val="000000"/>
              </a:solidFill>
              <a:latin typeface="Arial"/>
              <a:ea typeface="Arial"/>
              <a:cs typeface="Arial"/>
              <a:sym typeface="Arial"/>
            </a:endParaRPr>
          </a:p>
        </p:txBody>
      </p:sp>
      <p:sp>
        <p:nvSpPr>
          <p:cNvPr id="486" name="Google Shape;486;p24"/>
          <p:cNvSpPr/>
          <p:nvPr/>
        </p:nvSpPr>
        <p:spPr>
          <a:xfrm>
            <a:off x="4996325" y="1952750"/>
            <a:ext cx="1829100" cy="854700"/>
          </a:xfrm>
          <a:prstGeom prst="rect">
            <a:avLst/>
          </a:prstGeom>
          <a:solidFill>
            <a:srgbClr val="FFF2CC"/>
          </a:solidFill>
          <a:ln cap="flat" cmpd="sng" w="952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2400"/>
              <a:buFont typeface="Arial"/>
              <a:buNone/>
            </a:pPr>
            <a:r>
              <a:rPr b="0" i="0" lang="en" sz="2400" u="none" cap="none" strike="noStrike">
                <a:solidFill>
                  <a:srgbClr val="000000"/>
                </a:solidFill>
                <a:latin typeface="Arial"/>
                <a:ea typeface="Arial"/>
                <a:cs typeface="Arial"/>
                <a:sym typeface="Arial"/>
              </a:rPr>
              <a:t>plan</a:t>
            </a:r>
            <a:endParaRPr b="0" i="0" sz="2400" u="none" cap="none" strike="noStrike">
              <a:solidFill>
                <a:srgbClr val="000000"/>
              </a:solidFill>
              <a:latin typeface="Arial"/>
              <a:ea typeface="Arial"/>
              <a:cs typeface="Arial"/>
              <a:sym typeface="Arial"/>
            </a:endParaRPr>
          </a:p>
        </p:txBody>
      </p:sp>
      <p:sp>
        <p:nvSpPr>
          <p:cNvPr id="487" name="Google Shape;487;p24"/>
          <p:cNvSpPr/>
          <p:nvPr/>
        </p:nvSpPr>
        <p:spPr>
          <a:xfrm>
            <a:off x="3036600" y="3205650"/>
            <a:ext cx="1829100" cy="854700"/>
          </a:xfrm>
          <a:prstGeom prst="rect">
            <a:avLst/>
          </a:prstGeom>
          <a:solidFill>
            <a:srgbClr val="D9EAD3"/>
          </a:solidFill>
          <a:ln cap="flat" cmpd="sng" w="952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2400"/>
              <a:buFont typeface="Arial"/>
              <a:buNone/>
            </a:pPr>
            <a:r>
              <a:rPr b="0" i="0" lang="en" sz="2400" u="none" cap="none" strike="noStrike">
                <a:solidFill>
                  <a:srgbClr val="000000"/>
                </a:solidFill>
                <a:latin typeface="Arial"/>
                <a:ea typeface="Arial"/>
                <a:cs typeface="Arial"/>
                <a:sym typeface="Arial"/>
              </a:rPr>
              <a:t>apply</a:t>
            </a:r>
            <a:endParaRPr b="0" i="0" sz="2400" u="none" cap="none" strike="noStrike">
              <a:solidFill>
                <a:srgbClr val="000000"/>
              </a:solidFill>
              <a:latin typeface="Arial"/>
              <a:ea typeface="Arial"/>
              <a:cs typeface="Arial"/>
              <a:sym typeface="Arial"/>
            </a:endParaRPr>
          </a:p>
        </p:txBody>
      </p:sp>
      <p:sp>
        <p:nvSpPr>
          <p:cNvPr id="488" name="Google Shape;488;p24"/>
          <p:cNvSpPr/>
          <p:nvPr/>
        </p:nvSpPr>
        <p:spPr>
          <a:xfrm>
            <a:off x="1086725" y="1952750"/>
            <a:ext cx="1829100" cy="854700"/>
          </a:xfrm>
          <a:prstGeom prst="rect">
            <a:avLst/>
          </a:prstGeom>
          <a:solidFill>
            <a:srgbClr val="FFF2CC"/>
          </a:solidFill>
          <a:ln cap="flat" cmpd="sng" w="952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2400"/>
              <a:buFont typeface="Arial"/>
              <a:buNone/>
            </a:pPr>
            <a:r>
              <a:rPr b="0" i="0" lang="en" sz="2400" u="none" cap="none" strike="noStrike">
                <a:solidFill>
                  <a:srgbClr val="000000"/>
                </a:solidFill>
                <a:latin typeface="Arial"/>
                <a:ea typeface="Arial"/>
                <a:cs typeface="Arial"/>
                <a:sym typeface="Arial"/>
              </a:rPr>
              <a:t>destroy</a:t>
            </a:r>
            <a:endParaRPr b="0" i="0" sz="2400" u="none" cap="none" strike="noStrike">
              <a:solidFill>
                <a:srgbClr val="000000"/>
              </a:solidFill>
              <a:latin typeface="Arial"/>
              <a:ea typeface="Arial"/>
              <a:cs typeface="Arial"/>
              <a:sym typeface="Arial"/>
            </a:endParaRPr>
          </a:p>
        </p:txBody>
      </p:sp>
      <p:cxnSp>
        <p:nvCxnSpPr>
          <p:cNvPr id="489" name="Google Shape;489;p24"/>
          <p:cNvCxnSpPr>
            <a:stCxn id="485" idx="3"/>
            <a:endCxn id="486" idx="0"/>
          </p:cNvCxnSpPr>
          <p:nvPr/>
        </p:nvCxnSpPr>
        <p:spPr>
          <a:xfrm>
            <a:off x="4865700" y="1073525"/>
            <a:ext cx="1045200" cy="879300"/>
          </a:xfrm>
          <a:prstGeom prst="straightConnector1">
            <a:avLst/>
          </a:prstGeom>
          <a:noFill/>
          <a:ln cap="flat" cmpd="sng" w="9525">
            <a:solidFill>
              <a:schemeClr val="dk2"/>
            </a:solidFill>
            <a:prstDash val="solid"/>
            <a:round/>
            <a:headEnd len="sm" w="sm" type="none"/>
            <a:tailEnd len="med" w="med" type="triangle"/>
          </a:ln>
        </p:spPr>
      </p:cxnSp>
      <p:cxnSp>
        <p:nvCxnSpPr>
          <p:cNvPr id="490" name="Google Shape;490;p24"/>
          <p:cNvCxnSpPr>
            <a:stCxn id="486" idx="2"/>
            <a:endCxn id="487" idx="3"/>
          </p:cNvCxnSpPr>
          <p:nvPr/>
        </p:nvCxnSpPr>
        <p:spPr>
          <a:xfrm flipH="1">
            <a:off x="4865675" y="2807450"/>
            <a:ext cx="1045200" cy="825600"/>
          </a:xfrm>
          <a:prstGeom prst="straightConnector1">
            <a:avLst/>
          </a:prstGeom>
          <a:noFill/>
          <a:ln cap="flat" cmpd="sng" w="9525">
            <a:solidFill>
              <a:schemeClr val="dk2"/>
            </a:solidFill>
            <a:prstDash val="solid"/>
            <a:round/>
            <a:headEnd len="sm" w="sm" type="none"/>
            <a:tailEnd len="med" w="med" type="triangle"/>
          </a:ln>
        </p:spPr>
      </p:cxnSp>
      <p:cxnSp>
        <p:nvCxnSpPr>
          <p:cNvPr id="491" name="Google Shape;491;p24"/>
          <p:cNvCxnSpPr>
            <a:stCxn id="487" idx="1"/>
            <a:endCxn id="488" idx="2"/>
          </p:cNvCxnSpPr>
          <p:nvPr/>
        </p:nvCxnSpPr>
        <p:spPr>
          <a:xfrm rot="10800000">
            <a:off x="2001300" y="2807400"/>
            <a:ext cx="1035300" cy="825600"/>
          </a:xfrm>
          <a:prstGeom prst="straightConnector1">
            <a:avLst/>
          </a:prstGeom>
          <a:noFill/>
          <a:ln cap="flat" cmpd="sng" w="9525">
            <a:solidFill>
              <a:schemeClr val="dk2"/>
            </a:solidFill>
            <a:prstDash val="solid"/>
            <a:round/>
            <a:headEnd len="sm" w="sm" type="none"/>
            <a:tailEnd len="med" w="med" type="triangle"/>
          </a:ln>
        </p:spPr>
      </p:cxnSp>
    </p:spTree>
  </p:cSld>
  <p:clrMapOvr>
    <a:masterClrMapping/>
  </p:clrMapOvr>
</p:sld>
</file>

<file path=ppt/slides/slide2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95" name="Shape 495"/>
        <p:cNvGrpSpPr/>
        <p:nvPr/>
      </p:nvGrpSpPr>
      <p:grpSpPr>
        <a:xfrm>
          <a:off x="0" y="0"/>
          <a:ext cx="0" cy="0"/>
          <a:chOff x="0" y="0"/>
          <a:chExt cx="0" cy="0"/>
        </a:xfrm>
      </p:grpSpPr>
      <p:sp>
        <p:nvSpPr>
          <p:cNvPr id="496" name="Google Shape;496;p25"/>
          <p:cNvSpPr txBox="1"/>
          <p:nvPr>
            <p:ph idx="12" type="sldNum"/>
          </p:nvPr>
        </p:nvSpPr>
        <p:spPr>
          <a:xfrm>
            <a:off x="7258697" y="4568388"/>
            <a:ext cx="778500" cy="393600"/>
          </a:xfrm>
          <a:prstGeom prst="rect">
            <a:avLst/>
          </a:prstGeom>
          <a:noFill/>
          <a:ln>
            <a:noFill/>
          </a:ln>
        </p:spPr>
        <p:txBody>
          <a:bodyPr anchorCtr="0" anchor="ctr" bIns="0" lIns="91425" spcFirstLastPara="1" rIns="91425" wrap="square" tIns="0">
            <a:noAutofit/>
          </a:bodyPr>
          <a:lstStyle/>
          <a:p>
            <a:pPr indent="0" lvl="0" marL="0" rtl="0" algn="r">
              <a:lnSpc>
                <a:spcPct val="100000"/>
              </a:lnSpc>
              <a:spcBef>
                <a:spcPts val="0"/>
              </a:spcBef>
              <a:spcAft>
                <a:spcPts val="0"/>
              </a:spcAft>
              <a:buSzPts val="1000"/>
              <a:buNone/>
            </a:pPr>
            <a:r>
              <a:rPr lang="en"/>
              <a:t>Page </a:t>
            </a:r>
            <a:fld id="{00000000-1234-1234-1234-123412341234}" type="slidenum">
              <a:rPr lang="en"/>
              <a:t>‹#›</a:t>
            </a:fld>
            <a:endParaRPr/>
          </a:p>
        </p:txBody>
      </p:sp>
      <p:sp>
        <p:nvSpPr>
          <p:cNvPr id="497" name="Google Shape;497;p25"/>
          <p:cNvSpPr/>
          <p:nvPr/>
        </p:nvSpPr>
        <p:spPr>
          <a:xfrm>
            <a:off x="3036600" y="646175"/>
            <a:ext cx="1829100" cy="854700"/>
          </a:xfrm>
          <a:prstGeom prst="rect">
            <a:avLst/>
          </a:prstGeom>
          <a:solidFill>
            <a:srgbClr val="D9D2E9"/>
          </a:solidFill>
          <a:ln cap="flat" cmpd="sng" w="952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2400"/>
              <a:buFont typeface="Arial"/>
              <a:buNone/>
            </a:pPr>
            <a:r>
              <a:rPr b="0" i="0" lang="en" sz="2400" u="none" cap="none" strike="noStrike">
                <a:solidFill>
                  <a:srgbClr val="000000"/>
                </a:solidFill>
                <a:latin typeface="Arial"/>
                <a:ea typeface="Arial"/>
                <a:cs typeface="Arial"/>
                <a:sym typeface="Arial"/>
              </a:rPr>
              <a:t>init</a:t>
            </a:r>
            <a:endParaRPr b="0" i="0" sz="2400" u="none" cap="none" strike="noStrike">
              <a:solidFill>
                <a:srgbClr val="000000"/>
              </a:solidFill>
              <a:latin typeface="Arial"/>
              <a:ea typeface="Arial"/>
              <a:cs typeface="Arial"/>
              <a:sym typeface="Arial"/>
            </a:endParaRPr>
          </a:p>
        </p:txBody>
      </p:sp>
      <p:sp>
        <p:nvSpPr>
          <p:cNvPr id="498" name="Google Shape;498;p25"/>
          <p:cNvSpPr/>
          <p:nvPr/>
        </p:nvSpPr>
        <p:spPr>
          <a:xfrm>
            <a:off x="4996325" y="1952750"/>
            <a:ext cx="1829100" cy="854700"/>
          </a:xfrm>
          <a:prstGeom prst="rect">
            <a:avLst/>
          </a:prstGeom>
          <a:solidFill>
            <a:srgbClr val="FFF2CC"/>
          </a:solidFill>
          <a:ln cap="flat" cmpd="sng" w="952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2400"/>
              <a:buFont typeface="Arial"/>
              <a:buNone/>
            </a:pPr>
            <a:r>
              <a:rPr b="0" i="0" lang="en" sz="2400" u="none" cap="none" strike="noStrike">
                <a:solidFill>
                  <a:srgbClr val="000000"/>
                </a:solidFill>
                <a:latin typeface="Arial"/>
                <a:ea typeface="Arial"/>
                <a:cs typeface="Arial"/>
                <a:sym typeface="Arial"/>
              </a:rPr>
              <a:t>plan</a:t>
            </a:r>
            <a:endParaRPr b="0" i="0" sz="2400" u="none" cap="none" strike="noStrike">
              <a:solidFill>
                <a:srgbClr val="000000"/>
              </a:solidFill>
              <a:latin typeface="Arial"/>
              <a:ea typeface="Arial"/>
              <a:cs typeface="Arial"/>
              <a:sym typeface="Arial"/>
            </a:endParaRPr>
          </a:p>
        </p:txBody>
      </p:sp>
      <p:sp>
        <p:nvSpPr>
          <p:cNvPr id="499" name="Google Shape;499;p25"/>
          <p:cNvSpPr/>
          <p:nvPr/>
        </p:nvSpPr>
        <p:spPr>
          <a:xfrm>
            <a:off x="3036600" y="3205650"/>
            <a:ext cx="1829100" cy="854700"/>
          </a:xfrm>
          <a:prstGeom prst="rect">
            <a:avLst/>
          </a:prstGeom>
          <a:solidFill>
            <a:srgbClr val="D9EAD3"/>
          </a:solidFill>
          <a:ln cap="flat" cmpd="sng" w="952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2400"/>
              <a:buFont typeface="Arial"/>
              <a:buNone/>
            </a:pPr>
            <a:r>
              <a:rPr b="0" i="0" lang="en" sz="2400" u="none" cap="none" strike="noStrike">
                <a:solidFill>
                  <a:srgbClr val="000000"/>
                </a:solidFill>
                <a:latin typeface="Arial"/>
                <a:ea typeface="Arial"/>
                <a:cs typeface="Arial"/>
                <a:sym typeface="Arial"/>
              </a:rPr>
              <a:t>apply</a:t>
            </a:r>
            <a:endParaRPr b="0" i="0" sz="2400" u="none" cap="none" strike="noStrike">
              <a:solidFill>
                <a:srgbClr val="000000"/>
              </a:solidFill>
              <a:latin typeface="Arial"/>
              <a:ea typeface="Arial"/>
              <a:cs typeface="Arial"/>
              <a:sym typeface="Arial"/>
            </a:endParaRPr>
          </a:p>
        </p:txBody>
      </p:sp>
      <p:sp>
        <p:nvSpPr>
          <p:cNvPr id="500" name="Google Shape;500;p25"/>
          <p:cNvSpPr/>
          <p:nvPr/>
        </p:nvSpPr>
        <p:spPr>
          <a:xfrm>
            <a:off x="1086725" y="1952750"/>
            <a:ext cx="1829100" cy="854700"/>
          </a:xfrm>
          <a:prstGeom prst="rect">
            <a:avLst/>
          </a:prstGeom>
          <a:solidFill>
            <a:srgbClr val="FFF2CC"/>
          </a:solidFill>
          <a:ln cap="flat" cmpd="sng" w="952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2400"/>
              <a:buFont typeface="Arial"/>
              <a:buNone/>
            </a:pPr>
            <a:r>
              <a:rPr b="0" i="0" lang="en" sz="2400" u="none" cap="none" strike="noStrike">
                <a:solidFill>
                  <a:srgbClr val="000000"/>
                </a:solidFill>
                <a:latin typeface="Arial"/>
                <a:ea typeface="Arial"/>
                <a:cs typeface="Arial"/>
                <a:sym typeface="Arial"/>
              </a:rPr>
              <a:t>destroy</a:t>
            </a:r>
            <a:endParaRPr b="0" i="0" sz="2400" u="none" cap="none" strike="noStrike">
              <a:solidFill>
                <a:srgbClr val="000000"/>
              </a:solidFill>
              <a:latin typeface="Arial"/>
              <a:ea typeface="Arial"/>
              <a:cs typeface="Arial"/>
              <a:sym typeface="Arial"/>
            </a:endParaRPr>
          </a:p>
        </p:txBody>
      </p:sp>
      <p:cxnSp>
        <p:nvCxnSpPr>
          <p:cNvPr id="501" name="Google Shape;501;p25"/>
          <p:cNvCxnSpPr>
            <a:stCxn id="497" idx="3"/>
            <a:endCxn id="498" idx="0"/>
          </p:cNvCxnSpPr>
          <p:nvPr/>
        </p:nvCxnSpPr>
        <p:spPr>
          <a:xfrm>
            <a:off x="4865700" y="1073525"/>
            <a:ext cx="1045200" cy="879300"/>
          </a:xfrm>
          <a:prstGeom prst="straightConnector1">
            <a:avLst/>
          </a:prstGeom>
          <a:noFill/>
          <a:ln cap="flat" cmpd="sng" w="9525">
            <a:solidFill>
              <a:schemeClr val="dk2"/>
            </a:solidFill>
            <a:prstDash val="solid"/>
            <a:round/>
            <a:headEnd len="sm" w="sm" type="none"/>
            <a:tailEnd len="med" w="med" type="triangle"/>
          </a:ln>
        </p:spPr>
      </p:cxnSp>
      <p:cxnSp>
        <p:nvCxnSpPr>
          <p:cNvPr id="502" name="Google Shape;502;p25"/>
          <p:cNvCxnSpPr>
            <a:stCxn id="498" idx="2"/>
            <a:endCxn id="499" idx="3"/>
          </p:cNvCxnSpPr>
          <p:nvPr/>
        </p:nvCxnSpPr>
        <p:spPr>
          <a:xfrm flipH="1">
            <a:off x="4865675" y="2807450"/>
            <a:ext cx="1045200" cy="825600"/>
          </a:xfrm>
          <a:prstGeom prst="straightConnector1">
            <a:avLst/>
          </a:prstGeom>
          <a:noFill/>
          <a:ln cap="flat" cmpd="sng" w="9525">
            <a:solidFill>
              <a:schemeClr val="dk2"/>
            </a:solidFill>
            <a:prstDash val="solid"/>
            <a:round/>
            <a:headEnd len="sm" w="sm" type="none"/>
            <a:tailEnd len="med" w="med" type="triangle"/>
          </a:ln>
        </p:spPr>
      </p:cxnSp>
      <p:cxnSp>
        <p:nvCxnSpPr>
          <p:cNvPr id="503" name="Google Shape;503;p25"/>
          <p:cNvCxnSpPr>
            <a:stCxn id="499" idx="1"/>
            <a:endCxn id="500" idx="2"/>
          </p:cNvCxnSpPr>
          <p:nvPr/>
        </p:nvCxnSpPr>
        <p:spPr>
          <a:xfrm rot="10800000">
            <a:off x="2001300" y="2807400"/>
            <a:ext cx="1035300" cy="825600"/>
          </a:xfrm>
          <a:prstGeom prst="straightConnector1">
            <a:avLst/>
          </a:prstGeom>
          <a:noFill/>
          <a:ln cap="flat" cmpd="sng" w="9525">
            <a:solidFill>
              <a:schemeClr val="dk2"/>
            </a:solidFill>
            <a:prstDash val="solid"/>
            <a:round/>
            <a:headEnd len="sm" w="sm" type="none"/>
            <a:tailEnd len="med" w="med" type="triangle"/>
          </a:ln>
        </p:spPr>
      </p:cxnSp>
      <p:pic>
        <p:nvPicPr>
          <p:cNvPr id="504" name="Google Shape;504;p25"/>
          <p:cNvPicPr preferRelativeResize="0"/>
          <p:nvPr/>
        </p:nvPicPr>
        <p:blipFill rotWithShape="1">
          <a:blip r:embed="rId3">
            <a:alphaModFix/>
          </a:blip>
          <a:srcRect b="0" l="0" r="0" t="0"/>
          <a:stretch/>
        </p:blipFill>
        <p:spPr>
          <a:xfrm>
            <a:off x="6602050" y="3520700"/>
            <a:ext cx="716325" cy="716325"/>
          </a:xfrm>
          <a:prstGeom prst="rect">
            <a:avLst/>
          </a:prstGeom>
          <a:noFill/>
          <a:ln>
            <a:noFill/>
          </a:ln>
        </p:spPr>
      </p:pic>
      <p:sp>
        <p:nvSpPr>
          <p:cNvPr id="505" name="Google Shape;505;p25"/>
          <p:cNvSpPr txBox="1"/>
          <p:nvPr/>
        </p:nvSpPr>
        <p:spPr>
          <a:xfrm>
            <a:off x="6602050" y="4237025"/>
            <a:ext cx="832200" cy="400200"/>
          </a:xfrm>
          <a:prstGeom prst="rect">
            <a:avLst/>
          </a:prstGeom>
          <a:noFill/>
          <a:ln>
            <a:noFill/>
          </a:ln>
        </p:spPr>
        <p:txBody>
          <a:bodyPr anchorCtr="0" anchor="t" bIns="91425" lIns="91425" spcFirstLastPara="1" rIns="91425" wrap="square" tIns="91425">
            <a:spAutoFit/>
          </a:bodyPr>
          <a:lstStyle/>
          <a:p>
            <a:pPr indent="0" lvl="0" marL="0" marR="0" rtl="0" algn="l">
              <a:lnSpc>
                <a:spcPct val="100000"/>
              </a:lnSpc>
              <a:spcBef>
                <a:spcPts val="0"/>
              </a:spcBef>
              <a:spcAft>
                <a:spcPts val="0"/>
              </a:spcAft>
              <a:buClr>
                <a:srgbClr val="000000"/>
              </a:buClr>
              <a:buSzPts val="1400"/>
              <a:buFont typeface="Arial"/>
              <a:buNone/>
            </a:pPr>
            <a:r>
              <a:rPr b="0" i="0" lang="en" sz="1400" u="none" cap="none" strike="noStrike">
                <a:solidFill>
                  <a:srgbClr val="000000"/>
                </a:solidFill>
                <a:latin typeface="Arial"/>
                <a:ea typeface="Arial"/>
                <a:cs typeface="Arial"/>
                <a:sym typeface="Arial"/>
              </a:rPr>
              <a:t>statefile</a:t>
            </a:r>
            <a:endParaRPr b="0" i="0" sz="1400" u="none" cap="none" strike="noStrike">
              <a:solidFill>
                <a:srgbClr val="000000"/>
              </a:solidFill>
              <a:latin typeface="Arial"/>
              <a:ea typeface="Arial"/>
              <a:cs typeface="Arial"/>
              <a:sym typeface="Arial"/>
            </a:endParaRPr>
          </a:p>
        </p:txBody>
      </p:sp>
    </p:spTree>
  </p:cSld>
  <p:clrMapOvr>
    <a:masterClrMapping/>
  </p:clrMapOvr>
</p:sld>
</file>

<file path=ppt/slides/slide2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09" name="Shape 509"/>
        <p:cNvGrpSpPr/>
        <p:nvPr/>
      </p:nvGrpSpPr>
      <p:grpSpPr>
        <a:xfrm>
          <a:off x="0" y="0"/>
          <a:ext cx="0" cy="0"/>
          <a:chOff x="0" y="0"/>
          <a:chExt cx="0" cy="0"/>
        </a:xfrm>
      </p:grpSpPr>
      <p:sp>
        <p:nvSpPr>
          <p:cNvPr id="510" name="Google Shape;510;p26"/>
          <p:cNvSpPr txBox="1"/>
          <p:nvPr>
            <p:ph type="title"/>
          </p:nvPr>
        </p:nvSpPr>
        <p:spPr>
          <a:xfrm>
            <a:off x="311700" y="318800"/>
            <a:ext cx="8520600" cy="429600"/>
          </a:xfrm>
          <a:prstGeom prst="rect">
            <a:avLst/>
          </a:prstGeom>
          <a:noFill/>
          <a:ln>
            <a:noFill/>
          </a:ln>
        </p:spPr>
        <p:txBody>
          <a:bodyPr anchorCtr="0" anchor="t" bIns="0" lIns="0" spcFirstLastPara="1" rIns="0" wrap="square" tIns="0">
            <a:noAutofit/>
          </a:bodyPr>
          <a:lstStyle/>
          <a:p>
            <a:pPr indent="0" lvl="0" marL="0" rtl="0" algn="l">
              <a:lnSpc>
                <a:spcPct val="100000"/>
              </a:lnSpc>
              <a:spcBef>
                <a:spcPts val="0"/>
              </a:spcBef>
              <a:spcAft>
                <a:spcPts val="0"/>
              </a:spcAft>
              <a:buSzPts val="3200"/>
              <a:buNone/>
            </a:pPr>
            <a:r>
              <a:rPr lang="en"/>
              <a:t>Init</a:t>
            </a:r>
            <a:endParaRPr/>
          </a:p>
        </p:txBody>
      </p:sp>
      <p:sp>
        <p:nvSpPr>
          <p:cNvPr id="511" name="Google Shape;511;p26"/>
          <p:cNvSpPr txBox="1"/>
          <p:nvPr>
            <p:ph idx="12" type="sldNum"/>
          </p:nvPr>
        </p:nvSpPr>
        <p:spPr>
          <a:xfrm>
            <a:off x="7258697" y="4568388"/>
            <a:ext cx="778500" cy="393600"/>
          </a:xfrm>
          <a:prstGeom prst="rect">
            <a:avLst/>
          </a:prstGeom>
          <a:noFill/>
          <a:ln>
            <a:noFill/>
          </a:ln>
        </p:spPr>
        <p:txBody>
          <a:bodyPr anchorCtr="0" anchor="ctr" bIns="0" lIns="91425" spcFirstLastPara="1" rIns="91425" wrap="square" tIns="0">
            <a:noAutofit/>
          </a:bodyPr>
          <a:lstStyle/>
          <a:p>
            <a:pPr indent="0" lvl="0" marL="0" rtl="0" algn="r">
              <a:lnSpc>
                <a:spcPct val="100000"/>
              </a:lnSpc>
              <a:spcBef>
                <a:spcPts val="0"/>
              </a:spcBef>
              <a:spcAft>
                <a:spcPts val="0"/>
              </a:spcAft>
              <a:buSzPts val="1000"/>
              <a:buNone/>
            </a:pPr>
            <a:r>
              <a:rPr lang="en"/>
              <a:t>Page </a:t>
            </a:r>
            <a:fld id="{00000000-1234-1234-1234-123412341234}" type="slidenum">
              <a:rPr lang="en"/>
              <a:t>‹#›</a:t>
            </a:fld>
            <a:endParaRPr/>
          </a:p>
        </p:txBody>
      </p:sp>
      <p:sp>
        <p:nvSpPr>
          <p:cNvPr id="512" name="Google Shape;512;p26"/>
          <p:cNvSpPr txBox="1"/>
          <p:nvPr>
            <p:ph idx="1" type="body"/>
          </p:nvPr>
        </p:nvSpPr>
        <p:spPr>
          <a:xfrm>
            <a:off x="311700" y="1407625"/>
            <a:ext cx="6543300" cy="1638600"/>
          </a:xfrm>
          <a:prstGeom prst="rect">
            <a:avLst/>
          </a:prstGeom>
          <a:noFill/>
          <a:ln>
            <a:noFill/>
          </a:ln>
        </p:spPr>
        <p:txBody>
          <a:bodyPr anchorCtr="0" anchor="t" bIns="0" lIns="0" spcFirstLastPara="1" rIns="0" wrap="square" tIns="0">
            <a:noAutofit/>
          </a:bodyPr>
          <a:lstStyle/>
          <a:p>
            <a:pPr indent="-349250" lvl="0" marL="457200" rtl="0" algn="l">
              <a:lnSpc>
                <a:spcPct val="115000"/>
              </a:lnSpc>
              <a:spcBef>
                <a:spcPts val="1000"/>
              </a:spcBef>
              <a:spcAft>
                <a:spcPts val="0"/>
              </a:spcAft>
              <a:buSzPts val="1900"/>
              <a:buFont typeface="Courier New"/>
              <a:buChar char="●"/>
            </a:pPr>
            <a:r>
              <a:rPr lang="en" sz="1900">
                <a:latin typeface="Courier New"/>
                <a:ea typeface="Courier New"/>
                <a:cs typeface="Courier New"/>
                <a:sym typeface="Courier New"/>
              </a:rPr>
              <a:t>terraform init</a:t>
            </a:r>
            <a:endParaRPr sz="1900">
              <a:latin typeface="Courier New"/>
              <a:ea typeface="Courier New"/>
              <a:cs typeface="Courier New"/>
              <a:sym typeface="Courier New"/>
            </a:endParaRPr>
          </a:p>
          <a:p>
            <a:pPr indent="-349250" lvl="0" marL="457200" rtl="0" algn="l">
              <a:lnSpc>
                <a:spcPct val="115000"/>
              </a:lnSpc>
              <a:spcBef>
                <a:spcPts val="1000"/>
              </a:spcBef>
              <a:spcAft>
                <a:spcPts val="0"/>
              </a:spcAft>
              <a:buSzPts val="1900"/>
              <a:buChar char="●"/>
            </a:pPr>
            <a:r>
              <a:rPr lang="en" sz="1900"/>
              <a:t>Initialises working directory</a:t>
            </a:r>
            <a:endParaRPr sz="1900"/>
          </a:p>
          <a:p>
            <a:pPr indent="-349250" lvl="0" marL="457200" rtl="0" algn="l">
              <a:lnSpc>
                <a:spcPct val="115000"/>
              </a:lnSpc>
              <a:spcBef>
                <a:spcPts val="1000"/>
              </a:spcBef>
              <a:spcAft>
                <a:spcPts val="1000"/>
              </a:spcAft>
              <a:buSzPts val="1900"/>
              <a:buChar char="●"/>
            </a:pPr>
            <a:r>
              <a:rPr lang="en" sz="1900"/>
              <a:t>Install providers</a:t>
            </a:r>
            <a:endParaRPr sz="1900"/>
          </a:p>
        </p:txBody>
      </p:sp>
    </p:spTree>
  </p:cSld>
  <p:clrMapOvr>
    <a:masterClrMapping/>
  </p:clrMapOvr>
</p:sld>
</file>

<file path=ppt/slides/slide2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16" name="Shape 516"/>
        <p:cNvGrpSpPr/>
        <p:nvPr/>
      </p:nvGrpSpPr>
      <p:grpSpPr>
        <a:xfrm>
          <a:off x="0" y="0"/>
          <a:ext cx="0" cy="0"/>
          <a:chOff x="0" y="0"/>
          <a:chExt cx="0" cy="0"/>
        </a:xfrm>
      </p:grpSpPr>
      <p:sp>
        <p:nvSpPr>
          <p:cNvPr id="517" name="Google Shape;517;p27"/>
          <p:cNvSpPr txBox="1"/>
          <p:nvPr>
            <p:ph type="title"/>
          </p:nvPr>
        </p:nvSpPr>
        <p:spPr>
          <a:xfrm>
            <a:off x="311700" y="318800"/>
            <a:ext cx="8520600" cy="429600"/>
          </a:xfrm>
          <a:prstGeom prst="rect">
            <a:avLst/>
          </a:prstGeom>
          <a:noFill/>
          <a:ln>
            <a:noFill/>
          </a:ln>
        </p:spPr>
        <p:txBody>
          <a:bodyPr anchorCtr="0" anchor="t" bIns="0" lIns="0" spcFirstLastPara="1" rIns="0" wrap="square" tIns="0">
            <a:noAutofit/>
          </a:bodyPr>
          <a:lstStyle/>
          <a:p>
            <a:pPr indent="0" lvl="0" marL="0" rtl="0" algn="l">
              <a:lnSpc>
                <a:spcPct val="100000"/>
              </a:lnSpc>
              <a:spcBef>
                <a:spcPts val="0"/>
              </a:spcBef>
              <a:spcAft>
                <a:spcPts val="0"/>
              </a:spcAft>
              <a:buSzPts val="3200"/>
              <a:buNone/>
            </a:pPr>
            <a:r>
              <a:rPr lang="en"/>
              <a:t>Plan</a:t>
            </a:r>
            <a:endParaRPr/>
          </a:p>
        </p:txBody>
      </p:sp>
      <p:sp>
        <p:nvSpPr>
          <p:cNvPr id="518" name="Google Shape;518;p27"/>
          <p:cNvSpPr txBox="1"/>
          <p:nvPr>
            <p:ph idx="12" type="sldNum"/>
          </p:nvPr>
        </p:nvSpPr>
        <p:spPr>
          <a:xfrm>
            <a:off x="7258697" y="4568388"/>
            <a:ext cx="778500" cy="393600"/>
          </a:xfrm>
          <a:prstGeom prst="rect">
            <a:avLst/>
          </a:prstGeom>
          <a:noFill/>
          <a:ln>
            <a:noFill/>
          </a:ln>
        </p:spPr>
        <p:txBody>
          <a:bodyPr anchorCtr="0" anchor="ctr" bIns="0" lIns="91425" spcFirstLastPara="1" rIns="91425" wrap="square" tIns="0">
            <a:noAutofit/>
          </a:bodyPr>
          <a:lstStyle/>
          <a:p>
            <a:pPr indent="0" lvl="0" marL="0" rtl="0" algn="r">
              <a:lnSpc>
                <a:spcPct val="100000"/>
              </a:lnSpc>
              <a:spcBef>
                <a:spcPts val="0"/>
              </a:spcBef>
              <a:spcAft>
                <a:spcPts val="0"/>
              </a:spcAft>
              <a:buSzPts val="1000"/>
              <a:buNone/>
            </a:pPr>
            <a:r>
              <a:rPr lang="en"/>
              <a:t>Page </a:t>
            </a:r>
            <a:fld id="{00000000-1234-1234-1234-123412341234}" type="slidenum">
              <a:rPr lang="en"/>
              <a:t>‹#›</a:t>
            </a:fld>
            <a:endParaRPr/>
          </a:p>
        </p:txBody>
      </p:sp>
      <p:sp>
        <p:nvSpPr>
          <p:cNvPr id="519" name="Google Shape;519;p27"/>
          <p:cNvSpPr txBox="1"/>
          <p:nvPr>
            <p:ph idx="1" type="body"/>
          </p:nvPr>
        </p:nvSpPr>
        <p:spPr>
          <a:xfrm>
            <a:off x="311700" y="1407625"/>
            <a:ext cx="6543300" cy="1638600"/>
          </a:xfrm>
          <a:prstGeom prst="rect">
            <a:avLst/>
          </a:prstGeom>
          <a:noFill/>
          <a:ln>
            <a:noFill/>
          </a:ln>
        </p:spPr>
        <p:txBody>
          <a:bodyPr anchorCtr="0" anchor="t" bIns="0" lIns="0" spcFirstLastPara="1" rIns="0" wrap="square" tIns="0">
            <a:noAutofit/>
          </a:bodyPr>
          <a:lstStyle/>
          <a:p>
            <a:pPr indent="-349250" lvl="0" marL="457200" rtl="0" algn="l">
              <a:lnSpc>
                <a:spcPct val="115000"/>
              </a:lnSpc>
              <a:spcBef>
                <a:spcPts val="1000"/>
              </a:spcBef>
              <a:spcAft>
                <a:spcPts val="0"/>
              </a:spcAft>
              <a:buSzPts val="1900"/>
              <a:buFont typeface="Courier New"/>
              <a:buChar char="●"/>
            </a:pPr>
            <a:r>
              <a:rPr lang="en" sz="1900">
                <a:latin typeface="Courier New"/>
                <a:ea typeface="Courier New"/>
                <a:cs typeface="Courier New"/>
                <a:sym typeface="Courier New"/>
              </a:rPr>
              <a:t>terraform plan</a:t>
            </a:r>
            <a:endParaRPr sz="1900">
              <a:latin typeface="Courier New"/>
              <a:ea typeface="Courier New"/>
              <a:cs typeface="Courier New"/>
              <a:sym typeface="Courier New"/>
            </a:endParaRPr>
          </a:p>
          <a:p>
            <a:pPr indent="-349250" lvl="0" marL="457200" rtl="0" algn="l">
              <a:lnSpc>
                <a:spcPct val="115000"/>
              </a:lnSpc>
              <a:spcBef>
                <a:spcPts val="1000"/>
              </a:spcBef>
              <a:spcAft>
                <a:spcPts val="0"/>
              </a:spcAft>
              <a:buSzPts val="1900"/>
              <a:buChar char="●"/>
            </a:pPr>
            <a:r>
              <a:rPr lang="en" sz="1900"/>
              <a:t>Creates a plan &amp; shows changes</a:t>
            </a:r>
            <a:endParaRPr sz="1900"/>
          </a:p>
          <a:p>
            <a:pPr indent="-349250" lvl="0" marL="457200" rtl="0" algn="l">
              <a:lnSpc>
                <a:spcPct val="115000"/>
              </a:lnSpc>
              <a:spcBef>
                <a:spcPts val="1000"/>
              </a:spcBef>
              <a:spcAft>
                <a:spcPts val="1000"/>
              </a:spcAft>
              <a:buSzPts val="1900"/>
              <a:buChar char="●"/>
            </a:pPr>
            <a:r>
              <a:rPr lang="en" sz="1900"/>
              <a:t>Does not change infrastructure</a:t>
            </a:r>
            <a:endParaRPr sz="1900"/>
          </a:p>
        </p:txBody>
      </p:sp>
    </p:spTree>
  </p:cSld>
  <p:clrMapOvr>
    <a:masterClrMapping/>
  </p:clrMapOvr>
</p:sld>
</file>

<file path=ppt/slides/slide2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23" name="Shape 523"/>
        <p:cNvGrpSpPr/>
        <p:nvPr/>
      </p:nvGrpSpPr>
      <p:grpSpPr>
        <a:xfrm>
          <a:off x="0" y="0"/>
          <a:ext cx="0" cy="0"/>
          <a:chOff x="0" y="0"/>
          <a:chExt cx="0" cy="0"/>
        </a:xfrm>
      </p:grpSpPr>
      <p:sp>
        <p:nvSpPr>
          <p:cNvPr id="524" name="Google Shape;524;p28"/>
          <p:cNvSpPr txBox="1"/>
          <p:nvPr>
            <p:ph type="title"/>
          </p:nvPr>
        </p:nvSpPr>
        <p:spPr>
          <a:xfrm>
            <a:off x="311700" y="318800"/>
            <a:ext cx="8520600" cy="429600"/>
          </a:xfrm>
          <a:prstGeom prst="rect">
            <a:avLst/>
          </a:prstGeom>
          <a:noFill/>
          <a:ln>
            <a:noFill/>
          </a:ln>
        </p:spPr>
        <p:txBody>
          <a:bodyPr anchorCtr="0" anchor="t" bIns="0" lIns="0" spcFirstLastPara="1" rIns="0" wrap="square" tIns="0">
            <a:noAutofit/>
          </a:bodyPr>
          <a:lstStyle/>
          <a:p>
            <a:pPr indent="0" lvl="0" marL="0" rtl="0" algn="l">
              <a:lnSpc>
                <a:spcPct val="100000"/>
              </a:lnSpc>
              <a:spcBef>
                <a:spcPts val="0"/>
              </a:spcBef>
              <a:spcAft>
                <a:spcPts val="0"/>
              </a:spcAft>
              <a:buSzPts val="3200"/>
              <a:buNone/>
            </a:pPr>
            <a:r>
              <a:rPr lang="en"/>
              <a:t>Apply</a:t>
            </a:r>
            <a:endParaRPr/>
          </a:p>
        </p:txBody>
      </p:sp>
      <p:sp>
        <p:nvSpPr>
          <p:cNvPr id="525" name="Google Shape;525;p28"/>
          <p:cNvSpPr txBox="1"/>
          <p:nvPr>
            <p:ph idx="12" type="sldNum"/>
          </p:nvPr>
        </p:nvSpPr>
        <p:spPr>
          <a:xfrm>
            <a:off x="7258697" y="4568388"/>
            <a:ext cx="778500" cy="393600"/>
          </a:xfrm>
          <a:prstGeom prst="rect">
            <a:avLst/>
          </a:prstGeom>
          <a:noFill/>
          <a:ln>
            <a:noFill/>
          </a:ln>
        </p:spPr>
        <p:txBody>
          <a:bodyPr anchorCtr="0" anchor="ctr" bIns="0" lIns="91425" spcFirstLastPara="1" rIns="91425" wrap="square" tIns="0">
            <a:noAutofit/>
          </a:bodyPr>
          <a:lstStyle/>
          <a:p>
            <a:pPr indent="0" lvl="0" marL="0" rtl="0" algn="r">
              <a:lnSpc>
                <a:spcPct val="100000"/>
              </a:lnSpc>
              <a:spcBef>
                <a:spcPts val="0"/>
              </a:spcBef>
              <a:spcAft>
                <a:spcPts val="0"/>
              </a:spcAft>
              <a:buSzPts val="1000"/>
              <a:buNone/>
            </a:pPr>
            <a:r>
              <a:rPr lang="en"/>
              <a:t>Page </a:t>
            </a:r>
            <a:fld id="{00000000-1234-1234-1234-123412341234}" type="slidenum">
              <a:rPr lang="en"/>
              <a:t>‹#›</a:t>
            </a:fld>
            <a:endParaRPr/>
          </a:p>
        </p:txBody>
      </p:sp>
      <p:sp>
        <p:nvSpPr>
          <p:cNvPr id="526" name="Google Shape;526;p28"/>
          <p:cNvSpPr txBox="1"/>
          <p:nvPr>
            <p:ph idx="1" type="body"/>
          </p:nvPr>
        </p:nvSpPr>
        <p:spPr>
          <a:xfrm>
            <a:off x="311700" y="1407625"/>
            <a:ext cx="6543300" cy="1638600"/>
          </a:xfrm>
          <a:prstGeom prst="rect">
            <a:avLst/>
          </a:prstGeom>
          <a:noFill/>
          <a:ln>
            <a:noFill/>
          </a:ln>
        </p:spPr>
        <p:txBody>
          <a:bodyPr anchorCtr="0" anchor="t" bIns="0" lIns="0" spcFirstLastPara="1" rIns="0" wrap="square" tIns="0">
            <a:noAutofit/>
          </a:bodyPr>
          <a:lstStyle/>
          <a:p>
            <a:pPr indent="-349250" lvl="0" marL="457200" rtl="0" algn="l">
              <a:lnSpc>
                <a:spcPct val="115000"/>
              </a:lnSpc>
              <a:spcBef>
                <a:spcPts val="1000"/>
              </a:spcBef>
              <a:spcAft>
                <a:spcPts val="0"/>
              </a:spcAft>
              <a:buSzPts val="1900"/>
              <a:buFont typeface="Courier New"/>
              <a:buChar char="●"/>
            </a:pPr>
            <a:r>
              <a:rPr lang="en" sz="1900">
                <a:latin typeface="Courier New"/>
                <a:ea typeface="Courier New"/>
                <a:cs typeface="Courier New"/>
                <a:sym typeface="Courier New"/>
              </a:rPr>
              <a:t>terraform apply</a:t>
            </a:r>
            <a:endParaRPr sz="1900">
              <a:latin typeface="Courier New"/>
              <a:ea typeface="Courier New"/>
              <a:cs typeface="Courier New"/>
              <a:sym typeface="Courier New"/>
            </a:endParaRPr>
          </a:p>
          <a:p>
            <a:pPr indent="-349250" lvl="0" marL="457200" rtl="0" algn="l">
              <a:lnSpc>
                <a:spcPct val="115000"/>
              </a:lnSpc>
              <a:spcBef>
                <a:spcPts val="1000"/>
              </a:spcBef>
              <a:spcAft>
                <a:spcPts val="0"/>
              </a:spcAft>
              <a:buSzPts val="1900"/>
              <a:buChar char="●"/>
            </a:pPr>
            <a:r>
              <a:rPr lang="en" sz="1900"/>
              <a:t>Applies the plan</a:t>
            </a:r>
            <a:endParaRPr sz="1900"/>
          </a:p>
          <a:p>
            <a:pPr indent="-349250" lvl="0" marL="457200" rtl="0" algn="l">
              <a:lnSpc>
                <a:spcPct val="115000"/>
              </a:lnSpc>
              <a:spcBef>
                <a:spcPts val="1000"/>
              </a:spcBef>
              <a:spcAft>
                <a:spcPts val="1000"/>
              </a:spcAft>
              <a:buSzPts val="1900"/>
              <a:buChar char="●"/>
            </a:pPr>
            <a:r>
              <a:rPr lang="en" sz="1900"/>
              <a:t>Errors for unknown resources</a:t>
            </a:r>
            <a:endParaRPr sz="1900"/>
          </a:p>
        </p:txBody>
      </p:sp>
    </p:spTree>
  </p:cSld>
  <p:clrMapOvr>
    <a:masterClrMapping/>
  </p:clrMapOvr>
</p:sld>
</file>

<file path=ppt/slides/slide2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30" name="Shape 530"/>
        <p:cNvGrpSpPr/>
        <p:nvPr/>
      </p:nvGrpSpPr>
      <p:grpSpPr>
        <a:xfrm>
          <a:off x="0" y="0"/>
          <a:ext cx="0" cy="0"/>
          <a:chOff x="0" y="0"/>
          <a:chExt cx="0" cy="0"/>
        </a:xfrm>
      </p:grpSpPr>
      <p:sp>
        <p:nvSpPr>
          <p:cNvPr id="531" name="Google Shape;531;p29"/>
          <p:cNvSpPr txBox="1"/>
          <p:nvPr>
            <p:ph type="title"/>
          </p:nvPr>
        </p:nvSpPr>
        <p:spPr>
          <a:xfrm>
            <a:off x="311700" y="318800"/>
            <a:ext cx="8520600" cy="429600"/>
          </a:xfrm>
          <a:prstGeom prst="rect">
            <a:avLst/>
          </a:prstGeom>
          <a:noFill/>
          <a:ln>
            <a:noFill/>
          </a:ln>
        </p:spPr>
        <p:txBody>
          <a:bodyPr anchorCtr="0" anchor="t" bIns="0" lIns="0" spcFirstLastPara="1" rIns="0" wrap="square" tIns="0">
            <a:noAutofit/>
          </a:bodyPr>
          <a:lstStyle/>
          <a:p>
            <a:pPr indent="0" lvl="0" marL="0" rtl="0" algn="l">
              <a:lnSpc>
                <a:spcPct val="100000"/>
              </a:lnSpc>
              <a:spcBef>
                <a:spcPts val="0"/>
              </a:spcBef>
              <a:spcAft>
                <a:spcPts val="0"/>
              </a:spcAft>
              <a:buSzPts val="3200"/>
              <a:buNone/>
            </a:pPr>
            <a:r>
              <a:rPr lang="en"/>
              <a:t>Destroy</a:t>
            </a:r>
            <a:endParaRPr/>
          </a:p>
        </p:txBody>
      </p:sp>
      <p:sp>
        <p:nvSpPr>
          <p:cNvPr id="532" name="Google Shape;532;p29"/>
          <p:cNvSpPr txBox="1"/>
          <p:nvPr>
            <p:ph idx="12" type="sldNum"/>
          </p:nvPr>
        </p:nvSpPr>
        <p:spPr>
          <a:xfrm>
            <a:off x="7258697" y="4568388"/>
            <a:ext cx="778500" cy="393600"/>
          </a:xfrm>
          <a:prstGeom prst="rect">
            <a:avLst/>
          </a:prstGeom>
          <a:noFill/>
          <a:ln>
            <a:noFill/>
          </a:ln>
        </p:spPr>
        <p:txBody>
          <a:bodyPr anchorCtr="0" anchor="ctr" bIns="0" lIns="91425" spcFirstLastPara="1" rIns="91425" wrap="square" tIns="0">
            <a:noAutofit/>
          </a:bodyPr>
          <a:lstStyle/>
          <a:p>
            <a:pPr indent="0" lvl="0" marL="0" rtl="0" algn="r">
              <a:lnSpc>
                <a:spcPct val="100000"/>
              </a:lnSpc>
              <a:spcBef>
                <a:spcPts val="0"/>
              </a:spcBef>
              <a:spcAft>
                <a:spcPts val="0"/>
              </a:spcAft>
              <a:buSzPts val="1000"/>
              <a:buNone/>
            </a:pPr>
            <a:r>
              <a:rPr lang="en"/>
              <a:t>Page </a:t>
            </a:r>
            <a:fld id="{00000000-1234-1234-1234-123412341234}" type="slidenum">
              <a:rPr lang="en"/>
              <a:t>‹#›</a:t>
            </a:fld>
            <a:endParaRPr/>
          </a:p>
        </p:txBody>
      </p:sp>
      <p:sp>
        <p:nvSpPr>
          <p:cNvPr id="533" name="Google Shape;533;p29"/>
          <p:cNvSpPr txBox="1"/>
          <p:nvPr>
            <p:ph idx="1" type="body"/>
          </p:nvPr>
        </p:nvSpPr>
        <p:spPr>
          <a:xfrm>
            <a:off x="311700" y="1407625"/>
            <a:ext cx="6543300" cy="1638600"/>
          </a:xfrm>
          <a:prstGeom prst="rect">
            <a:avLst/>
          </a:prstGeom>
          <a:noFill/>
          <a:ln>
            <a:noFill/>
          </a:ln>
        </p:spPr>
        <p:txBody>
          <a:bodyPr anchorCtr="0" anchor="t" bIns="0" lIns="0" spcFirstLastPara="1" rIns="0" wrap="square" tIns="0">
            <a:noAutofit/>
          </a:bodyPr>
          <a:lstStyle/>
          <a:p>
            <a:pPr indent="-349250" lvl="0" marL="457200" rtl="0" algn="l">
              <a:lnSpc>
                <a:spcPct val="115000"/>
              </a:lnSpc>
              <a:spcBef>
                <a:spcPts val="1000"/>
              </a:spcBef>
              <a:spcAft>
                <a:spcPts val="0"/>
              </a:spcAft>
              <a:buSzPts val="1900"/>
              <a:buFont typeface="Courier New"/>
              <a:buChar char="●"/>
            </a:pPr>
            <a:r>
              <a:rPr lang="en" sz="1900">
                <a:latin typeface="Courier New"/>
                <a:ea typeface="Courier New"/>
                <a:cs typeface="Courier New"/>
                <a:sym typeface="Courier New"/>
              </a:rPr>
              <a:t>terraform destroy</a:t>
            </a:r>
            <a:endParaRPr sz="1900">
              <a:latin typeface="Courier New"/>
              <a:ea typeface="Courier New"/>
              <a:cs typeface="Courier New"/>
              <a:sym typeface="Courier New"/>
            </a:endParaRPr>
          </a:p>
          <a:p>
            <a:pPr indent="-349250" lvl="0" marL="457200" rtl="0" algn="l">
              <a:lnSpc>
                <a:spcPct val="115000"/>
              </a:lnSpc>
              <a:spcBef>
                <a:spcPts val="1000"/>
              </a:spcBef>
              <a:spcAft>
                <a:spcPts val="0"/>
              </a:spcAft>
              <a:buSzPts val="1900"/>
              <a:buChar char="●"/>
            </a:pPr>
            <a:r>
              <a:rPr lang="en" sz="1900"/>
              <a:t>Delete all resources</a:t>
            </a:r>
            <a:endParaRPr sz="1900"/>
          </a:p>
          <a:p>
            <a:pPr indent="-349250" lvl="0" marL="457200" rtl="0" algn="l">
              <a:lnSpc>
                <a:spcPct val="115000"/>
              </a:lnSpc>
              <a:spcBef>
                <a:spcPts val="1000"/>
              </a:spcBef>
              <a:spcAft>
                <a:spcPts val="1000"/>
              </a:spcAft>
              <a:buSzPts val="1900"/>
              <a:buChar char="●"/>
            </a:pPr>
            <a:r>
              <a:rPr lang="en" sz="1900"/>
              <a:t>Prevent destroy</a:t>
            </a:r>
            <a:endParaRPr sz="1900"/>
          </a:p>
        </p:txBody>
      </p:sp>
      <p:pic>
        <p:nvPicPr>
          <p:cNvPr id="534" name="Google Shape;534;p29"/>
          <p:cNvPicPr preferRelativeResize="0"/>
          <p:nvPr/>
        </p:nvPicPr>
        <p:blipFill rotWithShape="1">
          <a:blip r:embed="rId3">
            <a:alphaModFix/>
          </a:blip>
          <a:srcRect b="0" l="0" r="0" t="0"/>
          <a:stretch/>
        </p:blipFill>
        <p:spPr>
          <a:xfrm>
            <a:off x="2178150" y="2329475"/>
            <a:ext cx="4295849" cy="2715301"/>
          </a:xfrm>
          <a:prstGeom prst="rect">
            <a:avLst/>
          </a:prstGeom>
          <a:noFill/>
          <a:ln>
            <a:noFill/>
          </a:ln>
        </p:spPr>
      </p:pic>
    </p:spTree>
  </p:cSld>
  <p:clrMapOvr>
    <a:masterClrMapping/>
  </p:clrMapOvr>
</p:sld>
</file>

<file path=ppt/slides/slide3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38" name="Shape 538"/>
        <p:cNvGrpSpPr/>
        <p:nvPr/>
      </p:nvGrpSpPr>
      <p:grpSpPr>
        <a:xfrm>
          <a:off x="0" y="0"/>
          <a:ext cx="0" cy="0"/>
          <a:chOff x="0" y="0"/>
          <a:chExt cx="0" cy="0"/>
        </a:xfrm>
      </p:grpSpPr>
      <p:sp>
        <p:nvSpPr>
          <p:cNvPr id="539" name="Google Shape;539;g2c81bcff74a_0_171"/>
          <p:cNvSpPr txBox="1"/>
          <p:nvPr>
            <p:ph type="title"/>
          </p:nvPr>
        </p:nvSpPr>
        <p:spPr>
          <a:xfrm>
            <a:off x="311700" y="318800"/>
            <a:ext cx="8520600" cy="429600"/>
          </a:xfrm>
          <a:prstGeom prst="rect">
            <a:avLst/>
          </a:prstGeom>
        </p:spPr>
        <p:txBody>
          <a:bodyPr anchorCtr="0" anchor="t" bIns="0" lIns="0" spcFirstLastPara="1" rIns="0" wrap="square" tIns="0">
            <a:noAutofit/>
          </a:bodyPr>
          <a:lstStyle/>
          <a:p>
            <a:pPr indent="0" lvl="0" marL="0" rtl="0" algn="l">
              <a:spcBef>
                <a:spcPts val="0"/>
              </a:spcBef>
              <a:spcAft>
                <a:spcPts val="0"/>
              </a:spcAft>
              <a:buNone/>
            </a:pPr>
            <a:r>
              <a:rPr lang="en"/>
              <a:t>CI CD</a:t>
            </a:r>
            <a:endParaRPr/>
          </a:p>
        </p:txBody>
      </p:sp>
      <p:sp>
        <p:nvSpPr>
          <p:cNvPr id="540" name="Google Shape;540;g2c81bcff74a_0_171"/>
          <p:cNvSpPr txBox="1"/>
          <p:nvPr>
            <p:ph idx="12" type="sldNum"/>
          </p:nvPr>
        </p:nvSpPr>
        <p:spPr>
          <a:xfrm>
            <a:off x="7258697" y="4568388"/>
            <a:ext cx="778500" cy="393600"/>
          </a:xfrm>
          <a:prstGeom prst="rect">
            <a:avLst/>
          </a:prstGeom>
        </p:spPr>
        <p:txBody>
          <a:bodyPr anchorCtr="0" anchor="ctr" bIns="0" lIns="91425" spcFirstLastPara="1" rIns="91425" wrap="square" tIns="0">
            <a:noAutofit/>
          </a:bodyPr>
          <a:lstStyle/>
          <a:p>
            <a:pPr indent="0" lvl="0" marL="0" rtl="0" algn="r">
              <a:spcBef>
                <a:spcPts val="0"/>
              </a:spcBef>
              <a:spcAft>
                <a:spcPts val="0"/>
              </a:spcAft>
              <a:buClr>
                <a:srgbClr val="000000"/>
              </a:buClr>
              <a:buSzPts val="1000"/>
              <a:buFont typeface="Arial"/>
              <a:buNone/>
            </a:pPr>
            <a:r>
              <a:rPr lang="en"/>
              <a:t>Page </a:t>
            </a:r>
            <a:fld id="{00000000-1234-1234-1234-123412341234}" type="slidenum">
              <a:rPr lang="en"/>
              <a:t>‹#›</a:t>
            </a:fld>
            <a:endParaRPr/>
          </a:p>
        </p:txBody>
      </p:sp>
      <p:pic>
        <p:nvPicPr>
          <p:cNvPr id="541" name="Google Shape;541;g2c81bcff74a_0_171"/>
          <p:cNvPicPr preferRelativeResize="0"/>
          <p:nvPr/>
        </p:nvPicPr>
        <p:blipFill>
          <a:blip r:embed="rId3">
            <a:alphaModFix/>
          </a:blip>
          <a:stretch>
            <a:fillRect/>
          </a:stretch>
        </p:blipFill>
        <p:spPr>
          <a:xfrm>
            <a:off x="924425" y="1159925"/>
            <a:ext cx="7060242" cy="3103663"/>
          </a:xfrm>
          <a:prstGeom prst="rect">
            <a:avLst/>
          </a:prstGeom>
          <a:noFill/>
          <a:ln>
            <a:noFill/>
          </a:ln>
        </p:spPr>
      </p:pic>
    </p:spTree>
  </p:cSld>
  <p:clrMapOvr>
    <a:masterClrMapping/>
  </p:clrMapOvr>
</p:sld>
</file>

<file path=ppt/slides/slide3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45" name="Shape 545"/>
        <p:cNvGrpSpPr/>
        <p:nvPr/>
      </p:nvGrpSpPr>
      <p:grpSpPr>
        <a:xfrm>
          <a:off x="0" y="0"/>
          <a:ext cx="0" cy="0"/>
          <a:chOff x="0" y="0"/>
          <a:chExt cx="0" cy="0"/>
        </a:xfrm>
      </p:grpSpPr>
      <p:sp>
        <p:nvSpPr>
          <p:cNvPr id="546" name="Google Shape;546;g2c81bcff74a_0_0"/>
          <p:cNvSpPr txBox="1"/>
          <p:nvPr>
            <p:ph type="ctrTitle"/>
          </p:nvPr>
        </p:nvSpPr>
        <p:spPr>
          <a:xfrm>
            <a:off x="541675" y="1522925"/>
            <a:ext cx="8290500" cy="2052600"/>
          </a:xfrm>
          <a:prstGeom prst="rect">
            <a:avLst/>
          </a:prstGeom>
          <a:noFill/>
          <a:ln>
            <a:noFill/>
          </a:ln>
        </p:spPr>
        <p:txBody>
          <a:bodyPr anchorCtr="0" anchor="ctr" bIns="91425" lIns="91425" spcFirstLastPara="1" rIns="91425" wrap="square" tIns="91425">
            <a:noAutofit/>
          </a:bodyPr>
          <a:lstStyle/>
          <a:p>
            <a:pPr indent="0" lvl="0" marL="0" rtl="0" algn="l">
              <a:lnSpc>
                <a:spcPct val="100000"/>
              </a:lnSpc>
              <a:spcBef>
                <a:spcPts val="0"/>
              </a:spcBef>
              <a:spcAft>
                <a:spcPts val="0"/>
              </a:spcAft>
              <a:buSzPts val="4500"/>
              <a:buNone/>
            </a:pPr>
            <a:r>
              <a:rPr lang="en"/>
              <a:t>Labs</a:t>
            </a:r>
            <a:endParaRPr/>
          </a:p>
          <a:p>
            <a:pPr indent="0" lvl="0" marL="0" rtl="0" algn="l">
              <a:lnSpc>
                <a:spcPct val="100000"/>
              </a:lnSpc>
              <a:spcBef>
                <a:spcPts val="0"/>
              </a:spcBef>
              <a:spcAft>
                <a:spcPts val="0"/>
              </a:spcAft>
              <a:buSzPts val="4500"/>
              <a:buNone/>
            </a:pPr>
            <a:r>
              <a:t/>
            </a:r>
            <a:endParaRPr/>
          </a:p>
        </p:txBody>
      </p:sp>
      <p:sp>
        <p:nvSpPr>
          <p:cNvPr id="547" name="Google Shape;547;g2c81bcff74a_0_0"/>
          <p:cNvSpPr txBox="1"/>
          <p:nvPr>
            <p:ph idx="4294967295" type="title"/>
          </p:nvPr>
        </p:nvSpPr>
        <p:spPr>
          <a:xfrm>
            <a:off x="541675" y="2996975"/>
            <a:ext cx="6748800" cy="7653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2800"/>
              <a:buNone/>
            </a:pPr>
            <a:r>
              <a:rPr b="1" lang="en" sz="3500">
                <a:solidFill>
                  <a:schemeClr val="dk1"/>
                </a:solidFill>
              </a:rPr>
              <a:t>bit.ly/usw-training</a:t>
            </a:r>
            <a:endParaRPr b="1" sz="3500">
              <a:solidFill>
                <a:schemeClr val="dk1"/>
              </a:solidFill>
            </a:endParaRPr>
          </a:p>
          <a:p>
            <a:pPr indent="0" lvl="0" marL="0" rtl="0" algn="l">
              <a:lnSpc>
                <a:spcPct val="100000"/>
              </a:lnSpc>
              <a:spcBef>
                <a:spcPts val="0"/>
              </a:spcBef>
              <a:spcAft>
                <a:spcPts val="0"/>
              </a:spcAft>
              <a:buSzPts val="2800"/>
              <a:buNone/>
            </a:pPr>
            <a:r>
              <a:t/>
            </a:r>
            <a:endParaRPr sz="2500"/>
          </a:p>
        </p:txBody>
      </p:sp>
    </p:spTree>
  </p:cSld>
  <p:clrMapOvr>
    <a:masterClrMapping/>
  </p:clrMapOvr>
</p:sld>
</file>

<file path=ppt/slides/slide3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51" name="Shape 551"/>
        <p:cNvGrpSpPr/>
        <p:nvPr/>
      </p:nvGrpSpPr>
      <p:grpSpPr>
        <a:xfrm>
          <a:off x="0" y="0"/>
          <a:ext cx="0" cy="0"/>
          <a:chOff x="0" y="0"/>
          <a:chExt cx="0" cy="0"/>
        </a:xfrm>
      </p:grpSpPr>
      <p:sp>
        <p:nvSpPr>
          <p:cNvPr id="552" name="Google Shape;552;p33"/>
          <p:cNvSpPr txBox="1"/>
          <p:nvPr>
            <p:ph type="title"/>
          </p:nvPr>
        </p:nvSpPr>
        <p:spPr>
          <a:xfrm>
            <a:off x="826400" y="819925"/>
            <a:ext cx="7491300" cy="3467700"/>
          </a:xfrm>
          <a:prstGeom prst="rect">
            <a:avLst/>
          </a:prstGeom>
          <a:noFill/>
          <a:ln>
            <a:noFill/>
          </a:ln>
        </p:spPr>
        <p:txBody>
          <a:bodyPr anchorCtr="0" anchor="ctr" bIns="91425" lIns="91425" spcFirstLastPara="1" rIns="91425" wrap="square" tIns="91425">
            <a:noAutofit/>
          </a:bodyPr>
          <a:lstStyle/>
          <a:p>
            <a:pPr indent="0" lvl="0" marL="0" rtl="0" algn="ctr">
              <a:lnSpc>
                <a:spcPct val="100000"/>
              </a:lnSpc>
              <a:spcBef>
                <a:spcPts val="0"/>
              </a:spcBef>
              <a:spcAft>
                <a:spcPts val="0"/>
              </a:spcAft>
              <a:buSzPts val="3600"/>
              <a:buNone/>
            </a:pPr>
            <a:r>
              <a:rPr lang="en"/>
              <a:t>Thank You</a:t>
            </a:r>
            <a:endParaRPr/>
          </a:p>
        </p:txBody>
      </p:sp>
    </p:spTree>
  </p:cSld>
  <p:clrMapOvr>
    <a:masterClrMapping/>
  </p:clrMapOvr>
</p:sld>
</file>

<file path=ppt/theme/theme1.xml><?xml version="1.0" encoding="utf-8"?>
<a:theme xmlns:a="http://schemas.openxmlformats.org/drawingml/2006/main" xmlns:r="http://schemas.openxmlformats.org/officeDocument/2006/relationships" name="Simple Light">
  <a:themeElements>
    <a:clrScheme name="Simple Light">
      <a:dk1>
        <a:srgbClr val="000000"/>
      </a:dk1>
      <a:lt1>
        <a:srgbClr val="FFFFFF"/>
      </a:lt1>
      <a:dk2>
        <a:srgbClr val="595959"/>
      </a:dk2>
      <a:lt2>
        <a:srgbClr val="EEEEEE"/>
      </a:lt2>
      <a:accent1>
        <a:srgbClr val="FFAB40"/>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3.xml><?xml version="1.0" encoding="utf-8"?>
<a:theme xmlns:a="http://schemas.openxmlformats.org/drawingml/2006/main" xmlns:r="http://schemas.openxmlformats.org/officeDocument/2006/relationships" name="Simple Light">
  <a:themeElements>
    <a:clrScheme name="Simple Light">
      <a:dk1>
        <a:srgbClr val="000000"/>
      </a:dk1>
      <a:lt1>
        <a:srgbClr val="FFFFFF"/>
      </a:lt1>
      <a:dk2>
        <a:srgbClr val="595959"/>
      </a:dk2>
      <a:lt2>
        <a:srgbClr val="EEEEEE"/>
      </a:lt2>
      <a:accent1>
        <a:srgbClr val="FFAB40"/>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