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handoutMasterIdLst>
    <p:handoutMasterId r:id="rId25"/>
  </p:handout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 id="271" r:id="rId17"/>
    <p:sldId id="272" r:id="rId18"/>
    <p:sldId id="273" r:id="rId19"/>
    <p:sldId id="275" r:id="rId20"/>
    <p:sldId id="276" r:id="rId21"/>
    <p:sldId id="277" r:id="rId22"/>
    <p:sldId id="278" r:id="rId23"/>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1">
          <p15:clr>
            <a:srgbClr val="A4A3A4"/>
          </p15:clr>
        </p15:guide>
        <p15:guide id="2" pos="317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579" y="53"/>
      </p:cViewPr>
      <p:guideLst>
        <p:guide orient="horz" pos="2381"/>
        <p:guide pos="3175"/>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3280684" cy="534238"/>
          </a:xfrm>
          <a:prstGeom prst="rect">
            <a:avLst/>
          </a:prstGeom>
          <a:noFill/>
          <a:ln>
            <a:noFill/>
          </a:ln>
        </p:spPr>
        <p:txBody>
          <a:bodyPr vert="horz" wrap="none" lIns="90004" tIns="44997" rIns="90004" bIns="44997" anchor="t" anchorCtr="0" compatLnSpc="0"/>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400" b="0" i="0" u="none" strike="noStrike" kern="1200" cap="none" spc="0" baseline="0">
              <a:solidFill>
                <a:srgbClr val="000000"/>
              </a:solidFill>
              <a:uFillTx/>
              <a:latin typeface="Arimo" pitchFamily="18"/>
              <a:ea typeface="DejaVu Sans Mono" pitchFamily="2"/>
              <a:cs typeface="DejaVu Sans" pitchFamily="2"/>
            </a:endParaRPr>
          </a:p>
        </p:txBody>
      </p:sp>
      <p:sp>
        <p:nvSpPr>
          <p:cNvPr id="3" name="Date Placeholder 2"/>
          <p:cNvSpPr txBox="1">
            <a:spLocks noGrp="1"/>
          </p:cNvSpPr>
          <p:nvPr>
            <p:ph type="dt" sz="quarter" idx="1"/>
          </p:nvPr>
        </p:nvSpPr>
        <p:spPr>
          <a:xfrm>
            <a:off x="4278962" y="0"/>
            <a:ext cx="3280684" cy="534238"/>
          </a:xfrm>
          <a:prstGeom prst="rect">
            <a:avLst/>
          </a:prstGeom>
          <a:noFill/>
          <a:ln>
            <a:noFill/>
          </a:ln>
        </p:spPr>
        <p:txBody>
          <a:bodyPr vert="horz" wrap="none" lIns="90004" tIns="44997" rIns="90004" bIns="44997" anchor="t" anchorCtr="0" compatLnSpc="0"/>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400" b="0" i="0" u="none" strike="noStrike" kern="1200" cap="none" spc="0" baseline="0">
              <a:solidFill>
                <a:srgbClr val="000000"/>
              </a:solidFill>
              <a:uFillTx/>
              <a:latin typeface="Arimo" pitchFamily="18"/>
              <a:ea typeface="DejaVu Sans Mono" pitchFamily="2"/>
              <a:cs typeface="DejaVu Sans" pitchFamily="2"/>
            </a:endParaRPr>
          </a:p>
        </p:txBody>
      </p:sp>
      <p:sp>
        <p:nvSpPr>
          <p:cNvPr id="4" name="Footer Placeholder 3"/>
          <p:cNvSpPr txBox="1">
            <a:spLocks noGrp="1"/>
          </p:cNvSpPr>
          <p:nvPr>
            <p:ph type="ftr" sz="quarter" idx="2"/>
          </p:nvPr>
        </p:nvSpPr>
        <p:spPr>
          <a:xfrm>
            <a:off x="0" y="10157402"/>
            <a:ext cx="3280684" cy="534238"/>
          </a:xfrm>
          <a:prstGeom prst="rect">
            <a:avLst/>
          </a:prstGeom>
          <a:noFill/>
          <a:ln>
            <a:noFill/>
          </a:ln>
        </p:spPr>
        <p:txBody>
          <a:bodyPr vert="horz" wrap="none" lIns="90004" tIns="44997" rIns="90004" bIns="44997" anchor="b" anchorCtr="0" compatLnSpc="0"/>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400" b="0" i="0" u="none" strike="noStrike" kern="1200" cap="none" spc="0" baseline="0">
              <a:solidFill>
                <a:srgbClr val="000000"/>
              </a:solidFill>
              <a:uFillTx/>
              <a:latin typeface="Arimo" pitchFamily="18"/>
              <a:ea typeface="DejaVu Sans Mono" pitchFamily="2"/>
              <a:cs typeface="DejaVu Sans" pitchFamily="2"/>
            </a:endParaRPr>
          </a:p>
        </p:txBody>
      </p:sp>
      <p:sp>
        <p:nvSpPr>
          <p:cNvPr id="5" name="Slide Number Placeholder 4"/>
          <p:cNvSpPr txBox="1">
            <a:spLocks noGrp="1"/>
          </p:cNvSpPr>
          <p:nvPr>
            <p:ph type="sldNum" sz="quarter" idx="3"/>
          </p:nvPr>
        </p:nvSpPr>
        <p:spPr>
          <a:xfrm>
            <a:off x="4278962" y="10157402"/>
            <a:ext cx="3280684" cy="534238"/>
          </a:xfrm>
          <a:prstGeom prst="rect">
            <a:avLst/>
          </a:prstGeom>
          <a:noFill/>
          <a:ln>
            <a:noFill/>
          </a:ln>
        </p:spPr>
        <p:txBody>
          <a:bodyPr vert="horz" wrap="none" lIns="90004" tIns="44997" rIns="90004" bIns="44997" anchor="b" anchorCtr="0" compatLnSpc="0"/>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fld id="{E3000CEE-AD34-4511-91B8-114402E18D76}" type="slidenum">
              <a:t>‹#›</a:t>
            </a:fld>
            <a:endParaRPr lang="en-GB" sz="1400" b="0" i="0" u="none" strike="noStrike" kern="1200" cap="none" spc="0" baseline="0">
              <a:solidFill>
                <a:srgbClr val="000000"/>
              </a:solidFill>
              <a:uFillTx/>
              <a:latin typeface="Arimo" pitchFamily="18"/>
              <a:ea typeface="DejaVu Sans Mono" pitchFamily="2"/>
              <a:cs typeface="DejaVu Sans" pitchFamily="2"/>
            </a:endParaRPr>
          </a:p>
        </p:txBody>
      </p:sp>
    </p:spTree>
    <p:extLst>
      <p:ext uri="{BB962C8B-B14F-4D97-AF65-F5344CB8AC3E}">
        <p14:creationId xmlns:p14="http://schemas.microsoft.com/office/powerpoint/2010/main" val="20273986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1107000" y="812517"/>
            <a:ext cx="5345280" cy="4008958"/>
          </a:xfrm>
          <a:prstGeom prst="rect">
            <a:avLst/>
          </a:prstGeom>
          <a:noFill/>
          <a:ln>
            <a:noFill/>
            <a:prstDash val="solid"/>
          </a:ln>
        </p:spPr>
      </p:sp>
      <p:sp>
        <p:nvSpPr>
          <p:cNvPr id="3" name="Notes Placeholder 2"/>
          <p:cNvSpPr txBox="1">
            <a:spLocks noGrp="1"/>
          </p:cNvSpPr>
          <p:nvPr>
            <p:ph type="body" sz="quarter" idx="3"/>
          </p:nvPr>
        </p:nvSpPr>
        <p:spPr>
          <a:xfrm>
            <a:off x="755998" y="5078522"/>
            <a:ext cx="6047640" cy="4811042"/>
          </a:xfrm>
          <a:prstGeom prst="rect">
            <a:avLst/>
          </a:prstGeom>
          <a:noFill/>
          <a:ln>
            <a:noFill/>
          </a:ln>
        </p:spPr>
        <p:txBody>
          <a:bodyPr vert="horz" wrap="square" lIns="0" tIns="0" rIns="0" bIns="0" anchor="t" anchorCtr="0" compatLnSpc="1"/>
          <a:lstStyle/>
          <a:p>
            <a:pPr lvl="0"/>
            <a:endParaRPr lang="en-GB"/>
          </a:p>
        </p:txBody>
      </p:sp>
      <p:sp>
        <p:nvSpPr>
          <p:cNvPr id="4" name="Header Placeholder 3"/>
          <p:cNvSpPr txBox="1">
            <a:spLocks noGrp="1"/>
          </p:cNvSpPr>
          <p:nvPr>
            <p:ph type="hdr" sz="quarter"/>
          </p:nvPr>
        </p:nvSpPr>
        <p:spPr>
          <a:xfrm>
            <a:off x="0" y="0"/>
            <a:ext cx="3280684" cy="534238"/>
          </a:xfrm>
          <a:prstGeom prst="rect">
            <a:avLst/>
          </a:prstGeom>
          <a:noFill/>
          <a:ln>
            <a:noFill/>
          </a:ln>
        </p:spPr>
        <p:txBody>
          <a:bodyPr vert="horz" wrap="square" lIns="0" tIns="0" rIns="0" bIns="0" anchor="t" anchorCtr="0" compatLnSpc="1"/>
          <a:lstStyle>
            <a:lvl1pPr marL="0" marR="0" lvl="0" indent="0" algn="l"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5" name="Date Placeholder 4"/>
          <p:cNvSpPr txBox="1">
            <a:spLocks noGrp="1"/>
          </p:cNvSpPr>
          <p:nvPr>
            <p:ph type="dt" idx="1"/>
          </p:nvPr>
        </p:nvSpPr>
        <p:spPr>
          <a:xfrm>
            <a:off x="4278962" y="0"/>
            <a:ext cx="3280684" cy="534238"/>
          </a:xfrm>
          <a:prstGeom prst="rect">
            <a:avLst/>
          </a:prstGeom>
          <a:noFill/>
          <a:ln>
            <a:noFill/>
          </a:ln>
        </p:spPr>
        <p:txBody>
          <a:bodyPr vert="horz" wrap="square" lIns="0" tIns="0" rIns="0" bIns="0" anchor="t" anchorCtr="0" compatLnSpc="1"/>
          <a:lstStyle>
            <a:lvl1pPr marL="0" marR="0" lvl="0" indent="0" algn="r"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6" name="Footer Placeholder 5"/>
          <p:cNvSpPr txBox="1">
            <a:spLocks noGrp="1"/>
          </p:cNvSpPr>
          <p:nvPr>
            <p:ph type="ftr" sz="quarter" idx="4"/>
          </p:nvPr>
        </p:nvSpPr>
        <p:spPr>
          <a:xfrm>
            <a:off x="0" y="10157402"/>
            <a:ext cx="3280684" cy="534238"/>
          </a:xfrm>
          <a:prstGeom prst="rect">
            <a:avLst/>
          </a:prstGeom>
          <a:noFill/>
          <a:ln>
            <a:noFill/>
          </a:ln>
        </p:spPr>
        <p:txBody>
          <a:bodyPr vert="horz" wrap="square" lIns="0" tIns="0" rIns="0" bIns="0" anchor="b" anchorCtr="0" compatLnSpc="1"/>
          <a:lstStyle>
            <a:lvl1pPr marL="0" marR="0" lvl="0" indent="0" algn="l"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7" name="Slide Number Placeholder 6"/>
          <p:cNvSpPr txBox="1">
            <a:spLocks noGrp="1"/>
          </p:cNvSpPr>
          <p:nvPr>
            <p:ph type="sldNum" sz="quarter" idx="5"/>
          </p:nvPr>
        </p:nvSpPr>
        <p:spPr>
          <a:xfrm>
            <a:off x="4278962" y="10157402"/>
            <a:ext cx="3280684" cy="534238"/>
          </a:xfrm>
          <a:prstGeom prst="rect">
            <a:avLst/>
          </a:prstGeom>
          <a:noFill/>
          <a:ln>
            <a:noFill/>
          </a:ln>
        </p:spPr>
        <p:txBody>
          <a:bodyPr vert="horz" wrap="square" lIns="0" tIns="0" rIns="0" bIns="0" anchor="b" anchorCtr="0" compatLnSpc="1"/>
          <a:lstStyle>
            <a:lvl1pPr marL="0" marR="0" lvl="0" indent="0" algn="r"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fld id="{2EC0D9BA-9FDB-4E4A-A734-36540901AB3F}" type="slidenum">
              <a:t>‹#›</a:t>
            </a:fld>
            <a:endParaRPr lang="en-GB"/>
          </a:p>
        </p:txBody>
      </p:sp>
    </p:spTree>
    <p:extLst>
      <p:ext uri="{BB962C8B-B14F-4D97-AF65-F5344CB8AC3E}">
        <p14:creationId xmlns:p14="http://schemas.microsoft.com/office/powerpoint/2010/main" val="1463805217"/>
      </p:ext>
    </p:extLst>
  </p:cSld>
  <p:clrMap bg1="lt1" tx1="dk1" bg2="lt2" tx2="dk2" accent1="accent1" accent2="accent2" accent3="accent3" accent4="accent4" accent5="accent5" accent6="accent6" hlink="hlink" folHlink="folHlink"/>
  <p:notesStyle>
    <a:lvl1pPr marL="215999" marR="0" lvl="0" indent="-215999" defTabSz="914400" rtl="0" fontAlgn="auto" hangingPunct="0">
      <a:lnSpc>
        <a:spcPct val="100000"/>
      </a:lnSpc>
      <a:spcBef>
        <a:spcPts val="0"/>
      </a:spcBef>
      <a:spcAft>
        <a:spcPts val="0"/>
      </a:spcAft>
      <a:buNone/>
      <a:tabLst/>
      <a:defRPr lang="en-GB" sz="2000" b="0" i="0" u="none" strike="noStrike" kern="1200" cap="none" spc="0" baseline="0">
        <a:solidFill>
          <a:srgbClr val="000000"/>
        </a:solidFill>
        <a:uFillTx/>
        <a:latin typeface="Arimo" pitchFamily="18"/>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6130F2DC-A288-4D94-BF82-773B1FC0C716}" type="slidenum">
              <a:t>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spAutoFit/>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D327D7E5-62F6-4DCB-9CB2-0FD1F62F7FB6}" type="slidenum">
              <a:t>2</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9F5205F6-8141-4E18-9432-EB5706B101EE}" type="slidenum">
              <a:t>3</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pPr lvl="0"/>
            <a:r>
              <a:rPr lang="en-US" sz="3200">
                <a:latin typeface="Times New Roman" pitchFamily="18"/>
              </a:rPr>
              <a:t>This research is based on preliminary information obtained by Morrisons and Carrefour as they consider establishing a joint venture in China. As a result, the focus of this assignment will be on the analysis of Chinese cultural concerns and Chinese culture as a whole.</a:t>
            </a:r>
            <a:endParaRPr lang="en-GB" sz="2810">
              <a:latin typeface="Albany" pitchFamily="18"/>
              <a:cs typeface="Tahoma" pitchFamily="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5AE09DDB-916B-49C5-B155-A0B12D169097}" type="slidenum">
              <a:t>4</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3F3D95DA-94F8-4209-9F55-401C71C546FE}" type="slidenum">
              <a:t>5</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9C884FB-BAC1-40A2-8503-F697D234EC55}" type="slidenum">
              <a:t>6</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2EF0C28-A94B-4F22-8F89-E9C90A7D4704}" type="slidenum">
              <a:t>7</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BF197B0-6945-43D3-B0C4-7D4DA884C0C5}" type="slidenum">
              <a:t>8</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690563DB-858A-499C-8D79-031E7F4703CF}" type="slidenum">
              <a:t>9</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42A0246-82A3-43FB-A6E3-E762D0FE5D20}" type="slidenum">
              <a:t>10</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pPr lvl="0" algn="just"/>
            <a:r>
              <a:rPr lang="en-GB" sz="3200" b="1">
                <a:latin typeface="Times New Roman" pitchFamily="18"/>
              </a:rPr>
              <a:t>Power Distance</a:t>
            </a:r>
            <a:r>
              <a:rPr lang="en-GB" sz="3200">
                <a:latin typeface="Times New Roman" pitchFamily="18"/>
              </a:rPr>
              <a:t>- </a:t>
            </a:r>
            <a:r>
              <a:rPr lang="en-US" sz="3200">
                <a:latin typeface="Times New Roman" pitchFamily="18"/>
              </a:rPr>
              <a:t>An investigation of current socioeconomic inequities is required in light of this. The fact that China scored highly on this rating suggests that the majority of its inhabitants recognise the presence of significant socioeconomic differences. This shows that society intentionally promotes inequality.</a:t>
            </a:r>
            <a:endParaRPr lang="en-GB" sz="3200">
              <a:latin typeface="Times New Roman" pitchFamily="18"/>
            </a:endParaRPr>
          </a:p>
          <a:p>
            <a:pPr lvl="0"/>
            <a:endParaRPr lang="en-GB" sz="2810">
              <a:latin typeface="Albany" pitchFamily="18"/>
              <a:cs typeface="Tahoma" pitchFamily="2"/>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0551CF4E-AD31-4882-8146-E5E44ABD31EE}" type="slidenum">
              <a:t>11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FB1781FB-DCAB-483A-B3FE-E5E97F6B132C}" type="slidenum">
              <a:t>12</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A322579-A247-4EC5-951C-C76E59C5EEF5}" type="slidenum">
              <a:t>13</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D4B8D07-97EB-42DB-84CF-810DE36A2779}" type="slidenum">
              <a:t>14</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1"/>
            <a:ext cx="5345116" cy="4008436"/>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5620534-BE05-4CAD-BF66-36C12FF9C18A}" type="slidenum">
              <a:t>15</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2D146F9D-7163-4BEE-B609-4AF5EF1B37A4}" type="slidenum">
              <a:t>16</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92789552-C54C-4D2F-A5ED-DECD8B2595CA}" type="slidenum">
              <a:t>17</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2DF8410E-D066-4531-A5BB-B8A03E9B05C3}" type="slidenum">
              <a:t>18</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0"/>
            <a:ext cx="5345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4DEFA55-F0A5-4F84-8687-9D58DFD1BF47}" type="slidenum">
              <a:t>19</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1"/>
            <a:ext cx="5345116" cy="4008436"/>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1A4188AC-AD9D-4BC5-8A3D-D38BA00DFD4E}" type="slidenum">
              <a:t>20</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1"/>
            <a:ext cx="5345116" cy="4008436"/>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pPr lvl="0"/>
            <a:r>
              <a:rPr lang="en-US" sz="1200">
                <a:solidFill>
                  <a:srgbClr val="222222"/>
                </a:solidFill>
                <a:latin typeface="Times New Roman" pitchFamily="18"/>
                <a:cs typeface="Times New Roman" pitchFamily="18"/>
              </a:rPr>
              <a:t>Hampden-Turner and et. Al., 2020. </a:t>
            </a:r>
            <a:r>
              <a:rPr lang="en-US" sz="1200" i="1">
                <a:solidFill>
                  <a:srgbClr val="222222"/>
                </a:solidFill>
                <a:latin typeface="Times New Roman" pitchFamily="18"/>
                <a:cs typeface="Times New Roman" pitchFamily="18"/>
              </a:rPr>
              <a:t>Riding the waves of culture: Understanding diversity in global business</a:t>
            </a:r>
            <a:r>
              <a:rPr lang="en-US" sz="1200">
                <a:solidFill>
                  <a:srgbClr val="222222"/>
                </a:solidFill>
                <a:latin typeface="Times New Roman" pitchFamily="18"/>
                <a:cs typeface="Times New Roman" pitchFamily="18"/>
              </a:rPr>
              <a:t>. Hachette UK.</a:t>
            </a:r>
          </a:p>
          <a:p>
            <a:pPr lvl="0"/>
            <a:r>
              <a:rPr lang="en-US" sz="1200">
                <a:solidFill>
                  <a:srgbClr val="222222"/>
                </a:solidFill>
                <a:latin typeface="Times New Roman" pitchFamily="18"/>
                <a:cs typeface="Times New Roman" pitchFamily="18"/>
              </a:rPr>
              <a:t>Minkov, M. and Kaasa, A., 2021. A test of Hofstede's model of culture following his own approach. </a:t>
            </a:r>
            <a:r>
              <a:rPr lang="en-US" sz="1200" i="1">
                <a:solidFill>
                  <a:srgbClr val="222222"/>
                </a:solidFill>
                <a:latin typeface="Times New Roman" pitchFamily="18"/>
                <a:cs typeface="Times New Roman" pitchFamily="18"/>
              </a:rPr>
              <a:t>Cross Cultural &amp; Strategic Management</a:t>
            </a:r>
            <a:r>
              <a:rPr lang="en-US" sz="1200">
                <a:solidFill>
                  <a:srgbClr val="222222"/>
                </a:solidFill>
                <a:latin typeface="Times New Roman" pitchFamily="18"/>
                <a:cs typeface="Times New Roman" pitchFamily="18"/>
              </a:rPr>
              <a:t>, </a:t>
            </a:r>
            <a:r>
              <a:rPr lang="en-US" sz="1200" i="1">
                <a:solidFill>
                  <a:srgbClr val="222222"/>
                </a:solidFill>
                <a:latin typeface="Times New Roman" pitchFamily="18"/>
                <a:cs typeface="Times New Roman" pitchFamily="18"/>
              </a:rPr>
              <a:t>28</a:t>
            </a:r>
            <a:r>
              <a:rPr lang="en-US" sz="1200">
                <a:solidFill>
                  <a:srgbClr val="222222"/>
                </a:solidFill>
                <a:latin typeface="Times New Roman" pitchFamily="18"/>
                <a:cs typeface="Times New Roman" pitchFamily="18"/>
              </a:rPr>
              <a:t>(2), pp.384-406</a:t>
            </a:r>
            <a:r>
              <a:rPr lang="en-US" sz="1100">
                <a:solidFill>
                  <a:srgbClr val="222222"/>
                </a:solidFill>
                <a:latin typeface="Arial" pitchFamily="34"/>
              </a:rPr>
              <a:t>.</a:t>
            </a:r>
            <a:endParaRPr lang="en-GB" sz="1200">
              <a:latin typeface="Times New Roman" pitchFamily="18"/>
              <a:cs typeface="Times New Roman" pitchFamily="1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135478B3-A504-4842-B2AE-6913E688331D}" type="slidenum">
              <a:t>21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1"/>
            <a:ext cx="5345116" cy="4008436"/>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260472" y="1236661"/>
            <a:ext cx="7559673" cy="2632072"/>
          </a:xfrm>
        </p:spPr>
        <p:txBody>
          <a:bodyPr anchor="b"/>
          <a:lstStyle>
            <a:lvl1pPr>
              <a:defRPr lang="en-US" sz="6000"/>
            </a:lvl1pPr>
          </a:lstStyle>
          <a:p>
            <a:pPr lvl="0"/>
            <a:r>
              <a:rPr lang="en-US"/>
              <a:t>Click to edit Master title style</a:t>
            </a:r>
            <a:endParaRPr lang="en-IN"/>
          </a:p>
        </p:txBody>
      </p:sp>
      <p:sp>
        <p:nvSpPr>
          <p:cNvPr id="3" name="Subtitle 2"/>
          <p:cNvSpPr txBox="1">
            <a:spLocks noGrp="1"/>
          </p:cNvSpPr>
          <p:nvPr>
            <p:ph type="subTitle" idx="1"/>
          </p:nvPr>
        </p:nvSpPr>
        <p:spPr>
          <a:xfrm>
            <a:off x="1260472" y="3970333"/>
            <a:ext cx="7559673" cy="1825627"/>
          </a:xfrm>
        </p:spPr>
        <p:txBody>
          <a:bodyPr anchorCtr="1"/>
          <a:lstStyle>
            <a:lvl1pPr algn="ctr">
              <a:defRPr sz="2400"/>
            </a:lvl1pPr>
          </a:lstStyle>
          <a:p>
            <a:pPr lvl="0"/>
            <a:r>
              <a:rPr lang="en-US"/>
              <a:t>Click to edit Master subtitle style</a:t>
            </a:r>
            <a:endParaRPr lang="en-IN"/>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92FFA365-14C7-4317-BE03-32077F472A37}" type="slidenum">
              <a:t>‹#›</a:t>
            </a:fld>
            <a:endParaRPr lang="en-GB"/>
          </a:p>
        </p:txBody>
      </p:sp>
    </p:spTree>
    <p:extLst>
      <p:ext uri="{BB962C8B-B14F-4D97-AF65-F5344CB8AC3E}">
        <p14:creationId xmlns:p14="http://schemas.microsoft.com/office/powerpoint/2010/main" val="2222736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lang="en-US"/>
            </a:lvl1pPr>
          </a:lstStyle>
          <a:p>
            <a:pPr lvl="0"/>
            <a:r>
              <a:rPr lang="en-US"/>
              <a:t>Click to edit Master title style</a:t>
            </a:r>
            <a:endParaRPr lang="en-IN"/>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A9C171EB-978E-4E05-9EFA-8210E850DCB1}" type="slidenum">
              <a:t>‹#›</a:t>
            </a:fld>
            <a:endParaRPr lang="en-GB"/>
          </a:p>
        </p:txBody>
      </p:sp>
    </p:spTree>
    <p:extLst>
      <p:ext uri="{BB962C8B-B14F-4D97-AF65-F5344CB8AC3E}">
        <p14:creationId xmlns:p14="http://schemas.microsoft.com/office/powerpoint/2010/main" val="3901288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687391" y="1884358"/>
            <a:ext cx="8694736" cy="3144841"/>
          </a:xfrm>
        </p:spPr>
        <p:txBody>
          <a:bodyPr anchor="b"/>
          <a:lstStyle>
            <a:lvl1pPr>
              <a:defRPr lang="en-US" sz="6000"/>
            </a:lvl1pPr>
          </a:lstStyle>
          <a:p>
            <a:pPr lvl="0"/>
            <a:r>
              <a:rPr lang="en-US"/>
              <a:t>Click to edit Master title style</a:t>
            </a:r>
            <a:endParaRPr lang="en-IN"/>
          </a:p>
        </p:txBody>
      </p:sp>
      <p:sp>
        <p:nvSpPr>
          <p:cNvPr id="3" name="Text Placeholder 2"/>
          <p:cNvSpPr txBox="1">
            <a:spLocks noGrp="1"/>
          </p:cNvSpPr>
          <p:nvPr>
            <p:ph type="body" idx="1"/>
          </p:nvPr>
        </p:nvSpPr>
        <p:spPr>
          <a:xfrm>
            <a:off x="687391" y="5059366"/>
            <a:ext cx="8694736" cy="1652585"/>
          </a:xfrm>
        </p:spPr>
        <p:txBody>
          <a:bodyPr/>
          <a:lstStyle>
            <a:lvl1pPr>
              <a:defRPr sz="24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9825B11-A6F8-4904-BD69-09FFBE23FB93}" type="slidenum">
              <a:t>‹#›</a:t>
            </a:fld>
            <a:endParaRPr lang="en-GB"/>
          </a:p>
        </p:txBody>
      </p:sp>
    </p:spTree>
    <p:extLst>
      <p:ext uri="{BB962C8B-B14F-4D97-AF65-F5344CB8AC3E}">
        <p14:creationId xmlns:p14="http://schemas.microsoft.com/office/powerpoint/2010/main" val="4164414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lang="en-US"/>
            </a:lvl1pPr>
          </a:lstStyle>
          <a:p>
            <a:pPr lvl="0"/>
            <a:r>
              <a:rPr lang="en-US"/>
              <a:t>Click to edit Master title style</a:t>
            </a:r>
            <a:endParaRPr lang="en-IN"/>
          </a:p>
        </p:txBody>
      </p:sp>
      <p:sp>
        <p:nvSpPr>
          <p:cNvPr id="3" name="Content Placeholder 2"/>
          <p:cNvSpPr txBox="1">
            <a:spLocks noGrp="1"/>
          </p:cNvSpPr>
          <p:nvPr>
            <p:ph idx="1"/>
          </p:nvPr>
        </p:nvSpPr>
        <p:spPr>
          <a:xfrm>
            <a:off x="503240" y="1768477"/>
            <a:ext cx="4459291" cy="498951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txBox="1">
            <a:spLocks noGrp="1"/>
          </p:cNvSpPr>
          <p:nvPr>
            <p:ph idx="2"/>
          </p:nvPr>
        </p:nvSpPr>
        <p:spPr>
          <a:xfrm>
            <a:off x="5114925" y="1768477"/>
            <a:ext cx="4460872" cy="498951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txBox="1">
            <a:spLocks noGrp="1"/>
          </p:cNvSpPr>
          <p:nvPr>
            <p:ph type="dt" sz="half" idx="7"/>
          </p:nvPr>
        </p:nvSpPr>
        <p:spPr/>
        <p:txBody>
          <a:bodyPr/>
          <a:lstStyle>
            <a:lvl1pPr>
              <a:defRPr/>
            </a:lvl1pPr>
          </a:lstStyle>
          <a:p>
            <a:pPr lvl="0"/>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8FF9CAE7-A3FD-43F4-921E-5A8EFF7B696E}" type="slidenum">
              <a:t>‹#›</a:t>
            </a:fld>
            <a:endParaRPr lang="en-GB"/>
          </a:p>
        </p:txBody>
      </p:sp>
    </p:spTree>
    <p:extLst>
      <p:ext uri="{BB962C8B-B14F-4D97-AF65-F5344CB8AC3E}">
        <p14:creationId xmlns:p14="http://schemas.microsoft.com/office/powerpoint/2010/main" val="2679934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693736" y="403222"/>
            <a:ext cx="8694736" cy="1460497"/>
          </a:xfrm>
        </p:spPr>
        <p:txBody>
          <a:bodyPr/>
          <a:lstStyle>
            <a:lvl1pPr>
              <a:defRPr lang="en-US"/>
            </a:lvl1pPr>
          </a:lstStyle>
          <a:p>
            <a:pPr lvl="0"/>
            <a:r>
              <a:rPr lang="en-US"/>
              <a:t>Click to edit Master title style</a:t>
            </a:r>
            <a:endParaRPr lang="en-IN"/>
          </a:p>
        </p:txBody>
      </p:sp>
      <p:sp>
        <p:nvSpPr>
          <p:cNvPr id="3" name="Text Placeholder 2"/>
          <p:cNvSpPr txBox="1">
            <a:spLocks noGrp="1"/>
          </p:cNvSpPr>
          <p:nvPr>
            <p:ph type="body" idx="1"/>
          </p:nvPr>
        </p:nvSpPr>
        <p:spPr>
          <a:xfrm>
            <a:off x="693736" y="1852610"/>
            <a:ext cx="4265611" cy="908054"/>
          </a:xfrm>
        </p:spPr>
        <p:txBody>
          <a:bodyPr anchor="b"/>
          <a:lstStyle>
            <a:lvl1pPr>
              <a:defRPr sz="2400" b="1"/>
            </a:lvl1pPr>
          </a:lstStyle>
          <a:p>
            <a:pPr lvl="0"/>
            <a:r>
              <a:rPr lang="en-US"/>
              <a:t>Click to edit Master text styles</a:t>
            </a:r>
          </a:p>
        </p:txBody>
      </p:sp>
      <p:sp>
        <p:nvSpPr>
          <p:cNvPr id="4" name="Content Placeholder 3"/>
          <p:cNvSpPr txBox="1">
            <a:spLocks noGrp="1"/>
          </p:cNvSpPr>
          <p:nvPr>
            <p:ph idx="2"/>
          </p:nvPr>
        </p:nvSpPr>
        <p:spPr>
          <a:xfrm>
            <a:off x="693736" y="2760665"/>
            <a:ext cx="4265611" cy="406241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txBox="1">
            <a:spLocks noGrp="1"/>
          </p:cNvSpPr>
          <p:nvPr>
            <p:ph type="body" idx="3"/>
          </p:nvPr>
        </p:nvSpPr>
        <p:spPr>
          <a:xfrm>
            <a:off x="5103815" y="1852610"/>
            <a:ext cx="4284658" cy="908054"/>
          </a:xfrm>
        </p:spPr>
        <p:txBody>
          <a:bodyPr anchor="b"/>
          <a:lstStyle>
            <a:lvl1pPr>
              <a:defRPr sz="2400" b="1"/>
            </a:lvl1pPr>
          </a:lstStyle>
          <a:p>
            <a:pPr lvl="0"/>
            <a:r>
              <a:rPr lang="en-US"/>
              <a:t>Click to edit Master text styles</a:t>
            </a:r>
          </a:p>
        </p:txBody>
      </p:sp>
      <p:sp>
        <p:nvSpPr>
          <p:cNvPr id="6" name="Content Placeholder 5"/>
          <p:cNvSpPr txBox="1">
            <a:spLocks noGrp="1"/>
          </p:cNvSpPr>
          <p:nvPr>
            <p:ph idx="4"/>
          </p:nvPr>
        </p:nvSpPr>
        <p:spPr>
          <a:xfrm>
            <a:off x="5103815" y="2760665"/>
            <a:ext cx="4284658" cy="406241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txBox="1">
            <a:spLocks noGrp="1"/>
          </p:cNvSpPr>
          <p:nvPr>
            <p:ph type="dt" sz="half" idx="7"/>
          </p:nvPr>
        </p:nvSpPr>
        <p:spPr/>
        <p:txBody>
          <a:bodyPr/>
          <a:lstStyle>
            <a:lvl1pPr>
              <a:defRPr/>
            </a:lvl1pPr>
          </a:lstStyle>
          <a:p>
            <a:pPr lvl="0"/>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B0BDDB11-CEDB-4DA8-85B4-763325C305B1}" type="slidenum">
              <a:t>‹#›</a:t>
            </a:fld>
            <a:endParaRPr lang="en-GB"/>
          </a:p>
        </p:txBody>
      </p:sp>
    </p:spTree>
    <p:extLst>
      <p:ext uri="{BB962C8B-B14F-4D97-AF65-F5344CB8AC3E}">
        <p14:creationId xmlns:p14="http://schemas.microsoft.com/office/powerpoint/2010/main" val="830099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lang="en-US"/>
            </a:lvl1pPr>
          </a:lstStyle>
          <a:p>
            <a:pPr lvl="0"/>
            <a:r>
              <a:rPr lang="en-US"/>
              <a:t>Click to edit Master title style</a:t>
            </a:r>
            <a:endParaRPr lang="en-IN"/>
          </a:p>
        </p:txBody>
      </p:sp>
      <p:sp>
        <p:nvSpPr>
          <p:cNvPr id="3" name="Date Placeholder 2"/>
          <p:cNvSpPr txBox="1">
            <a:spLocks noGrp="1"/>
          </p:cNvSpPr>
          <p:nvPr>
            <p:ph type="dt" sz="half" idx="7"/>
          </p:nvPr>
        </p:nvSpPr>
        <p:spPr/>
        <p:txBody>
          <a:bodyPr/>
          <a:lstStyle>
            <a:lvl1pPr>
              <a:defRPr/>
            </a:lvl1pPr>
          </a:lstStyle>
          <a:p>
            <a:pPr lvl="0"/>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BD87019D-DDEE-4CEF-B82E-6D256C28CB2A}" type="slidenum">
              <a:t>‹#›</a:t>
            </a:fld>
            <a:endParaRPr lang="en-GB"/>
          </a:p>
        </p:txBody>
      </p:sp>
    </p:spTree>
    <p:extLst>
      <p:ext uri="{BB962C8B-B14F-4D97-AF65-F5344CB8AC3E}">
        <p14:creationId xmlns:p14="http://schemas.microsoft.com/office/powerpoint/2010/main" val="936725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1F578B40-F6D0-4661-9CAC-F5A2B9C897C0}" type="slidenum">
              <a:t>‹#›</a:t>
            </a:fld>
            <a:endParaRPr lang="en-GB"/>
          </a:p>
        </p:txBody>
      </p:sp>
    </p:spTree>
    <p:extLst>
      <p:ext uri="{BB962C8B-B14F-4D97-AF65-F5344CB8AC3E}">
        <p14:creationId xmlns:p14="http://schemas.microsoft.com/office/powerpoint/2010/main" val="3421564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93736" y="503240"/>
            <a:ext cx="3251204" cy="1765304"/>
          </a:xfrm>
        </p:spPr>
        <p:txBody>
          <a:bodyPr anchor="b"/>
          <a:lstStyle>
            <a:lvl1pPr>
              <a:defRPr lang="en-US" sz="3200"/>
            </a:lvl1pPr>
          </a:lstStyle>
          <a:p>
            <a:pPr lvl="0"/>
            <a:r>
              <a:rPr lang="en-US"/>
              <a:t>Click to edit Master title style</a:t>
            </a:r>
            <a:endParaRPr lang="en-IN"/>
          </a:p>
        </p:txBody>
      </p:sp>
      <p:sp>
        <p:nvSpPr>
          <p:cNvPr id="3" name="Content Placeholder 2"/>
          <p:cNvSpPr txBox="1">
            <a:spLocks noGrp="1"/>
          </p:cNvSpPr>
          <p:nvPr>
            <p:ph idx="1"/>
          </p:nvPr>
        </p:nvSpPr>
        <p:spPr>
          <a:xfrm>
            <a:off x="4286249" y="1089022"/>
            <a:ext cx="5102223" cy="5372100"/>
          </a:xfrm>
        </p:spPr>
        <p:txBody>
          <a:bodyPr/>
          <a:lstStyle>
            <a:lvl1pPr>
              <a:defRPr/>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txBox="1">
            <a:spLocks noGrp="1"/>
          </p:cNvSpPr>
          <p:nvPr>
            <p:ph type="body" idx="2"/>
          </p:nvPr>
        </p:nvSpPr>
        <p:spPr>
          <a:xfrm>
            <a:off x="693736" y="2268534"/>
            <a:ext cx="3251204" cy="4200525"/>
          </a:xfrm>
        </p:spPr>
        <p:txBody>
          <a:bodyPr/>
          <a:lstStyle>
            <a:lvl1pPr>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057E5A9B-1BF6-4A9A-B290-D2F06AABFE9C}" type="slidenum">
              <a:t>‹#›</a:t>
            </a:fld>
            <a:endParaRPr lang="en-GB"/>
          </a:p>
        </p:txBody>
      </p:sp>
    </p:spTree>
    <p:extLst>
      <p:ext uri="{BB962C8B-B14F-4D97-AF65-F5344CB8AC3E}">
        <p14:creationId xmlns:p14="http://schemas.microsoft.com/office/powerpoint/2010/main" val="2172465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93736" y="503240"/>
            <a:ext cx="3251204" cy="1765304"/>
          </a:xfrm>
        </p:spPr>
        <p:txBody>
          <a:bodyPr anchor="b"/>
          <a:lstStyle>
            <a:lvl1pPr>
              <a:defRPr lang="en-US" sz="3200"/>
            </a:lvl1pPr>
          </a:lstStyle>
          <a:p>
            <a:pPr lvl="0"/>
            <a:r>
              <a:rPr lang="en-US"/>
              <a:t>Click to edit Master title style</a:t>
            </a:r>
            <a:endParaRPr lang="en-IN"/>
          </a:p>
        </p:txBody>
      </p:sp>
      <p:sp>
        <p:nvSpPr>
          <p:cNvPr id="3" name="Picture Placeholder 2"/>
          <p:cNvSpPr txBox="1">
            <a:spLocks noGrp="1"/>
          </p:cNvSpPr>
          <p:nvPr>
            <p:ph type="pic" idx="1"/>
          </p:nvPr>
        </p:nvSpPr>
        <p:spPr>
          <a:xfrm>
            <a:off x="4286249" y="1089022"/>
            <a:ext cx="5102223" cy="5372100"/>
          </a:xfrm>
        </p:spPr>
        <p:txBody>
          <a:bodyPr/>
          <a:lstStyle>
            <a:lvl1pPr>
              <a:defRPr lang="en-IN"/>
            </a:lvl1pPr>
          </a:lstStyle>
          <a:p>
            <a:pPr lvl="0"/>
            <a:endParaRPr lang="en-IN"/>
          </a:p>
        </p:txBody>
      </p:sp>
      <p:sp>
        <p:nvSpPr>
          <p:cNvPr id="4" name="Text Placeholder 3"/>
          <p:cNvSpPr txBox="1">
            <a:spLocks noGrp="1"/>
          </p:cNvSpPr>
          <p:nvPr>
            <p:ph type="body" idx="2"/>
          </p:nvPr>
        </p:nvSpPr>
        <p:spPr>
          <a:xfrm>
            <a:off x="693736" y="2268534"/>
            <a:ext cx="3251204" cy="4200525"/>
          </a:xfrm>
        </p:spPr>
        <p:txBody>
          <a:bodyPr/>
          <a:lstStyle>
            <a:lvl1pPr>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1B45F4D1-CAF4-4489-949E-8AAD073DAC6A}" type="slidenum">
              <a:t>‹#›</a:t>
            </a:fld>
            <a:endParaRPr lang="en-GB"/>
          </a:p>
        </p:txBody>
      </p:sp>
    </p:spTree>
    <p:extLst>
      <p:ext uri="{BB962C8B-B14F-4D97-AF65-F5344CB8AC3E}">
        <p14:creationId xmlns:p14="http://schemas.microsoft.com/office/powerpoint/2010/main" val="2164213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lang="en-US"/>
            </a:lvl1pPr>
          </a:lstStyle>
          <a:p>
            <a:pPr lvl="0"/>
            <a:r>
              <a:rPr lang="en-US"/>
              <a:t>Click to edit Master title style</a:t>
            </a:r>
            <a:endParaRPr lang="en-IN"/>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300923F2-3B19-48B0-A656-BA565831A263}" type="slidenum">
              <a:t>‹#›</a:t>
            </a:fld>
            <a:endParaRPr lang="en-GB"/>
          </a:p>
        </p:txBody>
      </p:sp>
    </p:spTree>
    <p:extLst>
      <p:ext uri="{BB962C8B-B14F-4D97-AF65-F5344CB8AC3E}">
        <p14:creationId xmlns:p14="http://schemas.microsoft.com/office/powerpoint/2010/main" val="1288174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7308854" y="301623"/>
            <a:ext cx="2266953" cy="6456358"/>
          </a:xfrm>
        </p:spPr>
        <p:txBody>
          <a:bodyPr vert="eaVert"/>
          <a:lstStyle>
            <a:lvl1pPr>
              <a:defRPr lang="en-US"/>
            </a:lvl1pPr>
          </a:lstStyle>
          <a:p>
            <a:pPr lvl="0"/>
            <a:r>
              <a:rPr lang="en-US"/>
              <a:t>Click to edit Master title style</a:t>
            </a:r>
            <a:endParaRPr lang="en-IN"/>
          </a:p>
        </p:txBody>
      </p:sp>
      <p:sp>
        <p:nvSpPr>
          <p:cNvPr id="3" name="Vertical Text Placeholder 2"/>
          <p:cNvSpPr txBox="1">
            <a:spLocks noGrp="1"/>
          </p:cNvSpPr>
          <p:nvPr>
            <p:ph type="body" orient="vert" idx="1"/>
          </p:nvPr>
        </p:nvSpPr>
        <p:spPr>
          <a:xfrm>
            <a:off x="503240" y="301623"/>
            <a:ext cx="6653210" cy="645635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CE5EE68A-AD40-4FF2-90AD-E6F55287785C}" type="slidenum">
              <a:t>‹#›</a:t>
            </a:fld>
            <a:endParaRPr lang="en-GB"/>
          </a:p>
        </p:txBody>
      </p:sp>
    </p:spTree>
    <p:extLst>
      <p:ext uri="{BB962C8B-B14F-4D97-AF65-F5344CB8AC3E}">
        <p14:creationId xmlns:p14="http://schemas.microsoft.com/office/powerpoint/2010/main" val="3347396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2641774" y="884389"/>
            <a:ext cx="6194026" cy="2801456"/>
          </a:xfrm>
        </p:spPr>
        <p:txBody>
          <a:bodyPr bIns="0" anchor="b"/>
          <a:lstStyle>
            <a:lvl1pPr>
              <a:defRPr sz="5952"/>
            </a:lvl1pPr>
          </a:lstStyle>
          <a:p>
            <a:pPr lvl="0"/>
            <a:r>
              <a:rPr lang="en-US"/>
              <a:t>Click to edit Master title style</a:t>
            </a:r>
          </a:p>
        </p:txBody>
      </p:sp>
      <p:sp>
        <p:nvSpPr>
          <p:cNvPr id="3" name="Subtitle 2"/>
          <p:cNvSpPr txBox="1">
            <a:spLocks noGrp="1"/>
          </p:cNvSpPr>
          <p:nvPr>
            <p:ph type="subTitle" idx="1"/>
          </p:nvPr>
        </p:nvSpPr>
        <p:spPr>
          <a:xfrm>
            <a:off x="2641774" y="3892500"/>
            <a:ext cx="6194026" cy="1077647"/>
          </a:xfrm>
        </p:spPr>
        <p:txBody>
          <a:bodyPr tIns="91440" bIns="91440"/>
          <a:lstStyle>
            <a:lvl1pPr marL="0" indent="0">
              <a:buNone/>
              <a:defRPr sz="1764" cap="all"/>
            </a:lvl1pPr>
          </a:lstStyle>
          <a:p>
            <a:pPr lvl="0"/>
            <a:r>
              <a:rPr lang="en-US"/>
              <a:t>Click to edit Master subtitle style</a:t>
            </a:r>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a:xfrm>
            <a:off x="2641774" y="362998"/>
            <a:ext cx="3402427" cy="340833"/>
          </a:xfrm>
        </p:spPr>
        <p:txBody>
          <a:bodyPr/>
          <a:lstStyle>
            <a:lvl1pPr>
              <a:defRPr/>
            </a:lvl1pPr>
          </a:lstStyle>
          <a:p>
            <a:pPr lvl="0"/>
            <a:endParaRPr lang="en-GB"/>
          </a:p>
        </p:txBody>
      </p:sp>
      <p:sp>
        <p:nvSpPr>
          <p:cNvPr id="6" name="Slide Number Placeholder 5"/>
          <p:cNvSpPr txBox="1">
            <a:spLocks noGrp="1"/>
          </p:cNvSpPr>
          <p:nvPr>
            <p:ph type="sldNum" sz="quarter" idx="8"/>
          </p:nvPr>
        </p:nvSpPr>
        <p:spPr>
          <a:xfrm>
            <a:off x="1581665" y="880722"/>
            <a:ext cx="884151" cy="555104"/>
          </a:xfrm>
        </p:spPr>
        <p:txBody>
          <a:bodyPr/>
          <a:lstStyle>
            <a:lvl1pPr>
              <a:defRPr/>
            </a:lvl1pPr>
          </a:lstStyle>
          <a:p>
            <a:pPr lvl="0"/>
            <a:fld id="{DD0DBB17-6F05-4ABB-B860-392956BBC9BD}" type="slidenum">
              <a:t>‹#›</a:t>
            </a:fld>
            <a:endParaRPr lang="en-GB"/>
          </a:p>
        </p:txBody>
      </p:sp>
      <p:cxnSp>
        <p:nvCxnSpPr>
          <p:cNvPr id="7" name="Straight Connector 14"/>
          <p:cNvCxnSpPr/>
          <p:nvPr/>
        </p:nvCxnSpPr>
        <p:spPr>
          <a:xfrm>
            <a:off x="2641774" y="3889564"/>
            <a:ext cx="6194027" cy="0"/>
          </a:xfrm>
          <a:prstGeom prst="straightConnector1">
            <a:avLst/>
          </a:prstGeom>
          <a:noFill/>
          <a:ln w="31747">
            <a:solidFill>
              <a:srgbClr val="B71E42"/>
            </a:solidFill>
            <a:prstDash val="solid"/>
            <a:miter/>
          </a:ln>
        </p:spPr>
      </p:cxnSp>
    </p:spTree>
    <p:extLst>
      <p:ext uri="{BB962C8B-B14F-4D97-AF65-F5344CB8AC3E}">
        <p14:creationId xmlns:p14="http://schemas.microsoft.com/office/powerpoint/2010/main" val="255293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89707E66-6032-4CE9-8165-945584A57EAC}" type="slidenum">
              <a:t>‹#›</a:t>
            </a:fld>
            <a:endParaRPr lang="en-GB"/>
          </a:p>
        </p:txBody>
      </p:sp>
      <p:cxnSp>
        <p:nvCxnSpPr>
          <p:cNvPr id="7" name="Straight Connector 32"/>
          <p:cNvCxnSpPr/>
          <p:nvPr/>
        </p:nvCxnSpPr>
        <p:spPr>
          <a:xfrm>
            <a:off x="1591348" y="2036076"/>
            <a:ext cx="7244453" cy="0"/>
          </a:xfrm>
          <a:prstGeom prst="straightConnector1">
            <a:avLst/>
          </a:prstGeom>
          <a:noFill/>
          <a:ln w="31747">
            <a:solidFill>
              <a:srgbClr val="B71E42"/>
            </a:solidFill>
            <a:prstDash val="solid"/>
            <a:miter/>
          </a:ln>
        </p:spPr>
      </p:cxnSp>
    </p:spTree>
    <p:extLst>
      <p:ext uri="{BB962C8B-B14F-4D97-AF65-F5344CB8AC3E}">
        <p14:creationId xmlns:p14="http://schemas.microsoft.com/office/powerpoint/2010/main" val="3192622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591348" y="1935812"/>
            <a:ext cx="6192353" cy="2081119"/>
          </a:xfrm>
        </p:spPr>
        <p:txBody>
          <a:bodyPr anchor="b"/>
          <a:lstStyle>
            <a:lvl1pPr>
              <a:defRPr/>
            </a:lvl1pPr>
          </a:lstStyle>
          <a:p>
            <a:pPr lvl="0"/>
            <a:r>
              <a:rPr lang="en-US"/>
              <a:t>Click to edit Master title style</a:t>
            </a:r>
          </a:p>
        </p:txBody>
      </p:sp>
      <p:sp>
        <p:nvSpPr>
          <p:cNvPr id="3" name="Text Placeholder 2"/>
          <p:cNvSpPr txBox="1">
            <a:spLocks noGrp="1"/>
          </p:cNvSpPr>
          <p:nvPr>
            <p:ph type="body" idx="1"/>
          </p:nvPr>
        </p:nvSpPr>
        <p:spPr>
          <a:xfrm>
            <a:off x="1591348" y="4195623"/>
            <a:ext cx="6192353" cy="1116564"/>
          </a:xfrm>
        </p:spPr>
        <p:txBody>
          <a:bodyPr tIns="91440"/>
          <a:lstStyle>
            <a:lvl1pPr marL="0" indent="0">
              <a:buNone/>
              <a:defRPr sz="1984"/>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6FE949D3-8DE9-46C2-B05A-1AA96782AEBC}" type="slidenum">
              <a:t>‹#›</a:t>
            </a:fld>
            <a:endParaRPr lang="en-GB"/>
          </a:p>
        </p:txBody>
      </p:sp>
      <p:cxnSp>
        <p:nvCxnSpPr>
          <p:cNvPr id="7" name="Straight Connector 14"/>
          <p:cNvCxnSpPr/>
          <p:nvPr/>
        </p:nvCxnSpPr>
        <p:spPr>
          <a:xfrm>
            <a:off x="1591348" y="4194288"/>
            <a:ext cx="6192353" cy="0"/>
          </a:xfrm>
          <a:prstGeom prst="straightConnector1">
            <a:avLst/>
          </a:prstGeom>
          <a:noFill/>
          <a:ln w="31747">
            <a:solidFill>
              <a:srgbClr val="B71E42"/>
            </a:solidFill>
            <a:prstDash val="solid"/>
            <a:miter/>
          </a:ln>
        </p:spPr>
      </p:cxnSp>
    </p:spTree>
    <p:extLst>
      <p:ext uri="{BB962C8B-B14F-4D97-AF65-F5344CB8AC3E}">
        <p14:creationId xmlns:p14="http://schemas.microsoft.com/office/powerpoint/2010/main" val="524510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a:xfrm>
            <a:off x="1591348" y="887242"/>
            <a:ext cx="7244452" cy="1167688"/>
          </a:xfrm>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591348" y="2219989"/>
            <a:ext cx="3446053" cy="378927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5389985" y="2219989"/>
            <a:ext cx="3445815" cy="378927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A72FCC0A-B709-4D12-A5DB-67807BA32124}" type="slidenum">
              <a:t>‹#›</a:t>
            </a:fld>
            <a:endParaRPr lang="en-GB"/>
          </a:p>
        </p:txBody>
      </p:sp>
      <p:cxnSp>
        <p:nvCxnSpPr>
          <p:cNvPr id="8" name="Straight Connector 32"/>
          <p:cNvCxnSpPr/>
          <p:nvPr/>
        </p:nvCxnSpPr>
        <p:spPr>
          <a:xfrm>
            <a:off x="1591348" y="2036076"/>
            <a:ext cx="7244453" cy="0"/>
          </a:xfrm>
          <a:prstGeom prst="straightConnector1">
            <a:avLst/>
          </a:prstGeom>
          <a:noFill/>
          <a:ln w="31747">
            <a:solidFill>
              <a:srgbClr val="B71E42"/>
            </a:solidFill>
            <a:prstDash val="solid"/>
            <a:miter/>
          </a:ln>
        </p:spPr>
      </p:cxnSp>
    </p:spTree>
    <p:extLst>
      <p:ext uri="{BB962C8B-B14F-4D97-AF65-F5344CB8AC3E}">
        <p14:creationId xmlns:p14="http://schemas.microsoft.com/office/powerpoint/2010/main" val="3477860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2" name="Straight Connector 35"/>
          <p:cNvCxnSpPr/>
          <p:nvPr/>
        </p:nvCxnSpPr>
        <p:spPr>
          <a:xfrm>
            <a:off x="1591348" y="2036076"/>
            <a:ext cx="7244453" cy="0"/>
          </a:xfrm>
          <a:prstGeom prst="straightConnector1">
            <a:avLst/>
          </a:prstGeom>
          <a:noFill/>
          <a:ln w="31747">
            <a:solidFill>
              <a:srgbClr val="B71E42"/>
            </a:solidFill>
            <a:prstDash val="solid"/>
            <a:miter/>
          </a:ln>
        </p:spPr>
      </p:cxnSp>
      <p:sp>
        <p:nvSpPr>
          <p:cNvPr id="3" name="Title 1"/>
          <p:cNvSpPr txBox="1">
            <a:spLocks noGrp="1"/>
          </p:cNvSpPr>
          <p:nvPr>
            <p:ph type="title"/>
          </p:nvPr>
        </p:nvSpPr>
        <p:spPr>
          <a:xfrm>
            <a:off x="1591348" y="886437"/>
            <a:ext cx="7244452" cy="1164396"/>
          </a:xfrm>
        </p:spPr>
        <p:txBody>
          <a:bodyPr/>
          <a:lstStyle>
            <a:lvl1pPr>
              <a:defRPr/>
            </a:lvl1pPr>
          </a:lstStyle>
          <a:p>
            <a:pPr lvl="0"/>
            <a:r>
              <a:rPr lang="en-US"/>
              <a:t>Click to edit Master title style</a:t>
            </a:r>
          </a:p>
        </p:txBody>
      </p:sp>
      <p:sp>
        <p:nvSpPr>
          <p:cNvPr id="4" name="Text Placeholder 2"/>
          <p:cNvSpPr txBox="1">
            <a:spLocks noGrp="1"/>
          </p:cNvSpPr>
          <p:nvPr>
            <p:ph type="body" idx="1"/>
          </p:nvPr>
        </p:nvSpPr>
        <p:spPr>
          <a:xfrm>
            <a:off x="1591348" y="2226179"/>
            <a:ext cx="3445943" cy="883996"/>
          </a:xfrm>
        </p:spPr>
        <p:txBody>
          <a:bodyPr anchor="b"/>
          <a:lstStyle>
            <a:lvl1pPr marL="0" indent="0">
              <a:lnSpc>
                <a:spcPct val="100000"/>
              </a:lnSpc>
              <a:buNone/>
              <a:defRPr sz="2425" cap="all">
                <a:solidFill>
                  <a:srgbClr val="B71E42"/>
                </a:solidFill>
              </a:defRPr>
            </a:lvl1pPr>
          </a:lstStyle>
          <a:p>
            <a:pPr lvl="0"/>
            <a:r>
              <a:rPr lang="en-US"/>
              <a:t>Click to edit Master text styles</a:t>
            </a:r>
          </a:p>
        </p:txBody>
      </p:sp>
      <p:sp>
        <p:nvSpPr>
          <p:cNvPr id="5" name="Content Placeholder 3"/>
          <p:cNvSpPr txBox="1">
            <a:spLocks noGrp="1"/>
          </p:cNvSpPr>
          <p:nvPr>
            <p:ph idx="2"/>
          </p:nvPr>
        </p:nvSpPr>
        <p:spPr>
          <a:xfrm>
            <a:off x="1591348" y="3113239"/>
            <a:ext cx="3445943" cy="29150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p:cNvSpPr txBox="1">
            <a:spLocks noGrp="1"/>
          </p:cNvSpPr>
          <p:nvPr>
            <p:ph type="body" idx="3"/>
          </p:nvPr>
        </p:nvSpPr>
        <p:spPr>
          <a:xfrm>
            <a:off x="5389985" y="2229983"/>
            <a:ext cx="3445815" cy="884316"/>
          </a:xfrm>
        </p:spPr>
        <p:txBody>
          <a:bodyPr anchor="b"/>
          <a:lstStyle>
            <a:lvl1pPr marL="0" indent="0">
              <a:lnSpc>
                <a:spcPct val="100000"/>
              </a:lnSpc>
              <a:buNone/>
              <a:defRPr sz="2425" cap="all">
                <a:solidFill>
                  <a:srgbClr val="B71E42"/>
                </a:solidFill>
              </a:defRPr>
            </a:lvl1pPr>
          </a:lstStyle>
          <a:p>
            <a:pPr lvl="0"/>
            <a:r>
              <a:rPr lang="en-US"/>
              <a:t>Click to edit Master text styles</a:t>
            </a:r>
          </a:p>
        </p:txBody>
      </p:sp>
      <p:sp>
        <p:nvSpPr>
          <p:cNvPr id="7" name="Content Placeholder 5"/>
          <p:cNvSpPr txBox="1">
            <a:spLocks noGrp="1"/>
          </p:cNvSpPr>
          <p:nvPr>
            <p:ph idx="4"/>
          </p:nvPr>
        </p:nvSpPr>
        <p:spPr>
          <a:xfrm>
            <a:off x="5389985" y="3110176"/>
            <a:ext cx="3445815" cy="290721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p:cNvSpPr txBox="1">
            <a:spLocks noGrp="1"/>
          </p:cNvSpPr>
          <p:nvPr>
            <p:ph type="dt" sz="half" idx="7"/>
          </p:nvPr>
        </p:nvSpPr>
        <p:spPr/>
        <p:txBody>
          <a:bodyPr/>
          <a:lstStyle>
            <a:lvl1pPr>
              <a:defRPr/>
            </a:lvl1pPr>
          </a:lstStyle>
          <a:p>
            <a:pPr lvl="0"/>
            <a:endParaRPr lang="en-GB"/>
          </a:p>
        </p:txBody>
      </p:sp>
      <p:sp>
        <p:nvSpPr>
          <p:cNvPr id="9" name="Footer Placeholder 7"/>
          <p:cNvSpPr txBox="1">
            <a:spLocks noGrp="1"/>
          </p:cNvSpPr>
          <p:nvPr>
            <p:ph type="ftr" sz="quarter" idx="9"/>
          </p:nvPr>
        </p:nvSpPr>
        <p:spPr/>
        <p:txBody>
          <a:bodyPr/>
          <a:lstStyle>
            <a:lvl1pPr>
              <a:defRPr/>
            </a:lvl1pPr>
          </a:lstStyle>
          <a:p>
            <a:pPr lvl="0"/>
            <a:endParaRPr lang="en-GB"/>
          </a:p>
        </p:txBody>
      </p:sp>
      <p:sp>
        <p:nvSpPr>
          <p:cNvPr id="10" name="Slide Number Placeholder 8"/>
          <p:cNvSpPr txBox="1">
            <a:spLocks noGrp="1"/>
          </p:cNvSpPr>
          <p:nvPr>
            <p:ph type="sldNum" sz="quarter" idx="8"/>
          </p:nvPr>
        </p:nvSpPr>
        <p:spPr/>
        <p:txBody>
          <a:bodyPr/>
          <a:lstStyle>
            <a:lvl1pPr>
              <a:defRPr/>
            </a:lvl1pPr>
          </a:lstStyle>
          <a:p>
            <a:pPr lvl="0"/>
            <a:fld id="{56986F70-1B61-4259-AEF5-CDB36D042861}" type="slidenum">
              <a:t>‹#›</a:t>
            </a:fld>
            <a:endParaRPr lang="en-GB"/>
          </a:p>
        </p:txBody>
      </p:sp>
    </p:spTree>
    <p:extLst>
      <p:ext uri="{BB962C8B-B14F-4D97-AF65-F5344CB8AC3E}">
        <p14:creationId xmlns:p14="http://schemas.microsoft.com/office/powerpoint/2010/main" val="1017607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2" name="Straight Connector 31"/>
          <p:cNvCxnSpPr/>
          <p:nvPr/>
        </p:nvCxnSpPr>
        <p:spPr>
          <a:xfrm>
            <a:off x="1591348" y="2036076"/>
            <a:ext cx="7244453" cy="0"/>
          </a:xfrm>
          <a:prstGeom prst="straightConnector1">
            <a:avLst/>
          </a:prstGeom>
          <a:noFill/>
          <a:ln w="31747">
            <a:solidFill>
              <a:srgbClr val="B71E42"/>
            </a:solidFill>
            <a:prstDash val="solid"/>
            <a:miter/>
          </a:ln>
        </p:spPr>
      </p:cxnSp>
      <p:sp>
        <p:nvSpPr>
          <p:cNvPr id="3" name="Title 1"/>
          <p:cNvSpPr txBox="1">
            <a:spLocks noGrp="1"/>
          </p:cNvSpPr>
          <p:nvPr>
            <p:ph type="title"/>
          </p:nvPr>
        </p:nvSpPr>
        <p:spPr/>
        <p:txBody>
          <a:bodyPr/>
          <a:lstStyle>
            <a:lvl1pPr>
              <a:defRPr/>
            </a:lvl1pPr>
          </a:lstStyle>
          <a:p>
            <a:pPr lvl="0"/>
            <a:r>
              <a:rPr lang="en-US"/>
              <a:t>Click to edit Master title style</a:t>
            </a:r>
          </a:p>
        </p:txBody>
      </p:sp>
      <p:sp>
        <p:nvSpPr>
          <p:cNvPr id="4" name="Date Placeholder 2"/>
          <p:cNvSpPr txBox="1">
            <a:spLocks noGrp="1"/>
          </p:cNvSpPr>
          <p:nvPr>
            <p:ph type="dt" sz="half" idx="7"/>
          </p:nvPr>
        </p:nvSpPr>
        <p:spPr/>
        <p:txBody>
          <a:bodyPr/>
          <a:lstStyle>
            <a:lvl1pPr>
              <a:defRPr/>
            </a:lvl1pPr>
          </a:lstStyle>
          <a:p>
            <a:pPr lvl="0"/>
            <a:endParaRPr lang="en-GB"/>
          </a:p>
        </p:txBody>
      </p:sp>
      <p:sp>
        <p:nvSpPr>
          <p:cNvPr id="5" name="Footer Placeholder 3"/>
          <p:cNvSpPr txBox="1">
            <a:spLocks noGrp="1"/>
          </p:cNvSpPr>
          <p:nvPr>
            <p:ph type="ftr" sz="quarter" idx="9"/>
          </p:nvPr>
        </p:nvSpPr>
        <p:spPr/>
        <p:txBody>
          <a:bodyPr/>
          <a:lstStyle>
            <a:lvl1pPr>
              <a:defRPr/>
            </a:lvl1pPr>
          </a:lstStyle>
          <a:p>
            <a:pPr lvl="0"/>
            <a:endParaRPr lang="en-GB"/>
          </a:p>
        </p:txBody>
      </p:sp>
      <p:sp>
        <p:nvSpPr>
          <p:cNvPr id="6" name="Slide Number Placeholder 4"/>
          <p:cNvSpPr txBox="1">
            <a:spLocks noGrp="1"/>
          </p:cNvSpPr>
          <p:nvPr>
            <p:ph type="sldNum" sz="quarter" idx="8"/>
          </p:nvPr>
        </p:nvSpPr>
        <p:spPr/>
        <p:txBody>
          <a:bodyPr/>
          <a:lstStyle>
            <a:lvl1pPr>
              <a:defRPr/>
            </a:lvl1pPr>
          </a:lstStyle>
          <a:p>
            <a:pPr lvl="0"/>
            <a:fld id="{0F787C42-3395-4EF4-9D0F-517FEAAAF1BC}" type="slidenum">
              <a:t>‹#›</a:t>
            </a:fld>
            <a:endParaRPr lang="en-GB"/>
          </a:p>
        </p:txBody>
      </p:sp>
    </p:spTree>
    <p:extLst>
      <p:ext uri="{BB962C8B-B14F-4D97-AF65-F5344CB8AC3E}">
        <p14:creationId xmlns:p14="http://schemas.microsoft.com/office/powerpoint/2010/main" val="20557453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48698813-74DC-4FC9-A064-4D4225820BE8}" type="slidenum">
              <a:t>‹#›</a:t>
            </a:fld>
            <a:endParaRPr lang="en-GB"/>
          </a:p>
        </p:txBody>
      </p:sp>
    </p:spTree>
    <p:extLst>
      <p:ext uri="{BB962C8B-B14F-4D97-AF65-F5344CB8AC3E}">
        <p14:creationId xmlns:p14="http://schemas.microsoft.com/office/powerpoint/2010/main" val="2669540923"/>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586447" y="880722"/>
            <a:ext cx="2674437" cy="2477027"/>
          </a:xfrm>
        </p:spPr>
        <p:txBody>
          <a:bodyPr anchor="b"/>
          <a:lstStyle>
            <a:lvl1pPr>
              <a:defRPr sz="2646"/>
            </a:lvl1pPr>
          </a:lstStyle>
          <a:p>
            <a:pPr lvl="0"/>
            <a:r>
              <a:rPr lang="en-US"/>
              <a:t>Click to edit Master title style</a:t>
            </a:r>
          </a:p>
        </p:txBody>
      </p:sp>
      <p:sp>
        <p:nvSpPr>
          <p:cNvPr id="3" name="Content Placeholder 2"/>
          <p:cNvSpPr txBox="1">
            <a:spLocks noGrp="1"/>
          </p:cNvSpPr>
          <p:nvPr>
            <p:ph idx="1"/>
          </p:nvPr>
        </p:nvSpPr>
        <p:spPr>
          <a:xfrm>
            <a:off x="4615498" y="880722"/>
            <a:ext cx="4220303" cy="5135489"/>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586447" y="3533461"/>
            <a:ext cx="2676009" cy="2478206"/>
          </a:xfrm>
        </p:spPr>
        <p:txBody>
          <a:bodyPr/>
          <a:lstStyle>
            <a:lvl1pPr marL="0" indent="0">
              <a:buNone/>
              <a:defRPr sz="1764"/>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BBAF2271-1607-4D69-9AEF-3ED3DA9588FF}" type="slidenum">
              <a:t>‹#›</a:t>
            </a:fld>
            <a:endParaRPr lang="en-GB"/>
          </a:p>
        </p:txBody>
      </p:sp>
      <p:cxnSp>
        <p:nvCxnSpPr>
          <p:cNvPr id="8" name="Straight Connector 16"/>
          <p:cNvCxnSpPr/>
          <p:nvPr/>
        </p:nvCxnSpPr>
        <p:spPr>
          <a:xfrm>
            <a:off x="1589428" y="3533461"/>
            <a:ext cx="2671493" cy="0"/>
          </a:xfrm>
          <a:prstGeom prst="straightConnector1">
            <a:avLst/>
          </a:prstGeom>
          <a:noFill/>
          <a:ln w="31747">
            <a:solidFill>
              <a:srgbClr val="B71E42"/>
            </a:solidFill>
            <a:prstDash val="solid"/>
            <a:miter/>
          </a:ln>
        </p:spPr>
      </p:cxnSp>
    </p:spTree>
    <p:extLst>
      <p:ext uri="{BB962C8B-B14F-4D97-AF65-F5344CB8AC3E}">
        <p14:creationId xmlns:p14="http://schemas.microsoft.com/office/powerpoint/2010/main" val="6238736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12"/>
          <p:cNvGrpSpPr/>
          <p:nvPr/>
        </p:nvGrpSpPr>
        <p:grpSpPr>
          <a:xfrm>
            <a:off x="5508299" y="531504"/>
            <a:ext cx="3871057" cy="5675927"/>
            <a:chOff x="5508299" y="531504"/>
            <a:chExt cx="3871057" cy="5675927"/>
          </a:xfrm>
        </p:grpSpPr>
        <p:sp>
          <p:nvSpPr>
            <p:cNvPr id="3" name="Rectangle 13"/>
            <p:cNvSpPr/>
            <p:nvPr/>
          </p:nvSpPr>
          <p:spPr>
            <a:xfrm>
              <a:off x="5508299" y="531504"/>
              <a:ext cx="3871057" cy="5675927"/>
            </a:xfrm>
            <a:prstGeom prst="rect">
              <a:avLst/>
            </a:prstGeom>
            <a:gradFill>
              <a:gsLst>
                <a:gs pos="0">
                  <a:srgbClr val="000001"/>
                </a:gs>
                <a:gs pos="100000">
                  <a:srgbClr val="191919"/>
                </a:gs>
              </a:gsLst>
              <a:lin ang="5400000"/>
            </a:gradFill>
            <a:ln>
              <a:noFill/>
              <a:prstDash val="solid"/>
            </a:ln>
            <a:effectLst>
              <a:outerShdw dist="228601" dir="4740049" algn="tl">
                <a:srgbClr val="000000">
                  <a:alpha val="34000"/>
                </a:srgbClr>
              </a:outerShdw>
            </a:effectLst>
          </p:spPr>
          <p:txBody>
            <a:bodyPr lIns="0" tIns="0" rIns="0" bIns="0"/>
            <a:lstStyle/>
            <a:p>
              <a:endParaRPr lang="en-US"/>
            </a:p>
          </p:txBody>
        </p:sp>
        <p:sp>
          <p:nvSpPr>
            <p:cNvPr id="4" name="Rectangle 14"/>
            <p:cNvSpPr/>
            <p:nvPr/>
          </p:nvSpPr>
          <p:spPr>
            <a:xfrm>
              <a:off x="5856274" y="895636"/>
              <a:ext cx="3178317" cy="4937668"/>
            </a:xfrm>
            <a:prstGeom prst="rect">
              <a:avLst/>
            </a:prstGeom>
            <a:gradFill>
              <a:gsLst>
                <a:gs pos="0">
                  <a:srgbClr val="DADADA"/>
                </a:gs>
                <a:gs pos="100000">
                  <a:srgbClr val="FFFFFE"/>
                </a:gs>
              </a:gsLst>
              <a:lin ang="16200000"/>
            </a:gradFill>
            <a:ln w="50804">
              <a:solidFill>
                <a:srgbClr val="191919"/>
              </a:solidFill>
              <a:prstDash val="solid"/>
              <a:miter/>
            </a:ln>
          </p:spPr>
          <p:txBody>
            <a:bodyPr lIns="0" tIns="0" rIns="0" bIns="0"/>
            <a:lstStyle/>
            <a:p>
              <a:endParaRPr lang="en-US"/>
            </a:p>
          </p:txBody>
        </p:sp>
      </p:grpSp>
      <p:sp>
        <p:nvSpPr>
          <p:cNvPr id="5" name="Title 1"/>
          <p:cNvSpPr txBox="1">
            <a:spLocks noGrp="1"/>
          </p:cNvSpPr>
          <p:nvPr>
            <p:ph type="title"/>
          </p:nvPr>
        </p:nvSpPr>
        <p:spPr>
          <a:xfrm>
            <a:off x="1592070" y="1245074"/>
            <a:ext cx="3577315" cy="2017879"/>
          </a:xfrm>
        </p:spPr>
        <p:txBody>
          <a:bodyPr anchor="b"/>
          <a:lstStyle>
            <a:lvl1pPr>
              <a:defRPr/>
            </a:lvl1pPr>
          </a:lstStyle>
          <a:p>
            <a:pPr lvl="0"/>
            <a:r>
              <a:rPr lang="en-US"/>
              <a:t>Click to edit Master title style</a:t>
            </a:r>
          </a:p>
        </p:txBody>
      </p:sp>
      <p:sp>
        <p:nvSpPr>
          <p:cNvPr id="6" name="Picture Placeholder 2"/>
          <p:cNvSpPr txBox="1">
            <a:spLocks noGrp="1"/>
          </p:cNvSpPr>
          <p:nvPr>
            <p:ph type="pic" idx="1"/>
          </p:nvPr>
        </p:nvSpPr>
        <p:spPr>
          <a:xfrm>
            <a:off x="6217846" y="1237393"/>
            <a:ext cx="2463933" cy="4261908"/>
          </a:xfrm>
          <a:solidFill>
            <a:srgbClr val="D9D9D9"/>
          </a:solidFill>
        </p:spPr>
        <p:txBody>
          <a:bodyPr anchorCtr="1"/>
          <a:lstStyle>
            <a:lvl1pPr marL="0" indent="0" algn="ctr">
              <a:buNone/>
              <a:defRPr sz="2646"/>
            </a:lvl1pPr>
          </a:lstStyle>
          <a:p>
            <a:pPr lvl="0"/>
            <a:r>
              <a:rPr lang="en-US"/>
              <a:t>Click icon to add picture</a:t>
            </a:r>
          </a:p>
        </p:txBody>
      </p:sp>
      <p:sp>
        <p:nvSpPr>
          <p:cNvPr id="7" name="Text Placeholder 3"/>
          <p:cNvSpPr txBox="1">
            <a:spLocks noGrp="1"/>
          </p:cNvSpPr>
          <p:nvPr>
            <p:ph type="body" idx="2"/>
          </p:nvPr>
        </p:nvSpPr>
        <p:spPr>
          <a:xfrm>
            <a:off x="1591348" y="3467871"/>
            <a:ext cx="3572185" cy="2208751"/>
          </a:xfrm>
        </p:spPr>
        <p:txBody>
          <a:bodyPr/>
          <a:lstStyle>
            <a:lvl1pPr marL="0" indent="0">
              <a:buNone/>
              <a:defRPr sz="1984"/>
            </a:lvl1pPr>
          </a:lstStyle>
          <a:p>
            <a:pPr lvl="0"/>
            <a:r>
              <a:rPr lang="en-US"/>
              <a:t>Click to edit Master text styles</a:t>
            </a:r>
          </a:p>
        </p:txBody>
      </p:sp>
      <p:sp>
        <p:nvSpPr>
          <p:cNvPr id="8" name="Date Placeholder 4"/>
          <p:cNvSpPr txBox="1">
            <a:spLocks noGrp="1"/>
          </p:cNvSpPr>
          <p:nvPr>
            <p:ph type="dt" sz="half" idx="7"/>
          </p:nvPr>
        </p:nvSpPr>
        <p:spPr>
          <a:xfrm>
            <a:off x="1583823" y="6029507"/>
            <a:ext cx="3585563" cy="352876"/>
          </a:xfrm>
        </p:spPr>
        <p:txBody>
          <a:bodyPr/>
          <a:lstStyle>
            <a:lvl1pPr algn="l">
              <a:defRPr/>
            </a:lvl1pPr>
          </a:lstStyle>
          <a:p>
            <a:pPr lvl="0"/>
            <a:endParaRPr lang="en-GB"/>
          </a:p>
        </p:txBody>
      </p:sp>
      <p:sp>
        <p:nvSpPr>
          <p:cNvPr id="9" name="Footer Placeholder 5"/>
          <p:cNvSpPr txBox="1">
            <a:spLocks noGrp="1"/>
          </p:cNvSpPr>
          <p:nvPr>
            <p:ph type="ftr" sz="quarter" idx="9"/>
          </p:nvPr>
        </p:nvSpPr>
        <p:spPr>
          <a:xfrm>
            <a:off x="1584774" y="351239"/>
            <a:ext cx="3584612" cy="353763"/>
          </a:xfrm>
        </p:spPr>
        <p:txBody>
          <a:bodyPr/>
          <a:lstStyle>
            <a:lvl1pPr>
              <a:defRPr/>
            </a:lvl1pPr>
          </a:lstStyle>
          <a:p>
            <a:pPr lvl="0"/>
            <a:endParaRPr lang="en-GB"/>
          </a:p>
        </p:txBody>
      </p:sp>
      <p:sp>
        <p:nvSpPr>
          <p:cNvPr id="10" name="Slide Number Placeholder 6"/>
          <p:cNvSpPr txBox="1">
            <a:spLocks noGrp="1"/>
          </p:cNvSpPr>
          <p:nvPr>
            <p:ph type="sldNum" sz="quarter" idx="8"/>
          </p:nvPr>
        </p:nvSpPr>
        <p:spPr/>
        <p:txBody>
          <a:bodyPr/>
          <a:lstStyle>
            <a:lvl1pPr>
              <a:defRPr/>
            </a:lvl1pPr>
          </a:lstStyle>
          <a:p>
            <a:pPr lvl="0"/>
            <a:fld id="{721D954C-16CD-4505-ACB6-BCD2074B0FF5}" type="slidenum">
              <a:t>‹#›</a:t>
            </a:fld>
            <a:endParaRPr lang="en-GB"/>
          </a:p>
        </p:txBody>
      </p:sp>
      <p:cxnSp>
        <p:nvCxnSpPr>
          <p:cNvPr id="11" name="Straight Connector 30"/>
          <p:cNvCxnSpPr/>
          <p:nvPr/>
        </p:nvCxnSpPr>
        <p:spPr>
          <a:xfrm>
            <a:off x="1588916" y="3465237"/>
            <a:ext cx="3574088" cy="0"/>
          </a:xfrm>
          <a:prstGeom prst="straightConnector1">
            <a:avLst/>
          </a:prstGeom>
          <a:noFill/>
          <a:ln w="31747">
            <a:solidFill>
              <a:srgbClr val="B71E42"/>
            </a:solidFill>
            <a:prstDash val="solid"/>
            <a:miter/>
          </a:ln>
        </p:spPr>
      </p:cxnSp>
    </p:spTree>
    <p:extLst>
      <p:ext uri="{BB962C8B-B14F-4D97-AF65-F5344CB8AC3E}">
        <p14:creationId xmlns:p14="http://schemas.microsoft.com/office/powerpoint/2010/main" val="39099811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2" name="Straight Connector 32"/>
          <p:cNvCxnSpPr/>
          <p:nvPr/>
        </p:nvCxnSpPr>
        <p:spPr>
          <a:xfrm>
            <a:off x="1591348" y="2036076"/>
            <a:ext cx="7244453" cy="0"/>
          </a:xfrm>
          <a:prstGeom prst="straightConnector1">
            <a:avLst/>
          </a:prstGeom>
          <a:noFill/>
          <a:ln w="31747">
            <a:solidFill>
              <a:srgbClr val="B71E42"/>
            </a:solidFill>
            <a:prstDash val="solid"/>
            <a:miter/>
          </a:ln>
        </p:spPr>
      </p:cxnSp>
      <p:sp>
        <p:nvSpPr>
          <p:cNvPr id="3" name="Title 1"/>
          <p:cNvSpPr txBox="1">
            <a:spLocks noGrp="1"/>
          </p:cNvSpPr>
          <p:nvPr>
            <p:ph type="title"/>
          </p:nvPr>
        </p:nvSpPr>
        <p:spPr/>
        <p:txBody>
          <a:bodyPr/>
          <a:lstStyle>
            <a:lvl1pPr>
              <a:defRPr/>
            </a:lvl1pPr>
          </a:lstStyle>
          <a:p>
            <a:pPr lvl="0"/>
            <a:r>
              <a:rPr lang="en-US"/>
              <a:t>Click to edit Master title style</a:t>
            </a:r>
          </a:p>
        </p:txBody>
      </p:sp>
      <p:sp>
        <p:nvSpPr>
          <p:cNvPr id="4"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txBox="1">
            <a:spLocks noGrp="1"/>
          </p:cNvSpPr>
          <p:nvPr>
            <p:ph type="dt" sz="half" idx="7"/>
          </p:nvPr>
        </p:nvSpPr>
        <p:spPr/>
        <p:txBody>
          <a:bodyPr/>
          <a:lstStyle>
            <a:lvl1pPr>
              <a:defRPr/>
            </a:lvl1pPr>
          </a:lstStyle>
          <a:p>
            <a:pPr lvl="0"/>
            <a:endParaRPr lang="en-GB"/>
          </a:p>
        </p:txBody>
      </p:sp>
      <p:sp>
        <p:nvSpPr>
          <p:cNvPr id="6" name="Footer Placeholder 4"/>
          <p:cNvSpPr txBox="1">
            <a:spLocks noGrp="1"/>
          </p:cNvSpPr>
          <p:nvPr>
            <p:ph type="ftr" sz="quarter" idx="9"/>
          </p:nvPr>
        </p:nvSpPr>
        <p:spPr/>
        <p:txBody>
          <a:bodyPr/>
          <a:lstStyle>
            <a:lvl1pPr>
              <a:defRPr/>
            </a:lvl1pPr>
          </a:lstStyle>
          <a:p>
            <a:pPr lvl="0"/>
            <a:endParaRPr lang="en-GB"/>
          </a:p>
        </p:txBody>
      </p:sp>
      <p:sp>
        <p:nvSpPr>
          <p:cNvPr id="7" name="Slide Number Placeholder 5"/>
          <p:cNvSpPr txBox="1">
            <a:spLocks noGrp="1"/>
          </p:cNvSpPr>
          <p:nvPr>
            <p:ph type="sldNum" sz="quarter" idx="8"/>
          </p:nvPr>
        </p:nvSpPr>
        <p:spPr/>
        <p:txBody>
          <a:bodyPr/>
          <a:lstStyle>
            <a:lvl1pPr>
              <a:defRPr/>
            </a:lvl1pPr>
          </a:lstStyle>
          <a:p>
            <a:pPr lvl="0"/>
            <a:fld id="{7D8DCE78-464A-46DE-A2C8-27201AAED0EE}" type="slidenum">
              <a:t>‹#›</a:t>
            </a:fld>
            <a:endParaRPr lang="en-GB"/>
          </a:p>
        </p:txBody>
      </p:sp>
    </p:spTree>
    <p:extLst>
      <p:ext uri="{BB962C8B-B14F-4D97-AF65-F5344CB8AC3E}">
        <p14:creationId xmlns:p14="http://schemas.microsoft.com/office/powerpoint/2010/main" val="42346097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7626644" y="880722"/>
            <a:ext cx="1216014" cy="5136669"/>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1591348" y="880722"/>
            <a:ext cx="5844085" cy="513666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CE6636B1-2B68-4613-BA1C-DEFF3E74D8B7}" type="slidenum">
              <a:t>‹#›</a:t>
            </a:fld>
            <a:endParaRPr lang="en-GB"/>
          </a:p>
        </p:txBody>
      </p:sp>
      <p:cxnSp>
        <p:nvCxnSpPr>
          <p:cNvPr id="7" name="Straight Connector 14"/>
          <p:cNvCxnSpPr/>
          <p:nvPr/>
        </p:nvCxnSpPr>
        <p:spPr>
          <a:xfrm>
            <a:off x="7626644" y="880722"/>
            <a:ext cx="0" cy="5136660"/>
          </a:xfrm>
          <a:prstGeom prst="straightConnector1">
            <a:avLst/>
          </a:prstGeom>
          <a:noFill/>
          <a:ln w="31747">
            <a:solidFill>
              <a:srgbClr val="B71E42"/>
            </a:solidFill>
            <a:prstDash val="solid"/>
            <a:miter/>
          </a:ln>
        </p:spPr>
      </p:cxnSp>
    </p:spTree>
    <p:extLst>
      <p:ext uri="{BB962C8B-B14F-4D97-AF65-F5344CB8AC3E}">
        <p14:creationId xmlns:p14="http://schemas.microsoft.com/office/powerpoint/2010/main" val="3564672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503998" y="301322"/>
            <a:ext cx="9071643" cy="1262155"/>
          </a:xfrm>
          <a:prstGeom prst="rect">
            <a:avLst/>
          </a:prstGeom>
          <a:noFill/>
          <a:ln>
            <a:noFill/>
          </a:ln>
        </p:spPr>
        <p:txBody>
          <a:bodyPr vert="horz" wrap="square" lIns="0" tIns="0" rIns="0" bIns="0" anchor="ctr" anchorCtr="1" compatLnSpc="1"/>
          <a:lstStyle/>
          <a:p>
            <a:pPr lvl="0"/>
            <a:endParaRPr lang="en-GB"/>
          </a:p>
        </p:txBody>
      </p:sp>
      <p:sp>
        <p:nvSpPr>
          <p:cNvPr id="3" name="Text Placeholder 2"/>
          <p:cNvSpPr txBox="1">
            <a:spLocks noGrp="1"/>
          </p:cNvSpPr>
          <p:nvPr>
            <p:ph type="body" idx="1"/>
          </p:nvPr>
        </p:nvSpPr>
        <p:spPr>
          <a:xfrm>
            <a:off x="503998" y="1769043"/>
            <a:ext cx="9071643" cy="4989240"/>
          </a:xfrm>
          <a:prstGeom prst="rect">
            <a:avLst/>
          </a:prstGeom>
          <a:noFill/>
          <a:ln>
            <a:noFill/>
          </a:ln>
        </p:spPr>
        <p:txBody>
          <a:bodyPr vert="horz" wrap="square" lIns="0" tIns="0" rIns="0" bIns="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503998" y="6887160"/>
            <a:ext cx="2348279" cy="521281"/>
          </a:xfrm>
          <a:prstGeom prst="rect">
            <a:avLst/>
          </a:prstGeom>
          <a:noFill/>
          <a:ln>
            <a:noFill/>
          </a:ln>
        </p:spPr>
        <p:txBody>
          <a:bodyPr vert="horz" wrap="square" lIns="0" tIns="0" rIns="0" bIns="0" anchor="t" anchorCtr="0" compatLnSpc="1"/>
          <a:lstStyle>
            <a:lvl1pPr marL="0" marR="0" lvl="0" indent="0" algn="l"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5" name="Footer Placeholder 4"/>
          <p:cNvSpPr txBox="1">
            <a:spLocks noGrp="1"/>
          </p:cNvSpPr>
          <p:nvPr>
            <p:ph type="ftr" sz="quarter" idx="3"/>
          </p:nvPr>
        </p:nvSpPr>
        <p:spPr>
          <a:xfrm>
            <a:off x="3447361" y="6887160"/>
            <a:ext cx="3194995" cy="521281"/>
          </a:xfrm>
          <a:prstGeom prst="rect">
            <a:avLst/>
          </a:prstGeom>
          <a:noFill/>
          <a:ln>
            <a:noFill/>
          </a:ln>
        </p:spPr>
        <p:txBody>
          <a:bodyPr vert="horz" wrap="square" lIns="0" tIns="0" rIns="0" bIns="0" anchor="t" anchorCtr="1" compatLnSpc="1"/>
          <a:lstStyle>
            <a:lvl1pPr marL="0" marR="0" lvl="0" indent="0" algn="ctr"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6" name="Slide Number Placeholder 5"/>
          <p:cNvSpPr txBox="1">
            <a:spLocks noGrp="1"/>
          </p:cNvSpPr>
          <p:nvPr>
            <p:ph type="sldNum" sz="quarter" idx="4"/>
          </p:nvPr>
        </p:nvSpPr>
        <p:spPr>
          <a:xfrm>
            <a:off x="7227362" y="6887160"/>
            <a:ext cx="2348279" cy="521281"/>
          </a:xfrm>
          <a:prstGeom prst="rect">
            <a:avLst/>
          </a:prstGeom>
          <a:noFill/>
          <a:ln>
            <a:noFill/>
          </a:ln>
        </p:spPr>
        <p:txBody>
          <a:bodyPr vert="horz" wrap="square" lIns="0" tIns="0" rIns="0" bIns="0" anchor="t" anchorCtr="0" compatLnSpc="1"/>
          <a:lstStyle>
            <a:lvl1pPr marL="0" marR="0" lvl="0" indent="0" algn="r"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fld id="{7D116164-DFCC-425D-A34B-5FAF0BE8F17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ctr" defTabSz="914400" rtl="0" fontAlgn="auto" hangingPunct="0">
        <a:lnSpc>
          <a:spcPct val="100000"/>
        </a:lnSpc>
        <a:spcBef>
          <a:spcPts val="0"/>
        </a:spcBef>
        <a:spcAft>
          <a:spcPts val="0"/>
        </a:spcAft>
        <a:buNone/>
        <a:tabLst/>
        <a:defRPr lang="en-GB" sz="4400" b="0" i="0" u="none" strike="noStrike" kern="1200" cap="none" spc="0" baseline="0">
          <a:solidFill>
            <a:srgbClr val="000000"/>
          </a:solidFill>
          <a:uFillTx/>
          <a:latin typeface="Arimo" pitchFamily="18"/>
        </a:defRPr>
      </a:lvl1pPr>
    </p:titleStyle>
    <p:bodyStyle>
      <a:lvl1pPr marL="0" marR="0" lvl="0" indent="0" defTabSz="914400" rtl="0" fontAlgn="auto" hangingPunct="0">
        <a:lnSpc>
          <a:spcPct val="100000"/>
        </a:lnSpc>
        <a:spcBef>
          <a:spcPts val="0"/>
        </a:spcBef>
        <a:spcAft>
          <a:spcPts val="1415"/>
        </a:spcAft>
        <a:buNone/>
        <a:tabLst/>
        <a:defRPr lang="en-US" sz="3200" b="0" i="0" u="none" strike="noStrike" kern="1200" cap="none" spc="0" baseline="0">
          <a:solidFill>
            <a:srgbClr val="000000"/>
          </a:solidFill>
          <a:uFillTx/>
          <a:latin typeface="Arimo" pitchFamily="18"/>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9"/>
          <p:cNvSpPr/>
          <p:nvPr/>
        </p:nvSpPr>
        <p:spPr>
          <a:xfrm>
            <a:off x="0" y="2221973"/>
            <a:ext cx="10080629" cy="4496918"/>
          </a:xfrm>
          <a:prstGeom prst="rect">
            <a:avLst/>
          </a:prstGeom>
          <a:gradFill>
            <a:gsLst>
              <a:gs pos="0">
                <a:srgbClr val="DFDBD5">
                  <a:alpha val="0"/>
                </a:srgbClr>
              </a:gs>
              <a:gs pos="100000">
                <a:srgbClr val="DFDBD5"/>
              </a:gs>
            </a:gsLst>
            <a:lin ang="5400000"/>
          </a:gradFill>
          <a:ln>
            <a:noFill/>
            <a:prstDash val="solid"/>
          </a:ln>
        </p:spPr>
        <p:txBody>
          <a:bodyPr lIns="0" tIns="0" rIns="0" bIns="0"/>
          <a:lstStyle/>
          <a:p>
            <a:endParaRPr lang="en-US"/>
          </a:p>
        </p:txBody>
      </p:sp>
      <p:pic>
        <p:nvPicPr>
          <p:cNvPr id="3" name="Picture 11"/>
          <p:cNvPicPr>
            <a:picLocks noChangeAspect="1"/>
          </p:cNvPicPr>
          <p:nvPr/>
        </p:nvPicPr>
        <p:blipFill>
          <a:blip r:embed="rId13"/>
          <a:srcRect l="12500" t="1538" r="12500" b="-1538"/>
          <a:stretch>
            <a:fillRect/>
          </a:stretch>
        </p:blipFill>
        <p:spPr>
          <a:xfrm>
            <a:off x="0" y="6718892"/>
            <a:ext cx="10080629" cy="853994"/>
          </a:xfrm>
          <a:prstGeom prst="rect">
            <a:avLst/>
          </a:prstGeom>
          <a:noFill/>
          <a:ln>
            <a:noFill/>
          </a:ln>
        </p:spPr>
      </p:pic>
      <p:cxnSp>
        <p:nvCxnSpPr>
          <p:cNvPr id="4" name="Straight Connector 12"/>
          <p:cNvCxnSpPr/>
          <p:nvPr/>
        </p:nvCxnSpPr>
        <p:spPr>
          <a:xfrm>
            <a:off x="0" y="6725366"/>
            <a:ext cx="10080629" cy="0"/>
          </a:xfrm>
          <a:prstGeom prst="straightConnector1">
            <a:avLst/>
          </a:prstGeom>
          <a:noFill/>
          <a:ln w="12701">
            <a:solidFill>
              <a:srgbClr val="000001">
                <a:alpha val="20000"/>
              </a:srgbClr>
            </a:solidFill>
            <a:prstDash val="solid"/>
            <a:miter/>
          </a:ln>
        </p:spPr>
      </p:cxnSp>
      <p:sp>
        <p:nvSpPr>
          <p:cNvPr id="5" name="Title Placeholder 1"/>
          <p:cNvSpPr txBox="1">
            <a:spLocks noGrp="1"/>
          </p:cNvSpPr>
          <p:nvPr>
            <p:ph type="title"/>
          </p:nvPr>
        </p:nvSpPr>
        <p:spPr>
          <a:xfrm>
            <a:off x="1591348" y="886830"/>
            <a:ext cx="7244452" cy="1156587"/>
          </a:xfrm>
          <a:prstGeom prst="rect">
            <a:avLst/>
          </a:prstGeom>
          <a:noFill/>
          <a:ln>
            <a:noFill/>
          </a:ln>
        </p:spPr>
        <p:txBody>
          <a:bodyPr vert="horz" wrap="square" lIns="91440" tIns="45720" rIns="91440" bIns="45720" anchor="t" anchorCtr="0" compatLnSpc="1"/>
          <a:lstStyle/>
          <a:p>
            <a:pPr lvl="0"/>
            <a:r>
              <a:rPr lang="en-US"/>
              <a:t>Click to edit Master title style</a:t>
            </a:r>
          </a:p>
        </p:txBody>
      </p:sp>
      <p:sp>
        <p:nvSpPr>
          <p:cNvPr id="6" name="Text Placeholder 2"/>
          <p:cNvSpPr txBox="1">
            <a:spLocks noGrp="1"/>
          </p:cNvSpPr>
          <p:nvPr>
            <p:ph type="body" idx="1"/>
          </p:nvPr>
        </p:nvSpPr>
        <p:spPr>
          <a:xfrm>
            <a:off x="1591348" y="2221973"/>
            <a:ext cx="7244452" cy="3803666"/>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txBox="1">
            <a:spLocks noGrp="1"/>
          </p:cNvSpPr>
          <p:nvPr>
            <p:ph type="dt" sz="half" idx="2"/>
          </p:nvPr>
        </p:nvSpPr>
        <p:spPr>
          <a:xfrm>
            <a:off x="6224924" y="364168"/>
            <a:ext cx="2610877" cy="340833"/>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102" b="0" i="0" u="none" strike="noStrike" kern="1200" cap="none" spc="0" baseline="0">
                <a:solidFill>
                  <a:srgbClr val="898989"/>
                </a:solidFill>
                <a:uFillTx/>
                <a:latin typeface="Gill Sans MT"/>
              </a:defRPr>
            </a:lvl1pPr>
          </a:lstStyle>
          <a:p>
            <a:pPr lvl="0"/>
            <a:endParaRPr lang="en-GB"/>
          </a:p>
        </p:txBody>
      </p:sp>
      <p:sp>
        <p:nvSpPr>
          <p:cNvPr id="8" name="Footer Placeholder 4"/>
          <p:cNvSpPr txBox="1">
            <a:spLocks noGrp="1"/>
          </p:cNvSpPr>
          <p:nvPr>
            <p:ph type="ftr" sz="quarter" idx="3"/>
          </p:nvPr>
        </p:nvSpPr>
        <p:spPr>
          <a:xfrm>
            <a:off x="1591348" y="362998"/>
            <a:ext cx="4447211" cy="340833"/>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102" b="0" i="0" u="none" strike="noStrike" kern="1200" cap="none" spc="0" baseline="0">
                <a:solidFill>
                  <a:srgbClr val="898989"/>
                </a:solidFill>
                <a:uFillTx/>
                <a:latin typeface="Gill Sans MT"/>
              </a:defRPr>
            </a:lvl1pPr>
          </a:lstStyle>
          <a:p>
            <a:pPr lvl="0"/>
            <a:endParaRPr lang="en-GB"/>
          </a:p>
        </p:txBody>
      </p:sp>
      <p:sp>
        <p:nvSpPr>
          <p:cNvPr id="9" name="Slide Number Placeholder 5"/>
          <p:cNvSpPr txBox="1">
            <a:spLocks noGrp="1"/>
          </p:cNvSpPr>
          <p:nvPr>
            <p:ph type="sldNum" sz="quarter" idx="4"/>
          </p:nvPr>
        </p:nvSpPr>
        <p:spPr>
          <a:xfrm>
            <a:off x="537685" y="880722"/>
            <a:ext cx="877257" cy="555104"/>
          </a:xfrm>
          <a:prstGeom prst="rect">
            <a:avLst/>
          </a:prstGeom>
          <a:noFill/>
          <a:ln>
            <a:noFill/>
          </a:ln>
        </p:spPr>
        <p:txBody>
          <a:bodyPr vert="horz" wrap="square" lIns="91440" tIns="45720" rIns="91440" bIns="45720" anchor="t" anchorCtr="0" compatLnSpc="1"/>
          <a:lstStyle>
            <a:lvl1pPr marL="0" marR="0" lvl="0" indent="0" algn="r" defTabSz="914400" rtl="0" fontAlgn="auto" hangingPunct="1">
              <a:lnSpc>
                <a:spcPct val="100000"/>
              </a:lnSpc>
              <a:spcBef>
                <a:spcPts val="0"/>
              </a:spcBef>
              <a:spcAft>
                <a:spcPts val="0"/>
              </a:spcAft>
              <a:buNone/>
              <a:tabLst/>
              <a:defRPr lang="en-GB" sz="3086" b="0" i="0" u="none" strike="noStrike" kern="1200" cap="none" spc="0" baseline="0">
                <a:solidFill>
                  <a:srgbClr val="B71E42"/>
                </a:solidFill>
                <a:uFillTx/>
                <a:latin typeface="Gill Sans MT"/>
              </a:defRPr>
            </a:lvl1pPr>
          </a:lstStyle>
          <a:p>
            <a:pPr lvl="0"/>
            <a:fld id="{F123DA96-247A-4CF6-A036-C142396FDF01}"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755952" rtl="0" fontAlgn="auto" hangingPunct="1">
        <a:lnSpc>
          <a:spcPct val="90000"/>
        </a:lnSpc>
        <a:spcBef>
          <a:spcPts val="0"/>
        </a:spcBef>
        <a:spcAft>
          <a:spcPts val="0"/>
        </a:spcAft>
        <a:buNone/>
        <a:tabLst/>
        <a:defRPr lang="en-US" sz="3527" b="0" i="0" u="none" strike="noStrike" kern="1200" cap="all" spc="0" baseline="0">
          <a:solidFill>
            <a:srgbClr val="000000"/>
          </a:solidFill>
          <a:uFillTx/>
          <a:latin typeface="Gill Sans MT"/>
        </a:defRPr>
      </a:lvl1pPr>
    </p:titleStyle>
    <p:bodyStyle>
      <a:lvl1pPr marL="251990" marR="0" lvl="0" indent="-251990" algn="l" defTabSz="755952" rtl="0" fontAlgn="auto" hangingPunct="1">
        <a:lnSpc>
          <a:spcPct val="120000"/>
        </a:lnSpc>
        <a:spcBef>
          <a:spcPts val="1100"/>
        </a:spcBef>
        <a:spcAft>
          <a:spcPts val="0"/>
        </a:spcAft>
        <a:buClr>
          <a:srgbClr val="B71E42"/>
        </a:buClr>
        <a:buSzPct val="100000"/>
        <a:buFont typeface="Arial" pitchFamily="34"/>
        <a:buChar char="•"/>
        <a:tabLst/>
        <a:defRPr lang="en-US" sz="2205" b="0" i="0" u="none" strike="noStrike" kern="1200" cap="none" spc="0" baseline="0">
          <a:solidFill>
            <a:srgbClr val="000000"/>
          </a:solidFill>
          <a:uFillTx/>
          <a:latin typeface="Gill Sans MT"/>
        </a:defRPr>
      </a:lvl1pPr>
      <a:lvl2pPr marL="755952" marR="0" lvl="1" indent="-251990" algn="l" defTabSz="755952" rtl="0" fontAlgn="auto" hangingPunct="1">
        <a:lnSpc>
          <a:spcPct val="120000"/>
        </a:lnSpc>
        <a:spcBef>
          <a:spcPts val="550"/>
        </a:spcBef>
        <a:spcAft>
          <a:spcPts val="0"/>
        </a:spcAft>
        <a:buClr>
          <a:srgbClr val="B71E42"/>
        </a:buClr>
        <a:buSzPct val="100000"/>
        <a:buFont typeface="Arial" pitchFamily="34"/>
        <a:buChar char="•"/>
        <a:tabLst/>
        <a:defRPr lang="en-US" sz="1764" b="0" i="0" u="none" strike="noStrike" kern="1200" cap="none" spc="0" baseline="0">
          <a:solidFill>
            <a:srgbClr val="000000"/>
          </a:solidFill>
          <a:uFillTx/>
          <a:latin typeface="Gill Sans MT"/>
        </a:defRPr>
      </a:lvl2pPr>
      <a:lvl3pPr marL="1259933" marR="0" lvl="2" indent="-251990" algn="l" defTabSz="755952" rtl="0" fontAlgn="auto" hangingPunct="1">
        <a:lnSpc>
          <a:spcPct val="120000"/>
        </a:lnSpc>
        <a:spcBef>
          <a:spcPts val="550"/>
        </a:spcBef>
        <a:spcAft>
          <a:spcPts val="0"/>
        </a:spcAft>
        <a:buClr>
          <a:srgbClr val="B71E42"/>
        </a:buClr>
        <a:buSzPct val="100000"/>
        <a:buFont typeface="Arial" pitchFamily="34"/>
        <a:buChar char="•"/>
        <a:tabLst/>
        <a:defRPr lang="en-US" sz="1764" b="0" i="0" u="none" strike="noStrike" kern="1200" cap="none" spc="0" baseline="0">
          <a:solidFill>
            <a:srgbClr val="000000"/>
          </a:solidFill>
          <a:uFillTx/>
          <a:latin typeface="Gill Sans MT"/>
        </a:defRPr>
      </a:lvl3pPr>
      <a:lvl4pPr marL="1763895" marR="0" lvl="3" indent="-251990" algn="l" defTabSz="755952" rtl="0" fontAlgn="auto" hangingPunct="1">
        <a:lnSpc>
          <a:spcPct val="120000"/>
        </a:lnSpc>
        <a:spcBef>
          <a:spcPts val="550"/>
        </a:spcBef>
        <a:spcAft>
          <a:spcPts val="0"/>
        </a:spcAft>
        <a:buClr>
          <a:srgbClr val="B71E42"/>
        </a:buClr>
        <a:buSzPct val="100000"/>
        <a:buFont typeface="Arial" pitchFamily="34"/>
        <a:buChar char="•"/>
        <a:tabLst/>
        <a:defRPr lang="en-US" sz="1543" b="0" i="0" u="none" strike="noStrike" kern="1200" cap="none" spc="0" baseline="0">
          <a:solidFill>
            <a:srgbClr val="000000"/>
          </a:solidFill>
          <a:uFillTx/>
          <a:latin typeface="Gill Sans MT"/>
        </a:defRPr>
      </a:lvl4pPr>
      <a:lvl5pPr marL="2267867" marR="0" lvl="4" indent="-251990" algn="l" defTabSz="755952" rtl="0" fontAlgn="auto" hangingPunct="1">
        <a:lnSpc>
          <a:spcPct val="120000"/>
        </a:lnSpc>
        <a:spcBef>
          <a:spcPts val="550"/>
        </a:spcBef>
        <a:spcAft>
          <a:spcPts val="0"/>
        </a:spcAft>
        <a:buClr>
          <a:srgbClr val="B71E42"/>
        </a:buClr>
        <a:buSzPct val="100000"/>
        <a:buFont typeface="Arial" pitchFamily="34"/>
        <a:buChar char="•"/>
        <a:tabLst/>
        <a:defRPr lang="en-US" sz="1323" b="0" i="0" u="none" strike="noStrike" kern="1200" cap="none" spc="0" baseline="0">
          <a:solidFill>
            <a:srgbClr val="000000"/>
          </a:solidFill>
          <a:uFillTx/>
          <a:latin typeface="Gill Sans MT"/>
        </a:defRPr>
      </a:lvl5pPr>
    </p:bodyStyle>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Subtitle 1"/>
          <p:cNvSpPr txBox="1">
            <a:spLocks noGrp="1"/>
          </p:cNvSpPr>
          <p:nvPr>
            <p:ph type="subTitle" idx="4294967295"/>
          </p:nvPr>
        </p:nvSpPr>
        <p:spPr>
          <a:xfrm>
            <a:off x="-65088" y="526038"/>
            <a:ext cx="10363200" cy="4943341"/>
          </a:xfrm>
        </p:spPr>
        <p:txBody>
          <a:bodyPr wrap="square" anchor="ctr" anchorCtr="1">
            <a:spAutoFit/>
          </a:bodyPr>
          <a:lstStyle/>
          <a:p>
            <a:pPr marL="35991" lvl="0" indent="0" algn="ctr">
              <a:buNone/>
            </a:pPr>
            <a:r>
              <a:rPr lang="en-GB" sz="3600" b="1" dirty="0">
                <a:latin typeface="Times New Roman" pitchFamily="18"/>
              </a:rPr>
              <a:t>International Business Communications</a:t>
            </a:r>
          </a:p>
          <a:p>
            <a:pPr marL="35991" lvl="0" indent="0" algn="ctr">
              <a:buNone/>
            </a:pPr>
            <a:endParaRPr lang="en-GB" sz="3600" b="1" dirty="0">
              <a:latin typeface="Times New Roman" pitchFamily="18"/>
            </a:endParaRPr>
          </a:p>
          <a:p>
            <a:pPr marL="0" indent="0" algn="ctr">
              <a:buNone/>
            </a:pPr>
            <a:r>
              <a:rPr lang="en-GB" sz="2800" b="1" i="0" dirty="0">
                <a:solidFill>
                  <a:srgbClr val="000000"/>
                </a:solidFill>
                <a:effectLst/>
                <a:latin typeface="TimesNewRomanPS-BoldMT"/>
              </a:rPr>
              <a:t>Module </a:t>
            </a:r>
            <a:r>
              <a:rPr lang="en-GB" sz="2800" b="1" i="0" dirty="0" err="1">
                <a:solidFill>
                  <a:srgbClr val="000000"/>
                </a:solidFill>
                <a:effectLst/>
                <a:latin typeface="TimesNewRomanPS-BoldMT"/>
              </a:rPr>
              <a:t>name:International</a:t>
            </a:r>
            <a:r>
              <a:rPr lang="en-GB" sz="2800" b="1" i="0" dirty="0">
                <a:solidFill>
                  <a:srgbClr val="000000"/>
                </a:solidFill>
                <a:effectLst/>
                <a:latin typeface="TimesNewRomanPS-BoldMT"/>
              </a:rPr>
              <a:t> Business Communication </a:t>
            </a:r>
            <a:endParaRPr lang="en-GB" sz="2800" b="0" i="0" dirty="0">
              <a:solidFill>
                <a:srgbClr val="000000"/>
              </a:solidFill>
              <a:effectLst/>
              <a:latin typeface="New"/>
            </a:endParaRPr>
          </a:p>
          <a:p>
            <a:pPr marL="0" indent="0" algn="ctr">
              <a:buNone/>
            </a:pPr>
            <a:r>
              <a:rPr lang="en-GB" sz="2800" b="1" i="0" dirty="0">
                <a:solidFill>
                  <a:srgbClr val="000000"/>
                </a:solidFill>
                <a:effectLst/>
                <a:latin typeface="TimesNewRomanPS-BoldMT"/>
              </a:rPr>
              <a:t>Module code: LCBB 6001</a:t>
            </a:r>
            <a:endParaRPr lang="en-GB" sz="2800" b="0" i="0" dirty="0">
              <a:solidFill>
                <a:srgbClr val="000000"/>
              </a:solidFill>
              <a:effectLst/>
              <a:latin typeface="New"/>
            </a:endParaRPr>
          </a:p>
          <a:p>
            <a:pPr marL="0" indent="0" algn="ctr">
              <a:buNone/>
            </a:pPr>
            <a:r>
              <a:rPr lang="en-GB" sz="2800" b="1" i="0" dirty="0">
                <a:solidFill>
                  <a:srgbClr val="000000"/>
                </a:solidFill>
                <a:effectLst/>
                <a:latin typeface="TimesNewRomanPS-BoldMT"/>
              </a:rPr>
              <a:t>Student name: </a:t>
            </a:r>
            <a:r>
              <a:rPr lang="en-GB" sz="2800" b="1" i="0" dirty="0" err="1">
                <a:solidFill>
                  <a:srgbClr val="000000"/>
                </a:solidFill>
                <a:effectLst/>
                <a:latin typeface="TimesNewRomanPS-BoldMT"/>
              </a:rPr>
              <a:t>Yordan</a:t>
            </a:r>
            <a:r>
              <a:rPr lang="en-GB" sz="2800" b="1" i="0" dirty="0">
                <a:solidFill>
                  <a:srgbClr val="000000"/>
                </a:solidFill>
                <a:effectLst/>
                <a:latin typeface="TimesNewRomanPS-BoldMT"/>
              </a:rPr>
              <a:t> </a:t>
            </a:r>
            <a:r>
              <a:rPr lang="en-GB" sz="2800" b="1" i="0" dirty="0" err="1">
                <a:solidFill>
                  <a:srgbClr val="000000"/>
                </a:solidFill>
                <a:effectLst/>
                <a:latin typeface="TimesNewRomanPS-BoldMT"/>
              </a:rPr>
              <a:t>Aleksandrov</a:t>
            </a:r>
            <a:r>
              <a:rPr lang="en-GB" sz="2800" b="1" i="0" dirty="0">
                <a:solidFill>
                  <a:srgbClr val="000000"/>
                </a:solidFill>
                <a:effectLst/>
                <a:latin typeface="TimesNewRomanPS-BoldMT"/>
              </a:rPr>
              <a:t> Yordanov</a:t>
            </a:r>
            <a:endParaRPr lang="en-GB" sz="2800" b="0" i="0" dirty="0">
              <a:solidFill>
                <a:srgbClr val="000000"/>
              </a:solidFill>
              <a:effectLst/>
              <a:latin typeface="New"/>
            </a:endParaRPr>
          </a:p>
          <a:p>
            <a:pPr marL="0" indent="0" algn="ctr">
              <a:buNone/>
            </a:pPr>
            <a:r>
              <a:rPr lang="en-GB" sz="2800" b="1" i="0" dirty="0">
                <a:solidFill>
                  <a:srgbClr val="000000"/>
                </a:solidFill>
                <a:effectLst/>
                <a:latin typeface="TimesNewRomanPS-BoldMT"/>
              </a:rPr>
              <a:t>Student ID: 2028612</a:t>
            </a:r>
            <a:endParaRPr lang="en-GB" sz="2800" b="0" i="0" dirty="0">
              <a:solidFill>
                <a:srgbClr val="000000"/>
              </a:solidFill>
              <a:effectLst/>
              <a:latin typeface="New"/>
            </a:endParaRPr>
          </a:p>
          <a:p>
            <a:pPr marL="35991" lvl="0" indent="0" algn="ctr">
              <a:buNone/>
            </a:pPr>
            <a:endParaRPr lang="en-GB" sz="3600" b="1" dirty="0">
              <a:latin typeface="Times New Roman" pitchFamily="1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page2">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Table of Contents</a:t>
            </a:r>
          </a:p>
        </p:txBody>
      </p:sp>
      <p:sp>
        <p:nvSpPr>
          <p:cNvPr id="3" name="Text Placeholder 2"/>
          <p:cNvSpPr txBox="1">
            <a:spLocks noGrp="1"/>
          </p:cNvSpPr>
          <p:nvPr>
            <p:ph type="body" idx="4294967295"/>
          </p:nvPr>
        </p:nvSpPr>
        <p:spPr>
          <a:xfrm>
            <a:off x="0" y="1979611"/>
            <a:ext cx="8280404" cy="3960815"/>
          </a:xfrm>
        </p:spPr>
        <p:txBody>
          <a:bodyPr/>
          <a:lstStyle/>
          <a:p>
            <a:pPr lvl="0" algn="just">
              <a:lnSpc>
                <a:spcPct val="150000"/>
              </a:lnSpc>
              <a:buSzPct val="45000"/>
              <a:buFont typeface="StarSymbol"/>
              <a:buChar char="●"/>
            </a:pPr>
            <a:r>
              <a:rPr lang="en-GB" sz="1800" dirty="0">
                <a:latin typeface="Times New Roman" pitchFamily="18"/>
              </a:rPr>
              <a:t>Introduction</a:t>
            </a:r>
          </a:p>
          <a:p>
            <a:pPr lvl="0" algn="just">
              <a:lnSpc>
                <a:spcPct val="150000"/>
              </a:lnSpc>
              <a:buSzPct val="45000"/>
              <a:buFont typeface="StarSymbol"/>
              <a:buChar char="●"/>
            </a:pPr>
            <a:r>
              <a:rPr lang="en-GB" sz="1800" dirty="0">
                <a:latin typeface="Times New Roman" pitchFamily="18"/>
              </a:rPr>
              <a:t>About company</a:t>
            </a:r>
          </a:p>
          <a:p>
            <a:pPr lvl="0" algn="just">
              <a:lnSpc>
                <a:spcPct val="150000"/>
              </a:lnSpc>
              <a:buSzPct val="45000"/>
              <a:buFont typeface="StarSymbol"/>
              <a:buChar char="●"/>
            </a:pPr>
            <a:r>
              <a:rPr lang="en-GB" sz="1800" dirty="0">
                <a:latin typeface="Times New Roman" pitchFamily="18"/>
              </a:rPr>
              <a:t>Cultural problems</a:t>
            </a:r>
          </a:p>
          <a:p>
            <a:pPr lvl="0" algn="just">
              <a:lnSpc>
                <a:spcPct val="150000"/>
              </a:lnSpc>
              <a:buSzPct val="45000"/>
              <a:buFont typeface="StarSymbol"/>
              <a:buChar char="●"/>
            </a:pPr>
            <a:r>
              <a:rPr lang="en-GB" sz="1800" dirty="0">
                <a:latin typeface="Times New Roman" pitchFamily="18"/>
              </a:rPr>
              <a:t>Recommendations </a:t>
            </a:r>
          </a:p>
          <a:p>
            <a:pPr lvl="0" algn="just">
              <a:lnSpc>
                <a:spcPct val="150000"/>
              </a:lnSpc>
              <a:buSzPct val="45000"/>
              <a:buFont typeface="StarSymbol"/>
              <a:buChar char="●"/>
            </a:pPr>
            <a:r>
              <a:rPr lang="en-GB" sz="1800" dirty="0">
                <a:latin typeface="Times New Roman" pitchFamily="18"/>
              </a:rPr>
              <a:t>Conclusion</a:t>
            </a:r>
          </a:p>
          <a:p>
            <a:pPr lvl="0" algn="just">
              <a:lnSpc>
                <a:spcPct val="150000"/>
              </a:lnSpc>
              <a:buSzPct val="45000"/>
              <a:buFont typeface="StarSymbol"/>
              <a:buChar char="●"/>
            </a:pPr>
            <a:r>
              <a:rPr lang="en-GB" sz="1800" dirty="0">
                <a:latin typeface="Times New Roman" pitchFamily="18"/>
              </a:rPr>
              <a:t>References</a:t>
            </a:r>
          </a:p>
          <a:p>
            <a:pPr lvl="0" algn="just">
              <a:lnSpc>
                <a:spcPct val="150000"/>
              </a:lnSpc>
              <a:buSzPct val="45000"/>
              <a:buFont typeface="StarSymbol"/>
              <a:buChar char="●"/>
            </a:pPr>
            <a:endParaRPr lang="en-GB" sz="1800" dirty="0">
              <a:latin typeface="Times New Roman" pitchFamily="1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page3">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463829" y="302245"/>
            <a:ext cx="8856658" cy="1115732"/>
          </a:xfrm>
        </p:spPr>
        <p:txBody>
          <a:bodyPr anchorCtr="1"/>
          <a:lstStyle/>
          <a:p>
            <a:pPr lvl="0" algn="ctr"/>
            <a:r>
              <a:rPr lang="en-GB" sz="4400" b="1" i="1">
                <a:latin typeface="Times New Roman" pitchFamily="18"/>
              </a:rPr>
              <a:t>Introduction</a:t>
            </a:r>
          </a:p>
        </p:txBody>
      </p:sp>
      <p:sp>
        <p:nvSpPr>
          <p:cNvPr id="3" name="Text Placeholder 2"/>
          <p:cNvSpPr txBox="1">
            <a:spLocks noGrp="1"/>
          </p:cNvSpPr>
          <p:nvPr>
            <p:ph type="body" idx="4294967295"/>
          </p:nvPr>
        </p:nvSpPr>
        <p:spPr>
          <a:xfrm>
            <a:off x="0" y="2716216"/>
            <a:ext cx="5494336" cy="3559173"/>
          </a:xfrm>
        </p:spPr>
        <p:txBody>
          <a:bodyPr/>
          <a:lstStyle/>
          <a:p>
            <a:pPr marL="0" lvl="0" indent="0" algn="just">
              <a:lnSpc>
                <a:spcPct val="150000"/>
              </a:lnSpc>
              <a:buNone/>
            </a:pPr>
            <a:r>
              <a:rPr lang="en-US" sz="1800" dirty="0">
                <a:latin typeface="Times New Roman" pitchFamily="18"/>
              </a:rPr>
              <a:t>The phrase "international business communications" (IBC) refers to a number of strategies used by businesses to make sure they are effectively interacting with their customers and satisfying their diverse demands and requirements (Camilleri, 2020).</a:t>
            </a:r>
            <a:endParaRPr lang="en-GB" sz="1800" dirty="0">
              <a:latin typeface="Times New Roman" pitchFamily="18"/>
            </a:endParaRPr>
          </a:p>
        </p:txBody>
      </p:sp>
      <p:pic>
        <p:nvPicPr>
          <p:cNvPr id="4" name="Picture 5"/>
          <p:cNvPicPr>
            <a:picLocks noChangeAspect="1"/>
          </p:cNvPicPr>
          <p:nvPr/>
        </p:nvPicPr>
        <p:blipFill>
          <a:blip r:embed="rId3"/>
          <a:stretch>
            <a:fillRect/>
          </a:stretch>
        </p:blipFill>
        <p:spPr>
          <a:xfrm>
            <a:off x="5883962" y="2981739"/>
            <a:ext cx="3561240" cy="227033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page4">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792163"/>
            <a:ext cx="8855077" cy="781053"/>
          </a:xfrm>
        </p:spPr>
        <p:txBody>
          <a:bodyPr anchorCtr="1"/>
          <a:lstStyle/>
          <a:p>
            <a:pPr lvl="0" algn="ctr"/>
            <a:r>
              <a:rPr lang="en-GB" sz="4400" b="1" i="1">
                <a:latin typeface="Times New Roman" pitchFamily="18"/>
                <a:cs typeface="Times New Roman" pitchFamily="18"/>
              </a:rPr>
              <a:t>Morrisons</a:t>
            </a:r>
            <a:r>
              <a:rPr lang="en-GB"/>
              <a:t> </a:t>
            </a:r>
          </a:p>
        </p:txBody>
      </p:sp>
      <p:sp>
        <p:nvSpPr>
          <p:cNvPr id="3" name="Text Placeholder 2"/>
          <p:cNvSpPr txBox="1">
            <a:spLocks noGrp="1"/>
          </p:cNvSpPr>
          <p:nvPr>
            <p:ph type="body" idx="4294967295"/>
          </p:nvPr>
        </p:nvSpPr>
        <p:spPr>
          <a:xfrm>
            <a:off x="1077912" y="1798637"/>
            <a:ext cx="4572000" cy="4724400"/>
          </a:xfrm>
        </p:spPr>
        <p:txBody>
          <a:bodyPr/>
          <a:lstStyle/>
          <a:p>
            <a:pPr marL="0" lvl="0" indent="0" algn="just">
              <a:lnSpc>
                <a:spcPct val="150000"/>
              </a:lnSpc>
              <a:buNone/>
            </a:pPr>
            <a:r>
              <a:rPr lang="en-US" sz="2400" dirty="0">
                <a:latin typeface="Times New Roman" pitchFamily="18"/>
              </a:rPr>
              <a:t>British company Morrisons is considering a strategy to enter the Chinese market through a joint venture with a Chinese firm (</a:t>
            </a:r>
            <a:r>
              <a:rPr lang="en-US" sz="2400" dirty="0" err="1">
                <a:latin typeface="Times New Roman" pitchFamily="18"/>
              </a:rPr>
              <a:t>Takino</a:t>
            </a:r>
            <a:r>
              <a:rPr lang="en-US" sz="2400" dirty="0">
                <a:latin typeface="Times New Roman" pitchFamily="18"/>
              </a:rPr>
              <a:t>, 2020). </a:t>
            </a:r>
            <a:endParaRPr lang="en-GB" sz="2400" dirty="0">
              <a:latin typeface="Times New Roman" pitchFamily="18"/>
            </a:endParaRPr>
          </a:p>
        </p:txBody>
      </p:sp>
      <p:pic>
        <p:nvPicPr>
          <p:cNvPr id="4" name="Picture 3"/>
          <p:cNvPicPr>
            <a:picLocks noChangeAspect="1"/>
          </p:cNvPicPr>
          <p:nvPr/>
        </p:nvPicPr>
        <p:blipFill>
          <a:blip r:embed="rId3">
            <a:lum/>
            <a:alphaModFix/>
          </a:blip>
          <a:srcRect/>
          <a:stretch>
            <a:fillRect/>
          </a:stretch>
        </p:blipFill>
        <p:spPr>
          <a:xfrm>
            <a:off x="5726112" y="1777439"/>
            <a:ext cx="3528002" cy="41148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page5">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nchorCtr="1"/>
          <a:lstStyle/>
          <a:p>
            <a:pPr lvl="0" algn="ctr"/>
            <a:r>
              <a:rPr lang="en-GB" sz="4400" b="1" i="1">
                <a:latin typeface="Times New Roman" pitchFamily="18"/>
              </a:rPr>
              <a:t>Cultural problems </a:t>
            </a:r>
          </a:p>
        </p:txBody>
      </p:sp>
      <p:sp>
        <p:nvSpPr>
          <p:cNvPr id="3" name="Text Placeholder 2"/>
          <p:cNvSpPr txBox="1">
            <a:spLocks noGrp="1"/>
          </p:cNvSpPr>
          <p:nvPr>
            <p:ph type="body" idx="4294967295"/>
          </p:nvPr>
        </p:nvSpPr>
        <p:spPr>
          <a:xfrm>
            <a:off x="0" y="1674815"/>
            <a:ext cx="5343525" cy="4752978"/>
          </a:xfrm>
        </p:spPr>
        <p:txBody>
          <a:bodyPr/>
          <a:lstStyle/>
          <a:p>
            <a:pPr marL="0" lvl="0" indent="0" algn="just">
              <a:lnSpc>
                <a:spcPct val="150000"/>
              </a:lnSpc>
              <a:buNone/>
            </a:pPr>
            <a:r>
              <a:rPr lang="en-GB" sz="1700" dirty="0">
                <a:latin typeface="Times New Roman" pitchFamily="18"/>
              </a:rPr>
              <a:t>The cultural problems which are  faced by the Businesses in China are as follows-</a:t>
            </a:r>
          </a:p>
          <a:p>
            <a:pPr marL="457200" lvl="0" indent="-228600" algn="just">
              <a:lnSpc>
                <a:spcPct val="150000"/>
              </a:lnSpc>
              <a:buSzPct val="45000"/>
              <a:buFont typeface="StarSymbol"/>
              <a:buChar char="●"/>
            </a:pPr>
            <a:r>
              <a:rPr lang="en-GB" sz="1700" b="1" dirty="0">
                <a:latin typeface="Times New Roman" pitchFamily="18"/>
              </a:rPr>
              <a:t>Cultural Understanding</a:t>
            </a:r>
            <a:r>
              <a:rPr lang="en-GB" sz="1700" dirty="0">
                <a:latin typeface="Times New Roman" pitchFamily="18"/>
              </a:rPr>
              <a:t>- </a:t>
            </a:r>
            <a:r>
              <a:rPr lang="en-US" sz="1700" dirty="0">
                <a:latin typeface="Times New Roman" pitchFamily="18"/>
              </a:rPr>
              <a:t>This problem affects businesses in China because they have a hard time integrating into the community. As a result of the stark differences between Chinese and British cultures, Morrisons may encounter this issue (</a:t>
            </a:r>
            <a:r>
              <a:rPr lang="en-US" sz="1700" dirty="0">
                <a:solidFill>
                  <a:srgbClr val="222222"/>
                </a:solidFill>
                <a:latin typeface="Times New Roman" pitchFamily="18"/>
                <a:cs typeface="Times New Roman" pitchFamily="18"/>
              </a:rPr>
              <a:t>Hampden-Turner and et. Al., 2020)</a:t>
            </a:r>
            <a:r>
              <a:rPr lang="en-US" sz="1700" dirty="0">
                <a:latin typeface="Times New Roman" pitchFamily="18"/>
              </a:rPr>
              <a:t>. </a:t>
            </a:r>
            <a:endParaRPr lang="en-GB" sz="1700" dirty="0">
              <a:latin typeface="Times New Roman" pitchFamily="18"/>
            </a:endParaRPr>
          </a:p>
        </p:txBody>
      </p:sp>
      <p:pic>
        <p:nvPicPr>
          <p:cNvPr id="4" name="Picture 5"/>
          <p:cNvPicPr>
            <a:picLocks noChangeAspect="1"/>
          </p:cNvPicPr>
          <p:nvPr/>
        </p:nvPicPr>
        <p:blipFill>
          <a:blip r:embed="rId3"/>
          <a:stretch>
            <a:fillRect/>
          </a:stretch>
        </p:blipFill>
        <p:spPr>
          <a:xfrm>
            <a:off x="5897221" y="2729950"/>
            <a:ext cx="3590647" cy="352507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page6">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8280404" cy="3960815"/>
          </a:xfrm>
        </p:spPr>
        <p:txBody>
          <a:bodyPr/>
          <a:lstStyle/>
          <a:p>
            <a:pPr marL="457200" lvl="0" indent="-228600" algn="just">
              <a:lnSpc>
                <a:spcPct val="150000"/>
              </a:lnSpc>
            </a:pPr>
            <a:r>
              <a:rPr lang="en-GB" sz="2800" b="1" dirty="0">
                <a:latin typeface="Times New Roman" pitchFamily="18"/>
              </a:rPr>
              <a:t>Moving too quickly</a:t>
            </a:r>
            <a:r>
              <a:rPr lang="en-GB" sz="2800" dirty="0">
                <a:latin typeface="Times New Roman" pitchFamily="18"/>
              </a:rPr>
              <a:t>- </a:t>
            </a:r>
            <a:r>
              <a:rPr lang="en-US" sz="2800" dirty="0">
                <a:latin typeface="Times New Roman" pitchFamily="18"/>
              </a:rPr>
              <a:t>This is a common problem for companies who grow too quickly or rush into the Chinese market without doing adequate research first</a:t>
            </a:r>
            <a:r>
              <a:rPr lang="en-US" sz="1800" dirty="0">
                <a:latin typeface="Times New Roman" pitchFamily="18"/>
              </a:rPr>
              <a:t>. </a:t>
            </a:r>
            <a:endParaRPr lang="en-GB" sz="1800" dirty="0">
              <a:latin typeface="Times New Roman" pitchFamily="1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page7">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5950229" cy="3824834"/>
          </a:xfrm>
        </p:spPr>
        <p:txBody>
          <a:bodyPr/>
          <a:lstStyle/>
          <a:p>
            <a:pPr marL="457200" lvl="0" indent="-228600" algn="just">
              <a:lnSpc>
                <a:spcPct val="150000"/>
              </a:lnSpc>
            </a:pPr>
            <a:r>
              <a:rPr lang="en-GB" sz="2400" b="1" dirty="0">
                <a:latin typeface="Times New Roman" pitchFamily="18"/>
              </a:rPr>
              <a:t>Economic Stagnation</a:t>
            </a:r>
            <a:r>
              <a:rPr lang="en-GB" sz="2400" dirty="0">
                <a:latin typeface="Times New Roman" pitchFamily="18"/>
              </a:rPr>
              <a:t>- </a:t>
            </a:r>
            <a:r>
              <a:rPr lang="en-US" sz="2400" dirty="0">
                <a:latin typeface="Times New Roman" pitchFamily="18"/>
              </a:rPr>
              <a:t>Due to the stagnation of the Chinese economy, this problem has emerged for the firms. This is due to China's economy's gradual growth during the previous few years..</a:t>
            </a:r>
            <a:endParaRPr lang="en-GB" sz="2400" dirty="0">
              <a:latin typeface="Times New Roman" pitchFamily="18"/>
            </a:endParaRPr>
          </a:p>
        </p:txBody>
      </p:sp>
      <p:pic>
        <p:nvPicPr>
          <p:cNvPr id="4" name="Picture 5"/>
          <p:cNvPicPr>
            <a:picLocks noChangeAspect="1"/>
          </p:cNvPicPr>
          <p:nvPr/>
        </p:nvPicPr>
        <p:blipFill>
          <a:blip r:embed="rId3"/>
          <a:stretch>
            <a:fillRect/>
          </a:stretch>
        </p:blipFill>
        <p:spPr>
          <a:xfrm>
            <a:off x="6217682" y="2186604"/>
            <a:ext cx="3714749" cy="382483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page8">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5274368" cy="3718819"/>
          </a:xfrm>
        </p:spPr>
        <p:txBody>
          <a:bodyPr/>
          <a:lstStyle/>
          <a:p>
            <a:pPr marL="457200" lvl="0" indent="-228600" algn="just">
              <a:lnSpc>
                <a:spcPct val="150000"/>
              </a:lnSpc>
            </a:pPr>
            <a:r>
              <a:rPr lang="en-GB" sz="2000" b="1" dirty="0">
                <a:latin typeface="Times New Roman" pitchFamily="18"/>
              </a:rPr>
              <a:t>Role of Government in Business</a:t>
            </a:r>
            <a:r>
              <a:rPr lang="en-GB" sz="2000" dirty="0">
                <a:latin typeface="Times New Roman" pitchFamily="18"/>
              </a:rPr>
              <a:t>- </a:t>
            </a:r>
            <a:r>
              <a:rPr lang="en-US" sz="2000" dirty="0">
                <a:latin typeface="Times New Roman" pitchFamily="18"/>
              </a:rPr>
              <a:t>The Chinese government is taking a bigger role in how private companies run their operations there. </a:t>
            </a:r>
            <a:endParaRPr lang="en-GB" sz="1800" dirty="0">
              <a:latin typeface="Times New Roman" pitchFamily="18"/>
            </a:endParaRPr>
          </a:p>
        </p:txBody>
      </p:sp>
      <p:pic>
        <p:nvPicPr>
          <p:cNvPr id="4" name="Picture 5"/>
          <p:cNvPicPr>
            <a:picLocks noChangeAspect="1"/>
          </p:cNvPicPr>
          <p:nvPr/>
        </p:nvPicPr>
        <p:blipFill>
          <a:blip r:embed="rId3"/>
          <a:stretch>
            <a:fillRect/>
          </a:stretch>
        </p:blipFill>
        <p:spPr>
          <a:xfrm>
            <a:off x="5913717" y="2120347"/>
            <a:ext cx="3448046" cy="277784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page9">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5486400" cy="3785085"/>
          </a:xfrm>
        </p:spPr>
        <p:txBody>
          <a:bodyPr/>
          <a:lstStyle/>
          <a:p>
            <a:pPr marL="457200" lvl="0" indent="-228600" algn="just">
              <a:lnSpc>
                <a:spcPct val="150000"/>
              </a:lnSpc>
            </a:pPr>
            <a:r>
              <a:rPr lang="en-GB" sz="2400" b="1" dirty="0">
                <a:latin typeface="Times New Roman" pitchFamily="18"/>
              </a:rPr>
              <a:t>Corruption</a:t>
            </a:r>
            <a:r>
              <a:rPr lang="en-GB" sz="2400" dirty="0">
                <a:latin typeface="Times New Roman" pitchFamily="18"/>
              </a:rPr>
              <a:t>- </a:t>
            </a:r>
            <a:r>
              <a:rPr lang="en-US" sz="2400" dirty="0">
                <a:latin typeface="Times New Roman" pitchFamily="18"/>
              </a:rPr>
              <a:t>Chinese corporations have to cope with this issue. Unfortunately, corruption is rife throughout the nation. </a:t>
            </a:r>
            <a:endParaRPr lang="en-GB" sz="2400" dirty="0">
              <a:latin typeface="Times New Roman" pitchFamily="18"/>
            </a:endParaRPr>
          </a:p>
        </p:txBody>
      </p:sp>
      <p:pic>
        <p:nvPicPr>
          <p:cNvPr id="4" name="Picture 5"/>
          <p:cNvPicPr>
            <a:picLocks noChangeAspect="1"/>
          </p:cNvPicPr>
          <p:nvPr/>
        </p:nvPicPr>
        <p:blipFill>
          <a:blip r:embed="rId3"/>
          <a:stretch>
            <a:fillRect/>
          </a:stretch>
        </p:blipFill>
        <p:spPr>
          <a:xfrm>
            <a:off x="6154945" y="2241962"/>
            <a:ext cx="3495678" cy="233362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page10">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nchorCtr="1"/>
          <a:lstStyle/>
          <a:p>
            <a:pPr lvl="0" algn="ctr"/>
            <a:r>
              <a:rPr lang="en-GB" sz="4400" b="1" i="1">
                <a:latin typeface="Times New Roman" pitchFamily="18"/>
              </a:rPr>
              <a:t>Hofstede’s cultural dimension model </a:t>
            </a:r>
          </a:p>
        </p:txBody>
      </p:sp>
      <p:sp>
        <p:nvSpPr>
          <p:cNvPr id="3" name="Text Placeholder 2"/>
          <p:cNvSpPr txBox="1">
            <a:spLocks noGrp="1"/>
          </p:cNvSpPr>
          <p:nvPr>
            <p:ph type="body" idx="4294967295"/>
          </p:nvPr>
        </p:nvSpPr>
        <p:spPr>
          <a:xfrm>
            <a:off x="0" y="1979611"/>
            <a:ext cx="5261110" cy="4328422"/>
          </a:xfrm>
        </p:spPr>
        <p:txBody>
          <a:bodyPr/>
          <a:lstStyle/>
          <a:p>
            <a:pPr lvl="0" algn="just">
              <a:lnSpc>
                <a:spcPct val="150000"/>
              </a:lnSpc>
            </a:pPr>
            <a:r>
              <a:rPr lang="en-GB" sz="2400" b="1" dirty="0">
                <a:latin typeface="Times New Roman" pitchFamily="18"/>
              </a:rPr>
              <a:t>Hofstede's Cultural Dimensions</a:t>
            </a:r>
            <a:r>
              <a:rPr lang="en-GB" sz="2400" dirty="0">
                <a:latin typeface="Times New Roman" pitchFamily="18"/>
              </a:rPr>
              <a:t>- </a:t>
            </a:r>
            <a:r>
              <a:rPr lang="en-US" sz="2400" dirty="0">
                <a:latin typeface="Times New Roman" pitchFamily="18"/>
              </a:rPr>
              <a:t>It serves as a foundation for a thorough investigation of the cultural norms of a nation</a:t>
            </a:r>
            <a:r>
              <a:rPr lang="en-US" sz="1800" dirty="0">
                <a:latin typeface="Times New Roman" pitchFamily="18"/>
              </a:rPr>
              <a:t>. </a:t>
            </a:r>
          </a:p>
        </p:txBody>
      </p:sp>
      <p:pic>
        <p:nvPicPr>
          <p:cNvPr id="4" name="Picture 5"/>
          <p:cNvPicPr>
            <a:picLocks noChangeAspect="1"/>
          </p:cNvPicPr>
          <p:nvPr/>
        </p:nvPicPr>
        <p:blipFill>
          <a:blip r:embed="rId3"/>
          <a:stretch>
            <a:fillRect/>
          </a:stretch>
        </p:blipFill>
        <p:spPr>
          <a:xfrm>
            <a:off x="5791196" y="2294348"/>
            <a:ext cx="3366052" cy="278122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page11">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3600450" cy="4427533"/>
          </a:xfrm>
        </p:spPr>
        <p:txBody>
          <a:bodyPr/>
          <a:lstStyle/>
          <a:p>
            <a:pPr marL="457200" lvl="0" indent="-228600" algn="just">
              <a:lnSpc>
                <a:spcPct val="140000"/>
              </a:lnSpc>
              <a:buSzPct val="45000"/>
              <a:buFont typeface="StarSymbol"/>
              <a:buChar char="●"/>
            </a:pPr>
            <a:r>
              <a:rPr lang="en-GB" sz="1700" b="1" dirty="0">
                <a:latin typeface="Times New Roman" pitchFamily="18"/>
              </a:rPr>
              <a:t>Individualism</a:t>
            </a:r>
            <a:r>
              <a:rPr lang="en-GB" sz="1700" dirty="0">
                <a:latin typeface="Times New Roman" pitchFamily="18"/>
              </a:rPr>
              <a:t>- </a:t>
            </a:r>
            <a:r>
              <a:rPr lang="en-US" sz="1700" dirty="0">
                <a:latin typeface="Times New Roman" pitchFamily="18"/>
              </a:rPr>
              <a:t>This idea describes how interdependent members of a society are on one another. When this indicator is low, it means that the Chinese people place a higher value on collective welfare than on personal gain (</a:t>
            </a:r>
            <a:r>
              <a:rPr lang="en-US" sz="1700" dirty="0">
                <a:solidFill>
                  <a:srgbClr val="222222"/>
                </a:solidFill>
                <a:latin typeface="Times New Roman" pitchFamily="18"/>
                <a:cs typeface="Times New Roman" pitchFamily="18"/>
              </a:rPr>
              <a:t>Minkov and </a:t>
            </a:r>
            <a:r>
              <a:rPr lang="en-US" sz="1700" dirty="0" err="1">
                <a:solidFill>
                  <a:srgbClr val="222222"/>
                </a:solidFill>
                <a:latin typeface="Times New Roman" pitchFamily="18"/>
                <a:cs typeface="Times New Roman" pitchFamily="18"/>
              </a:rPr>
              <a:t>Kaasa</a:t>
            </a:r>
            <a:r>
              <a:rPr lang="en-US" sz="1700" dirty="0">
                <a:solidFill>
                  <a:srgbClr val="222222"/>
                </a:solidFill>
                <a:latin typeface="Times New Roman" pitchFamily="18"/>
                <a:cs typeface="Times New Roman" pitchFamily="18"/>
              </a:rPr>
              <a:t>, 2021)</a:t>
            </a:r>
            <a:r>
              <a:rPr lang="en-US" sz="1700" dirty="0">
                <a:latin typeface="Times New Roman" pitchFamily="18"/>
              </a:rPr>
              <a:t>. </a:t>
            </a:r>
            <a:endParaRPr lang="en-GB" sz="1700" dirty="0">
              <a:latin typeface="Times New Roman" pitchFamily="18"/>
            </a:endParaRPr>
          </a:p>
        </p:txBody>
      </p:sp>
      <p:pic>
        <p:nvPicPr>
          <p:cNvPr id="4" name="Picture 3"/>
          <p:cNvPicPr>
            <a:picLocks noChangeAspect="1"/>
          </p:cNvPicPr>
          <p:nvPr/>
        </p:nvPicPr>
        <p:blipFill>
          <a:blip r:embed="rId3">
            <a:lum/>
            <a:alphaModFix/>
          </a:blip>
          <a:srcRect/>
          <a:stretch>
            <a:fillRect/>
          </a:stretch>
        </p:blipFill>
        <p:spPr>
          <a:xfrm>
            <a:off x="5255998" y="2330284"/>
            <a:ext cx="3528002" cy="270971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page12">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6215268" cy="3771826"/>
          </a:xfrm>
        </p:spPr>
        <p:txBody>
          <a:bodyPr/>
          <a:lstStyle/>
          <a:p>
            <a:pPr marL="457200" lvl="0" indent="-228600" algn="just">
              <a:buSzPct val="45000"/>
              <a:buFont typeface="StarSymbol"/>
              <a:buChar char="●"/>
            </a:pPr>
            <a:r>
              <a:rPr lang="en-GB" sz="2000" b="1" dirty="0">
                <a:latin typeface="Times New Roman" pitchFamily="18"/>
              </a:rPr>
              <a:t>Masculinity</a:t>
            </a:r>
            <a:r>
              <a:rPr lang="en-GB" sz="2000" dirty="0">
                <a:latin typeface="Times New Roman" pitchFamily="18"/>
              </a:rPr>
              <a:t>- </a:t>
            </a:r>
            <a:r>
              <a:rPr lang="en-US" sz="2000" dirty="0">
                <a:latin typeface="Times New Roman" pitchFamily="18"/>
              </a:rPr>
              <a:t>A high value here suggests that people are driven by a desire for success and accomplishment. A low score suggests that people view following social standards as a badge of </a:t>
            </a:r>
            <a:r>
              <a:rPr lang="en-US" sz="2000" dirty="0" err="1">
                <a:latin typeface="Times New Roman" pitchFamily="18"/>
              </a:rPr>
              <a:t>honour</a:t>
            </a:r>
            <a:r>
              <a:rPr lang="en-US" sz="2000" dirty="0">
                <a:latin typeface="Times New Roman" pitchFamily="18"/>
              </a:rPr>
              <a:t> and a requirement for standing out from the crowd</a:t>
            </a:r>
            <a:endParaRPr lang="en-GB" sz="2000" dirty="0">
              <a:latin typeface="Times New Roman" pitchFamily="18"/>
            </a:endParaRPr>
          </a:p>
        </p:txBody>
      </p:sp>
      <p:pic>
        <p:nvPicPr>
          <p:cNvPr id="4" name="Picture 5"/>
          <p:cNvPicPr>
            <a:picLocks noChangeAspect="1"/>
          </p:cNvPicPr>
          <p:nvPr/>
        </p:nvPicPr>
        <p:blipFill>
          <a:blip r:embed="rId3"/>
          <a:stretch>
            <a:fillRect/>
          </a:stretch>
        </p:blipFill>
        <p:spPr>
          <a:xfrm>
            <a:off x="6215268" y="2161824"/>
            <a:ext cx="3648071" cy="22288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page13">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8280404" cy="3960815"/>
          </a:xfrm>
        </p:spPr>
        <p:txBody>
          <a:bodyPr/>
          <a:lstStyle/>
          <a:p>
            <a:pPr marL="457200" lvl="0" indent="-228600" algn="just">
              <a:lnSpc>
                <a:spcPct val="150000"/>
              </a:lnSpc>
              <a:buSzPct val="45000"/>
              <a:buFont typeface="StarSymbol"/>
              <a:buChar char="●"/>
            </a:pPr>
            <a:r>
              <a:rPr lang="en-GB" sz="2400" b="1" dirty="0">
                <a:latin typeface="Times New Roman" pitchFamily="18"/>
              </a:rPr>
              <a:t>Uncertainty Avoidance</a:t>
            </a:r>
            <a:r>
              <a:rPr lang="en-GB" sz="2400" dirty="0">
                <a:latin typeface="Times New Roman" pitchFamily="18"/>
              </a:rPr>
              <a:t>- </a:t>
            </a:r>
            <a:r>
              <a:rPr lang="en-US" sz="2400" dirty="0">
                <a:latin typeface="Times New Roman" pitchFamily="18"/>
              </a:rPr>
              <a:t>This gauges how adeptly citizens of the nation can make future plans. In this area, China performs poorly. </a:t>
            </a:r>
          </a:p>
          <a:p>
            <a:pPr marL="457200" lvl="0" indent="-228600" algn="just">
              <a:lnSpc>
                <a:spcPct val="150000"/>
              </a:lnSpc>
              <a:buSzPct val="45000"/>
              <a:buFont typeface="StarSymbol"/>
              <a:buChar char="●"/>
            </a:pPr>
            <a:r>
              <a:rPr lang="en-GB" sz="2400" b="1" dirty="0">
                <a:latin typeface="Times New Roman" pitchFamily="18"/>
              </a:rPr>
              <a:t>Long-term Orientation</a:t>
            </a:r>
            <a:r>
              <a:rPr lang="en-GB" sz="2400" dirty="0">
                <a:latin typeface="Times New Roman" pitchFamily="18"/>
              </a:rPr>
              <a:t>- </a:t>
            </a:r>
            <a:r>
              <a:rPr lang="en-US" sz="2400" dirty="0">
                <a:latin typeface="Times New Roman" pitchFamily="18"/>
              </a:rPr>
              <a:t>This makes a suggestion about how to stay in touch with one's past while navigating present-day and future challenges. </a:t>
            </a:r>
            <a:endParaRPr lang="en-GB" sz="2400" dirty="0">
              <a:latin typeface="Times New Roman" pitchFamily="1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page15">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8280404" cy="3960815"/>
          </a:xfrm>
        </p:spPr>
        <p:txBody>
          <a:bodyPr/>
          <a:lstStyle/>
          <a:p>
            <a:pPr marL="457200" lvl="0" indent="-228600" algn="just">
              <a:lnSpc>
                <a:spcPct val="150000"/>
              </a:lnSpc>
              <a:buSzPct val="45000"/>
              <a:buFont typeface="StarSymbol"/>
              <a:buChar char="●"/>
            </a:pPr>
            <a:r>
              <a:rPr lang="en-GB" sz="1800" b="1">
                <a:latin typeface="Times New Roman" pitchFamily="18"/>
              </a:rPr>
              <a:t>Indulgence</a:t>
            </a:r>
            <a:r>
              <a:rPr lang="en-GB" sz="1800">
                <a:latin typeface="Times New Roman" pitchFamily="18"/>
              </a:rPr>
              <a:t>- </a:t>
            </a:r>
            <a:r>
              <a:rPr lang="en-US" sz="1800">
                <a:latin typeface="Times New Roman" pitchFamily="18"/>
              </a:rPr>
              <a:t>This has to do with how well society integrates young children. The fact that China received such a low ranking shows how severely restricted its citizens are. As a result, it's safe to conclude that people there tend to be a little reserved.</a:t>
            </a:r>
            <a:endParaRPr lang="en-GB" sz="1800">
              <a:latin typeface="Times New Roman" pitchFamily="18"/>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page16">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nchorCtr="1"/>
          <a:lstStyle/>
          <a:p>
            <a:pPr lvl="0" algn="ctr"/>
            <a:r>
              <a:rPr lang="en-GB" sz="4400" b="1" i="1">
                <a:latin typeface="Times New Roman" pitchFamily="18"/>
              </a:rPr>
              <a:t>RECOMMENDATIONS </a:t>
            </a:r>
          </a:p>
        </p:txBody>
      </p:sp>
      <p:sp>
        <p:nvSpPr>
          <p:cNvPr id="3" name="Text Placeholder 2"/>
          <p:cNvSpPr txBox="1">
            <a:spLocks noGrp="1"/>
          </p:cNvSpPr>
          <p:nvPr>
            <p:ph type="body" idx="4294967295"/>
          </p:nvPr>
        </p:nvSpPr>
        <p:spPr>
          <a:xfrm>
            <a:off x="0" y="1979611"/>
            <a:ext cx="6612831" cy="3864592"/>
          </a:xfrm>
        </p:spPr>
        <p:txBody>
          <a:bodyPr/>
          <a:lstStyle/>
          <a:p>
            <a:pPr marL="0" lvl="0" indent="0" algn="just">
              <a:lnSpc>
                <a:spcPct val="140000"/>
              </a:lnSpc>
              <a:buNone/>
            </a:pPr>
            <a:r>
              <a:rPr lang="en-US" sz="2000" dirty="0">
                <a:latin typeface="Times New Roman" pitchFamily="18"/>
              </a:rPr>
              <a:t>In conclusion, the Joint Venture's success in China will depend on how closely it follows the following advice and maintains business communications.</a:t>
            </a:r>
          </a:p>
          <a:p>
            <a:pPr marL="0" lvl="0" indent="0" algn="just">
              <a:lnSpc>
                <a:spcPct val="140000"/>
              </a:lnSpc>
              <a:buNone/>
            </a:pPr>
            <a:r>
              <a:rPr lang="en-GB" sz="2000" b="1" dirty="0">
                <a:latin typeface="Times New Roman" pitchFamily="18"/>
              </a:rPr>
              <a:t>Understanding of the culture</a:t>
            </a:r>
            <a:r>
              <a:rPr lang="en-GB" sz="2000" dirty="0">
                <a:latin typeface="Times New Roman" pitchFamily="18"/>
              </a:rPr>
              <a:t>- </a:t>
            </a:r>
            <a:r>
              <a:rPr lang="en-US" sz="2000" dirty="0">
                <a:latin typeface="Times New Roman" pitchFamily="18"/>
              </a:rPr>
              <a:t>You must educate yourself about their culture in order to interact with them effectively. </a:t>
            </a:r>
            <a:endParaRPr lang="en-GB" sz="2000" dirty="0">
              <a:latin typeface="Times New Roman" pitchFamily="18"/>
            </a:endParaRPr>
          </a:p>
        </p:txBody>
      </p:sp>
      <p:pic>
        <p:nvPicPr>
          <p:cNvPr id="4" name="Picture 5"/>
          <p:cNvPicPr>
            <a:picLocks noChangeAspect="1"/>
          </p:cNvPicPr>
          <p:nvPr/>
        </p:nvPicPr>
        <p:blipFill>
          <a:blip r:embed="rId3"/>
          <a:stretch>
            <a:fillRect/>
          </a:stretch>
        </p:blipFill>
        <p:spPr>
          <a:xfrm>
            <a:off x="7504800" y="2476771"/>
            <a:ext cx="1962146" cy="231457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page17">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4876796" cy="3679060"/>
          </a:xfrm>
        </p:spPr>
        <p:txBody>
          <a:bodyPr/>
          <a:lstStyle/>
          <a:p>
            <a:pPr marL="457200" lvl="0" indent="-228600" algn="just">
              <a:lnSpc>
                <a:spcPct val="150000"/>
              </a:lnSpc>
              <a:buSzPct val="45000"/>
              <a:buFont typeface="StarSymbol"/>
              <a:buChar char="●"/>
            </a:pPr>
            <a:r>
              <a:rPr lang="en-GB" sz="2000" b="1" dirty="0">
                <a:latin typeface="Times New Roman" pitchFamily="18"/>
              </a:rPr>
              <a:t>Better development of skills and competencies</a:t>
            </a:r>
            <a:r>
              <a:rPr lang="en-GB" sz="2000" dirty="0">
                <a:latin typeface="Times New Roman" pitchFamily="18"/>
              </a:rPr>
              <a:t>- </a:t>
            </a:r>
            <a:r>
              <a:rPr lang="en-US" sz="2000" dirty="0">
                <a:latin typeface="Times New Roman" pitchFamily="18"/>
              </a:rPr>
              <a:t>The employees' skills and competencies must be raised for the Joint Venture to be successful in China. </a:t>
            </a:r>
            <a:endParaRPr lang="en-GB" sz="2000" dirty="0">
              <a:latin typeface="Times New Roman" pitchFamily="18"/>
            </a:endParaRPr>
          </a:p>
        </p:txBody>
      </p:sp>
      <p:pic>
        <p:nvPicPr>
          <p:cNvPr id="4" name="Picture 5"/>
          <p:cNvPicPr>
            <a:picLocks noChangeAspect="1"/>
          </p:cNvPicPr>
          <p:nvPr/>
        </p:nvPicPr>
        <p:blipFill>
          <a:blip r:embed="rId3"/>
          <a:stretch>
            <a:fillRect/>
          </a:stretch>
        </p:blipFill>
        <p:spPr>
          <a:xfrm>
            <a:off x="5393634" y="2107097"/>
            <a:ext cx="3935897" cy="3273286"/>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page18">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8280404" cy="3960815"/>
          </a:xfrm>
        </p:spPr>
        <p:txBody>
          <a:bodyPr/>
          <a:lstStyle/>
          <a:p>
            <a:pPr marL="457200" lvl="0" indent="-228600" algn="just">
              <a:lnSpc>
                <a:spcPct val="150000"/>
              </a:lnSpc>
              <a:buSzPct val="45000"/>
              <a:buFont typeface="StarSymbol"/>
              <a:buChar char="●"/>
            </a:pPr>
            <a:r>
              <a:rPr lang="en-GB" sz="2000" b="1" dirty="0">
                <a:latin typeface="Times New Roman" pitchFamily="18"/>
              </a:rPr>
              <a:t>Development of communication skills</a:t>
            </a:r>
            <a:r>
              <a:rPr lang="en-GB" sz="2000" dirty="0">
                <a:latin typeface="Times New Roman" pitchFamily="18"/>
              </a:rPr>
              <a:t>- </a:t>
            </a:r>
            <a:r>
              <a:rPr lang="en-US" sz="2000" dirty="0">
                <a:latin typeface="Times New Roman" pitchFamily="18"/>
              </a:rPr>
              <a:t>In order to accomplish one's goals and objectives, it is crucial to concentrate on enhancing one's communication skills. </a:t>
            </a:r>
          </a:p>
          <a:p>
            <a:pPr marL="457200" lvl="0" indent="-228600" algn="just">
              <a:lnSpc>
                <a:spcPct val="150000"/>
              </a:lnSpc>
              <a:buSzPct val="45000"/>
              <a:buFont typeface="StarSymbol"/>
              <a:buChar char="●"/>
            </a:pPr>
            <a:r>
              <a:rPr lang="en-GB" sz="2000" b="1" dirty="0">
                <a:latin typeface="Times New Roman" pitchFamily="18"/>
              </a:rPr>
              <a:t>Identification of relevant business opportunities</a:t>
            </a:r>
            <a:r>
              <a:rPr lang="en-GB" sz="2000" dirty="0">
                <a:latin typeface="Times New Roman" pitchFamily="18"/>
              </a:rPr>
              <a:t>- </a:t>
            </a:r>
            <a:r>
              <a:rPr lang="en-US" sz="2000" dirty="0">
                <a:latin typeface="Times New Roman" pitchFamily="18"/>
              </a:rPr>
              <a:t>Finding the right business opportunities is essential if success is to be secured. </a:t>
            </a:r>
            <a:endParaRPr lang="en-GB" sz="2000" dirty="0">
              <a:latin typeface="Times New Roman" pitchFamily="1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page20">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Continued...</a:t>
            </a:r>
          </a:p>
        </p:txBody>
      </p:sp>
      <p:sp>
        <p:nvSpPr>
          <p:cNvPr id="3" name="Text Placeholder 2"/>
          <p:cNvSpPr txBox="1">
            <a:spLocks noGrp="1"/>
          </p:cNvSpPr>
          <p:nvPr>
            <p:ph type="body" idx="4294967295"/>
          </p:nvPr>
        </p:nvSpPr>
        <p:spPr>
          <a:xfrm>
            <a:off x="0" y="1979611"/>
            <a:ext cx="8280404" cy="3960815"/>
          </a:xfrm>
        </p:spPr>
        <p:txBody>
          <a:bodyPr/>
          <a:lstStyle/>
          <a:p>
            <a:pPr marL="457200" lvl="0" indent="-228600" algn="just">
              <a:lnSpc>
                <a:spcPct val="150000"/>
              </a:lnSpc>
              <a:buSzPct val="45000"/>
              <a:buFont typeface="StarSymbol"/>
              <a:buChar char="●"/>
            </a:pPr>
            <a:r>
              <a:rPr lang="en-GB" sz="2800" b="1" dirty="0">
                <a:latin typeface="Times New Roman" pitchFamily="18"/>
              </a:rPr>
              <a:t>Solving the problems</a:t>
            </a:r>
            <a:r>
              <a:rPr lang="en-GB" sz="2800" dirty="0">
                <a:latin typeface="Times New Roman" pitchFamily="18"/>
              </a:rPr>
              <a:t>- </a:t>
            </a:r>
            <a:r>
              <a:rPr lang="en-US" sz="2800" dirty="0">
                <a:latin typeface="Times New Roman" pitchFamily="18"/>
              </a:rPr>
              <a:t>It's essential to address problems in a way that produces practical and efficient answers..</a:t>
            </a:r>
            <a:endParaRPr lang="en-GB" sz="2800" dirty="0">
              <a:latin typeface="Times New Roman" pitchFamily="1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page21">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Conclusion</a:t>
            </a:r>
          </a:p>
        </p:txBody>
      </p:sp>
      <p:sp>
        <p:nvSpPr>
          <p:cNvPr id="3" name="Text Placeholder 2"/>
          <p:cNvSpPr txBox="1">
            <a:spLocks noGrp="1"/>
          </p:cNvSpPr>
          <p:nvPr>
            <p:ph type="body" idx="4294967295"/>
          </p:nvPr>
        </p:nvSpPr>
        <p:spPr>
          <a:xfrm>
            <a:off x="0" y="1979611"/>
            <a:ext cx="8280404" cy="3960815"/>
          </a:xfrm>
        </p:spPr>
        <p:txBody>
          <a:bodyPr/>
          <a:lstStyle/>
          <a:p>
            <a:pPr marL="0" lvl="0" indent="0" algn="just">
              <a:lnSpc>
                <a:spcPct val="150000"/>
              </a:lnSpc>
              <a:buNone/>
            </a:pPr>
            <a:r>
              <a:rPr lang="en-US" sz="1800">
                <a:latin typeface="Times New Roman" pitchFamily="18"/>
              </a:rPr>
              <a:t>The employment of proper processes and practises for the effective and efficient management of a defined set of business demands and requirements on a worldwide scale is clearly described as "international business communications" based on the information supplied above. Businesses that relocate to a new country must consider the local culture in order to succeed there.</a:t>
            </a:r>
            <a:endParaRPr lang="en-GB" sz="1800">
              <a:latin typeface="Times New Roman" pitchFamily="18"/>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page22">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0" y="554034"/>
            <a:ext cx="8856658" cy="1262064"/>
          </a:xfrm>
        </p:spPr>
        <p:txBody>
          <a:bodyPr/>
          <a:lstStyle/>
          <a:p>
            <a:pPr lvl="0"/>
            <a:r>
              <a:rPr lang="en-GB" sz="3600">
                <a:latin typeface="Times New Roman" pitchFamily="18"/>
              </a:rPr>
              <a:t>References</a:t>
            </a:r>
          </a:p>
        </p:txBody>
      </p:sp>
      <p:sp>
        <p:nvSpPr>
          <p:cNvPr id="3" name="Text Placeholder 2"/>
          <p:cNvSpPr txBox="1">
            <a:spLocks noGrp="1"/>
          </p:cNvSpPr>
          <p:nvPr>
            <p:ph type="body" idx="4294967295"/>
          </p:nvPr>
        </p:nvSpPr>
        <p:spPr>
          <a:xfrm>
            <a:off x="0" y="1979611"/>
            <a:ext cx="8280404" cy="3960815"/>
          </a:xfrm>
        </p:spPr>
        <p:txBody>
          <a:bodyPr/>
          <a:lstStyle/>
          <a:p>
            <a:pPr marL="551163" lvl="0" indent="-551163" algn="just">
              <a:lnSpc>
                <a:spcPct val="150000"/>
              </a:lnSpc>
            </a:pPr>
            <a:r>
              <a:rPr lang="en-GB" sz="1800">
                <a:solidFill>
                  <a:srgbClr val="222222"/>
                </a:solidFill>
                <a:latin typeface="Times New Roman" pitchFamily="18"/>
              </a:rPr>
              <a:t>Camilleri, M., 2020. Higher education marketing communications in the digital era. In </a:t>
            </a:r>
            <a:r>
              <a:rPr lang="en-GB" sz="1800" i="1">
                <a:solidFill>
                  <a:srgbClr val="222222"/>
                </a:solidFill>
                <a:latin typeface="Times New Roman" pitchFamily="18"/>
              </a:rPr>
              <a:t>Strategic Marketing of Higher Education in Africa </a:t>
            </a:r>
            <a:r>
              <a:rPr lang="en-GB" sz="1800">
                <a:solidFill>
                  <a:srgbClr val="222222"/>
                </a:solidFill>
                <a:latin typeface="Times New Roman" pitchFamily="18"/>
              </a:rPr>
              <a:t>(pp. 77-95). Routledge.</a:t>
            </a:r>
          </a:p>
          <a:p>
            <a:pPr marL="551163" lvl="0" indent="-551163" algn="just">
              <a:lnSpc>
                <a:spcPct val="150000"/>
              </a:lnSpc>
            </a:pPr>
            <a:r>
              <a:rPr lang="en-GB" sz="1800">
                <a:solidFill>
                  <a:srgbClr val="222222"/>
                </a:solidFill>
                <a:latin typeface="Times New Roman" pitchFamily="18"/>
              </a:rPr>
              <a:t>Takino, M., 2020. Power in international business communication and linguistic competence: Analyzing the experiences of nonnative business people who use English as a business lingua franca (BELF). </a:t>
            </a:r>
            <a:r>
              <a:rPr lang="en-GB" sz="1800" i="1">
                <a:solidFill>
                  <a:srgbClr val="222222"/>
                </a:solidFill>
                <a:latin typeface="Times New Roman" pitchFamily="18"/>
              </a:rPr>
              <a:t>International Journal of Business Communication</a:t>
            </a:r>
            <a:r>
              <a:rPr lang="en-GB" sz="1800">
                <a:solidFill>
                  <a:srgbClr val="222222"/>
                </a:solidFill>
                <a:latin typeface="Times New Roman" pitchFamily="18"/>
              </a:rPr>
              <a:t>. 57(4). pp.517-544.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page23">
    <p:spTree>
      <p:nvGrpSpPr>
        <p:cNvPr id="1" name=""/>
        <p:cNvGrpSpPr/>
        <p:nvPr/>
      </p:nvGrpSpPr>
      <p:grpSpPr>
        <a:xfrm>
          <a:off x="0" y="0"/>
          <a:ext cx="0" cy="0"/>
          <a:chOff x="0" y="0"/>
          <a:chExt cx="0" cy="0"/>
        </a:xfrm>
      </p:grpSpPr>
      <p:sp>
        <p:nvSpPr>
          <p:cNvPr id="2" name="Text Placeholder 1"/>
          <p:cNvSpPr txBox="1">
            <a:spLocks noGrp="1"/>
          </p:cNvSpPr>
          <p:nvPr>
            <p:ph type="body" idx="4294967295"/>
          </p:nvPr>
        </p:nvSpPr>
        <p:spPr>
          <a:xfrm>
            <a:off x="0" y="1979611"/>
            <a:ext cx="8280404" cy="3960815"/>
          </a:xfrm>
        </p:spPr>
        <p:txBody>
          <a:bodyPr/>
          <a:lstStyle/>
          <a:p>
            <a:pPr lvl="0"/>
            <a:endParaRPr lang="en-GB" sz="7200">
              <a:latin typeface="Times New Roman" pitchFamily="18"/>
            </a:endParaRPr>
          </a:p>
          <a:p>
            <a:pPr lvl="0" algn="ctr"/>
            <a:r>
              <a:rPr lang="en-GB" sz="7200">
                <a:latin typeface="Times New Roman" pitchFamily="18"/>
              </a:rPr>
              <a:t>Thank You</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Galler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TotalTime>
  <Words>933</Words>
  <Application>Microsoft Office PowerPoint</Application>
  <PresentationFormat>Custom</PresentationFormat>
  <Paragraphs>81</Paragraphs>
  <Slides>21</Slides>
  <Notes>21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21</vt:i4>
      </vt:variant>
    </vt:vector>
  </HeadingPairs>
  <TitlesOfParts>
    <vt:vector size="33" baseType="lpstr">
      <vt:lpstr>Albany</vt:lpstr>
      <vt:lpstr>Arial</vt:lpstr>
      <vt:lpstr>Arimo</vt:lpstr>
      <vt:lpstr>Calibri</vt:lpstr>
      <vt:lpstr>Gill Sans MT</vt:lpstr>
      <vt:lpstr>New</vt:lpstr>
      <vt:lpstr>StarSymbol</vt:lpstr>
      <vt:lpstr>Times New Roman</vt:lpstr>
      <vt:lpstr>TimesNewRomanPS-BoldMT</vt:lpstr>
      <vt:lpstr>Tinos</vt:lpstr>
      <vt:lpstr>Default</vt:lpstr>
      <vt:lpstr>Gallery</vt:lpstr>
      <vt:lpstr>PowerPoint Presentation</vt:lpstr>
      <vt:lpstr>Table of Contents</vt:lpstr>
      <vt:lpstr>Introduction</vt:lpstr>
      <vt:lpstr>Morrisons </vt:lpstr>
      <vt:lpstr>Cultural problems </vt:lpstr>
      <vt:lpstr>Continued...</vt:lpstr>
      <vt:lpstr>Continued...</vt:lpstr>
      <vt:lpstr>Continued...</vt:lpstr>
      <vt:lpstr>Continued...</vt:lpstr>
      <vt:lpstr>Hofstede’s cultural dimension model </vt:lpstr>
      <vt:lpstr>Continued...</vt:lpstr>
      <vt:lpstr>Continued...</vt:lpstr>
      <vt:lpstr>Continued...</vt:lpstr>
      <vt:lpstr>Continued...</vt:lpstr>
      <vt:lpstr>RECOMMENDATIONS </vt:lpstr>
      <vt:lpstr>Continued...</vt:lpstr>
      <vt:lpstr>Continued...</vt:lpstr>
      <vt:lpstr>Continued...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bhumi</dc:creator>
  <cp:lastModifiedBy>Mitko Malamov</cp:lastModifiedBy>
  <cp:revision>7</cp:revision>
  <dcterms:created xsi:type="dcterms:W3CDTF">2021-08-04T16:06:38Z</dcterms:created>
  <dcterms:modified xsi:type="dcterms:W3CDTF">2023-07-26T17:29:28Z</dcterms:modified>
</cp:coreProperties>
</file>