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yeda Samia Begum" userId="b298edf647744b10" providerId="LiveId" clId="{783F2F2D-C09A-452B-9519-1A81FC17487E}"/>
    <pc:docChg chg="modSld">
      <pc:chgData name="Syeda Samia Begum" userId="b298edf647744b10" providerId="LiveId" clId="{783F2F2D-C09A-452B-9519-1A81FC17487E}" dt="2023-05-22T20:06:02.604" v="6" actId="1076"/>
      <pc:docMkLst>
        <pc:docMk/>
      </pc:docMkLst>
      <pc:sldChg chg="modSp mod">
        <pc:chgData name="Syeda Samia Begum" userId="b298edf647744b10" providerId="LiveId" clId="{783F2F2D-C09A-452B-9519-1A81FC17487E}" dt="2023-05-22T20:06:02.604" v="6" actId="1076"/>
        <pc:sldMkLst>
          <pc:docMk/>
          <pc:sldMk cId="4218685590" sldId="257"/>
        </pc:sldMkLst>
        <pc:spChg chg="mod">
          <ac:chgData name="Syeda Samia Begum" userId="b298edf647744b10" providerId="LiveId" clId="{783F2F2D-C09A-452B-9519-1A81FC17487E}" dt="2023-05-22T20:06:02.604" v="6" actId="1076"/>
          <ac:spMkLst>
            <pc:docMk/>
            <pc:sldMk cId="4218685590" sldId="257"/>
            <ac:spMk id="3" creationId="{C7BF323D-4D88-B7EE-4FE0-8C09091FDE4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A833D-AD50-19FC-2895-AC606A90BD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0DA9B4-7232-C5AE-0E50-E67F89DB1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ED17B8-12E3-02F5-7791-5D787E8C0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233D5-6836-40CE-AAAB-09A5E006A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BC77F7-3551-F856-90AC-02DA26D75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1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EB2FE-DF2B-6A54-130A-FEB017D28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E044B-3CD9-6C44-8BA7-A38EA664A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7C9E5-8DA2-38F6-8C4B-E226597E8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15DFDF-C183-4F1B-7AFD-EF73C2032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56B9B-4D07-33F1-7E30-F6281B0B5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544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A128F-A069-AF70-F0EA-5AA41BC7B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6E5AFE-33B7-D678-F887-35007CD116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0B5282-21A2-D568-BF1D-85B2218A6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51B16C-41C6-98AE-E1CE-6BA35829E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165A2-C2B8-0910-0F8D-863414EA9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111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9C2EB-8183-5C25-26BF-4C08FCD7D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8964B-D1A1-28C4-419F-8B58288417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9EDDDE-5CC9-34A2-EA9A-65E3475502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B0B8CE-3D60-D897-7ECF-A000F419F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CEC723-37A1-37B4-FCAD-8D73284BB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6000DC-4455-C9B9-E43A-7F56C620C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974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156F2-E6CB-FEEE-9508-1D2A25FAF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C97E78-B683-D939-FEA9-46401D24BD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53053D-D93B-890F-68AF-1D86997C72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6573FB-4F28-2C42-16A8-08E1BAF6D3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F494B6-0BA6-AE2E-814B-C098E5BDD5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1353EB-7DCD-140C-F49F-70D0AA197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21078D-15EB-BF3F-45EF-68F33A791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53FF94-0DA2-65D8-47E5-8967539C8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003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229A8-C1F9-6B13-4A7D-C924C296F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245DAF-3497-10F2-7AC7-75ED5BE1E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C17160-AE60-6247-1FA5-B3EC6BB10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9C081E-C214-18E4-23BB-09A6FE665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257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A21343-EC5F-2E7A-53F3-BA17ADCFE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CAAA59-32E3-AAEA-59B9-614CBC70E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94BB04-04A9-6EB9-F95F-89CF4DC53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192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EF1C2-2758-DF87-C184-71A5CE537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9D4AC-6676-2367-DE73-7CB7841FE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326665-F7D2-686C-4B3D-BFD8272791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34153D-9B5A-C029-D6C6-62D7E48B0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86BBC-D732-2387-33D9-60C748E50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CEDB1A-4CED-1E46-168F-60B450EB4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949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311A9-5461-CABB-EE4A-6130DDCF9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3D04D0-D1FA-D8E6-8EDA-9CF7E2555C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92C4F7-7584-559E-956A-BAAAB57FEC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A9302-E703-47C6-A238-DB3F6EAD1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EA2188-AE9F-E631-6471-2B35C8BC3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6175CD-B462-3DB1-1BD1-47433F83C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038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17980-25E1-6116-D7D7-8BFAD1EE8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94699F-C2DD-860D-F107-61C5082A6B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03AC7-428A-D670-BAF3-A28A2FCA5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23A8AB-A4BD-D871-F71F-3B92E5B24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31D872-23CA-3B9B-43AA-A20E426C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46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0F88D6-B78F-ADC3-A95B-B7370ED4D4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9A8257-202C-1585-3126-1FC546CBBB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BA5D17-4011-9FBF-1806-449E421EC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DD7508-523D-AB86-B727-AAB8F9EE4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B0F752-3406-0E45-29DA-11DB1A368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415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54FCCF-2832-D6FB-2E63-155E6C5D6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807600-A35D-3169-FB70-E104B59F0A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E2B4F-00C6-00A2-5DDC-C8347DF523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D7223-3B0C-4A00-8B70-BD71AFE9E88D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183E0D-9B48-2BB7-0010-6184104144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544715-C8D2-10C4-00A9-DF2C270B61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D1F9-F873-4EF4-8D55-79575B2F7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604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F7033-CFE4-E92A-B1F5-2980E23F29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8362"/>
            <a:ext cx="9144000" cy="2387600"/>
          </a:xfrm>
        </p:spPr>
        <p:txBody>
          <a:bodyPr/>
          <a:lstStyle/>
          <a:p>
            <a:r>
              <a:rPr lang="en-GB" dirty="0"/>
              <a:t>Room Reservation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E655F3-10B4-EAEB-DCBD-2868A86A5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Syeda Samia Begum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2130491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BMIH5003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Rodrigo Aguilera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1961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BF323D-4D88-B7EE-4FE0-8C09091FD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040" y="586104"/>
            <a:ext cx="11038840" cy="5885815"/>
          </a:xfrm>
        </p:spPr>
        <p:txBody>
          <a:bodyPr>
            <a:normAutofit fontScale="62500" lnSpcReduction="20000"/>
          </a:bodyPr>
          <a:lstStyle/>
          <a:p>
            <a:r>
              <a:rPr lang="fr-FR" dirty="0"/>
              <a:t>A: Bonjour ! Hôtel Hilton. Comment puis-je vous aider?</a:t>
            </a:r>
          </a:p>
          <a:p>
            <a:r>
              <a:rPr lang="fr-FR" dirty="0"/>
              <a:t>B: Bonjour ! Je voudrais réserver une chambre à l'hôtel. </a:t>
            </a:r>
          </a:p>
          <a:p>
            <a:r>
              <a:rPr lang="fr-FR" dirty="0"/>
              <a:t>A: Très bien. Comment vous appelez-vous ? </a:t>
            </a:r>
          </a:p>
          <a:p>
            <a:r>
              <a:rPr lang="fr-FR" dirty="0"/>
              <a:t>B: Je m'appelle Syeda Begum.</a:t>
            </a:r>
          </a:p>
          <a:p>
            <a:r>
              <a:rPr lang="fr-FR" dirty="0"/>
              <a:t>A: Très bien, Madame Begum. Pour combien de personnes ? </a:t>
            </a:r>
          </a:p>
          <a:p>
            <a:r>
              <a:rPr lang="fr-FR" dirty="0"/>
              <a:t>B: Pour six personnes. </a:t>
            </a:r>
          </a:p>
          <a:p>
            <a:r>
              <a:rPr lang="fr-FR" dirty="0"/>
              <a:t>A: Trois ou six chambres ? </a:t>
            </a:r>
          </a:p>
          <a:p>
            <a:r>
              <a:rPr lang="fr-FR" dirty="0"/>
              <a:t>B: Trois chambre. </a:t>
            </a:r>
          </a:p>
          <a:p>
            <a:r>
              <a:rPr lang="fr-FR" dirty="0"/>
              <a:t>A:Trois Lit double ou six lits simples ? </a:t>
            </a:r>
          </a:p>
          <a:p>
            <a:r>
              <a:rPr lang="fr-FR" dirty="0"/>
              <a:t>B: Trois lit double. </a:t>
            </a:r>
          </a:p>
          <a:p>
            <a:r>
              <a:rPr lang="fr-FR" dirty="0"/>
              <a:t>A: Pour quelle date ? </a:t>
            </a:r>
          </a:p>
          <a:p>
            <a:r>
              <a:rPr lang="fr-FR" dirty="0"/>
              <a:t>B: Pour le 5 </a:t>
            </a:r>
            <a:r>
              <a:rPr lang="fr-FR" dirty="0" err="1"/>
              <a:t>Julliet</a:t>
            </a:r>
            <a:r>
              <a:rPr lang="fr-FR" dirty="0"/>
              <a:t>. </a:t>
            </a:r>
          </a:p>
          <a:p>
            <a:r>
              <a:rPr lang="fr-FR" dirty="0"/>
              <a:t>A: Pour combien de nuits ? </a:t>
            </a:r>
          </a:p>
          <a:p>
            <a:r>
              <a:rPr lang="fr-FR" dirty="0"/>
              <a:t>B: Pour deux nuit. </a:t>
            </a:r>
          </a:p>
          <a:p>
            <a:r>
              <a:rPr lang="fr-FR" dirty="0"/>
              <a:t>A: Très bien. Tout est réservé. Puis-je avoir votre numéro de téléphone, s'il vous plaît ?  </a:t>
            </a:r>
          </a:p>
          <a:p>
            <a:r>
              <a:rPr lang="fr-FR" dirty="0"/>
              <a:t>B: Bien sûr, mon numéro de téléphone est le 0542985024. </a:t>
            </a:r>
          </a:p>
          <a:p>
            <a:r>
              <a:rPr lang="fr-FR" dirty="0"/>
              <a:t>A: Parfait. Tout est en ordre. Merci beaucoup. Au revoir. </a:t>
            </a:r>
          </a:p>
          <a:p>
            <a:r>
              <a:rPr lang="fr-FR" dirty="0"/>
              <a:t>B: Merci beaucoup. Au revoir</a:t>
            </a:r>
            <a:endParaRPr lang="en-GB" dirty="0"/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EF213EF-E542-84A6-9343-4D76E02080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79840" y="2057400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8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0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177</Words>
  <Application>Microsoft Office PowerPoint</Application>
  <PresentationFormat>Widescreen</PresentationFormat>
  <Paragraphs>23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Room Reservation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Room Reservation</dc:title>
  <dc:creator>Syeda Samia Begum</dc:creator>
  <cp:lastModifiedBy>Syeda Samia Begum</cp:lastModifiedBy>
  <cp:revision>1</cp:revision>
  <dcterms:created xsi:type="dcterms:W3CDTF">2023-05-22T16:14:46Z</dcterms:created>
  <dcterms:modified xsi:type="dcterms:W3CDTF">2023-05-22T20:06:13Z</dcterms:modified>
</cp:coreProperties>
</file>