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93" r:id="rId5"/>
    <p:sldMasterId id="2147483705" r:id="rId6"/>
  </p:sldMasterIdLst>
  <p:notesMasterIdLst>
    <p:notesMasterId r:id="rId17"/>
  </p:notesMasterIdLst>
  <p:sldIdLst>
    <p:sldId id="273" r:id="rId7"/>
    <p:sldId id="696" r:id="rId8"/>
    <p:sldId id="277" r:id="rId9"/>
    <p:sldId id="279" r:id="rId10"/>
    <p:sldId id="695" r:id="rId11"/>
    <p:sldId id="662" r:id="rId12"/>
    <p:sldId id="359" r:id="rId13"/>
    <p:sldId id="264" r:id="rId14"/>
    <p:sldId id="373" r:id="rId15"/>
    <p:sldId id="282" r:id="rId16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lá!" id="{2FF3DDF4-E7AD-4066-B8F7-4BF3CD518DFD}">
          <p14:sldIdLst/>
        </p14:section>
        <p14:section name="Com imagens prontas" id="{8E139267-1BC9-486A-9A62-E97BD1ACB04E}">
          <p14:sldIdLst/>
        </p14:section>
        <p14:section name="Insira suas imagens" id="{8BF15B10-83A1-468D-9F8F-198394BD2D57}">
          <p14:sldIdLst>
            <p14:sldId id="273"/>
            <p14:sldId id="696"/>
            <p14:sldId id="277"/>
            <p14:sldId id="279"/>
            <p14:sldId id="695"/>
            <p14:sldId id="662"/>
            <p14:sldId id="359"/>
            <p14:sldId id="264"/>
            <p14:sldId id="373"/>
            <p14:sldId id="28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fael pires" initials="rp" lastIdx="1" clrIdx="0">
    <p:extLst>
      <p:ext uri="{19B8F6BF-5375-455C-9EA6-DF929625EA0E}">
        <p15:presenceInfo xmlns:p15="http://schemas.microsoft.com/office/powerpoint/2012/main" userId="7fab398bac95e57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-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EC19D-704E-48D1-A142-BB01C58467AD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DB61BC-5D34-4364-B1D2-4E90B2E28F1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58509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© Copyright </a:t>
            </a:r>
            <a:r>
              <a:rPr lang="en-US" b="1"/>
              <a:t>TechEnfim</a:t>
            </a:r>
            <a:endParaRPr lang="en-US"/>
          </a:p>
          <a:p>
            <a:endParaRPr lang="en-US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36D1A3-638D-44E4-9004-4AAF9F2BCE7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3273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© Copyright </a:t>
            </a:r>
            <a:r>
              <a:rPr lang="en-US" b="1"/>
              <a:t>TechEnfim</a:t>
            </a:r>
            <a:endParaRPr lang="en-US"/>
          </a:p>
          <a:p>
            <a:endParaRPr lang="en-US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478DB19-E1EA-456B-9977-C951FF1EA7A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3640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spaço Reservado para Imagem 7">
            <a:extLst>
              <a:ext uri="{FF2B5EF4-FFF2-40B4-BE49-F238E27FC236}">
                <a16:creationId xmlns:a16="http://schemas.microsoft.com/office/drawing/2014/main" id="{C3C50679-0894-4686-9A1A-84315101852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4400" y="-1"/>
            <a:ext cx="11277600" cy="6857999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sua imagem aqui</a:t>
            </a:r>
          </a:p>
        </p:txBody>
      </p:sp>
    </p:spTree>
    <p:extLst>
      <p:ext uri="{BB962C8B-B14F-4D97-AF65-F5344CB8AC3E}">
        <p14:creationId xmlns:p14="http://schemas.microsoft.com/office/powerpoint/2010/main" val="145970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7">
            <a:extLst>
              <a:ext uri="{FF2B5EF4-FFF2-40B4-BE49-F238E27FC236}">
                <a16:creationId xmlns:a16="http://schemas.microsoft.com/office/drawing/2014/main" id="{C952ACD6-FDAA-49E3-8B13-99542B6CD91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831622" y="-1"/>
            <a:ext cx="5360378" cy="6857999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sua imagem aqui</a:t>
            </a:r>
          </a:p>
        </p:txBody>
      </p:sp>
    </p:spTree>
    <p:extLst>
      <p:ext uri="{BB962C8B-B14F-4D97-AF65-F5344CB8AC3E}">
        <p14:creationId xmlns:p14="http://schemas.microsoft.com/office/powerpoint/2010/main" val="4138181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7">
            <a:extLst>
              <a:ext uri="{FF2B5EF4-FFF2-40B4-BE49-F238E27FC236}">
                <a16:creationId xmlns:a16="http://schemas.microsoft.com/office/drawing/2014/main" id="{C952ACD6-FDAA-49E3-8B13-99542B6CD91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1"/>
            <a:ext cx="4849791" cy="6857999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sua imagem aqui</a:t>
            </a:r>
          </a:p>
        </p:txBody>
      </p:sp>
    </p:spTree>
    <p:extLst>
      <p:ext uri="{BB962C8B-B14F-4D97-AF65-F5344CB8AC3E}">
        <p14:creationId xmlns:p14="http://schemas.microsoft.com/office/powerpoint/2010/main" val="4290307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7">
            <a:extLst>
              <a:ext uri="{FF2B5EF4-FFF2-40B4-BE49-F238E27FC236}">
                <a16:creationId xmlns:a16="http://schemas.microsoft.com/office/drawing/2014/main" id="{B5F94BDC-4AFA-4BE7-A37F-093CC82309D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1"/>
            <a:ext cx="12192000" cy="4643119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sua imagem aqui</a:t>
            </a:r>
          </a:p>
        </p:txBody>
      </p:sp>
    </p:spTree>
    <p:extLst>
      <p:ext uri="{BB962C8B-B14F-4D97-AF65-F5344CB8AC3E}">
        <p14:creationId xmlns:p14="http://schemas.microsoft.com/office/powerpoint/2010/main" val="1300780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7">
            <a:extLst>
              <a:ext uri="{FF2B5EF4-FFF2-40B4-BE49-F238E27FC236}">
                <a16:creationId xmlns:a16="http://schemas.microsoft.com/office/drawing/2014/main" id="{706C5601-48F8-411D-BF71-23892CB6BAC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512560" y="1"/>
            <a:ext cx="5679440" cy="6857999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sua imagem aqui</a:t>
            </a:r>
          </a:p>
        </p:txBody>
      </p:sp>
    </p:spTree>
    <p:extLst>
      <p:ext uri="{BB962C8B-B14F-4D97-AF65-F5344CB8AC3E}">
        <p14:creationId xmlns:p14="http://schemas.microsoft.com/office/powerpoint/2010/main" val="2323544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spaço Reservado para Imagem 8">
            <a:extLst>
              <a:ext uri="{FF2B5EF4-FFF2-40B4-BE49-F238E27FC236}">
                <a16:creationId xmlns:a16="http://schemas.microsoft.com/office/drawing/2014/main" id="{D37EC241-DFA8-4BEF-84D3-724819701FB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7105832" cy="6885930"/>
          </a:xfrm>
          <a:custGeom>
            <a:avLst/>
            <a:gdLst>
              <a:gd name="connsiteX0" fmla="*/ 0 w 7105832"/>
              <a:gd name="connsiteY0" fmla="*/ 0 h 6885930"/>
              <a:gd name="connsiteX1" fmla="*/ 7105832 w 7105832"/>
              <a:gd name="connsiteY1" fmla="*/ 0 h 6885930"/>
              <a:gd name="connsiteX2" fmla="*/ 7105832 w 7105832"/>
              <a:gd name="connsiteY2" fmla="*/ 6885930 h 6885930"/>
              <a:gd name="connsiteX3" fmla="*/ 0 w 7105832"/>
              <a:gd name="connsiteY3" fmla="*/ 6885930 h 6885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05832" h="6885930">
                <a:moveTo>
                  <a:pt x="0" y="0"/>
                </a:moveTo>
                <a:lnTo>
                  <a:pt x="7105832" y="0"/>
                </a:lnTo>
                <a:lnTo>
                  <a:pt x="7105832" y="6885930"/>
                </a:lnTo>
                <a:lnTo>
                  <a:pt x="0" y="6885930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sua imagem aqui</a:t>
            </a:r>
          </a:p>
        </p:txBody>
      </p:sp>
    </p:spTree>
    <p:extLst>
      <p:ext uri="{BB962C8B-B14F-4D97-AF65-F5344CB8AC3E}">
        <p14:creationId xmlns:p14="http://schemas.microsoft.com/office/powerpoint/2010/main" val="757046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7">
            <a:extLst>
              <a:ext uri="{FF2B5EF4-FFF2-40B4-BE49-F238E27FC236}">
                <a16:creationId xmlns:a16="http://schemas.microsoft.com/office/drawing/2014/main" id="{6674E52E-4AF2-44F6-8039-B24F9983454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6096000" cy="6857999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sua imagem aqui</a:t>
            </a:r>
          </a:p>
        </p:txBody>
      </p:sp>
    </p:spTree>
    <p:extLst>
      <p:ext uri="{BB962C8B-B14F-4D97-AF65-F5344CB8AC3E}">
        <p14:creationId xmlns:p14="http://schemas.microsoft.com/office/powerpoint/2010/main" val="3782480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7">
            <a:extLst>
              <a:ext uri="{FF2B5EF4-FFF2-40B4-BE49-F238E27FC236}">
                <a16:creationId xmlns:a16="http://schemas.microsoft.com/office/drawing/2014/main" id="{6674E52E-4AF2-44F6-8039-B24F9983454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096000" y="1"/>
            <a:ext cx="6096000" cy="6857999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sua imagem aqui</a:t>
            </a:r>
          </a:p>
        </p:txBody>
      </p:sp>
    </p:spTree>
    <p:extLst>
      <p:ext uri="{BB962C8B-B14F-4D97-AF65-F5344CB8AC3E}">
        <p14:creationId xmlns:p14="http://schemas.microsoft.com/office/powerpoint/2010/main" val="1582154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7">
            <a:extLst>
              <a:ext uri="{FF2B5EF4-FFF2-40B4-BE49-F238E27FC236}">
                <a16:creationId xmlns:a16="http://schemas.microsoft.com/office/drawing/2014/main" id="{6674E52E-4AF2-44F6-8039-B24F9983454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1"/>
            <a:ext cx="12192000" cy="6857999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sua imagem aqui</a:t>
            </a:r>
          </a:p>
        </p:txBody>
      </p:sp>
    </p:spTree>
    <p:extLst>
      <p:ext uri="{BB962C8B-B14F-4D97-AF65-F5344CB8AC3E}">
        <p14:creationId xmlns:p14="http://schemas.microsoft.com/office/powerpoint/2010/main" val="3763240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36848C2-5DA3-44C7-A73D-5B951D2FBE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3D855163-B0B4-4C8D-8B46-8AE5BEBC48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2AF7ADD4-0D72-4D0D-8689-A5807BE4D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3EDDF773-7A0A-48A2-AC0A-1F48E1A78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04EADF4-0F3B-4F18-BD2F-C170BE874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362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A2E01ED-AF80-4DCC-AF45-14368C6C7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00BA3F2-F502-4F66-8BD6-256BC63E76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D6C30F7-BF99-48FA-93EB-117706025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42317DA8-09AE-42F1-B33B-B13159AF8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881CB12D-E3B2-4D63-BC10-D829BC077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91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ED5A869-A7D0-46B2-8C73-317CC041D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D70BC4CA-6057-4261-B9A4-9E29C52A25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0C57DB69-9E74-4216-A12B-C5865DAC1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5EA02FA-CEE3-494C-922F-6EF9380BC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09799DF-71C5-4B1A-81EB-5B09651FE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987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F0B9EA1-C442-4D4D-8DFF-4ECD91067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F4024B0-71B5-4D5E-B7CD-3D8F147E4E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3D26759C-ADEC-4490-9BDD-E0F629EEFA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B1D4727E-A42B-407E-8F19-DA81F7379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4D991F46-5674-48B6-B48B-17C078442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5524B069-9DDA-496B-8F78-3EF6961BE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30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F91EF25-7A9F-40C2-B36E-9D3C186DA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4AFB8899-BC31-43F2-9D9F-DB04292E9A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2D0C6B3D-F333-4292-B6D7-D78E009C9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5DE1C545-1837-4C43-A9FF-E7EC498107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D5D9F92A-DEC6-4387-A05B-F948B525E1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8A9D15E2-DA13-4C5F-9550-865EEED80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29EAD62E-1DB5-409C-AAEE-9DCECBC8C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1244E4C0-FA09-4DA4-8033-41D0AF82E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1370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99F7BEE-B061-4C50-891A-B7477A29E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B28008C9-B471-4822-A051-D1D8A135D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2B60FFA5-5537-4320-9242-664630BC1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EBB0D45A-D21A-4201-A26C-E7C2DEF5D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1104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2E06B5F1-41D8-47EF-91EB-F28A86B12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50238B30-0DFE-4988-88E7-BFCABE3E7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0D5C6F4-D747-42DE-B5E2-8ECE25650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2247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CD939E3-1C5F-4E33-B4C7-3C75A036F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A5F771E2-7F10-4353-AD6F-436A2F8B7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0E4ADF50-039A-4107-8B46-0B52D1BD3B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5DB8A356-C7AB-4F05-87E5-E4DA27A01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309F1393-F75A-4E55-A037-BEED98DC7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E6A9EEAA-67EB-4C55-8759-564A6BBEA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7721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B778E74-43DE-4C4F-8CB4-0055BE401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F5D7C7C9-F539-4866-BD83-4DB5E957E4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0DE7EF9D-6FCE-4AF5-9CF9-9678844C10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296B24A0-62F1-47DD-AF51-68315BE2DB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12DBAB3C-42F4-43C4-9736-8B223778E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D1B734B0-ECFC-4CCB-83F2-3FD5DF6EB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5356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57E063D-387A-4EDB-9BE0-A58DBA396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B7D38DE9-404B-4AD8-81FA-2180C78BBB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4F9EB3A-13EE-4F5F-9F0F-9167E7B23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46D752C-89C2-44A6-B478-5A573C755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B3E629D-71B1-4803-80B6-A4288155B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2281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43C08AB0-CE33-4985-886E-6D16190095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AABE6EE8-2AA4-428E-9AB9-BC36B6E82B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612E6A5-E78C-403B-8CB6-153A9EC5C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9F93670-F8F8-454A-A38B-51AFBD94E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9ADD15F2-1476-429B-9584-19E116B4A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3900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5D75ECB-51CD-4B17-83E8-2AF83EC622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A0E1A2C9-2E18-43DD-9EC7-947D58E7DA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FD72C2A-971A-4CA4-B834-4B7E12DE1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E73B6889-70E2-4A67-ACFD-83BB74975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CED441E-399B-4321-BD52-ED6A98BF5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700857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14548AE-67A2-48B1-AE31-E5459119F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994AF63-E66F-40CA-9EBF-6CE5C15345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25D66F2-0725-4AD8-BC5D-AA62A5B09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3DCD64CF-E39E-4103-938D-B3480F9E1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D925E9B-5398-4DBF-AC73-75ABF864E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282777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4710B8E-28C7-423C-975E-C0EA4C88C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A762D80-2DC4-45E8-8BB2-07A22A22B3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02495034-3569-47A3-BF6F-6B2A0305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C01D8DD-2688-46BD-8285-4CD93A392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AF9C40C6-FDA6-45F6-BED7-3CB5593B5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656513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50C51B-7F79-4B23-B1B3-54ADD9B59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37264A9-B9C4-499D-BE15-C5B7D82CF3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1DFF17CC-4FDC-4B33-B771-98CB17AA6D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9B9C78BF-F1A2-4AD0-9416-732C95A1B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69FAEB92-D802-44F3-9E41-21BB8411E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C8198E0-B676-47F2-8CEA-9562ADD74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4440144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5DBBD8A-0AE2-4FBC-9963-9D08A1741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72C03807-1922-462A-B616-5CE9339032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52C3D84A-1A28-46A8-A888-09E94FF97E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408681FA-8B39-4190-AF6F-5FDA98CA12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DBAD3FDC-42A3-43A3-AE16-7DBC6C57B0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F729FB2E-1A63-410A-9291-F0FE2DB52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E599C98D-9906-4747-9373-90D50C7C2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6BA23387-44D9-4D3A-B7FB-9355F19EC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43122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7D80C23-9F34-4905-8BC6-4D4E72B9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90B77F8F-631C-4509-9353-864D91F00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08CA6E27-76EF-4382-9727-6CFA96D6B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DA6F77C0-56EB-44F5-A7BE-A792FA9B1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925890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A42E3F8D-E6C3-4729-B283-661312505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A7210936-1071-4BA9-91F0-0F4E279AE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29D391A-EE03-4A79-A2B6-BB56A571F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962356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D75D7B3-5F66-49C1-B16A-F491B0D46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6F04665-6A1A-413B-95DF-4085B25702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4F327670-89FF-4B69-AFC9-B56A0E8AFF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08872C22-965F-4C8C-8B7B-C42011A49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4E3018F7-5DE8-447A-8223-E3169F4CF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47B440A-52ED-4B31-9609-F6534DFE8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7491105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0167DB9-BB5E-4CCA-9549-CD305C8FF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985C5142-30D3-43D0-9674-E441CC899F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343DCA4C-8FEE-4355-B15B-C1D523D0C1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CD1A22D7-6439-4CEF-AEE2-AEDDC0CB2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5C53B8C0-A07E-4791-9C55-88D86997C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E6D0FC6D-174A-4B07-9155-7C4715868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221758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BC1FB67-D11F-4FFE-8FD2-C0559E6BC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1ABB59B3-849A-4A45-9C47-3D8E2E847F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87C274D-8AB3-45D5-83FD-7A54EDD2B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9D796D7F-F3F0-4C76-B59D-271855AD5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BA1630FE-D843-434F-85C9-9E432FB74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883031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DC291447-95CB-4ECD-AD56-42455E30CF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3EC22450-AA94-4739-B4A7-527606C30B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83BC3376-0FB9-47CA-BD77-268C8BD63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665BE1C-498D-49D2-8D0A-58DF9715FC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8CA69AC-6830-48B7-9ABC-DBD11F4B4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5813403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246230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1267626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8668556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6755009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19203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521706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1859293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5891562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5897552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5955099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72628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slideLayout" Target="../slideLayouts/slideLayout31.xml"/><Relationship Id="rId5" Type="http://schemas.openxmlformats.org/officeDocument/2006/relationships/slideLayout" Target="../slideLayouts/slideLayout25.xml"/><Relationship Id="rId10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DD1E3651-4569-46E6-8A0F-792C54B73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B4FECFF1-250E-4E90-9279-E2D7FB51D6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2B0E58B7-E68B-4486-84D1-06F93CAC22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134F3-EBD5-41FD-B5BE-BAF446816515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A8B80E59-9B90-42C5-B05C-EE6DC3F121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7B32DD18-74E0-40A8-84E3-621D04303B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188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61" r:id="rId10"/>
    <p:sldLayoutId id="2147483662" r:id="rId11"/>
    <p:sldLayoutId id="2147483663" r:id="rId12"/>
    <p:sldLayoutId id="2147483664" r:id="rId13"/>
    <p:sldLayoutId id="2147483665" r:id="rId14"/>
    <p:sldLayoutId id="2147483666" r:id="rId15"/>
    <p:sldLayoutId id="2147483667" r:id="rId16"/>
    <p:sldLayoutId id="2147483668" r:id="rId17"/>
    <p:sldLayoutId id="2147483669" r:id="rId18"/>
    <p:sldLayoutId id="2147483670" r:id="rId19"/>
    <p:sldLayoutId id="2147483671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5E9F227D-BA9C-4A04-B1C7-93C606D7F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B2ADB280-784E-41F5-9A5E-7C0185DA37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BCA8838-E08B-4B25-B6FB-65BA7651A1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14C780-8AF8-4DF6-B88B-2B6995CECC34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593C8A4F-A5CE-4739-BFCD-2476545AB2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5AF049B-E65C-4349-A243-29E297794D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966B03-769B-4A2E-8E35-F9FC0EAABEF7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29372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DE973-6F47-4B4A-92E0-1B7A3A6491F7}" type="datetimeFigureOut">
              <a:rPr lang="pt-BR" smtClean="0"/>
              <a:t>12/04/2022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FAE78-8A8C-4449-99D1-B0897BF1D791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92766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svg"/><Relationship Id="rId3" Type="http://schemas.openxmlformats.org/officeDocument/2006/relationships/image" Target="../media/image6.png"/><Relationship Id="rId7" Type="http://schemas.openxmlformats.org/officeDocument/2006/relationships/image" Target="../media/image10.sv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svg"/><Relationship Id="rId9" Type="http://schemas.openxmlformats.org/officeDocument/2006/relationships/image" Target="../media/image12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Marcador de Posição da Imagem 9">
            <a:extLst>
              <a:ext uri="{FF2B5EF4-FFF2-40B4-BE49-F238E27FC236}">
                <a16:creationId xmlns:a16="http://schemas.microsoft.com/office/drawing/2014/main" id="{9D699228-7E42-4B68-9471-DCA309E9B2C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5" r="3875"/>
          <a:stretch>
            <a:fillRect/>
          </a:stretch>
        </p:blipFill>
        <p:spPr/>
      </p:pic>
      <p:sp>
        <p:nvSpPr>
          <p:cNvPr id="3" name="Retângulo 2">
            <a:extLst>
              <a:ext uri="{FF2B5EF4-FFF2-40B4-BE49-F238E27FC236}">
                <a16:creationId xmlns:a16="http://schemas.microsoft.com/office/drawing/2014/main" id="{C09F3E8D-D07A-4CB0-BAD8-B79DEC031F86}"/>
              </a:ext>
            </a:extLst>
          </p:cNvPr>
          <p:cNvSpPr/>
          <p:nvPr/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B25C8038-0458-4668-A2F6-411B629EB88A}"/>
              </a:ext>
            </a:extLst>
          </p:cNvPr>
          <p:cNvSpPr/>
          <p:nvPr/>
        </p:nvSpPr>
        <p:spPr>
          <a:xfrm>
            <a:off x="942110" y="0"/>
            <a:ext cx="11277600" cy="6858000"/>
          </a:xfrm>
          <a:prstGeom prst="rect">
            <a:avLst/>
          </a:prstGeom>
          <a:gradFill flip="none" rotWithShape="1">
            <a:gsLst>
              <a:gs pos="80272">
                <a:srgbClr val="CDCDCD">
                  <a:alpha val="0"/>
                </a:srgbClr>
              </a:gs>
              <a:gs pos="55767">
                <a:srgbClr val="8E8E8E">
                  <a:alpha val="0"/>
                </a:srgbClr>
              </a:gs>
              <a:gs pos="29900">
                <a:srgbClr val="4C4C4C">
                  <a:alpha val="78000"/>
                </a:srgbClr>
              </a:gs>
              <a:gs pos="3000">
                <a:schemeClr val="tx1">
                  <a:lumMod val="100000"/>
                  <a:alpha val="92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12494A82-491E-46F2-9823-EEAEC858A1C6}"/>
              </a:ext>
            </a:extLst>
          </p:cNvPr>
          <p:cNvSpPr txBox="1"/>
          <p:nvPr/>
        </p:nvSpPr>
        <p:spPr>
          <a:xfrm>
            <a:off x="899746" y="1821453"/>
            <a:ext cx="51962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chemeClr val="accent4"/>
                </a:solidFill>
              </a:rPr>
              <a:t>IN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 </a:t>
            </a:r>
            <a:r>
              <a:rPr lang="en-US" sz="3600" b="1" noProof="0" dirty="0">
                <a:solidFill>
                  <a:prstClr val="white"/>
                </a:solidFill>
              </a:rPr>
              <a:t>Restaurant management</a:t>
            </a:r>
            <a:endParaRPr lang="en-US" sz="3600" b="1" dirty="0">
              <a:solidFill>
                <a:prstClr val="white"/>
              </a:solidFill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8617E4D2-53F1-4474-9E4B-0B509C8B6B86}"/>
              </a:ext>
            </a:extLst>
          </p:cNvPr>
          <p:cNvSpPr txBox="1"/>
          <p:nvPr/>
        </p:nvSpPr>
        <p:spPr>
          <a:xfrm>
            <a:off x="958739" y="3231730"/>
            <a:ext cx="53755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spc="300" dirty="0">
                <a:solidFill>
                  <a:prstClr val="white"/>
                </a:solidFill>
              </a:rPr>
              <a:t>Academic and employability skills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spc="300" dirty="0">
                <a:solidFill>
                  <a:prstClr val="white"/>
                </a:solidFill>
              </a:rPr>
              <a:t>(bmsw4001_lon)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7FA8F1CC-D4FF-4DE4-9A36-07B22DC347C4}"/>
              </a:ext>
            </a:extLst>
          </p:cNvPr>
          <p:cNvSpPr txBox="1"/>
          <p:nvPr/>
        </p:nvSpPr>
        <p:spPr>
          <a:xfrm>
            <a:off x="914400" y="251793"/>
            <a:ext cx="309716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ACADEMIC AND EMPLOYABILITY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noProof="0" dirty="0">
                <a:solidFill>
                  <a:prstClr val="white"/>
                </a:solidFill>
              </a:rPr>
              <a:t>SKILLS</a:t>
            </a:r>
            <a:endParaRPr kumimoji="0" lang="en-US" sz="3200" b="1" i="0" u="none" strike="noStrike" kern="1200" cap="none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</p:txBody>
      </p:sp>
      <p:pic>
        <p:nvPicPr>
          <p:cNvPr id="11" name="Imagem 10" descr="Uma imagem com texto&#10;&#10;Descrição gerada automaticamente">
            <a:extLst>
              <a:ext uri="{FF2B5EF4-FFF2-40B4-BE49-F238E27FC236}">
                <a16:creationId xmlns:a16="http://schemas.microsoft.com/office/drawing/2014/main" id="{5B2C1D13-96DB-4805-B5C5-6985A85C46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3667" r="96889">
                        <a14:foregroundMark x1="7778" y1="24222" x2="8889" y2="46667"/>
                        <a14:foregroundMark x1="8889" y1="46667" x2="11000" y2="19556"/>
                        <a14:foregroundMark x1="11000" y1="19556" x2="12000" y2="42000"/>
                        <a14:foregroundMark x1="3667" y1="24444" x2="5111" y2="50667"/>
                        <a14:foregroundMark x1="28460" y1="20222" x2="28556" y2="27111"/>
                        <a14:foregroundMark x1="28444" y1="19111" x2="28460" y2="20222"/>
                        <a14:foregroundMark x1="34111" y1="23111" x2="34111" y2="23111"/>
                        <a14:foregroundMark x1="37000" y1="22222" x2="37000" y2="22222"/>
                        <a14:foregroundMark x1="36889" y1="18222" x2="36889" y2="18222"/>
                        <a14:foregroundMark x1="39444" y1="19778" x2="39444" y2="19778"/>
                        <a14:foregroundMark x1="41667" y1="22444" x2="41667" y2="22444"/>
                        <a14:foregroundMark x1="46333" y1="21333" x2="46333" y2="21333"/>
                        <a14:foregroundMark x1="51444" y1="21333" x2="51444" y2="21333"/>
                        <a14:foregroundMark x1="56000" y1="22667" x2="56000" y2="22667"/>
                        <a14:foregroundMark x1="61333" y1="20222" x2="61333" y2="20222"/>
                        <a14:foregroundMark x1="66111" y1="18444" x2="66111" y2="18444"/>
                        <a14:foregroundMark x1="71667" y1="24000" x2="71667" y2="24000"/>
                        <a14:foregroundMark x1="76333" y1="23556" x2="76333" y2="23556"/>
                        <a14:foregroundMark x1="83444" y1="26000" x2="83444" y2="26000"/>
                        <a14:foregroundMark x1="86444" y1="22444" x2="86444" y2="22444"/>
                        <a14:foregroundMark x1="29222" y1="40222" x2="29222" y2="40222"/>
                        <a14:foregroundMark x1="34000" y1="39556" x2="34000" y2="39556"/>
                        <a14:foregroundMark x1="38222" y1="40222" x2="38222" y2="40222"/>
                        <a14:foregroundMark x1="39222" y1="38444" x2="39222" y2="38444"/>
                        <a14:foregroundMark x1="40444" y1="41333" x2="40444" y2="41333"/>
                        <a14:foregroundMark x1="40333" y1="36222" x2="40333" y2="36222"/>
                        <a14:foregroundMark x1="41889" y1="40000" x2="41889" y2="40000"/>
                        <a14:foregroundMark x1="45333" y1="40000" x2="45333" y2="40000"/>
                        <a14:foregroundMark x1="48889" y1="41111" x2="48889" y2="41111"/>
                        <a14:foregroundMark x1="53333" y1="39111" x2="53333" y2="39111"/>
                        <a14:foregroundMark x1="58222" y1="39111" x2="58222" y2="39111"/>
                        <a14:foregroundMark x1="62444" y1="41333" x2="62444" y2="41333"/>
                        <a14:foregroundMark x1="66667" y1="43333" x2="66667" y2="43333"/>
                        <a14:foregroundMark x1="67556" y1="38667" x2="67556" y2="38667"/>
                        <a14:foregroundMark x1="68444" y1="43333" x2="68444" y2="43333"/>
                        <a14:foregroundMark x1="70556" y1="40444" x2="70556" y2="40444"/>
                        <a14:foregroundMark x1="70778" y1="36222" x2="70778" y2="36222"/>
                        <a14:foregroundMark x1="74111" y1="38667" x2="74111" y2="38667"/>
                        <a14:foregroundMark x1="80000" y1="41333" x2="80000" y2="41333"/>
                        <a14:foregroundMark x1="81333" y1="39556" x2="81333" y2="39556"/>
                        <a14:foregroundMark x1="85333" y1="38222" x2="85333" y2="38222"/>
                        <a14:foregroundMark x1="96889" y1="58222" x2="96889" y2="58222"/>
                        <a14:foregroundMark x1="92000" y1="59111" x2="92000" y2="59111"/>
                        <a14:foregroundMark x1="89778" y1="56444" x2="89778" y2="56444"/>
                        <a14:foregroundMark x1="88111" y1="60667" x2="88111" y2="60667"/>
                        <a14:foregroundMark x1="80333" y1="54444" x2="80333" y2="54444"/>
                        <a14:foregroundMark x1="73222" y1="56222" x2="73222" y2="56222"/>
                        <a14:foregroundMark x1="71222" y1="59778" x2="71222" y2="59778"/>
                        <a14:foregroundMark x1="63111" y1="63111" x2="63111" y2="63111"/>
                        <a14:foregroundMark x1="59556" y1="57333" x2="59556" y2="57333"/>
                        <a14:foregroundMark x1="57333" y1="60667" x2="57333" y2="60667"/>
                        <a14:foregroundMark x1="57111" y1="54000" x2="57111" y2="54000"/>
                        <a14:foregroundMark x1="52778" y1="59111" x2="52778" y2="59111"/>
                        <a14:foregroundMark x1="50000" y1="60444" x2="50000" y2="60444"/>
                        <a14:foregroundMark x1="44889" y1="59778" x2="44889" y2="59778"/>
                        <a14:foregroundMark x1="41889" y1="64222" x2="41889" y2="64222"/>
                        <a14:foregroundMark x1="38667" y1="58667" x2="38667" y2="58667"/>
                        <a14:foregroundMark x1="39111" y1="53556" x2="39111" y2="53556"/>
                        <a14:foregroundMark x1="36778" y1="62444" x2="36778" y2="62444"/>
                        <a14:foregroundMark x1="31889" y1="55778" x2="31889" y2="55778"/>
                        <a14:foregroundMark x1="29000" y1="72889" x2="29000" y2="72889"/>
                        <a14:foregroundMark x1="33667" y1="72000" x2="33667" y2="72000"/>
                        <a14:foregroundMark x1="65333" y1="73556" x2="65333" y2="73556"/>
                        <a14:foregroundMark x1="71111" y1="75778" x2="71111" y2="75778"/>
                        <a14:foregroundMark x1="73222" y1="76000" x2="73222" y2="76000"/>
                        <a14:foregroundMark x1="74222" y1="80222" x2="74222" y2="80222"/>
                        <a14:foregroundMark x1="76556" y1="75556" x2="76556" y2="75556"/>
                        <a14:foregroundMark x1="76556" y1="72889" x2="76556" y2="72889"/>
                        <a14:foregroundMark x1="80444" y1="74222" x2="80444" y2="74222"/>
                        <a14:foregroundMark x1="61222" y1="73111" x2="61222" y2="73111"/>
                        <a14:foregroundMark x1="55889" y1="72222" x2="55889" y2="72222"/>
                        <a14:foregroundMark x1="48778" y1="72222" x2="48778" y2="72222"/>
                        <a14:foregroundMark x1="40889" y1="73111" x2="40889" y2="73111"/>
                        <a14:foregroundMark x1="38667" y1="72889" x2="38667" y2="72889"/>
                        <a14:foregroundMark x1="31222" y1="78222" x2="31222" y2="78222"/>
                        <a14:foregroundMark x1="33667" y1="78889" x2="33667" y2="78889"/>
                        <a14:foregroundMark x1="35333" y1="78667" x2="35333" y2="78667"/>
                        <a14:foregroundMark x1="37444" y1="77556" x2="37444" y2="77556"/>
                        <a14:foregroundMark x1="39000" y1="78667" x2="39000" y2="78667"/>
                        <a14:foregroundMark x1="43667" y1="80667" x2="43667" y2="80667"/>
                        <a14:foregroundMark x1="52111" y1="79556" x2="52111" y2="79556"/>
                        <a14:foregroundMark x1="54111" y1="78222" x2="54111" y2="78222"/>
                        <a14:foregroundMark x1="55556" y1="76444" x2="55556" y2="76444"/>
                        <a14:foregroundMark x1="57222" y1="76889" x2="57222" y2="76889"/>
                        <a14:foregroundMark x1="69333" y1="39333" x2="69333" y2="39333"/>
                        <a14:foregroundMark x1="71556" y1="78000" x2="71556" y2="78000"/>
                        <a14:backgroundMark x1="29444" y1="20222" x2="29444" y2="20222"/>
                        <a14:backgroundMark x1="46556" y1="42667" x2="46556" y2="42667"/>
                        <a14:backgroundMark x1="50556" y1="40889" x2="50556" y2="40889"/>
                        <a14:backgroundMark x1="54111" y1="41333" x2="54111" y2="41333"/>
                        <a14:backgroundMark x1="63667" y1="40222" x2="63667" y2="40222"/>
                        <a14:backgroundMark x1="79000" y1="42667" x2="79000" y2="42667"/>
                        <a14:backgroundMark x1="87111" y1="62444" x2="87111" y2="62444"/>
                        <a14:backgroundMark x1="93667" y1="58889" x2="93667" y2="58889"/>
                        <a14:backgroundMark x1="98000" y1="58889" x2="98000" y2="58889"/>
                        <a14:backgroundMark x1="79667" y1="78000" x2="79667" y2="78000"/>
                        <a14:backgroundMark x1="70556" y1="76444" x2="70556" y2="76444"/>
                        <a14:backgroundMark x1="70778" y1="78667" x2="70778" y2="78667"/>
                        <a14:backgroundMark x1="71111" y1="76222" x2="71111" y2="76222"/>
                        <a14:backgroundMark x1="46778" y1="59333" x2="46778" y2="59333"/>
                        <a14:backgroundMark x1="53111" y1="78889" x2="53111" y2="78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1796" y="-3"/>
            <a:ext cx="2353259" cy="1149925"/>
          </a:xfrm>
          <a:prstGeom prst="rect">
            <a:avLst/>
          </a:prstGeom>
        </p:spPr>
      </p:pic>
      <p:sp>
        <p:nvSpPr>
          <p:cNvPr id="12" name="CaixaDeTexto 11">
            <a:extLst>
              <a:ext uri="{FF2B5EF4-FFF2-40B4-BE49-F238E27FC236}">
                <a16:creationId xmlns:a16="http://schemas.microsoft.com/office/drawing/2014/main" id="{71BC7BA3-154E-44DE-9533-833695C42D4B}"/>
              </a:ext>
            </a:extLst>
          </p:cNvPr>
          <p:cNvSpPr txBox="1"/>
          <p:nvPr/>
        </p:nvSpPr>
        <p:spPr>
          <a:xfrm>
            <a:off x="883116" y="6171009"/>
            <a:ext cx="23532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b="1" dirty="0">
                <a:solidFill>
                  <a:schemeClr val="bg1"/>
                </a:solidFill>
              </a:rPr>
              <a:t>Ermelindo pereira </a:t>
            </a:r>
          </a:p>
          <a:p>
            <a:r>
              <a:rPr lang="pt-PT" b="1" dirty="0">
                <a:solidFill>
                  <a:schemeClr val="bg1"/>
                </a:solidFill>
              </a:rPr>
              <a:t>2124215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3B83CAE8-448A-4590-BD87-1BFFE17879F9}"/>
              </a:ext>
            </a:extLst>
          </p:cNvPr>
          <p:cNvSpPr txBox="1"/>
          <p:nvPr/>
        </p:nvSpPr>
        <p:spPr>
          <a:xfrm>
            <a:off x="9242404" y="6448008"/>
            <a:ext cx="2963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b="1" dirty="0">
                <a:cs typeface="Arial" panose="020B0604020202020204" pitchFamily="34" charset="0"/>
              </a:rPr>
              <a:t>Lecture : Lizeta Demetriou</a:t>
            </a:r>
          </a:p>
        </p:txBody>
      </p:sp>
    </p:spTree>
    <p:extLst>
      <p:ext uri="{BB962C8B-B14F-4D97-AF65-F5344CB8AC3E}">
        <p14:creationId xmlns:p14="http://schemas.microsoft.com/office/powerpoint/2010/main" val="279185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7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75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Agrupar 7">
            <a:extLst>
              <a:ext uri="{FF2B5EF4-FFF2-40B4-BE49-F238E27FC236}">
                <a16:creationId xmlns:a16="http://schemas.microsoft.com/office/drawing/2014/main" id="{3F6676EA-6C5D-4A82-83CC-E26ABBED041D}"/>
              </a:ext>
            </a:extLst>
          </p:cNvPr>
          <p:cNvGrpSpPr/>
          <p:nvPr/>
        </p:nvGrpSpPr>
        <p:grpSpPr>
          <a:xfrm>
            <a:off x="0" y="1127760"/>
            <a:ext cx="1540800" cy="1166400"/>
            <a:chOff x="2672080" y="1574800"/>
            <a:chExt cx="1540800" cy="1166400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25F106D4-1CA3-49DA-AA44-5C9580D76544}"/>
                </a:ext>
              </a:extLst>
            </p:cNvPr>
            <p:cNvSpPr/>
            <p:nvPr/>
          </p:nvSpPr>
          <p:spPr>
            <a:xfrm>
              <a:off x="2672080" y="1574800"/>
              <a:ext cx="1540800" cy="11664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Elipse 5">
              <a:extLst>
                <a:ext uri="{FF2B5EF4-FFF2-40B4-BE49-F238E27FC236}">
                  <a16:creationId xmlns:a16="http://schemas.microsoft.com/office/drawing/2014/main" id="{1CD6C917-2E29-4448-8680-22A5EFCE1B8A}"/>
                </a:ext>
              </a:extLst>
            </p:cNvPr>
            <p:cNvSpPr/>
            <p:nvPr/>
          </p:nvSpPr>
          <p:spPr>
            <a:xfrm>
              <a:off x="2992480" y="1708000"/>
              <a:ext cx="900000" cy="90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Elipse 6">
              <a:extLst>
                <a:ext uri="{FF2B5EF4-FFF2-40B4-BE49-F238E27FC236}">
                  <a16:creationId xmlns:a16="http://schemas.microsoft.com/office/drawing/2014/main" id="{819BDFCE-1A66-4A5A-A222-CD1998026A3E}"/>
                </a:ext>
              </a:extLst>
            </p:cNvPr>
            <p:cNvSpPr/>
            <p:nvPr/>
          </p:nvSpPr>
          <p:spPr>
            <a:xfrm>
              <a:off x="3064480" y="1780000"/>
              <a:ext cx="756000" cy="756000"/>
            </a:xfrm>
            <a:prstGeom prst="ellipse">
              <a:avLst/>
            </a:prstGeom>
            <a:solidFill>
              <a:srgbClr val="2626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rPr>
                <a:t>01</a:t>
              </a:r>
            </a:p>
          </p:txBody>
        </p: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128F9006-DA67-4669-947D-3BA19A0193F6}"/>
              </a:ext>
            </a:extLst>
          </p:cNvPr>
          <p:cNvGrpSpPr/>
          <p:nvPr/>
        </p:nvGrpSpPr>
        <p:grpSpPr>
          <a:xfrm>
            <a:off x="0" y="2292700"/>
            <a:ext cx="1540800" cy="1166400"/>
            <a:chOff x="2672080" y="1574800"/>
            <a:chExt cx="1540800" cy="1166400"/>
          </a:xfrm>
        </p:grpSpPr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09E928EB-45BE-4A24-86FE-A1DB53B0AEE9}"/>
                </a:ext>
              </a:extLst>
            </p:cNvPr>
            <p:cNvSpPr/>
            <p:nvPr/>
          </p:nvSpPr>
          <p:spPr>
            <a:xfrm>
              <a:off x="2672080" y="1574800"/>
              <a:ext cx="1540800" cy="11664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Elipse 10">
              <a:extLst>
                <a:ext uri="{FF2B5EF4-FFF2-40B4-BE49-F238E27FC236}">
                  <a16:creationId xmlns:a16="http://schemas.microsoft.com/office/drawing/2014/main" id="{249F5AF7-B03A-4C1E-9BD1-0EA08CAC403C}"/>
                </a:ext>
              </a:extLst>
            </p:cNvPr>
            <p:cNvSpPr/>
            <p:nvPr/>
          </p:nvSpPr>
          <p:spPr>
            <a:xfrm>
              <a:off x="2992480" y="1708000"/>
              <a:ext cx="900000" cy="90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4FA9915E-F954-4EDE-9D41-7FE50CF040EA}"/>
                </a:ext>
              </a:extLst>
            </p:cNvPr>
            <p:cNvSpPr/>
            <p:nvPr/>
          </p:nvSpPr>
          <p:spPr>
            <a:xfrm>
              <a:off x="3064480" y="1780000"/>
              <a:ext cx="756000" cy="756000"/>
            </a:xfrm>
            <a:prstGeom prst="ellipse">
              <a:avLst/>
            </a:prstGeom>
            <a:solidFill>
              <a:srgbClr val="2626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rPr>
                <a:t>02</a:t>
              </a: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7AAB381B-7F8E-4A57-A079-79789A0AF940}"/>
              </a:ext>
            </a:extLst>
          </p:cNvPr>
          <p:cNvGrpSpPr/>
          <p:nvPr/>
        </p:nvGrpSpPr>
        <p:grpSpPr>
          <a:xfrm>
            <a:off x="0" y="3458331"/>
            <a:ext cx="1540800" cy="1166400"/>
            <a:chOff x="2672080" y="1574800"/>
            <a:chExt cx="1540800" cy="1166400"/>
          </a:xfrm>
        </p:grpSpPr>
        <p:sp>
          <p:nvSpPr>
            <p:cNvPr id="14" name="Retângulo 13">
              <a:extLst>
                <a:ext uri="{FF2B5EF4-FFF2-40B4-BE49-F238E27FC236}">
                  <a16:creationId xmlns:a16="http://schemas.microsoft.com/office/drawing/2014/main" id="{E4608547-BFBB-4C2C-ACB6-DAB8B0F2AD1D}"/>
                </a:ext>
              </a:extLst>
            </p:cNvPr>
            <p:cNvSpPr/>
            <p:nvPr/>
          </p:nvSpPr>
          <p:spPr>
            <a:xfrm>
              <a:off x="2672080" y="1574800"/>
              <a:ext cx="1540800" cy="11664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D9669E94-DD93-474E-8D0A-AA127D3AAD10}"/>
                </a:ext>
              </a:extLst>
            </p:cNvPr>
            <p:cNvSpPr/>
            <p:nvPr/>
          </p:nvSpPr>
          <p:spPr>
            <a:xfrm>
              <a:off x="2992480" y="1708000"/>
              <a:ext cx="900000" cy="90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Elipse 15">
              <a:extLst>
                <a:ext uri="{FF2B5EF4-FFF2-40B4-BE49-F238E27FC236}">
                  <a16:creationId xmlns:a16="http://schemas.microsoft.com/office/drawing/2014/main" id="{F1E2EE74-6281-4E7D-8B04-7B7F873BEA62}"/>
                </a:ext>
              </a:extLst>
            </p:cNvPr>
            <p:cNvSpPr/>
            <p:nvPr/>
          </p:nvSpPr>
          <p:spPr>
            <a:xfrm>
              <a:off x="3064480" y="1780000"/>
              <a:ext cx="756000" cy="756000"/>
            </a:xfrm>
            <a:prstGeom prst="ellipse">
              <a:avLst/>
            </a:prstGeom>
            <a:solidFill>
              <a:srgbClr val="2626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rPr>
                <a:t>03</a:t>
              </a:r>
            </a:p>
          </p:txBody>
        </p:sp>
      </p:grpSp>
      <p:sp>
        <p:nvSpPr>
          <p:cNvPr id="21" name="Paralelogramo 20">
            <a:extLst>
              <a:ext uri="{FF2B5EF4-FFF2-40B4-BE49-F238E27FC236}">
                <a16:creationId xmlns:a16="http://schemas.microsoft.com/office/drawing/2014/main" id="{1CA72577-2AC1-44A2-BE5E-A30A24DE641F}"/>
              </a:ext>
            </a:extLst>
          </p:cNvPr>
          <p:cNvSpPr/>
          <p:nvPr/>
        </p:nvSpPr>
        <p:spPr>
          <a:xfrm rot="5400000">
            <a:off x="1254600" y="1411610"/>
            <a:ext cx="1364400" cy="792000"/>
          </a:xfrm>
          <a:prstGeom prst="parallelogram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27034D23-D102-4953-8EF5-B1407A69D5F3}"/>
              </a:ext>
            </a:extLst>
          </p:cNvPr>
          <p:cNvSpPr/>
          <p:nvPr/>
        </p:nvSpPr>
        <p:spPr>
          <a:xfrm>
            <a:off x="1540800" y="2289810"/>
            <a:ext cx="792000" cy="1172711"/>
          </a:xfrm>
          <a:custGeom>
            <a:avLst/>
            <a:gdLst>
              <a:gd name="connsiteX0" fmla="*/ 0 w 792000"/>
              <a:gd name="connsiteY0" fmla="*/ 0 h 1166400"/>
              <a:gd name="connsiteX1" fmla="*/ 792000 w 792000"/>
              <a:gd name="connsiteY1" fmla="*/ 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  <a:gd name="connsiteX0" fmla="*/ 0 w 792000"/>
              <a:gd name="connsiteY0" fmla="*/ 0 h 1166400"/>
              <a:gd name="connsiteX1" fmla="*/ 792000 w 792000"/>
              <a:gd name="connsiteY1" fmla="*/ 19812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2000" h="1166400">
                <a:moveTo>
                  <a:pt x="0" y="0"/>
                </a:moveTo>
                <a:lnTo>
                  <a:pt x="792000" y="198120"/>
                </a:lnTo>
                <a:lnTo>
                  <a:pt x="792000" y="1166400"/>
                </a:lnTo>
                <a:lnTo>
                  <a:pt x="0" y="11664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tângulo 22">
            <a:extLst>
              <a:ext uri="{FF2B5EF4-FFF2-40B4-BE49-F238E27FC236}">
                <a16:creationId xmlns:a16="http://schemas.microsoft.com/office/drawing/2014/main" id="{219CA248-338C-4CB0-B552-CF9EF3D39F65}"/>
              </a:ext>
            </a:extLst>
          </p:cNvPr>
          <p:cNvSpPr/>
          <p:nvPr/>
        </p:nvSpPr>
        <p:spPr>
          <a:xfrm flipV="1">
            <a:off x="1540798" y="3458331"/>
            <a:ext cx="792000" cy="1166400"/>
          </a:xfrm>
          <a:custGeom>
            <a:avLst/>
            <a:gdLst>
              <a:gd name="connsiteX0" fmla="*/ 0 w 792000"/>
              <a:gd name="connsiteY0" fmla="*/ 0 h 1166400"/>
              <a:gd name="connsiteX1" fmla="*/ 792000 w 792000"/>
              <a:gd name="connsiteY1" fmla="*/ 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  <a:gd name="connsiteX0" fmla="*/ 0 w 792000"/>
              <a:gd name="connsiteY0" fmla="*/ 0 h 1166400"/>
              <a:gd name="connsiteX1" fmla="*/ 792000 w 792000"/>
              <a:gd name="connsiteY1" fmla="*/ 19812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2000" h="1166400">
                <a:moveTo>
                  <a:pt x="0" y="0"/>
                </a:moveTo>
                <a:lnTo>
                  <a:pt x="792000" y="198120"/>
                </a:lnTo>
                <a:lnTo>
                  <a:pt x="792000" y="1166400"/>
                </a:lnTo>
                <a:lnTo>
                  <a:pt x="0" y="11664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B79B490C-0019-4CAC-8204-8F7B66029851}"/>
              </a:ext>
            </a:extLst>
          </p:cNvPr>
          <p:cNvGrpSpPr/>
          <p:nvPr/>
        </p:nvGrpSpPr>
        <p:grpSpPr>
          <a:xfrm>
            <a:off x="2332798" y="1324235"/>
            <a:ext cx="7675428" cy="1175126"/>
            <a:chOff x="2332798" y="1324235"/>
            <a:chExt cx="7675428" cy="1175126"/>
          </a:xfrm>
        </p:grpSpPr>
        <p:sp>
          <p:nvSpPr>
            <p:cNvPr id="25" name="Retângulo 24">
              <a:extLst>
                <a:ext uri="{FF2B5EF4-FFF2-40B4-BE49-F238E27FC236}">
                  <a16:creationId xmlns:a16="http://schemas.microsoft.com/office/drawing/2014/main" id="{5EA19BAC-385D-4F6B-AF1F-6A741EF652C7}"/>
                </a:ext>
              </a:extLst>
            </p:cNvPr>
            <p:cNvSpPr/>
            <p:nvPr/>
          </p:nvSpPr>
          <p:spPr>
            <a:xfrm>
              <a:off x="2332798" y="1324235"/>
              <a:ext cx="6634800" cy="11664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Triângulo isósceles 25">
              <a:extLst>
                <a:ext uri="{FF2B5EF4-FFF2-40B4-BE49-F238E27FC236}">
                  <a16:creationId xmlns:a16="http://schemas.microsoft.com/office/drawing/2014/main" id="{BFFE0161-BCC6-4AC9-852A-FCE88AFCABB2}"/>
                </a:ext>
              </a:extLst>
            </p:cNvPr>
            <p:cNvSpPr/>
            <p:nvPr/>
          </p:nvSpPr>
          <p:spPr>
            <a:xfrm rot="5400000">
              <a:off x="8904712" y="1395846"/>
              <a:ext cx="1166400" cy="1040629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B299C77A-5A3E-4B55-A589-6CA6A495AFD0}"/>
              </a:ext>
            </a:extLst>
          </p:cNvPr>
          <p:cNvGrpSpPr/>
          <p:nvPr/>
        </p:nvGrpSpPr>
        <p:grpSpPr>
          <a:xfrm>
            <a:off x="2332798" y="2489544"/>
            <a:ext cx="8716057" cy="970264"/>
            <a:chOff x="2332798" y="1322457"/>
            <a:chExt cx="8716057" cy="1168178"/>
          </a:xfrm>
          <a:solidFill>
            <a:srgbClr val="118AB2"/>
          </a:solidFill>
        </p:grpSpPr>
        <p:sp>
          <p:nvSpPr>
            <p:cNvPr id="32" name="Retângulo 31">
              <a:extLst>
                <a:ext uri="{FF2B5EF4-FFF2-40B4-BE49-F238E27FC236}">
                  <a16:creationId xmlns:a16="http://schemas.microsoft.com/office/drawing/2014/main" id="{5366EF54-1A1C-40DF-8FE3-96C318A37FC6}"/>
                </a:ext>
              </a:extLst>
            </p:cNvPr>
            <p:cNvSpPr/>
            <p:nvPr/>
          </p:nvSpPr>
          <p:spPr>
            <a:xfrm>
              <a:off x="2332798" y="1324235"/>
              <a:ext cx="7675426" cy="11664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Triângulo isósceles 32">
              <a:extLst>
                <a:ext uri="{FF2B5EF4-FFF2-40B4-BE49-F238E27FC236}">
                  <a16:creationId xmlns:a16="http://schemas.microsoft.com/office/drawing/2014/main" id="{570BF49B-7860-4166-A994-A11A17602DFC}"/>
                </a:ext>
              </a:extLst>
            </p:cNvPr>
            <p:cNvSpPr/>
            <p:nvPr/>
          </p:nvSpPr>
          <p:spPr>
            <a:xfrm rot="5400000">
              <a:off x="9945341" y="1385342"/>
              <a:ext cx="1166400" cy="1040629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39A24E48-0A1E-44ED-88B5-CBED8D056060}"/>
              </a:ext>
            </a:extLst>
          </p:cNvPr>
          <p:cNvGrpSpPr/>
          <p:nvPr/>
        </p:nvGrpSpPr>
        <p:grpSpPr>
          <a:xfrm>
            <a:off x="2332798" y="3458376"/>
            <a:ext cx="7675428" cy="976035"/>
            <a:chOff x="2332798" y="1324235"/>
            <a:chExt cx="7675428" cy="1175126"/>
          </a:xfrm>
          <a:solidFill>
            <a:srgbClr val="FFD166"/>
          </a:solidFill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CC4BEE18-1163-4A97-8B5A-850CCBE478DE}"/>
                </a:ext>
              </a:extLst>
            </p:cNvPr>
            <p:cNvSpPr/>
            <p:nvPr/>
          </p:nvSpPr>
          <p:spPr>
            <a:xfrm>
              <a:off x="2332798" y="1324235"/>
              <a:ext cx="6634800" cy="11664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Triângulo isósceles 35">
              <a:extLst>
                <a:ext uri="{FF2B5EF4-FFF2-40B4-BE49-F238E27FC236}">
                  <a16:creationId xmlns:a16="http://schemas.microsoft.com/office/drawing/2014/main" id="{946DF81F-3347-4F53-9351-DA95E8029FFD}"/>
                </a:ext>
              </a:extLst>
            </p:cNvPr>
            <p:cNvSpPr/>
            <p:nvPr/>
          </p:nvSpPr>
          <p:spPr>
            <a:xfrm rot="5400000">
              <a:off x="8904712" y="1395846"/>
              <a:ext cx="1166400" cy="1040629"/>
            </a:xfrm>
            <a:prstGeom prst="triangl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C583ACFA-61D3-465E-B499-909BF2D9D07C}"/>
              </a:ext>
            </a:extLst>
          </p:cNvPr>
          <p:cNvCxnSpPr/>
          <p:nvPr/>
        </p:nvCxnSpPr>
        <p:spPr>
          <a:xfrm flipV="1">
            <a:off x="8605520" y="1473200"/>
            <a:ext cx="0" cy="81661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ector reto 38">
            <a:extLst>
              <a:ext uri="{FF2B5EF4-FFF2-40B4-BE49-F238E27FC236}">
                <a16:creationId xmlns:a16="http://schemas.microsoft.com/office/drawing/2014/main" id="{36FE32EF-953D-4368-95AF-501A5F4AA4A8}"/>
              </a:ext>
            </a:extLst>
          </p:cNvPr>
          <p:cNvCxnSpPr/>
          <p:nvPr/>
        </p:nvCxnSpPr>
        <p:spPr>
          <a:xfrm flipV="1">
            <a:off x="9763760" y="2550160"/>
            <a:ext cx="0" cy="81661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ector reto 39">
            <a:extLst>
              <a:ext uri="{FF2B5EF4-FFF2-40B4-BE49-F238E27FC236}">
                <a16:creationId xmlns:a16="http://schemas.microsoft.com/office/drawing/2014/main" id="{D0D89F23-2697-4AE1-84CC-B359D4D4E89A}"/>
              </a:ext>
            </a:extLst>
          </p:cNvPr>
          <p:cNvCxnSpPr/>
          <p:nvPr/>
        </p:nvCxnSpPr>
        <p:spPr>
          <a:xfrm flipV="1">
            <a:off x="8615680" y="3545840"/>
            <a:ext cx="0" cy="81661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5F55EEF1-17B7-4C4C-A09B-31F2AC73CD72}"/>
              </a:ext>
            </a:extLst>
          </p:cNvPr>
          <p:cNvSpPr txBox="1"/>
          <p:nvPr/>
        </p:nvSpPr>
        <p:spPr>
          <a:xfrm>
            <a:off x="2414080" y="1454495"/>
            <a:ext cx="59745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2800" dirty="0">
                <a:solidFill>
                  <a:prstClr val="white"/>
                </a:solidFill>
              </a:rPr>
              <a:t>RESTAURANT MANAGER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prstClr val="white"/>
                </a:solidFill>
              </a:rPr>
              <a:t>DEFINITION</a:t>
            </a: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ED92AFFB-01B4-4802-9B84-1775CE07158E}"/>
              </a:ext>
            </a:extLst>
          </p:cNvPr>
          <p:cNvSpPr txBox="1"/>
          <p:nvPr/>
        </p:nvSpPr>
        <p:spPr>
          <a:xfrm>
            <a:off x="2378032" y="2505461"/>
            <a:ext cx="71412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2400" b="1" dirty="0">
                <a:solidFill>
                  <a:prstClr val="white"/>
                </a:solidFill>
              </a:rPr>
              <a:t>EMPLOYABILITY SKILLS NEEDED TO BE SUCCESSUFUL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prstClr val="white"/>
                </a:solidFill>
              </a:rPr>
              <a:t>RESTAURANT MANAGER SKILLS AND QUALIFICATIONS</a:t>
            </a:r>
          </a:p>
        </p:txBody>
      </p:sp>
      <p:sp>
        <p:nvSpPr>
          <p:cNvPr id="48" name="Título 1">
            <a:extLst>
              <a:ext uri="{FF2B5EF4-FFF2-40B4-BE49-F238E27FC236}">
                <a16:creationId xmlns:a16="http://schemas.microsoft.com/office/drawing/2014/main" id="{D5EB0A79-132A-469E-89C7-2AC01D76A63C}"/>
              </a:ext>
            </a:extLst>
          </p:cNvPr>
          <p:cNvSpPr txBox="1">
            <a:spLocks/>
          </p:cNvSpPr>
          <p:nvPr/>
        </p:nvSpPr>
        <p:spPr>
          <a:xfrm>
            <a:off x="1354269" y="-161397"/>
            <a:ext cx="99155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defRPr/>
            </a:pPr>
            <a:r>
              <a:rPr lang="pt-BR" sz="5400" dirty="0" err="1">
                <a:solidFill>
                  <a:prstClr val="black"/>
                </a:solidFill>
                <a:latin typeface="Bebas Neue" panose="020B0606020202050201" pitchFamily="34" charset="0"/>
                <a:ea typeface="+mn-ea"/>
                <a:cs typeface="+mn-cs"/>
              </a:rPr>
              <a:t>table</a:t>
            </a:r>
            <a:r>
              <a:rPr lang="pt-BR" sz="5400" dirty="0">
                <a:solidFill>
                  <a:prstClr val="black"/>
                </a:solidFill>
                <a:latin typeface="Bebas Neue" panose="020B0606020202050201" pitchFamily="34" charset="0"/>
                <a:ea typeface="+mn-ea"/>
                <a:cs typeface="+mn-cs"/>
              </a:rPr>
              <a:t> of contents</a:t>
            </a: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2D9AD3CC-7684-40EA-82F2-7529595094D3}"/>
              </a:ext>
            </a:extLst>
          </p:cNvPr>
          <p:cNvSpPr txBox="1"/>
          <p:nvPr/>
        </p:nvSpPr>
        <p:spPr>
          <a:xfrm>
            <a:off x="2442437" y="3398756"/>
            <a:ext cx="59745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2800" dirty="0">
                <a:solidFill>
                  <a:prstClr val="white"/>
                </a:solidFill>
              </a:rPr>
              <a:t>SWOT ANALYSES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white"/>
                </a:solidFill>
              </a:rPr>
              <a:t>STRENGHTS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white"/>
                </a:solidFill>
              </a:rPr>
              <a:t>WEAKNESSES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</p:txBody>
      </p: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2F526E69-A19A-47E8-9B86-94ABF28939C2}"/>
              </a:ext>
            </a:extLst>
          </p:cNvPr>
          <p:cNvSpPr txBox="1"/>
          <p:nvPr/>
        </p:nvSpPr>
        <p:spPr>
          <a:xfrm>
            <a:off x="8840651" y="1427068"/>
            <a:ext cx="7144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4800" noProof="0" dirty="0">
                <a:solidFill>
                  <a:prstClr val="white"/>
                </a:solidFill>
                <a:latin typeface="techenfim-alimentos" pitchFamily="2" charset="0"/>
                <a:cs typeface="Arial" panose="020B0604020202020204" pitchFamily="34" charset="0"/>
              </a:rPr>
              <a:t>N</a:t>
            </a:r>
            <a:endParaRPr kumimoji="0" lang="pt-BR" sz="4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echenfim-alimentos" pitchFamily="2" charset="0"/>
              <a:cs typeface="Arial" panose="020B0604020202020204" pitchFamily="34" charset="0"/>
            </a:endParaRP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8D02CF94-F1B5-474D-A5B7-FB25FFE15FDC}"/>
              </a:ext>
            </a:extLst>
          </p:cNvPr>
          <p:cNvSpPr txBox="1"/>
          <p:nvPr/>
        </p:nvSpPr>
        <p:spPr>
          <a:xfrm>
            <a:off x="9763759" y="2511973"/>
            <a:ext cx="5699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4400" noProof="0" dirty="0">
                <a:solidFill>
                  <a:prstClr val="white"/>
                </a:solidFill>
                <a:latin typeface="techenfim-empresa" pitchFamily="2" charset="0"/>
                <a:cs typeface="Arial" panose="020B0604020202020204" pitchFamily="34" charset="0"/>
              </a:rPr>
              <a:t>e</a:t>
            </a:r>
            <a:endParaRPr kumimoji="0" lang="pt-BR" sz="4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echenfim-empresa" pitchFamily="2" charset="0"/>
              <a:cs typeface="Arial" panose="020B0604020202020204" pitchFamily="34" charset="0"/>
            </a:endParaRP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1D4629BF-670A-450E-B314-0230B9E31C42}"/>
              </a:ext>
            </a:extLst>
          </p:cNvPr>
          <p:cNvSpPr txBox="1"/>
          <p:nvPr/>
        </p:nvSpPr>
        <p:spPr>
          <a:xfrm>
            <a:off x="8758054" y="3582150"/>
            <a:ext cx="5854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4400" dirty="0">
                <a:solidFill>
                  <a:prstClr val="white"/>
                </a:solidFill>
                <a:latin typeface="techenfim-trabalho-equipe" pitchFamily="2" charset="0"/>
                <a:cs typeface="Arial" panose="020B0604020202020204" pitchFamily="34" charset="0"/>
              </a:rPr>
              <a:t>9</a:t>
            </a:r>
            <a:endParaRPr kumimoji="0" lang="pt-BR" sz="4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echenfim-trabalho-equipe" pitchFamily="2" charset="0"/>
              <a:cs typeface="Arial" panose="020B0604020202020204" pitchFamily="34" charset="0"/>
            </a:endParaRP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C907A5FA-B5A5-4868-9680-3A0FDE5AE14C}"/>
              </a:ext>
            </a:extLst>
          </p:cNvPr>
          <p:cNvSpPr txBox="1"/>
          <p:nvPr/>
        </p:nvSpPr>
        <p:spPr>
          <a:xfrm>
            <a:off x="10008224" y="4622800"/>
            <a:ext cx="3047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4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echenfim-educacao" pitchFamily="2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7932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7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75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25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750"/>
                            </p:stCondLst>
                            <p:childTnLst>
                              <p:par>
                                <p:cTn id="5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6000"/>
                            </p:stCondLst>
                            <p:childTnLst>
                              <p:par>
                                <p:cTn id="6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7750"/>
                            </p:stCondLst>
                            <p:childTnLst>
                              <p:par>
                                <p:cTn id="7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25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750"/>
                            </p:stCondLst>
                            <p:childTnLst>
                              <p:par>
                                <p:cTn id="8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9000"/>
                            </p:stCondLst>
                            <p:childTnLst>
                              <p:par>
                                <p:cTn id="9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9500"/>
                            </p:stCondLst>
                            <p:childTnLst>
                              <p:par>
                                <p:cTn id="100" presetID="31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4" grpId="0" animBg="1"/>
      <p:bldP spid="46" grpId="0"/>
      <p:bldP spid="47" grpId="0"/>
      <p:bldP spid="48" grpId="0"/>
      <p:bldP spid="49" grpId="0"/>
      <p:bldP spid="51" grpId="0"/>
      <p:bldP spid="52" grpId="0"/>
      <p:bldP spid="53" grpId="0"/>
      <p:bldP spid="5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Marcador de Posição da Imagem 13" descr="Uma imagem com interior, pessoa, parede, cozinha&#10;&#10;Descrição gerada automaticamente">
            <a:extLst>
              <a:ext uri="{FF2B5EF4-FFF2-40B4-BE49-F238E27FC236}">
                <a16:creationId xmlns:a16="http://schemas.microsoft.com/office/drawing/2014/main" id="{BA39CE25-006D-4FEA-9AE1-CE5BE61CA09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92" r="22392"/>
          <a:stretch>
            <a:fillRect/>
          </a:stretch>
        </p:blipFill>
        <p:spPr>
          <a:xfrm>
            <a:off x="6511925" y="0"/>
            <a:ext cx="5680075" cy="6858000"/>
          </a:xfr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16A11574-5FE0-4C57-95A7-367E89B3BDD9}"/>
              </a:ext>
            </a:extLst>
          </p:cNvPr>
          <p:cNvSpPr txBox="1"/>
          <p:nvPr/>
        </p:nvSpPr>
        <p:spPr>
          <a:xfrm>
            <a:off x="896815" y="19470"/>
            <a:ext cx="54866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b="1" dirty="0">
                <a:solidFill>
                  <a:prstClr val="black">
                    <a:lumMod val="85000"/>
                    <a:lumOff val="15000"/>
                  </a:prstClr>
                </a:solidFill>
              </a:rPr>
              <a:t>RESTAURANT MANAGER</a:t>
            </a:r>
          </a:p>
        </p:txBody>
      </p:sp>
      <p:cxnSp>
        <p:nvCxnSpPr>
          <p:cNvPr id="4" name="Conector reto 3">
            <a:extLst>
              <a:ext uri="{FF2B5EF4-FFF2-40B4-BE49-F238E27FC236}">
                <a16:creationId xmlns:a16="http://schemas.microsoft.com/office/drawing/2014/main" id="{B4056AC5-B2B1-47F2-A1C4-E3E34489BC72}"/>
              </a:ext>
            </a:extLst>
          </p:cNvPr>
          <p:cNvCxnSpPr/>
          <p:nvPr/>
        </p:nvCxnSpPr>
        <p:spPr>
          <a:xfrm>
            <a:off x="595190" y="1195877"/>
            <a:ext cx="0" cy="5125915"/>
          </a:xfrm>
          <a:prstGeom prst="line">
            <a:avLst/>
          </a:prstGeom>
          <a:ln w="762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Elipse 4">
            <a:extLst>
              <a:ext uri="{FF2B5EF4-FFF2-40B4-BE49-F238E27FC236}">
                <a16:creationId xmlns:a16="http://schemas.microsoft.com/office/drawing/2014/main" id="{3EBC0337-BCAD-4CFF-B274-CE22EE671048}"/>
              </a:ext>
            </a:extLst>
          </p:cNvPr>
          <p:cNvSpPr/>
          <p:nvPr/>
        </p:nvSpPr>
        <p:spPr>
          <a:xfrm>
            <a:off x="480890" y="1108247"/>
            <a:ext cx="228600" cy="2286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Elipse 5">
            <a:extLst>
              <a:ext uri="{FF2B5EF4-FFF2-40B4-BE49-F238E27FC236}">
                <a16:creationId xmlns:a16="http://schemas.microsoft.com/office/drawing/2014/main" id="{E54C2403-05CE-4452-8A49-DCD2C0A6DE11}"/>
              </a:ext>
            </a:extLst>
          </p:cNvPr>
          <p:cNvSpPr/>
          <p:nvPr/>
        </p:nvSpPr>
        <p:spPr>
          <a:xfrm>
            <a:off x="480890" y="5284007"/>
            <a:ext cx="228600" cy="2286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Elipse 6">
            <a:extLst>
              <a:ext uri="{FF2B5EF4-FFF2-40B4-BE49-F238E27FC236}">
                <a16:creationId xmlns:a16="http://schemas.microsoft.com/office/drawing/2014/main" id="{F31E5EED-4BF8-4F2A-956A-316A3BFC97F5}"/>
              </a:ext>
            </a:extLst>
          </p:cNvPr>
          <p:cNvSpPr/>
          <p:nvPr/>
        </p:nvSpPr>
        <p:spPr>
          <a:xfrm>
            <a:off x="480890" y="2500167"/>
            <a:ext cx="228600" cy="2286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Elipse 7">
            <a:extLst>
              <a:ext uri="{FF2B5EF4-FFF2-40B4-BE49-F238E27FC236}">
                <a16:creationId xmlns:a16="http://schemas.microsoft.com/office/drawing/2014/main" id="{71166481-8FC5-41EA-8271-76F3BE5C0283}"/>
              </a:ext>
            </a:extLst>
          </p:cNvPr>
          <p:cNvSpPr/>
          <p:nvPr/>
        </p:nvSpPr>
        <p:spPr>
          <a:xfrm>
            <a:off x="480890" y="3892087"/>
            <a:ext cx="228600" cy="2286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5408396C-003B-4E23-A2A4-A19833EF33AB}"/>
              </a:ext>
            </a:extLst>
          </p:cNvPr>
          <p:cNvSpPr txBox="1"/>
          <p:nvPr/>
        </p:nvSpPr>
        <p:spPr>
          <a:xfrm>
            <a:off x="840230" y="1011211"/>
            <a:ext cx="52557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2400" b="1" dirty="0"/>
              <a:t>A Restaurant manager is the restaurant´s face 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1BA51177-F2A3-46FF-B278-43967182711B}"/>
              </a:ext>
            </a:extLst>
          </p:cNvPr>
          <p:cNvSpPr txBox="1"/>
          <p:nvPr/>
        </p:nvSpPr>
        <p:spPr>
          <a:xfrm>
            <a:off x="775177" y="2346224"/>
            <a:ext cx="52557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400" b="1" dirty="0"/>
              <a:t>Customer services is their main responsibilities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w Cen MT" panose="020B0602020104020603" pitchFamily="34" charset="0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B53EB8F7-4721-4D07-BE42-551839296029}"/>
              </a:ext>
            </a:extLst>
          </p:cNvPr>
          <p:cNvSpPr txBox="1"/>
          <p:nvPr/>
        </p:nvSpPr>
        <p:spPr>
          <a:xfrm>
            <a:off x="775177" y="3769263"/>
            <a:ext cx="52557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2400" b="1" dirty="0">
                <a:solidFill>
                  <a:prstClr val="black"/>
                </a:solidFill>
              </a:rPr>
              <a:t>Work with the staff, to arrange their schedules and ensure that the business runs in the right way</a:t>
            </a:r>
            <a:endParaRPr lang="en-US" sz="2400" b="1" dirty="0">
              <a:solidFill>
                <a:schemeClr val="tx1">
                  <a:lumMod val="85000"/>
                  <a:lumOff val="15000"/>
                </a:schemeClr>
              </a:solidFill>
              <a:latin typeface="Montserrat Medium" panose="00000600000000000000" pitchFamily="2" charset="0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8F1F425C-AAED-40AF-BBB8-CF7B3C7D53DB}"/>
              </a:ext>
            </a:extLst>
          </p:cNvPr>
          <p:cNvSpPr txBox="1"/>
          <p:nvPr/>
        </p:nvSpPr>
        <p:spPr>
          <a:xfrm>
            <a:off x="775177" y="5189441"/>
            <a:ext cx="52557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b="1" dirty="0">
                <a:solidFill>
                  <a:prstClr val="black"/>
                </a:solidFill>
              </a:rPr>
              <a:t> </a:t>
            </a:r>
            <a:r>
              <a:rPr lang="en-US" sz="2400" b="1" dirty="0">
                <a:solidFill>
                  <a:prstClr val="black"/>
                </a:solidFill>
              </a:rPr>
              <a:t>Achieve the highest possible level of food quality in the kitchen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  <a:latin typeface="Montserrat Medium" panose="00000600000000000000" pitchFamily="2" charset="0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A4908740-2C6F-4AC2-A912-B180AC5EBE07}"/>
              </a:ext>
            </a:extLst>
          </p:cNvPr>
          <p:cNvSpPr txBox="1"/>
          <p:nvPr/>
        </p:nvSpPr>
        <p:spPr>
          <a:xfrm>
            <a:off x="2896746" y="6240287"/>
            <a:ext cx="3615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(CareerExplorer by sokanu, 2022)</a:t>
            </a:r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4058824829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5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50"/>
                            </p:stCondLst>
                            <p:childTnLst>
                              <p:par>
                                <p:cTn id="41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75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45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Marcador de Posição da Imagem 5" descr="Uma imagem com pessoa, interior, trabalhar&#10;&#10;Descrição gerada automaticamente">
            <a:extLst>
              <a:ext uri="{FF2B5EF4-FFF2-40B4-BE49-F238E27FC236}">
                <a16:creationId xmlns:a16="http://schemas.microsoft.com/office/drawing/2014/main" id="{4E35C51C-6BD5-4742-BB17-5CB81255892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2" b="1542"/>
          <a:stretch>
            <a:fillRect/>
          </a:stretch>
        </p:blipFill>
        <p:spPr>
          <a:xfrm>
            <a:off x="-65868" y="-6189"/>
            <a:ext cx="6604221" cy="6885930"/>
          </a:xfrm>
        </p:spPr>
      </p:pic>
      <p:sp>
        <p:nvSpPr>
          <p:cNvPr id="9" name="Retângulo 8">
            <a:extLst>
              <a:ext uri="{FF2B5EF4-FFF2-40B4-BE49-F238E27FC236}">
                <a16:creationId xmlns:a16="http://schemas.microsoft.com/office/drawing/2014/main" id="{9003693A-38BB-4E71-8DEC-80FFD2D0225F}"/>
              </a:ext>
            </a:extLst>
          </p:cNvPr>
          <p:cNvSpPr/>
          <p:nvPr/>
        </p:nvSpPr>
        <p:spPr>
          <a:xfrm rot="10800000">
            <a:off x="5953760" y="46850"/>
            <a:ext cx="6238240" cy="6858001"/>
          </a:xfrm>
          <a:prstGeom prst="rect">
            <a:avLst/>
          </a:prstGeom>
          <a:gradFill>
            <a:gsLst>
              <a:gs pos="0">
                <a:srgbClr val="E5E8ED">
                  <a:alpha val="0"/>
                </a:srgb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77352B90-9845-459F-A523-5BE44A4A8B24}"/>
              </a:ext>
            </a:extLst>
          </p:cNvPr>
          <p:cNvSpPr txBox="1"/>
          <p:nvPr/>
        </p:nvSpPr>
        <p:spPr>
          <a:xfrm>
            <a:off x="6096000" y="-977954"/>
            <a:ext cx="66042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7200" dirty="0">
              <a:solidFill>
                <a:prstClr val="black">
                  <a:lumMod val="85000"/>
                  <a:lumOff val="15000"/>
                </a:prstClr>
              </a:solidFill>
              <a:latin typeface="Bebas Neue" panose="020B0606020202050201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dirty="0">
                <a:solidFill>
                  <a:prstClr val="black">
                    <a:lumMod val="85000"/>
                    <a:lumOff val="15000"/>
                  </a:prstClr>
                </a:solidFill>
              </a:rPr>
              <a:t>Restaurant manager skills and qualifications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F6BB192F-4202-4F76-8EE1-369755D1F339}"/>
              </a:ext>
            </a:extLst>
          </p:cNvPr>
          <p:cNvSpPr txBox="1"/>
          <p:nvPr/>
        </p:nvSpPr>
        <p:spPr>
          <a:xfrm>
            <a:off x="7270536" y="1547589"/>
            <a:ext cx="5255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Outstanding customer services skills</a:t>
            </a:r>
            <a:endParaRPr kumimoji="0" lang="en-US" sz="2000" b="1" i="0" u="none" strike="noStrike" kern="1200" cap="none" spc="30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sp>
        <p:nvSpPr>
          <p:cNvPr id="12" name="Estrela: 5 Pontas 11">
            <a:extLst>
              <a:ext uri="{FF2B5EF4-FFF2-40B4-BE49-F238E27FC236}">
                <a16:creationId xmlns:a16="http://schemas.microsoft.com/office/drawing/2014/main" id="{DA1D4FF7-65B7-4018-9017-E5F991C390C1}"/>
              </a:ext>
            </a:extLst>
          </p:cNvPr>
          <p:cNvSpPr/>
          <p:nvPr/>
        </p:nvSpPr>
        <p:spPr>
          <a:xfrm>
            <a:off x="6986276" y="1633644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EBB16351-4AF7-472D-BFBB-685F5BE159BD}"/>
              </a:ext>
            </a:extLst>
          </p:cNvPr>
          <p:cNvSpPr txBox="1"/>
          <p:nvPr/>
        </p:nvSpPr>
        <p:spPr>
          <a:xfrm>
            <a:off x="7318286" y="2208656"/>
            <a:ext cx="5321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Awareness of commercial opportunities</a:t>
            </a:r>
          </a:p>
        </p:txBody>
      </p:sp>
      <p:sp>
        <p:nvSpPr>
          <p:cNvPr id="14" name="Estrela: 5 Pontas 13">
            <a:extLst>
              <a:ext uri="{FF2B5EF4-FFF2-40B4-BE49-F238E27FC236}">
                <a16:creationId xmlns:a16="http://schemas.microsoft.com/office/drawing/2014/main" id="{6C16A9FF-7663-4937-9371-345BD40F8D11}"/>
              </a:ext>
            </a:extLst>
          </p:cNvPr>
          <p:cNvSpPr/>
          <p:nvPr/>
        </p:nvSpPr>
        <p:spPr>
          <a:xfrm>
            <a:off x="6986277" y="2266582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46B2E341-D6C5-48CE-B342-828272CF8C59}"/>
              </a:ext>
            </a:extLst>
          </p:cNvPr>
          <p:cNvSpPr txBox="1"/>
          <p:nvPr/>
        </p:nvSpPr>
        <p:spPr>
          <a:xfrm>
            <a:off x="7299031" y="2917252"/>
            <a:ext cx="52557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Flexibbility</a:t>
            </a:r>
            <a:endParaRPr lang="en-US" sz="2000" b="1" spc="300" dirty="0">
              <a:solidFill>
                <a:prstClr val="black"/>
              </a:solidFill>
              <a:latin typeface="Montserrat Medium" panose="00000600000000000000" pitchFamily="2" charset="0"/>
            </a:endParaRPr>
          </a:p>
        </p:txBody>
      </p:sp>
      <p:sp>
        <p:nvSpPr>
          <p:cNvPr id="16" name="Estrela: 5 Pontas 15">
            <a:extLst>
              <a:ext uri="{FF2B5EF4-FFF2-40B4-BE49-F238E27FC236}">
                <a16:creationId xmlns:a16="http://schemas.microsoft.com/office/drawing/2014/main" id="{31D19D98-9991-4175-9A54-0D4D59242BA6}"/>
              </a:ext>
            </a:extLst>
          </p:cNvPr>
          <p:cNvSpPr/>
          <p:nvPr/>
        </p:nvSpPr>
        <p:spPr>
          <a:xfrm>
            <a:off x="6995517" y="2953680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2958D679-25D9-47D0-995A-FBA32AB30F1F}"/>
              </a:ext>
            </a:extLst>
          </p:cNvPr>
          <p:cNvSpPr txBox="1"/>
          <p:nvPr/>
        </p:nvSpPr>
        <p:spPr>
          <a:xfrm>
            <a:off x="7318286" y="3378850"/>
            <a:ext cx="52557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Exellent interpersonal skills</a:t>
            </a:r>
            <a:endParaRPr lang="en-US" sz="2000" b="1" spc="300" dirty="0">
              <a:solidFill>
                <a:prstClr val="black"/>
              </a:solidFill>
              <a:latin typeface="Montserrat Medium" panose="00000600000000000000" pitchFamily="2" charset="0"/>
            </a:endParaRPr>
          </a:p>
        </p:txBody>
      </p:sp>
      <p:sp>
        <p:nvSpPr>
          <p:cNvPr id="18" name="Estrela: 5 Pontas 17">
            <a:extLst>
              <a:ext uri="{FF2B5EF4-FFF2-40B4-BE49-F238E27FC236}">
                <a16:creationId xmlns:a16="http://schemas.microsoft.com/office/drawing/2014/main" id="{95BCEE73-1D75-43EB-927E-DE8896F27537}"/>
              </a:ext>
            </a:extLst>
          </p:cNvPr>
          <p:cNvSpPr/>
          <p:nvPr/>
        </p:nvSpPr>
        <p:spPr>
          <a:xfrm>
            <a:off x="7037960" y="3421845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2FE04A57-6458-48A6-9C09-E50F9F0801FA}"/>
              </a:ext>
            </a:extLst>
          </p:cNvPr>
          <p:cNvSpPr txBox="1"/>
          <p:nvPr/>
        </p:nvSpPr>
        <p:spPr>
          <a:xfrm>
            <a:off x="7318286" y="3963947"/>
            <a:ext cx="52557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The ability to comunicate</a:t>
            </a:r>
            <a:endParaRPr lang="en-US" sz="2000" b="1" spc="300" dirty="0">
              <a:solidFill>
                <a:prstClr val="black"/>
              </a:solidFill>
              <a:latin typeface="Montserrat Medium" panose="00000600000000000000" pitchFamily="2" charset="0"/>
            </a:endParaRPr>
          </a:p>
        </p:txBody>
      </p:sp>
      <p:sp>
        <p:nvSpPr>
          <p:cNvPr id="20" name="Estrela: 5 Pontas 19">
            <a:extLst>
              <a:ext uri="{FF2B5EF4-FFF2-40B4-BE49-F238E27FC236}">
                <a16:creationId xmlns:a16="http://schemas.microsoft.com/office/drawing/2014/main" id="{6F9D903F-22FC-4FA7-B86C-749ED86B5AB1}"/>
              </a:ext>
            </a:extLst>
          </p:cNvPr>
          <p:cNvSpPr/>
          <p:nvPr/>
        </p:nvSpPr>
        <p:spPr>
          <a:xfrm>
            <a:off x="7038961" y="3989711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52D3815B-5B02-4F85-868D-7343688A2F11}"/>
              </a:ext>
            </a:extLst>
          </p:cNvPr>
          <p:cNvSpPr txBox="1"/>
          <p:nvPr/>
        </p:nvSpPr>
        <p:spPr>
          <a:xfrm>
            <a:off x="7318286" y="4549044"/>
            <a:ext cx="52557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Ability to solve problems</a:t>
            </a:r>
            <a:endParaRPr lang="en-US" sz="2000" b="1" spc="300" dirty="0">
              <a:solidFill>
                <a:prstClr val="black"/>
              </a:solidFill>
              <a:latin typeface="Montserrat Medium" panose="00000600000000000000" pitchFamily="2" charset="0"/>
            </a:endParaRPr>
          </a:p>
        </p:txBody>
      </p:sp>
      <p:sp>
        <p:nvSpPr>
          <p:cNvPr id="22" name="Estrela: 5 Pontas 21">
            <a:extLst>
              <a:ext uri="{FF2B5EF4-FFF2-40B4-BE49-F238E27FC236}">
                <a16:creationId xmlns:a16="http://schemas.microsoft.com/office/drawing/2014/main" id="{89605E73-BBEA-4F3C-9755-B289CDE4142E}"/>
              </a:ext>
            </a:extLst>
          </p:cNvPr>
          <p:cNvSpPr/>
          <p:nvPr/>
        </p:nvSpPr>
        <p:spPr>
          <a:xfrm>
            <a:off x="7034027" y="4576655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8735D5AB-3890-444A-B7D9-7A5861705A71}"/>
              </a:ext>
            </a:extLst>
          </p:cNvPr>
          <p:cNvSpPr txBox="1"/>
          <p:nvPr/>
        </p:nvSpPr>
        <p:spPr>
          <a:xfrm>
            <a:off x="7299031" y="5122869"/>
            <a:ext cx="52557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Organisational skills</a:t>
            </a:r>
            <a:endParaRPr lang="en-US" sz="2000" b="1" spc="300" dirty="0">
              <a:solidFill>
                <a:prstClr val="black"/>
              </a:solidFill>
              <a:latin typeface="Montserrat Medium" panose="00000600000000000000" pitchFamily="2" charset="0"/>
            </a:endParaRPr>
          </a:p>
        </p:txBody>
      </p:sp>
      <p:sp>
        <p:nvSpPr>
          <p:cNvPr id="24" name="Estrela: 5 Pontas 23">
            <a:extLst>
              <a:ext uri="{FF2B5EF4-FFF2-40B4-BE49-F238E27FC236}">
                <a16:creationId xmlns:a16="http://schemas.microsoft.com/office/drawing/2014/main" id="{05209AED-0378-49F4-91B3-28327DC11FE1}"/>
              </a:ext>
            </a:extLst>
          </p:cNvPr>
          <p:cNvSpPr/>
          <p:nvPr/>
        </p:nvSpPr>
        <p:spPr>
          <a:xfrm>
            <a:off x="7053709" y="5130250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91E57837-172D-4475-9107-C2EB1CB96CC8}"/>
              </a:ext>
            </a:extLst>
          </p:cNvPr>
          <p:cNvSpPr txBox="1"/>
          <p:nvPr/>
        </p:nvSpPr>
        <p:spPr>
          <a:xfrm>
            <a:off x="7299031" y="5642476"/>
            <a:ext cx="52557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Administration skills</a:t>
            </a:r>
          </a:p>
        </p:txBody>
      </p:sp>
      <p:sp>
        <p:nvSpPr>
          <p:cNvPr id="26" name="Estrela: 5 Pontas 25">
            <a:extLst>
              <a:ext uri="{FF2B5EF4-FFF2-40B4-BE49-F238E27FC236}">
                <a16:creationId xmlns:a16="http://schemas.microsoft.com/office/drawing/2014/main" id="{DBB21520-1AC4-4E13-840D-D9254B8CF45F}"/>
              </a:ext>
            </a:extLst>
          </p:cNvPr>
          <p:cNvSpPr/>
          <p:nvPr/>
        </p:nvSpPr>
        <p:spPr>
          <a:xfrm>
            <a:off x="7053709" y="5676464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C503492D-E771-4901-AE7C-55ADF0152C1A}"/>
              </a:ext>
            </a:extLst>
          </p:cNvPr>
          <p:cNvSpPr txBox="1"/>
          <p:nvPr/>
        </p:nvSpPr>
        <p:spPr>
          <a:xfrm>
            <a:off x="-8746" y="6646519"/>
            <a:ext cx="16967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rPr>
              <a:t>Fonte: MedicalNewsToday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DB0A70AC-D4F2-477F-BF3D-2F9BA4192F86}"/>
              </a:ext>
            </a:extLst>
          </p:cNvPr>
          <p:cNvSpPr txBox="1"/>
          <p:nvPr/>
        </p:nvSpPr>
        <p:spPr>
          <a:xfrm>
            <a:off x="9674942" y="6400800"/>
            <a:ext cx="2344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(Indeed, 2022)</a:t>
            </a:r>
          </a:p>
        </p:txBody>
      </p:sp>
    </p:spTree>
    <p:extLst>
      <p:ext uri="{BB962C8B-B14F-4D97-AF65-F5344CB8AC3E}">
        <p14:creationId xmlns:p14="http://schemas.microsoft.com/office/powerpoint/2010/main" val="1646601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"/>
                            </p:stCondLst>
                            <p:childTnLst>
                              <p:par>
                                <p:cTn id="12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750"/>
                            </p:stCondLst>
                            <p:childTnLst>
                              <p:par>
                                <p:cTn id="36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5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"/>
                            </p:stCondLst>
                            <p:childTnLst>
                              <p:par>
                                <p:cTn id="48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250"/>
                            </p:stCondLst>
                            <p:childTnLst>
                              <p:par>
                                <p:cTn id="60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75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000"/>
                            </p:stCondLst>
                            <p:childTnLst>
                              <p:par>
                                <p:cTn id="72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500"/>
                            </p:stCondLst>
                            <p:childTnLst>
                              <p:par>
                                <p:cTn id="7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750"/>
                            </p:stCondLst>
                            <p:childTnLst>
                              <p:par>
                                <p:cTn id="84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250"/>
                            </p:stCondLst>
                            <p:childTnLst>
                              <p:par>
                                <p:cTn id="8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500"/>
                            </p:stCondLst>
                            <p:childTnLst>
                              <p:par>
                                <p:cTn id="96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 animBg="1"/>
      <p:bldP spid="13" grpId="0"/>
      <p:bldP spid="14" grpId="0" animBg="1"/>
      <p:bldP spid="15" grpId="0"/>
      <p:bldP spid="16" grpId="0" animBg="1"/>
      <p:bldP spid="17" grpId="0"/>
      <p:bldP spid="18" grpId="0" animBg="1"/>
      <p:bldP spid="19" grpId="0"/>
      <p:bldP spid="20" grpId="0" animBg="1"/>
      <p:bldP spid="21" grpId="0"/>
      <p:bldP spid="22" grpId="0" animBg="1"/>
      <p:bldP spid="23" grpId="0"/>
      <p:bldP spid="24" grpId="0" animBg="1"/>
      <p:bldP spid="25" grpId="0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e 4">
            <a:extLst>
              <a:ext uri="{FF2B5EF4-FFF2-40B4-BE49-F238E27FC236}">
                <a16:creationId xmlns:a16="http://schemas.microsoft.com/office/drawing/2014/main" id="{52CEC4E3-B467-4560-8D9C-0AC28548A354}"/>
              </a:ext>
            </a:extLst>
          </p:cNvPr>
          <p:cNvSpPr/>
          <p:nvPr/>
        </p:nvSpPr>
        <p:spPr>
          <a:xfrm>
            <a:off x="4546068" y="520666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2">
                  <a:lumMod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1F5C3364-DDBB-4A4F-92AB-63B2D3C69492}"/>
              </a:ext>
            </a:extLst>
          </p:cNvPr>
          <p:cNvSpPr txBox="1"/>
          <p:nvPr/>
        </p:nvSpPr>
        <p:spPr>
          <a:xfrm>
            <a:off x="5281919" y="720658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O</a:t>
            </a:r>
          </a:p>
        </p:txBody>
      </p:sp>
      <p:sp>
        <p:nvSpPr>
          <p:cNvPr id="3" name="Elipse 2">
            <a:extLst>
              <a:ext uri="{FF2B5EF4-FFF2-40B4-BE49-F238E27FC236}">
                <a16:creationId xmlns:a16="http://schemas.microsoft.com/office/drawing/2014/main" id="{F4970A21-1291-4526-8A33-637366AF0822}"/>
              </a:ext>
            </a:extLst>
          </p:cNvPr>
          <p:cNvSpPr/>
          <p:nvPr/>
        </p:nvSpPr>
        <p:spPr>
          <a:xfrm>
            <a:off x="2763626" y="1678321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8DE27B2A-EF43-45E8-8C61-00929ED76507}"/>
              </a:ext>
            </a:extLst>
          </p:cNvPr>
          <p:cNvSpPr txBox="1"/>
          <p:nvPr/>
        </p:nvSpPr>
        <p:spPr>
          <a:xfrm>
            <a:off x="3499477" y="1878313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S</a:t>
            </a:r>
          </a:p>
        </p:txBody>
      </p:sp>
      <p:sp>
        <p:nvSpPr>
          <p:cNvPr id="7" name="Elipse 6">
            <a:extLst>
              <a:ext uri="{FF2B5EF4-FFF2-40B4-BE49-F238E27FC236}">
                <a16:creationId xmlns:a16="http://schemas.microsoft.com/office/drawing/2014/main" id="{9E2CDECD-9305-4FC5-9B18-7BB7044E8EAA}"/>
              </a:ext>
            </a:extLst>
          </p:cNvPr>
          <p:cNvSpPr/>
          <p:nvPr/>
        </p:nvSpPr>
        <p:spPr>
          <a:xfrm>
            <a:off x="6315030" y="1678321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4">
                  <a:lumMod val="75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BC6E74A5-73B6-45A1-8FA6-A179892459D5}"/>
              </a:ext>
            </a:extLst>
          </p:cNvPr>
          <p:cNvSpPr txBox="1"/>
          <p:nvPr/>
        </p:nvSpPr>
        <p:spPr>
          <a:xfrm>
            <a:off x="7050881" y="1878313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t</a:t>
            </a:r>
          </a:p>
        </p:txBody>
      </p:sp>
      <p:sp>
        <p:nvSpPr>
          <p:cNvPr id="10" name="Elipse 9">
            <a:extLst>
              <a:ext uri="{FF2B5EF4-FFF2-40B4-BE49-F238E27FC236}">
                <a16:creationId xmlns:a16="http://schemas.microsoft.com/office/drawing/2014/main" id="{FF9379C9-D32F-4DF7-9A8E-D2A3C65A6978}"/>
              </a:ext>
            </a:extLst>
          </p:cNvPr>
          <p:cNvSpPr/>
          <p:nvPr/>
        </p:nvSpPr>
        <p:spPr>
          <a:xfrm>
            <a:off x="4546068" y="2938551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3">
                  <a:lumMod val="75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9F2A416E-08A7-4F2C-8B5F-72B132789AF5}"/>
              </a:ext>
            </a:extLst>
          </p:cNvPr>
          <p:cNvSpPr txBox="1"/>
          <p:nvPr/>
        </p:nvSpPr>
        <p:spPr>
          <a:xfrm>
            <a:off x="5281919" y="3138543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w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06B0125D-C7B7-4EF5-BFB5-F5DC772BC5BF}"/>
              </a:ext>
            </a:extLst>
          </p:cNvPr>
          <p:cNvSpPr txBox="1"/>
          <p:nvPr/>
        </p:nvSpPr>
        <p:spPr>
          <a:xfrm>
            <a:off x="7373505" y="1918278"/>
            <a:ext cx="43254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4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  <a:ea typeface="맑은 고딕" panose="020B0503020000020004" pitchFamily="34" charset="-127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5880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5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2000">
                                          <p:cBhvr additive="base">
                                            <p:cTn id="7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2000">
                                          <p:cBhvr additive="base">
                                            <p:cTn id="8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6" fill="hold" grpId="0" nodeType="withEffect" p14:presetBounceEnd="71000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1000">
                                          <p:cBhvr additive="base">
                                            <p:cTn id="11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1000">
                                          <p:cBhvr additive="base">
                                            <p:cTn id="12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2" fill="hold" grpId="0" nodeType="withEffect" p14:presetBounceEnd="71000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1000">
                                          <p:cBhvr additive="base">
                                            <p:cTn id="15" dur="1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1000">
                                          <p:cBhvr additive="base">
                                            <p:cTn id="16" dur="1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fill="hold" grpId="0" nodeType="withEffect" p14:presetBounceEnd="52000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2000">
                                          <p:cBhvr additive="base">
                                            <p:cTn id="19" dur="1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2000">
                                          <p:cBhvr additive="base">
                                            <p:cTn id="20" dur="1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grpId="0" nodeType="withEffect" nodePh="1">
                                      <p:stCondLst>
                                        <p:cond delay="1000"/>
                                      </p:stCondLst>
                                      <p:endCondLst>
                                        <p:cond evt="begin" delay="0">
                                          <p:tn val="21"/>
                                        </p:cond>
                                      </p:end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" grpId="0" animBg="1"/>
          <p:bldP spid="3" grpId="0" animBg="1"/>
          <p:bldP spid="7" grpId="0" animBg="1"/>
          <p:bldP spid="10" grpId="0" animBg="1"/>
          <p:bldP spid="12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6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2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grpId="0" nodeType="withEffect" nodePh="1">
                                      <p:stCondLst>
                                        <p:cond delay="1000"/>
                                      </p:stCondLst>
                                      <p:endCondLst>
                                        <p:cond evt="begin" delay="0">
                                          <p:tn val="21"/>
                                        </p:cond>
                                      </p:end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" grpId="0" animBg="1"/>
          <p:bldP spid="3" grpId="0" animBg="1"/>
          <p:bldP spid="7" grpId="0" animBg="1"/>
          <p:bldP spid="10" grpId="0" animBg="1"/>
          <p:bldP spid="12" grpId="0"/>
        </p:bldLst>
      </p:timing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" name="Agrupar 103">
            <a:extLst>
              <a:ext uri="{FF2B5EF4-FFF2-40B4-BE49-F238E27FC236}">
                <a16:creationId xmlns:a16="http://schemas.microsoft.com/office/drawing/2014/main" id="{570600EB-D174-4E90-8ED0-A657C14768F4}"/>
              </a:ext>
            </a:extLst>
          </p:cNvPr>
          <p:cNvGrpSpPr/>
          <p:nvPr/>
        </p:nvGrpSpPr>
        <p:grpSpPr>
          <a:xfrm>
            <a:off x="5757559" y="2802092"/>
            <a:ext cx="1332874" cy="737975"/>
            <a:chOff x="7437466" y="2860897"/>
            <a:chExt cx="1668544" cy="923826"/>
          </a:xfrm>
        </p:grpSpPr>
        <p:grpSp>
          <p:nvGrpSpPr>
            <p:cNvPr id="105" name="Agrupar 104">
              <a:extLst>
                <a:ext uri="{FF2B5EF4-FFF2-40B4-BE49-F238E27FC236}">
                  <a16:creationId xmlns:a16="http://schemas.microsoft.com/office/drawing/2014/main" id="{B3B8980F-85C6-414C-81D3-DEF2EE7018B0}"/>
                </a:ext>
              </a:extLst>
            </p:cNvPr>
            <p:cNvGrpSpPr/>
            <p:nvPr/>
          </p:nvGrpSpPr>
          <p:grpSpPr>
            <a:xfrm>
              <a:off x="7437466" y="2860897"/>
              <a:ext cx="1668544" cy="923826"/>
              <a:chOff x="7900693" y="2637177"/>
              <a:chExt cx="1668544" cy="923826"/>
            </a:xfrm>
          </p:grpSpPr>
          <p:cxnSp>
            <p:nvCxnSpPr>
              <p:cNvPr id="107" name="Conector reto 106">
                <a:extLst>
                  <a:ext uri="{FF2B5EF4-FFF2-40B4-BE49-F238E27FC236}">
                    <a16:creationId xmlns:a16="http://schemas.microsoft.com/office/drawing/2014/main" id="{14D34A81-2798-4931-96E9-37A23B90564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900693" y="3099090"/>
                <a:ext cx="1206631" cy="0"/>
              </a:xfrm>
              <a:prstGeom prst="line">
                <a:avLst/>
              </a:prstGeom>
              <a:ln w="28575">
                <a:solidFill>
                  <a:schemeClr val="accent3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8" name="Elipse 107">
                <a:extLst>
                  <a:ext uri="{FF2B5EF4-FFF2-40B4-BE49-F238E27FC236}">
                    <a16:creationId xmlns:a16="http://schemas.microsoft.com/office/drawing/2014/main" id="{02B461FE-795A-4BD3-83D5-0CA41D987370}"/>
                  </a:ext>
                </a:extLst>
              </p:cNvPr>
              <p:cNvSpPr/>
              <p:nvPr/>
            </p:nvSpPr>
            <p:spPr>
              <a:xfrm>
                <a:off x="8645411" y="2637177"/>
                <a:ext cx="923826" cy="923826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06" name="CaixaDeTexto 105">
              <a:extLst>
                <a:ext uri="{FF2B5EF4-FFF2-40B4-BE49-F238E27FC236}">
                  <a16:creationId xmlns:a16="http://schemas.microsoft.com/office/drawing/2014/main" id="{9DDFFA65-4EE6-4474-B489-5B9915170DE6}"/>
                </a:ext>
              </a:extLst>
            </p:cNvPr>
            <p:cNvSpPr txBox="1"/>
            <p:nvPr/>
          </p:nvSpPr>
          <p:spPr>
            <a:xfrm>
              <a:off x="8487404" y="2920368"/>
              <a:ext cx="360483" cy="7320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echenfim-engenharia" pitchFamily="2" charset="0"/>
                  <a:ea typeface="+mn-ea"/>
                  <a:cs typeface="Arial" panose="020B0604020202020204" pitchFamily="34" charset="0"/>
                </a:rPr>
                <a:t>g</a:t>
              </a:r>
            </a:p>
          </p:txBody>
        </p:sp>
      </p:grpSp>
      <p:grpSp>
        <p:nvGrpSpPr>
          <p:cNvPr id="109" name="Agrupar 108">
            <a:extLst>
              <a:ext uri="{FF2B5EF4-FFF2-40B4-BE49-F238E27FC236}">
                <a16:creationId xmlns:a16="http://schemas.microsoft.com/office/drawing/2014/main" id="{2D888EDD-B4F4-4BD0-AE56-B2BAE9D1EC28}"/>
              </a:ext>
            </a:extLst>
          </p:cNvPr>
          <p:cNvGrpSpPr/>
          <p:nvPr/>
        </p:nvGrpSpPr>
        <p:grpSpPr>
          <a:xfrm>
            <a:off x="5374274" y="3940509"/>
            <a:ext cx="1332874" cy="737975"/>
            <a:chOff x="7015528" y="4633252"/>
            <a:chExt cx="1668544" cy="923826"/>
          </a:xfrm>
        </p:grpSpPr>
        <p:grpSp>
          <p:nvGrpSpPr>
            <p:cNvPr id="110" name="Agrupar 109">
              <a:extLst>
                <a:ext uri="{FF2B5EF4-FFF2-40B4-BE49-F238E27FC236}">
                  <a16:creationId xmlns:a16="http://schemas.microsoft.com/office/drawing/2014/main" id="{8784F76E-2A1C-4C17-8BDF-E03A0652EE25}"/>
                </a:ext>
              </a:extLst>
            </p:cNvPr>
            <p:cNvGrpSpPr/>
            <p:nvPr/>
          </p:nvGrpSpPr>
          <p:grpSpPr>
            <a:xfrm>
              <a:off x="7015528" y="4633252"/>
              <a:ext cx="1668544" cy="923826"/>
              <a:chOff x="7155975" y="4526067"/>
              <a:chExt cx="1668544" cy="923826"/>
            </a:xfrm>
          </p:grpSpPr>
          <p:cxnSp>
            <p:nvCxnSpPr>
              <p:cNvPr id="112" name="Conector reto 111">
                <a:extLst>
                  <a:ext uri="{FF2B5EF4-FFF2-40B4-BE49-F238E27FC236}">
                    <a16:creationId xmlns:a16="http://schemas.microsoft.com/office/drawing/2014/main" id="{C7C3817F-00BA-4B8E-A3BA-E038A30C183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155975" y="4987980"/>
                <a:ext cx="1206631" cy="0"/>
              </a:xfrm>
              <a:prstGeom prst="line">
                <a:avLst/>
              </a:prstGeom>
              <a:ln w="28575">
                <a:solidFill>
                  <a:schemeClr val="accent5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3" name="Elipse 112">
                <a:extLst>
                  <a:ext uri="{FF2B5EF4-FFF2-40B4-BE49-F238E27FC236}">
                    <a16:creationId xmlns:a16="http://schemas.microsoft.com/office/drawing/2014/main" id="{C177F5F9-7F66-4C5D-85A7-658FBC063FC7}"/>
                  </a:ext>
                </a:extLst>
              </p:cNvPr>
              <p:cNvSpPr/>
              <p:nvPr/>
            </p:nvSpPr>
            <p:spPr>
              <a:xfrm>
                <a:off x="7900693" y="4526067"/>
                <a:ext cx="923826" cy="923826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11" name="CaixaDeTexto 110">
              <a:extLst>
                <a:ext uri="{FF2B5EF4-FFF2-40B4-BE49-F238E27FC236}">
                  <a16:creationId xmlns:a16="http://schemas.microsoft.com/office/drawing/2014/main" id="{13038267-E0EF-4F2F-8F0F-805835FD7A1F}"/>
                </a:ext>
              </a:extLst>
            </p:cNvPr>
            <p:cNvSpPr txBox="1"/>
            <p:nvPr/>
          </p:nvSpPr>
          <p:spPr>
            <a:xfrm>
              <a:off x="8033777" y="4679722"/>
              <a:ext cx="360483" cy="7320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echenfim-engenharia" pitchFamily="2" charset="0"/>
                  <a:ea typeface="+mn-ea"/>
                  <a:cs typeface="Arial" panose="020B0604020202020204" pitchFamily="34" charset="0"/>
                </a:rPr>
                <a:t>j</a:t>
              </a:r>
            </a:p>
          </p:txBody>
        </p:sp>
      </p:grpSp>
      <p:grpSp>
        <p:nvGrpSpPr>
          <p:cNvPr id="114" name="Agrupar 113">
            <a:extLst>
              <a:ext uri="{FF2B5EF4-FFF2-40B4-BE49-F238E27FC236}">
                <a16:creationId xmlns:a16="http://schemas.microsoft.com/office/drawing/2014/main" id="{B2E2AF46-14E0-49BD-A040-E3ED83DEEBB8}"/>
              </a:ext>
            </a:extLst>
          </p:cNvPr>
          <p:cNvGrpSpPr/>
          <p:nvPr/>
        </p:nvGrpSpPr>
        <p:grpSpPr>
          <a:xfrm>
            <a:off x="5170772" y="3419867"/>
            <a:ext cx="1332874" cy="737975"/>
            <a:chOff x="2698062" y="3784723"/>
            <a:chExt cx="1668544" cy="923826"/>
          </a:xfrm>
        </p:grpSpPr>
        <p:grpSp>
          <p:nvGrpSpPr>
            <p:cNvPr id="115" name="Agrupar 114">
              <a:extLst>
                <a:ext uri="{FF2B5EF4-FFF2-40B4-BE49-F238E27FC236}">
                  <a16:creationId xmlns:a16="http://schemas.microsoft.com/office/drawing/2014/main" id="{F239B371-D3CD-4660-9929-8573E9142043}"/>
                </a:ext>
              </a:extLst>
            </p:cNvPr>
            <p:cNvGrpSpPr/>
            <p:nvPr/>
          </p:nvGrpSpPr>
          <p:grpSpPr>
            <a:xfrm>
              <a:off x="2698062" y="3784723"/>
              <a:ext cx="1668544" cy="923826"/>
              <a:chOff x="3369531" y="3835554"/>
              <a:chExt cx="1668544" cy="923826"/>
            </a:xfrm>
          </p:grpSpPr>
          <p:cxnSp>
            <p:nvCxnSpPr>
              <p:cNvPr id="117" name="Conector reto 116">
                <a:extLst>
                  <a:ext uri="{FF2B5EF4-FFF2-40B4-BE49-F238E27FC236}">
                    <a16:creationId xmlns:a16="http://schemas.microsoft.com/office/drawing/2014/main" id="{52857079-DF12-4A58-87B0-5173D3A9B75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31444" y="4297467"/>
                <a:ext cx="1206631" cy="0"/>
              </a:xfrm>
              <a:prstGeom prst="line">
                <a:avLst/>
              </a:prstGeom>
              <a:ln w="28575">
                <a:solidFill>
                  <a:schemeClr val="accent4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8" name="Elipse 117">
                <a:extLst>
                  <a:ext uri="{FF2B5EF4-FFF2-40B4-BE49-F238E27FC236}">
                    <a16:creationId xmlns:a16="http://schemas.microsoft.com/office/drawing/2014/main" id="{07DCD31B-F133-4736-8180-1C513BECBD1F}"/>
                  </a:ext>
                </a:extLst>
              </p:cNvPr>
              <p:cNvSpPr/>
              <p:nvPr/>
            </p:nvSpPr>
            <p:spPr>
              <a:xfrm flipH="1">
                <a:off x="3369531" y="3835554"/>
                <a:ext cx="923826" cy="923826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16" name="CaixaDeTexto 115">
              <a:extLst>
                <a:ext uri="{FF2B5EF4-FFF2-40B4-BE49-F238E27FC236}">
                  <a16:creationId xmlns:a16="http://schemas.microsoft.com/office/drawing/2014/main" id="{5AE1FE5F-712E-4A6C-9853-C07DC4502607}"/>
                </a:ext>
              </a:extLst>
            </p:cNvPr>
            <p:cNvSpPr txBox="1"/>
            <p:nvPr/>
          </p:nvSpPr>
          <p:spPr>
            <a:xfrm>
              <a:off x="2971213" y="3846344"/>
              <a:ext cx="360483" cy="7320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echenfim-engenharia" pitchFamily="2" charset="0"/>
                  <a:ea typeface="+mn-ea"/>
                  <a:cs typeface="Arial" panose="020B0604020202020204" pitchFamily="34" charset="0"/>
                </a:rPr>
                <a:t>m</a:t>
              </a:r>
            </a:p>
          </p:txBody>
        </p:sp>
      </p:grpSp>
      <p:grpSp>
        <p:nvGrpSpPr>
          <p:cNvPr id="119" name="Agrupar 118">
            <a:extLst>
              <a:ext uri="{FF2B5EF4-FFF2-40B4-BE49-F238E27FC236}">
                <a16:creationId xmlns:a16="http://schemas.microsoft.com/office/drawing/2014/main" id="{72A937B8-2129-44B8-BE66-4DC1E021BFF9}"/>
              </a:ext>
            </a:extLst>
          </p:cNvPr>
          <p:cNvGrpSpPr/>
          <p:nvPr/>
        </p:nvGrpSpPr>
        <p:grpSpPr>
          <a:xfrm>
            <a:off x="5545005" y="1680335"/>
            <a:ext cx="1332874" cy="737975"/>
            <a:chOff x="7310279" y="1097823"/>
            <a:chExt cx="1668544" cy="923826"/>
          </a:xfrm>
        </p:grpSpPr>
        <p:grpSp>
          <p:nvGrpSpPr>
            <p:cNvPr id="120" name="Agrupar 119">
              <a:extLst>
                <a:ext uri="{FF2B5EF4-FFF2-40B4-BE49-F238E27FC236}">
                  <a16:creationId xmlns:a16="http://schemas.microsoft.com/office/drawing/2014/main" id="{36479346-B594-4521-8D3A-A8D7790E5C15}"/>
                </a:ext>
              </a:extLst>
            </p:cNvPr>
            <p:cNvGrpSpPr/>
            <p:nvPr/>
          </p:nvGrpSpPr>
          <p:grpSpPr>
            <a:xfrm>
              <a:off x="7310279" y="1097823"/>
              <a:ext cx="1668544" cy="923826"/>
              <a:chOff x="7478756" y="770085"/>
              <a:chExt cx="1668544" cy="923826"/>
            </a:xfr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grpSpPr>
          <p:cxnSp>
            <p:nvCxnSpPr>
              <p:cNvPr id="122" name="Conector reto 121">
                <a:extLst>
                  <a:ext uri="{FF2B5EF4-FFF2-40B4-BE49-F238E27FC236}">
                    <a16:creationId xmlns:a16="http://schemas.microsoft.com/office/drawing/2014/main" id="{E5FE7442-1A81-4F19-A08A-C2CB7DD5ECF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478756" y="1231998"/>
                <a:ext cx="1206631" cy="0"/>
              </a:xfrm>
              <a:prstGeom prst="line">
                <a:avLst/>
              </a:prstGeom>
              <a:ln w="28575">
                <a:solidFill>
                  <a:schemeClr val="accent1"/>
                </a:solidFill>
                <a:tailEnd type="oval"/>
              </a:ln>
              <a:effectLst>
                <a:innerShdw blurRad="114300">
                  <a:prstClr val="black"/>
                </a:inn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3" name="Elipse 122">
                <a:extLst>
                  <a:ext uri="{FF2B5EF4-FFF2-40B4-BE49-F238E27FC236}">
                    <a16:creationId xmlns:a16="http://schemas.microsoft.com/office/drawing/2014/main" id="{711CE0CD-D7C2-46DA-B885-FBC92FB430B0}"/>
                  </a:ext>
                </a:extLst>
              </p:cNvPr>
              <p:cNvSpPr/>
              <p:nvPr/>
            </p:nvSpPr>
            <p:spPr>
              <a:xfrm>
                <a:off x="8223474" y="770085"/>
                <a:ext cx="923826" cy="923826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21" name="CaixaDeTexto 120">
              <a:extLst>
                <a:ext uri="{FF2B5EF4-FFF2-40B4-BE49-F238E27FC236}">
                  <a16:creationId xmlns:a16="http://schemas.microsoft.com/office/drawing/2014/main" id="{B9DDE929-7C31-4108-83C6-BEAEB465A0E9}"/>
                </a:ext>
              </a:extLst>
            </p:cNvPr>
            <p:cNvSpPr txBox="1"/>
            <p:nvPr/>
          </p:nvSpPr>
          <p:spPr>
            <a:xfrm>
              <a:off x="8339146" y="1184166"/>
              <a:ext cx="360483" cy="7320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echenfim-engenharia" pitchFamily="2" charset="0"/>
                  <a:ea typeface="+mn-ea"/>
                  <a:cs typeface="Arial" panose="020B0604020202020204" pitchFamily="34" charset="0"/>
                </a:rPr>
                <a:t>t</a:t>
              </a:r>
            </a:p>
          </p:txBody>
        </p:sp>
      </p:grpSp>
      <p:grpSp>
        <p:nvGrpSpPr>
          <p:cNvPr id="124" name="Agrupar 123">
            <a:extLst>
              <a:ext uri="{FF2B5EF4-FFF2-40B4-BE49-F238E27FC236}">
                <a16:creationId xmlns:a16="http://schemas.microsoft.com/office/drawing/2014/main" id="{CE314941-E413-434C-8B87-B985DB0C654D}"/>
              </a:ext>
            </a:extLst>
          </p:cNvPr>
          <p:cNvGrpSpPr/>
          <p:nvPr/>
        </p:nvGrpSpPr>
        <p:grpSpPr>
          <a:xfrm>
            <a:off x="5200941" y="2400515"/>
            <a:ext cx="1332874" cy="737975"/>
            <a:chOff x="2608508" y="1964648"/>
            <a:chExt cx="1668544" cy="923826"/>
          </a:xfrm>
        </p:grpSpPr>
        <p:grpSp>
          <p:nvGrpSpPr>
            <p:cNvPr id="125" name="Agrupar 124">
              <a:extLst>
                <a:ext uri="{FF2B5EF4-FFF2-40B4-BE49-F238E27FC236}">
                  <a16:creationId xmlns:a16="http://schemas.microsoft.com/office/drawing/2014/main" id="{575517D3-74C0-4CAD-AC7C-833480952FE5}"/>
                </a:ext>
              </a:extLst>
            </p:cNvPr>
            <p:cNvGrpSpPr/>
            <p:nvPr/>
          </p:nvGrpSpPr>
          <p:grpSpPr>
            <a:xfrm>
              <a:off x="2608508" y="1964648"/>
              <a:ext cx="1668544" cy="923826"/>
              <a:chOff x="2868805" y="1866923"/>
              <a:chExt cx="1668544" cy="923826"/>
            </a:xfrm>
          </p:grpSpPr>
          <p:cxnSp>
            <p:nvCxnSpPr>
              <p:cNvPr id="127" name="Conector reto 126">
                <a:extLst>
                  <a:ext uri="{FF2B5EF4-FFF2-40B4-BE49-F238E27FC236}">
                    <a16:creationId xmlns:a16="http://schemas.microsoft.com/office/drawing/2014/main" id="{81CDBDD4-38FB-44B8-81F3-FEE35FF02B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30718" y="2328836"/>
                <a:ext cx="1206631" cy="0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8" name="Elipse 127">
                <a:extLst>
                  <a:ext uri="{FF2B5EF4-FFF2-40B4-BE49-F238E27FC236}">
                    <a16:creationId xmlns:a16="http://schemas.microsoft.com/office/drawing/2014/main" id="{A0F1B7C7-F79F-4A2C-A9CD-76A144505AFF}"/>
                  </a:ext>
                </a:extLst>
              </p:cNvPr>
              <p:cNvSpPr/>
              <p:nvPr/>
            </p:nvSpPr>
            <p:spPr>
              <a:xfrm flipH="1">
                <a:off x="2868805" y="1866923"/>
                <a:ext cx="923826" cy="923826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26" name="CaixaDeTexto 125">
              <a:extLst>
                <a:ext uri="{FF2B5EF4-FFF2-40B4-BE49-F238E27FC236}">
                  <a16:creationId xmlns:a16="http://schemas.microsoft.com/office/drawing/2014/main" id="{B2D82807-96F5-4869-8E71-95800CD1F602}"/>
                </a:ext>
              </a:extLst>
            </p:cNvPr>
            <p:cNvSpPr txBox="1"/>
            <p:nvPr/>
          </p:nvSpPr>
          <p:spPr>
            <a:xfrm>
              <a:off x="2822956" y="2017543"/>
              <a:ext cx="522128" cy="7320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echenfim-engenharia" pitchFamily="2" charset="0"/>
                  <a:ea typeface="+mn-ea"/>
                  <a:cs typeface="Arial" panose="020B0604020202020204" pitchFamily="34" charset="0"/>
                </a:rPr>
                <a:t>M</a:t>
              </a:r>
            </a:p>
          </p:txBody>
        </p:sp>
      </p:grpSp>
      <p:sp>
        <p:nvSpPr>
          <p:cNvPr id="65" name="Forma Livre: Forma 64">
            <a:extLst>
              <a:ext uri="{FF2B5EF4-FFF2-40B4-BE49-F238E27FC236}">
                <a16:creationId xmlns:a16="http://schemas.microsoft.com/office/drawing/2014/main" id="{C018C811-F299-4CD1-A08A-25C46FC03C53}"/>
              </a:ext>
            </a:extLst>
          </p:cNvPr>
          <p:cNvSpPr/>
          <p:nvPr/>
        </p:nvSpPr>
        <p:spPr>
          <a:xfrm rot="8103919">
            <a:off x="5058927" y="1086212"/>
            <a:ext cx="1828932" cy="1825696"/>
          </a:xfrm>
          <a:custGeom>
            <a:avLst/>
            <a:gdLst>
              <a:gd name="connsiteX0" fmla="*/ 542081 w 2289529"/>
              <a:gd name="connsiteY0" fmla="*/ 1743397 h 2285478"/>
              <a:gd name="connsiteX1" fmla="*/ 0 w 2289529"/>
              <a:gd name="connsiteY1" fmla="*/ 434697 h 2285478"/>
              <a:gd name="connsiteX2" fmla="*/ 1 w 2289529"/>
              <a:gd name="connsiteY2" fmla="*/ 434697 h 2285478"/>
              <a:gd name="connsiteX3" fmla="*/ 37602 w 2289529"/>
              <a:gd name="connsiteY3" fmla="*/ 61700 h 2285478"/>
              <a:gd name="connsiteX4" fmla="*/ 53467 w 2289529"/>
              <a:gd name="connsiteY4" fmla="*/ 0 h 2285478"/>
              <a:gd name="connsiteX5" fmla="*/ 2289529 w 2289529"/>
              <a:gd name="connsiteY5" fmla="*/ 2230970 h 2285478"/>
              <a:gd name="connsiteX6" fmla="*/ 2223778 w 2289529"/>
              <a:gd name="connsiteY6" fmla="*/ 2247877 h 2285478"/>
              <a:gd name="connsiteX7" fmla="*/ 1850781 w 2289529"/>
              <a:gd name="connsiteY7" fmla="*/ 2285478 h 2285478"/>
              <a:gd name="connsiteX8" fmla="*/ 542081 w 2289529"/>
              <a:gd name="connsiteY8" fmla="*/ 1743397 h 2285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89529" h="2285478">
                <a:moveTo>
                  <a:pt x="542081" y="1743397"/>
                </a:moveTo>
                <a:cubicBezTo>
                  <a:pt x="207156" y="1408471"/>
                  <a:pt x="0" y="945776"/>
                  <a:pt x="0" y="434697"/>
                </a:cubicBezTo>
                <a:lnTo>
                  <a:pt x="1" y="434697"/>
                </a:lnTo>
                <a:cubicBezTo>
                  <a:pt x="1" y="306927"/>
                  <a:pt x="12948" y="182181"/>
                  <a:pt x="37602" y="61700"/>
                </a:cubicBezTo>
                <a:lnTo>
                  <a:pt x="53467" y="0"/>
                </a:lnTo>
                <a:lnTo>
                  <a:pt x="2289529" y="2230970"/>
                </a:lnTo>
                <a:lnTo>
                  <a:pt x="2223778" y="2247877"/>
                </a:lnTo>
                <a:cubicBezTo>
                  <a:pt x="2103296" y="2272531"/>
                  <a:pt x="1978551" y="2285478"/>
                  <a:pt x="1850781" y="2285478"/>
                </a:cubicBezTo>
                <a:cubicBezTo>
                  <a:pt x="1339702" y="2285478"/>
                  <a:pt x="877007" y="2078322"/>
                  <a:pt x="542081" y="174339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Forma Livre: Forma 65">
            <a:extLst>
              <a:ext uri="{FF2B5EF4-FFF2-40B4-BE49-F238E27FC236}">
                <a16:creationId xmlns:a16="http://schemas.microsoft.com/office/drawing/2014/main" id="{17109209-285B-4186-9CE9-684B9C69B209}"/>
              </a:ext>
            </a:extLst>
          </p:cNvPr>
          <p:cNvSpPr/>
          <p:nvPr/>
        </p:nvSpPr>
        <p:spPr>
          <a:xfrm rot="5400000">
            <a:off x="5616797" y="908553"/>
            <a:ext cx="713191" cy="2951643"/>
          </a:xfrm>
          <a:custGeom>
            <a:avLst/>
            <a:gdLst>
              <a:gd name="connsiteX0" fmla="*/ 0 w 892800"/>
              <a:gd name="connsiteY0" fmla="*/ 3426772 h 3694983"/>
              <a:gd name="connsiteX1" fmla="*/ 0 w 892800"/>
              <a:gd name="connsiteY1" fmla="*/ 268102 h 3694983"/>
              <a:gd name="connsiteX2" fmla="*/ 102890 w 892800"/>
              <a:gd name="connsiteY2" fmla="*/ 207459 h 3694983"/>
              <a:gd name="connsiteX3" fmla="*/ 786415 w 892800"/>
              <a:gd name="connsiteY3" fmla="*/ 4958 h 3694983"/>
              <a:gd name="connsiteX4" fmla="*/ 892800 w 892800"/>
              <a:gd name="connsiteY4" fmla="*/ 0 h 3694983"/>
              <a:gd name="connsiteX5" fmla="*/ 892800 w 892800"/>
              <a:gd name="connsiteY5" fmla="*/ 3694983 h 3694983"/>
              <a:gd name="connsiteX6" fmla="*/ 782214 w 892800"/>
              <a:gd name="connsiteY6" fmla="*/ 3689576 h 3694983"/>
              <a:gd name="connsiteX7" fmla="*/ 99152 w 892800"/>
              <a:gd name="connsiteY7" fmla="*/ 3485517 h 369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3694983">
                <a:moveTo>
                  <a:pt x="0" y="3426772"/>
                </a:moveTo>
                <a:lnTo>
                  <a:pt x="0" y="268102"/>
                </a:lnTo>
                <a:lnTo>
                  <a:pt x="102890" y="207459"/>
                </a:lnTo>
                <a:cubicBezTo>
                  <a:pt x="317919" y="94770"/>
                  <a:pt x="550439" y="27275"/>
                  <a:pt x="786415" y="4958"/>
                </a:cubicBezTo>
                <a:lnTo>
                  <a:pt x="892800" y="0"/>
                </a:lnTo>
                <a:lnTo>
                  <a:pt x="892800" y="3694983"/>
                </a:lnTo>
                <a:lnTo>
                  <a:pt x="782214" y="3689576"/>
                </a:lnTo>
                <a:cubicBezTo>
                  <a:pt x="546289" y="3666721"/>
                  <a:pt x="313924" y="3598696"/>
                  <a:pt x="99152" y="34855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Forma Livre: Forma 66">
            <a:extLst>
              <a:ext uri="{FF2B5EF4-FFF2-40B4-BE49-F238E27FC236}">
                <a16:creationId xmlns:a16="http://schemas.microsoft.com/office/drawing/2014/main" id="{DEBABC26-701C-4B4B-BEB3-E6D5BDD18E62}"/>
              </a:ext>
            </a:extLst>
          </p:cNvPr>
          <p:cNvSpPr/>
          <p:nvPr/>
        </p:nvSpPr>
        <p:spPr>
          <a:xfrm rot="5400000">
            <a:off x="5616797" y="1614761"/>
            <a:ext cx="713191" cy="2956897"/>
          </a:xfrm>
          <a:custGeom>
            <a:avLst/>
            <a:gdLst>
              <a:gd name="connsiteX0" fmla="*/ 0 w 892800"/>
              <a:gd name="connsiteY0" fmla="*/ 3698293 h 3701560"/>
              <a:gd name="connsiteX1" fmla="*/ 0 w 892800"/>
              <a:gd name="connsiteY1" fmla="*/ 3310 h 3701560"/>
              <a:gd name="connsiteX2" fmla="*/ 71027 w 892800"/>
              <a:gd name="connsiteY2" fmla="*/ 0 h 3701560"/>
              <a:gd name="connsiteX3" fmla="*/ 767322 w 892800"/>
              <a:gd name="connsiteY3" fmla="*/ 136314 h 3701560"/>
              <a:gd name="connsiteX4" fmla="*/ 892800 w 892800"/>
              <a:gd name="connsiteY4" fmla="*/ 194725 h 3701560"/>
              <a:gd name="connsiteX5" fmla="*/ 892800 w 892800"/>
              <a:gd name="connsiteY5" fmla="*/ 3506959 h 3701560"/>
              <a:gd name="connsiteX6" fmla="*/ 763411 w 892800"/>
              <a:gd name="connsiteY6" fmla="*/ 3566832 h 3701560"/>
              <a:gd name="connsiteX7" fmla="*/ 66806 w 892800"/>
              <a:gd name="connsiteY7" fmla="*/ 3701559 h 370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3701560">
                <a:moveTo>
                  <a:pt x="0" y="3698293"/>
                </a:moveTo>
                <a:lnTo>
                  <a:pt x="0" y="3310"/>
                </a:lnTo>
                <a:lnTo>
                  <a:pt x="71027" y="0"/>
                </a:lnTo>
                <a:cubicBezTo>
                  <a:pt x="307855" y="270"/>
                  <a:pt x="544631" y="45713"/>
                  <a:pt x="767322" y="136314"/>
                </a:cubicBezTo>
                <a:lnTo>
                  <a:pt x="892800" y="194725"/>
                </a:lnTo>
                <a:lnTo>
                  <a:pt x="892800" y="3506959"/>
                </a:lnTo>
                <a:lnTo>
                  <a:pt x="763411" y="3566832"/>
                </a:lnTo>
                <a:cubicBezTo>
                  <a:pt x="540514" y="3656925"/>
                  <a:pt x="303634" y="3701829"/>
                  <a:pt x="66806" y="3701559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8" name="Forma Livre: Forma 67">
            <a:extLst>
              <a:ext uri="{FF2B5EF4-FFF2-40B4-BE49-F238E27FC236}">
                <a16:creationId xmlns:a16="http://schemas.microsoft.com/office/drawing/2014/main" id="{FB65F68F-6F10-4EE9-BDD3-6E176D654FFD}"/>
              </a:ext>
            </a:extLst>
          </p:cNvPr>
          <p:cNvSpPr/>
          <p:nvPr/>
        </p:nvSpPr>
        <p:spPr>
          <a:xfrm rot="5400000">
            <a:off x="5616797" y="2482873"/>
            <a:ext cx="713191" cy="2645894"/>
          </a:xfrm>
          <a:custGeom>
            <a:avLst/>
            <a:gdLst>
              <a:gd name="connsiteX0" fmla="*/ 0 w 892800"/>
              <a:gd name="connsiteY0" fmla="*/ 3312234 h 3312234"/>
              <a:gd name="connsiteX1" fmla="*/ 0 w 892800"/>
              <a:gd name="connsiteY1" fmla="*/ 0 h 3312234"/>
              <a:gd name="connsiteX2" fmla="*/ 38681 w 892800"/>
              <a:gd name="connsiteY2" fmla="*/ 18006 h 3312234"/>
              <a:gd name="connsiteX3" fmla="*/ 486307 w 892800"/>
              <a:gd name="connsiteY3" fmla="*/ 348847 h 3312234"/>
              <a:gd name="connsiteX4" fmla="*/ 877403 w 892800"/>
              <a:gd name="connsiteY4" fmla="*/ 521843 h 3312234"/>
              <a:gd name="connsiteX5" fmla="*/ 892800 w 892800"/>
              <a:gd name="connsiteY5" fmla="*/ 526666 h 3312234"/>
              <a:gd name="connsiteX6" fmla="*/ 892800 w 892800"/>
              <a:gd name="connsiteY6" fmla="*/ 2837424 h 3312234"/>
              <a:gd name="connsiteX7" fmla="*/ 728845 w 892800"/>
              <a:gd name="connsiteY7" fmla="*/ 2889586 h 3312234"/>
              <a:gd name="connsiteX8" fmla="*/ 483323 w 892800"/>
              <a:gd name="connsiteY8" fmla="*/ 2966245 h 3312234"/>
              <a:gd name="connsiteX9" fmla="*/ 34943 w 892800"/>
              <a:gd name="connsiteY9" fmla="*/ 3296064 h 3312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2800" h="3312234">
                <a:moveTo>
                  <a:pt x="0" y="3312234"/>
                </a:moveTo>
                <a:lnTo>
                  <a:pt x="0" y="0"/>
                </a:lnTo>
                <a:lnTo>
                  <a:pt x="38681" y="18006"/>
                </a:lnTo>
                <a:cubicBezTo>
                  <a:pt x="199760" y="102890"/>
                  <a:pt x="350942" y="213173"/>
                  <a:pt x="486307" y="348847"/>
                </a:cubicBezTo>
                <a:cubicBezTo>
                  <a:pt x="599638" y="429455"/>
                  <a:pt x="736047" y="477641"/>
                  <a:pt x="877403" y="521843"/>
                </a:cubicBezTo>
                <a:lnTo>
                  <a:pt x="892800" y="526666"/>
                </a:lnTo>
                <a:lnTo>
                  <a:pt x="892800" y="2837424"/>
                </a:lnTo>
                <a:lnTo>
                  <a:pt x="728845" y="2889586"/>
                </a:lnTo>
                <a:cubicBezTo>
                  <a:pt x="647477" y="2914298"/>
                  <a:pt x="565147" y="2939073"/>
                  <a:pt x="483323" y="2966245"/>
                </a:cubicBezTo>
                <a:cubicBezTo>
                  <a:pt x="347648" y="3101610"/>
                  <a:pt x="196215" y="3211548"/>
                  <a:pt x="34943" y="3296064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9" name="Forma Livre: Forma 68">
            <a:extLst>
              <a:ext uri="{FF2B5EF4-FFF2-40B4-BE49-F238E27FC236}">
                <a16:creationId xmlns:a16="http://schemas.microsoft.com/office/drawing/2014/main" id="{9606530E-CDF2-4E5F-9F86-C40E427C2175}"/>
              </a:ext>
            </a:extLst>
          </p:cNvPr>
          <p:cNvSpPr/>
          <p:nvPr/>
        </p:nvSpPr>
        <p:spPr>
          <a:xfrm rot="5400000">
            <a:off x="5593647" y="3584945"/>
            <a:ext cx="713191" cy="1845890"/>
          </a:xfrm>
          <a:custGeom>
            <a:avLst/>
            <a:gdLst>
              <a:gd name="connsiteX0" fmla="*/ 0 w 892800"/>
              <a:gd name="connsiteY0" fmla="*/ 2310758 h 2310758"/>
              <a:gd name="connsiteX1" fmla="*/ 0 w 892800"/>
              <a:gd name="connsiteY1" fmla="*/ 0 h 2310758"/>
              <a:gd name="connsiteX2" fmla="*/ 198078 w 892800"/>
              <a:gd name="connsiteY2" fmla="*/ 62047 h 2310758"/>
              <a:gd name="connsiteX3" fmla="*/ 885857 w 892800"/>
              <a:gd name="connsiteY3" fmla="*/ 860869 h 2310758"/>
              <a:gd name="connsiteX4" fmla="*/ 892800 w 892800"/>
              <a:gd name="connsiteY4" fmla="*/ 927510 h 2310758"/>
              <a:gd name="connsiteX5" fmla="*/ 892800 w 892800"/>
              <a:gd name="connsiteY5" fmla="*/ 1301435 h 2310758"/>
              <a:gd name="connsiteX6" fmla="*/ 880250 w 892800"/>
              <a:gd name="connsiteY6" fmla="*/ 1421135 h 2310758"/>
              <a:gd name="connsiteX7" fmla="*/ 75799 w 892800"/>
              <a:gd name="connsiteY7" fmla="*/ 2286643 h 2310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2310758">
                <a:moveTo>
                  <a:pt x="0" y="2310758"/>
                </a:moveTo>
                <a:lnTo>
                  <a:pt x="0" y="0"/>
                </a:lnTo>
                <a:lnTo>
                  <a:pt x="198078" y="62047"/>
                </a:lnTo>
                <a:cubicBezTo>
                  <a:pt x="517055" y="168533"/>
                  <a:pt x="815168" y="326833"/>
                  <a:pt x="885857" y="860869"/>
                </a:cubicBezTo>
                <a:lnTo>
                  <a:pt x="892800" y="927510"/>
                </a:lnTo>
                <a:lnTo>
                  <a:pt x="892800" y="1301435"/>
                </a:lnTo>
                <a:lnTo>
                  <a:pt x="880250" y="1421135"/>
                </a:lnTo>
                <a:cubicBezTo>
                  <a:pt x="794921" y="1960744"/>
                  <a:pt x="465698" y="2152056"/>
                  <a:pt x="75799" y="2286643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0" name="Retângulo: Cantos Arredondados 69">
            <a:extLst>
              <a:ext uri="{FF2B5EF4-FFF2-40B4-BE49-F238E27FC236}">
                <a16:creationId xmlns:a16="http://schemas.microsoft.com/office/drawing/2014/main" id="{52A0F9A4-339F-4856-AB9B-4C740F644465}"/>
              </a:ext>
            </a:extLst>
          </p:cNvPr>
          <p:cNvSpPr/>
          <p:nvPr/>
        </p:nvSpPr>
        <p:spPr>
          <a:xfrm>
            <a:off x="5386177" y="4954096"/>
            <a:ext cx="1128132" cy="178553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Retângulo: Cantos Arredondados 70">
            <a:extLst>
              <a:ext uri="{FF2B5EF4-FFF2-40B4-BE49-F238E27FC236}">
                <a16:creationId xmlns:a16="http://schemas.microsoft.com/office/drawing/2014/main" id="{3E72DAC4-0D40-49E4-AC50-7FC9B0A28BDB}"/>
              </a:ext>
            </a:extLst>
          </p:cNvPr>
          <p:cNvSpPr/>
          <p:nvPr/>
        </p:nvSpPr>
        <p:spPr>
          <a:xfrm>
            <a:off x="5386177" y="5222261"/>
            <a:ext cx="1128132" cy="178553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2" name="Retângulo: Cantos Arredondados 71">
            <a:extLst>
              <a:ext uri="{FF2B5EF4-FFF2-40B4-BE49-F238E27FC236}">
                <a16:creationId xmlns:a16="http://schemas.microsoft.com/office/drawing/2014/main" id="{0E7F9FC1-3E59-4051-9E69-D41D25FA3407}"/>
              </a:ext>
            </a:extLst>
          </p:cNvPr>
          <p:cNvSpPr/>
          <p:nvPr/>
        </p:nvSpPr>
        <p:spPr>
          <a:xfrm>
            <a:off x="5518893" y="5502000"/>
            <a:ext cx="908998" cy="19190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Forma Livre: Forma 72">
            <a:extLst>
              <a:ext uri="{FF2B5EF4-FFF2-40B4-BE49-F238E27FC236}">
                <a16:creationId xmlns:a16="http://schemas.microsoft.com/office/drawing/2014/main" id="{348C7311-45AA-458F-A7EC-C9740ECDEA36}"/>
              </a:ext>
            </a:extLst>
          </p:cNvPr>
          <p:cNvSpPr/>
          <p:nvPr/>
        </p:nvSpPr>
        <p:spPr>
          <a:xfrm rot="5400000">
            <a:off x="5616797" y="908553"/>
            <a:ext cx="713191" cy="2951643"/>
          </a:xfrm>
          <a:custGeom>
            <a:avLst/>
            <a:gdLst>
              <a:gd name="connsiteX0" fmla="*/ 0 w 892800"/>
              <a:gd name="connsiteY0" fmla="*/ 3426772 h 3694983"/>
              <a:gd name="connsiteX1" fmla="*/ 0 w 892800"/>
              <a:gd name="connsiteY1" fmla="*/ 268102 h 3694983"/>
              <a:gd name="connsiteX2" fmla="*/ 102890 w 892800"/>
              <a:gd name="connsiteY2" fmla="*/ 207459 h 3694983"/>
              <a:gd name="connsiteX3" fmla="*/ 786415 w 892800"/>
              <a:gd name="connsiteY3" fmla="*/ 4958 h 3694983"/>
              <a:gd name="connsiteX4" fmla="*/ 892800 w 892800"/>
              <a:gd name="connsiteY4" fmla="*/ 0 h 3694983"/>
              <a:gd name="connsiteX5" fmla="*/ 892800 w 892800"/>
              <a:gd name="connsiteY5" fmla="*/ 3694983 h 3694983"/>
              <a:gd name="connsiteX6" fmla="*/ 782214 w 892800"/>
              <a:gd name="connsiteY6" fmla="*/ 3689576 h 3694983"/>
              <a:gd name="connsiteX7" fmla="*/ 99152 w 892800"/>
              <a:gd name="connsiteY7" fmla="*/ 3485517 h 369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3694983">
                <a:moveTo>
                  <a:pt x="0" y="3426772"/>
                </a:moveTo>
                <a:lnTo>
                  <a:pt x="0" y="268102"/>
                </a:lnTo>
                <a:lnTo>
                  <a:pt x="102890" y="207459"/>
                </a:lnTo>
                <a:cubicBezTo>
                  <a:pt x="317919" y="94770"/>
                  <a:pt x="550439" y="27275"/>
                  <a:pt x="786415" y="4958"/>
                </a:cubicBezTo>
                <a:lnTo>
                  <a:pt x="892800" y="0"/>
                </a:lnTo>
                <a:lnTo>
                  <a:pt x="892800" y="3694983"/>
                </a:lnTo>
                <a:lnTo>
                  <a:pt x="782214" y="3689576"/>
                </a:lnTo>
                <a:cubicBezTo>
                  <a:pt x="546289" y="3666721"/>
                  <a:pt x="313924" y="3598696"/>
                  <a:pt x="99152" y="3485517"/>
                </a:cubicBezTo>
                <a:close/>
              </a:path>
            </a:pathLst>
          </a:cu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4" name="Forma Livre: Forma 73">
            <a:extLst>
              <a:ext uri="{FF2B5EF4-FFF2-40B4-BE49-F238E27FC236}">
                <a16:creationId xmlns:a16="http://schemas.microsoft.com/office/drawing/2014/main" id="{9EF785DB-AE00-4299-8704-D841289E5249}"/>
              </a:ext>
            </a:extLst>
          </p:cNvPr>
          <p:cNvSpPr/>
          <p:nvPr/>
        </p:nvSpPr>
        <p:spPr>
          <a:xfrm rot="5400000">
            <a:off x="5616797" y="1614761"/>
            <a:ext cx="713191" cy="2956897"/>
          </a:xfrm>
          <a:custGeom>
            <a:avLst/>
            <a:gdLst>
              <a:gd name="connsiteX0" fmla="*/ 0 w 892800"/>
              <a:gd name="connsiteY0" fmla="*/ 3698293 h 3701560"/>
              <a:gd name="connsiteX1" fmla="*/ 0 w 892800"/>
              <a:gd name="connsiteY1" fmla="*/ 3310 h 3701560"/>
              <a:gd name="connsiteX2" fmla="*/ 71027 w 892800"/>
              <a:gd name="connsiteY2" fmla="*/ 0 h 3701560"/>
              <a:gd name="connsiteX3" fmla="*/ 767322 w 892800"/>
              <a:gd name="connsiteY3" fmla="*/ 136314 h 3701560"/>
              <a:gd name="connsiteX4" fmla="*/ 892800 w 892800"/>
              <a:gd name="connsiteY4" fmla="*/ 194725 h 3701560"/>
              <a:gd name="connsiteX5" fmla="*/ 892800 w 892800"/>
              <a:gd name="connsiteY5" fmla="*/ 3506959 h 3701560"/>
              <a:gd name="connsiteX6" fmla="*/ 763411 w 892800"/>
              <a:gd name="connsiteY6" fmla="*/ 3566832 h 3701560"/>
              <a:gd name="connsiteX7" fmla="*/ 66806 w 892800"/>
              <a:gd name="connsiteY7" fmla="*/ 3701559 h 370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3701560">
                <a:moveTo>
                  <a:pt x="0" y="3698293"/>
                </a:moveTo>
                <a:lnTo>
                  <a:pt x="0" y="3310"/>
                </a:lnTo>
                <a:lnTo>
                  <a:pt x="71027" y="0"/>
                </a:lnTo>
                <a:cubicBezTo>
                  <a:pt x="307855" y="270"/>
                  <a:pt x="544631" y="45713"/>
                  <a:pt x="767322" y="136314"/>
                </a:cubicBezTo>
                <a:lnTo>
                  <a:pt x="892800" y="194725"/>
                </a:lnTo>
                <a:lnTo>
                  <a:pt x="892800" y="3506959"/>
                </a:lnTo>
                <a:lnTo>
                  <a:pt x="763411" y="3566832"/>
                </a:lnTo>
                <a:cubicBezTo>
                  <a:pt x="540514" y="3656925"/>
                  <a:pt x="303634" y="3701829"/>
                  <a:pt x="66806" y="3701559"/>
                </a:cubicBezTo>
                <a:close/>
              </a:path>
            </a:pathLst>
          </a:cu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Forma Livre: Forma 74">
            <a:extLst>
              <a:ext uri="{FF2B5EF4-FFF2-40B4-BE49-F238E27FC236}">
                <a16:creationId xmlns:a16="http://schemas.microsoft.com/office/drawing/2014/main" id="{E11E7122-A325-458D-9677-F4533ADB9AC9}"/>
              </a:ext>
            </a:extLst>
          </p:cNvPr>
          <p:cNvSpPr/>
          <p:nvPr/>
        </p:nvSpPr>
        <p:spPr>
          <a:xfrm rot="5400000">
            <a:off x="5616797" y="2482873"/>
            <a:ext cx="713191" cy="2645894"/>
          </a:xfrm>
          <a:custGeom>
            <a:avLst/>
            <a:gdLst>
              <a:gd name="connsiteX0" fmla="*/ 0 w 892800"/>
              <a:gd name="connsiteY0" fmla="*/ 3312234 h 3312234"/>
              <a:gd name="connsiteX1" fmla="*/ 0 w 892800"/>
              <a:gd name="connsiteY1" fmla="*/ 0 h 3312234"/>
              <a:gd name="connsiteX2" fmla="*/ 38681 w 892800"/>
              <a:gd name="connsiteY2" fmla="*/ 18006 h 3312234"/>
              <a:gd name="connsiteX3" fmla="*/ 486307 w 892800"/>
              <a:gd name="connsiteY3" fmla="*/ 348847 h 3312234"/>
              <a:gd name="connsiteX4" fmla="*/ 877403 w 892800"/>
              <a:gd name="connsiteY4" fmla="*/ 521843 h 3312234"/>
              <a:gd name="connsiteX5" fmla="*/ 892800 w 892800"/>
              <a:gd name="connsiteY5" fmla="*/ 526666 h 3312234"/>
              <a:gd name="connsiteX6" fmla="*/ 892800 w 892800"/>
              <a:gd name="connsiteY6" fmla="*/ 2837424 h 3312234"/>
              <a:gd name="connsiteX7" fmla="*/ 728845 w 892800"/>
              <a:gd name="connsiteY7" fmla="*/ 2889586 h 3312234"/>
              <a:gd name="connsiteX8" fmla="*/ 483323 w 892800"/>
              <a:gd name="connsiteY8" fmla="*/ 2966245 h 3312234"/>
              <a:gd name="connsiteX9" fmla="*/ 34943 w 892800"/>
              <a:gd name="connsiteY9" fmla="*/ 3296064 h 3312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2800" h="3312234">
                <a:moveTo>
                  <a:pt x="0" y="3312234"/>
                </a:moveTo>
                <a:lnTo>
                  <a:pt x="0" y="0"/>
                </a:lnTo>
                <a:lnTo>
                  <a:pt x="38681" y="18006"/>
                </a:lnTo>
                <a:cubicBezTo>
                  <a:pt x="199760" y="102890"/>
                  <a:pt x="350942" y="213173"/>
                  <a:pt x="486307" y="348847"/>
                </a:cubicBezTo>
                <a:cubicBezTo>
                  <a:pt x="599638" y="429455"/>
                  <a:pt x="736047" y="477641"/>
                  <a:pt x="877403" y="521843"/>
                </a:cubicBezTo>
                <a:lnTo>
                  <a:pt x="892800" y="526666"/>
                </a:lnTo>
                <a:lnTo>
                  <a:pt x="892800" y="2837424"/>
                </a:lnTo>
                <a:lnTo>
                  <a:pt x="728845" y="2889586"/>
                </a:lnTo>
                <a:cubicBezTo>
                  <a:pt x="647477" y="2914298"/>
                  <a:pt x="565147" y="2939073"/>
                  <a:pt x="483323" y="2966245"/>
                </a:cubicBezTo>
                <a:cubicBezTo>
                  <a:pt x="347648" y="3101610"/>
                  <a:pt x="196215" y="3211548"/>
                  <a:pt x="34943" y="3296064"/>
                </a:cubicBezTo>
                <a:close/>
              </a:path>
            </a:pathLst>
          </a:cu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Forma Livre: Forma 75">
            <a:extLst>
              <a:ext uri="{FF2B5EF4-FFF2-40B4-BE49-F238E27FC236}">
                <a16:creationId xmlns:a16="http://schemas.microsoft.com/office/drawing/2014/main" id="{7E37CC04-9AF7-49D0-BFF3-E5045D0D1101}"/>
              </a:ext>
            </a:extLst>
          </p:cNvPr>
          <p:cNvSpPr/>
          <p:nvPr/>
        </p:nvSpPr>
        <p:spPr>
          <a:xfrm rot="5400000">
            <a:off x="5593647" y="3584945"/>
            <a:ext cx="713191" cy="1845890"/>
          </a:xfrm>
          <a:custGeom>
            <a:avLst/>
            <a:gdLst>
              <a:gd name="connsiteX0" fmla="*/ 0 w 892800"/>
              <a:gd name="connsiteY0" fmla="*/ 2310758 h 2310758"/>
              <a:gd name="connsiteX1" fmla="*/ 0 w 892800"/>
              <a:gd name="connsiteY1" fmla="*/ 0 h 2310758"/>
              <a:gd name="connsiteX2" fmla="*/ 198078 w 892800"/>
              <a:gd name="connsiteY2" fmla="*/ 62047 h 2310758"/>
              <a:gd name="connsiteX3" fmla="*/ 885857 w 892800"/>
              <a:gd name="connsiteY3" fmla="*/ 860869 h 2310758"/>
              <a:gd name="connsiteX4" fmla="*/ 892800 w 892800"/>
              <a:gd name="connsiteY4" fmla="*/ 927510 h 2310758"/>
              <a:gd name="connsiteX5" fmla="*/ 892800 w 892800"/>
              <a:gd name="connsiteY5" fmla="*/ 1301435 h 2310758"/>
              <a:gd name="connsiteX6" fmla="*/ 880250 w 892800"/>
              <a:gd name="connsiteY6" fmla="*/ 1421135 h 2310758"/>
              <a:gd name="connsiteX7" fmla="*/ 75799 w 892800"/>
              <a:gd name="connsiteY7" fmla="*/ 2286643 h 2310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2310758">
                <a:moveTo>
                  <a:pt x="0" y="2310758"/>
                </a:moveTo>
                <a:lnTo>
                  <a:pt x="0" y="0"/>
                </a:lnTo>
                <a:lnTo>
                  <a:pt x="198078" y="62047"/>
                </a:lnTo>
                <a:cubicBezTo>
                  <a:pt x="517055" y="168533"/>
                  <a:pt x="815168" y="326833"/>
                  <a:pt x="885857" y="860869"/>
                </a:cubicBezTo>
                <a:lnTo>
                  <a:pt x="892800" y="927510"/>
                </a:lnTo>
                <a:lnTo>
                  <a:pt x="892800" y="1301435"/>
                </a:lnTo>
                <a:lnTo>
                  <a:pt x="880250" y="1421135"/>
                </a:lnTo>
                <a:cubicBezTo>
                  <a:pt x="794921" y="1960744"/>
                  <a:pt x="465698" y="2152056"/>
                  <a:pt x="75799" y="2286643"/>
                </a:cubicBezTo>
                <a:close/>
              </a:path>
            </a:pathLst>
          </a:cu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F5F43E01-7439-4BF3-A266-76C8D5E3A5FD}"/>
              </a:ext>
            </a:extLst>
          </p:cNvPr>
          <p:cNvSpPr/>
          <p:nvPr/>
        </p:nvSpPr>
        <p:spPr>
          <a:xfrm rot="18440986">
            <a:off x="-91410" y="2662904"/>
            <a:ext cx="441184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pt-PT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WHAT ARE MY STRENGHTS??</a:t>
            </a: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90B94063-6052-485E-90BF-4E052E672B94}"/>
              </a:ext>
            </a:extLst>
          </p:cNvPr>
          <p:cNvSpPr/>
          <p:nvPr/>
        </p:nvSpPr>
        <p:spPr>
          <a:xfrm rot="18872996">
            <a:off x="7037848" y="2542702"/>
            <a:ext cx="504178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pt-PT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WHAT ARE MY WEAKNESSES??</a:t>
            </a:r>
          </a:p>
        </p:txBody>
      </p:sp>
    </p:spTree>
    <p:extLst>
      <p:ext uri="{BB962C8B-B14F-4D97-AF65-F5344CB8AC3E}">
        <p14:creationId xmlns:p14="http://schemas.microsoft.com/office/powerpoint/2010/main" val="2097548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Agrupar 4">
            <a:extLst>
              <a:ext uri="{FF2B5EF4-FFF2-40B4-BE49-F238E27FC236}">
                <a16:creationId xmlns:a16="http://schemas.microsoft.com/office/drawing/2014/main" id="{D30D40DF-3CC7-4179-88F2-110922652CBC}"/>
              </a:ext>
            </a:extLst>
          </p:cNvPr>
          <p:cNvGrpSpPr/>
          <p:nvPr/>
        </p:nvGrpSpPr>
        <p:grpSpPr>
          <a:xfrm>
            <a:off x="7437466" y="2860897"/>
            <a:ext cx="1668544" cy="923826"/>
            <a:chOff x="7437466" y="2860897"/>
            <a:chExt cx="1668544" cy="923826"/>
          </a:xfrm>
        </p:grpSpPr>
        <p:grpSp>
          <p:nvGrpSpPr>
            <p:cNvPr id="34" name="Agrupar 33">
              <a:extLst>
                <a:ext uri="{FF2B5EF4-FFF2-40B4-BE49-F238E27FC236}">
                  <a16:creationId xmlns:a16="http://schemas.microsoft.com/office/drawing/2014/main" id="{ED4F0849-DCFA-465C-9317-E6FA1B77D02F}"/>
                </a:ext>
              </a:extLst>
            </p:cNvPr>
            <p:cNvGrpSpPr/>
            <p:nvPr/>
          </p:nvGrpSpPr>
          <p:grpSpPr>
            <a:xfrm>
              <a:off x="7437466" y="2860897"/>
              <a:ext cx="1668544" cy="923826"/>
              <a:chOff x="7900693" y="2637177"/>
              <a:chExt cx="1668544" cy="923826"/>
            </a:xfrm>
          </p:grpSpPr>
          <p:cxnSp>
            <p:nvCxnSpPr>
              <p:cNvPr id="35" name="Conector reto 34">
                <a:extLst>
                  <a:ext uri="{FF2B5EF4-FFF2-40B4-BE49-F238E27FC236}">
                    <a16:creationId xmlns:a16="http://schemas.microsoft.com/office/drawing/2014/main" id="{0ACFB49E-AD02-4561-9F65-400C512CE28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900693" y="3099090"/>
                <a:ext cx="1206631" cy="0"/>
              </a:xfrm>
              <a:prstGeom prst="line">
                <a:avLst/>
              </a:prstGeom>
              <a:ln w="28575">
                <a:solidFill>
                  <a:schemeClr val="accent3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Elipse 35">
                <a:extLst>
                  <a:ext uri="{FF2B5EF4-FFF2-40B4-BE49-F238E27FC236}">
                    <a16:creationId xmlns:a16="http://schemas.microsoft.com/office/drawing/2014/main" id="{3879E138-0016-4842-A855-548A1F2F0279}"/>
                  </a:ext>
                </a:extLst>
              </p:cNvPr>
              <p:cNvSpPr/>
              <p:nvPr/>
            </p:nvSpPr>
            <p:spPr>
              <a:xfrm>
                <a:off x="8645411" y="2637177"/>
                <a:ext cx="923826" cy="923826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90" name="CaixaDeTexto 89">
              <a:extLst>
                <a:ext uri="{FF2B5EF4-FFF2-40B4-BE49-F238E27FC236}">
                  <a16:creationId xmlns:a16="http://schemas.microsoft.com/office/drawing/2014/main" id="{3A263FCA-9CD5-4B26-BDD2-1FDDE485BC0D}"/>
                </a:ext>
              </a:extLst>
            </p:cNvPr>
            <p:cNvSpPr txBox="1"/>
            <p:nvPr/>
          </p:nvSpPr>
          <p:spPr>
            <a:xfrm>
              <a:off x="8487403" y="2920368"/>
              <a:ext cx="36048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chenfim-engenharia" pitchFamily="2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6" name="Agrupar 5">
            <a:extLst>
              <a:ext uri="{FF2B5EF4-FFF2-40B4-BE49-F238E27FC236}">
                <a16:creationId xmlns:a16="http://schemas.microsoft.com/office/drawing/2014/main" id="{11E5C505-4ACA-4F70-87C2-B2BE95D856F2}"/>
              </a:ext>
            </a:extLst>
          </p:cNvPr>
          <p:cNvGrpSpPr/>
          <p:nvPr/>
        </p:nvGrpSpPr>
        <p:grpSpPr>
          <a:xfrm>
            <a:off x="7015528" y="4633252"/>
            <a:ext cx="1668544" cy="923826"/>
            <a:chOff x="7015528" y="4633252"/>
            <a:chExt cx="1668544" cy="923826"/>
          </a:xfrm>
        </p:grpSpPr>
        <p:grpSp>
          <p:nvGrpSpPr>
            <p:cNvPr id="38" name="Agrupar 37">
              <a:extLst>
                <a:ext uri="{FF2B5EF4-FFF2-40B4-BE49-F238E27FC236}">
                  <a16:creationId xmlns:a16="http://schemas.microsoft.com/office/drawing/2014/main" id="{661B54D7-8513-4106-BC63-6F524063D315}"/>
                </a:ext>
              </a:extLst>
            </p:cNvPr>
            <p:cNvGrpSpPr/>
            <p:nvPr/>
          </p:nvGrpSpPr>
          <p:grpSpPr>
            <a:xfrm>
              <a:off x="7015528" y="4633252"/>
              <a:ext cx="1668544" cy="923826"/>
              <a:chOff x="7155975" y="4526067"/>
              <a:chExt cx="1668544" cy="923826"/>
            </a:xfrm>
          </p:grpSpPr>
          <p:cxnSp>
            <p:nvCxnSpPr>
              <p:cNvPr id="39" name="Conector reto 38">
                <a:extLst>
                  <a:ext uri="{FF2B5EF4-FFF2-40B4-BE49-F238E27FC236}">
                    <a16:creationId xmlns:a16="http://schemas.microsoft.com/office/drawing/2014/main" id="{0AF46BBB-4321-4272-A5B9-92B15DECD7C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155975" y="4987980"/>
                <a:ext cx="1206631" cy="0"/>
              </a:xfrm>
              <a:prstGeom prst="line">
                <a:avLst/>
              </a:prstGeom>
              <a:ln w="28575">
                <a:solidFill>
                  <a:schemeClr val="accent5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0" name="Elipse 39">
                <a:extLst>
                  <a:ext uri="{FF2B5EF4-FFF2-40B4-BE49-F238E27FC236}">
                    <a16:creationId xmlns:a16="http://schemas.microsoft.com/office/drawing/2014/main" id="{0FBA0374-4369-4EF9-902B-F81B59020347}"/>
                  </a:ext>
                </a:extLst>
              </p:cNvPr>
              <p:cNvSpPr/>
              <p:nvPr/>
            </p:nvSpPr>
            <p:spPr>
              <a:xfrm>
                <a:off x="7900693" y="4526067"/>
                <a:ext cx="923826" cy="923826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91" name="CaixaDeTexto 90">
              <a:extLst>
                <a:ext uri="{FF2B5EF4-FFF2-40B4-BE49-F238E27FC236}">
                  <a16:creationId xmlns:a16="http://schemas.microsoft.com/office/drawing/2014/main" id="{59657454-656E-4364-B9F1-9E2C7347DF7F}"/>
                </a:ext>
              </a:extLst>
            </p:cNvPr>
            <p:cNvSpPr txBox="1"/>
            <p:nvPr/>
          </p:nvSpPr>
          <p:spPr>
            <a:xfrm>
              <a:off x="8033777" y="4679721"/>
              <a:ext cx="36048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chenfim-engenharia" pitchFamily="2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8" name="Agrupar 7">
            <a:extLst>
              <a:ext uri="{FF2B5EF4-FFF2-40B4-BE49-F238E27FC236}">
                <a16:creationId xmlns:a16="http://schemas.microsoft.com/office/drawing/2014/main" id="{50DBFCCD-1ABF-4FBE-9093-8EAD07E9C8AF}"/>
              </a:ext>
            </a:extLst>
          </p:cNvPr>
          <p:cNvGrpSpPr/>
          <p:nvPr/>
        </p:nvGrpSpPr>
        <p:grpSpPr>
          <a:xfrm>
            <a:off x="2698062" y="3784723"/>
            <a:ext cx="1668544" cy="923826"/>
            <a:chOff x="2698062" y="3784723"/>
            <a:chExt cx="1668544" cy="923826"/>
          </a:xfrm>
        </p:grpSpPr>
        <p:grpSp>
          <p:nvGrpSpPr>
            <p:cNvPr id="46" name="Agrupar 45">
              <a:extLst>
                <a:ext uri="{FF2B5EF4-FFF2-40B4-BE49-F238E27FC236}">
                  <a16:creationId xmlns:a16="http://schemas.microsoft.com/office/drawing/2014/main" id="{2F1A154B-22B4-41CD-A028-758E06C54CA5}"/>
                </a:ext>
              </a:extLst>
            </p:cNvPr>
            <p:cNvGrpSpPr/>
            <p:nvPr/>
          </p:nvGrpSpPr>
          <p:grpSpPr>
            <a:xfrm>
              <a:off x="2698062" y="3784723"/>
              <a:ext cx="1668544" cy="923826"/>
              <a:chOff x="3369531" y="3835554"/>
              <a:chExt cx="1668544" cy="923826"/>
            </a:xfrm>
          </p:grpSpPr>
          <p:cxnSp>
            <p:nvCxnSpPr>
              <p:cNvPr id="47" name="Conector reto 46">
                <a:extLst>
                  <a:ext uri="{FF2B5EF4-FFF2-40B4-BE49-F238E27FC236}">
                    <a16:creationId xmlns:a16="http://schemas.microsoft.com/office/drawing/2014/main" id="{7BEA0EE7-44C8-4678-B610-B31F5C64B0E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31444" y="4297467"/>
                <a:ext cx="1206631" cy="0"/>
              </a:xfrm>
              <a:prstGeom prst="line">
                <a:avLst/>
              </a:prstGeom>
              <a:ln w="28575">
                <a:solidFill>
                  <a:schemeClr val="accent4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8" name="Elipse 47">
                <a:extLst>
                  <a:ext uri="{FF2B5EF4-FFF2-40B4-BE49-F238E27FC236}">
                    <a16:creationId xmlns:a16="http://schemas.microsoft.com/office/drawing/2014/main" id="{8317B573-FBD0-44BE-ADE3-76A44E5DEB04}"/>
                  </a:ext>
                </a:extLst>
              </p:cNvPr>
              <p:cNvSpPr/>
              <p:nvPr/>
            </p:nvSpPr>
            <p:spPr>
              <a:xfrm flipH="1">
                <a:off x="3369531" y="3835554"/>
                <a:ext cx="923826" cy="923826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92" name="CaixaDeTexto 91">
              <a:extLst>
                <a:ext uri="{FF2B5EF4-FFF2-40B4-BE49-F238E27FC236}">
                  <a16:creationId xmlns:a16="http://schemas.microsoft.com/office/drawing/2014/main" id="{808992C4-35DA-45CB-912D-32BA7C055054}"/>
                </a:ext>
              </a:extLst>
            </p:cNvPr>
            <p:cNvSpPr txBox="1"/>
            <p:nvPr/>
          </p:nvSpPr>
          <p:spPr>
            <a:xfrm>
              <a:off x="2971213" y="3846344"/>
              <a:ext cx="36048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chenfim-engenharia" pitchFamily="2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E4EBF8AD-95F5-46F1-A1FA-5943CE532067}"/>
              </a:ext>
            </a:extLst>
          </p:cNvPr>
          <p:cNvGrpSpPr/>
          <p:nvPr/>
        </p:nvGrpSpPr>
        <p:grpSpPr>
          <a:xfrm>
            <a:off x="7310279" y="1097823"/>
            <a:ext cx="1668544" cy="923826"/>
            <a:chOff x="7310279" y="1097823"/>
            <a:chExt cx="1668544" cy="923826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D43B0E06-38AF-461D-944B-C4325DA8E81F}"/>
                </a:ext>
              </a:extLst>
            </p:cNvPr>
            <p:cNvGrpSpPr/>
            <p:nvPr/>
          </p:nvGrpSpPr>
          <p:grpSpPr>
            <a:xfrm>
              <a:off x="7310279" y="1097823"/>
              <a:ext cx="1668544" cy="923826"/>
              <a:chOff x="7478756" y="770085"/>
              <a:chExt cx="1668544" cy="923826"/>
            </a:xfr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grpSpPr>
          <p:cxnSp>
            <p:nvCxnSpPr>
              <p:cNvPr id="31" name="Conector reto 30">
                <a:extLst>
                  <a:ext uri="{FF2B5EF4-FFF2-40B4-BE49-F238E27FC236}">
                    <a16:creationId xmlns:a16="http://schemas.microsoft.com/office/drawing/2014/main" id="{402E8C33-649A-490C-83A3-5DC8ACD82C1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478756" y="1231998"/>
                <a:ext cx="1206631" cy="0"/>
              </a:xfrm>
              <a:prstGeom prst="line">
                <a:avLst/>
              </a:prstGeom>
              <a:ln w="28575">
                <a:solidFill>
                  <a:schemeClr val="accent1"/>
                </a:solidFill>
                <a:tailEnd type="oval"/>
              </a:ln>
              <a:effectLst>
                <a:innerShdw blurRad="114300">
                  <a:prstClr val="black"/>
                </a:inn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Elipse 31">
                <a:extLst>
                  <a:ext uri="{FF2B5EF4-FFF2-40B4-BE49-F238E27FC236}">
                    <a16:creationId xmlns:a16="http://schemas.microsoft.com/office/drawing/2014/main" id="{E59873E3-369D-463C-AB6B-9A78AF105925}"/>
                  </a:ext>
                </a:extLst>
              </p:cNvPr>
              <p:cNvSpPr/>
              <p:nvPr/>
            </p:nvSpPr>
            <p:spPr>
              <a:xfrm>
                <a:off x="8223474" y="770085"/>
                <a:ext cx="923826" cy="923826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93" name="CaixaDeTexto 92">
              <a:extLst>
                <a:ext uri="{FF2B5EF4-FFF2-40B4-BE49-F238E27FC236}">
                  <a16:creationId xmlns:a16="http://schemas.microsoft.com/office/drawing/2014/main" id="{1E646873-382A-4E8D-A933-25A1298C7028}"/>
                </a:ext>
              </a:extLst>
            </p:cNvPr>
            <p:cNvSpPr txBox="1"/>
            <p:nvPr/>
          </p:nvSpPr>
          <p:spPr>
            <a:xfrm>
              <a:off x="8339146" y="1184166"/>
              <a:ext cx="36048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chenfim-engenharia" pitchFamily="2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D4A42730-1E22-482E-A6C6-BBDD028CD367}"/>
              </a:ext>
            </a:extLst>
          </p:cNvPr>
          <p:cNvGrpSpPr/>
          <p:nvPr/>
        </p:nvGrpSpPr>
        <p:grpSpPr>
          <a:xfrm>
            <a:off x="2608508" y="1964648"/>
            <a:ext cx="1668544" cy="923826"/>
            <a:chOff x="2608508" y="1964648"/>
            <a:chExt cx="1668544" cy="923826"/>
          </a:xfrm>
        </p:grpSpPr>
        <p:grpSp>
          <p:nvGrpSpPr>
            <p:cNvPr id="42" name="Agrupar 41">
              <a:extLst>
                <a:ext uri="{FF2B5EF4-FFF2-40B4-BE49-F238E27FC236}">
                  <a16:creationId xmlns:a16="http://schemas.microsoft.com/office/drawing/2014/main" id="{1FB373F5-CECE-4FA0-A5E3-0A564E771C97}"/>
                </a:ext>
              </a:extLst>
            </p:cNvPr>
            <p:cNvGrpSpPr/>
            <p:nvPr/>
          </p:nvGrpSpPr>
          <p:grpSpPr>
            <a:xfrm>
              <a:off x="2608508" y="1964648"/>
              <a:ext cx="1668544" cy="923826"/>
              <a:chOff x="2868805" y="1866923"/>
              <a:chExt cx="1668544" cy="923826"/>
            </a:xfrm>
          </p:grpSpPr>
          <p:cxnSp>
            <p:nvCxnSpPr>
              <p:cNvPr id="43" name="Conector reto 42">
                <a:extLst>
                  <a:ext uri="{FF2B5EF4-FFF2-40B4-BE49-F238E27FC236}">
                    <a16:creationId xmlns:a16="http://schemas.microsoft.com/office/drawing/2014/main" id="{60F956DA-23E6-48CB-8E52-3E65B36513E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30718" y="2328836"/>
                <a:ext cx="1206631" cy="0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Elipse 43">
                <a:extLst>
                  <a:ext uri="{FF2B5EF4-FFF2-40B4-BE49-F238E27FC236}">
                    <a16:creationId xmlns:a16="http://schemas.microsoft.com/office/drawing/2014/main" id="{913FBFF9-A8E7-405F-80C9-6E8BF9FBF260}"/>
                  </a:ext>
                </a:extLst>
              </p:cNvPr>
              <p:cNvSpPr/>
              <p:nvPr/>
            </p:nvSpPr>
            <p:spPr>
              <a:xfrm flipH="1">
                <a:off x="2868805" y="1866923"/>
                <a:ext cx="923826" cy="923826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94" name="CaixaDeTexto 93">
              <a:extLst>
                <a:ext uri="{FF2B5EF4-FFF2-40B4-BE49-F238E27FC236}">
                  <a16:creationId xmlns:a16="http://schemas.microsoft.com/office/drawing/2014/main" id="{5FB0C423-0449-4726-9C2A-3841272D75E7}"/>
                </a:ext>
              </a:extLst>
            </p:cNvPr>
            <p:cNvSpPr txBox="1"/>
            <p:nvPr/>
          </p:nvSpPr>
          <p:spPr>
            <a:xfrm>
              <a:off x="2822955" y="2017543"/>
              <a:ext cx="52212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chenfim-engenharia" pitchFamily="2" charset="0"/>
                <a:ea typeface="+mn-ea"/>
                <a:cs typeface="Arial" panose="020B0604020202020204" pitchFamily="34" charset="0"/>
              </a:endParaRPr>
            </a:p>
          </p:txBody>
        </p:sp>
      </p:grpSp>
      <p:sp>
        <p:nvSpPr>
          <p:cNvPr id="10" name="Forma Livre: Forma 9">
            <a:extLst>
              <a:ext uri="{FF2B5EF4-FFF2-40B4-BE49-F238E27FC236}">
                <a16:creationId xmlns:a16="http://schemas.microsoft.com/office/drawing/2014/main" id="{789AE47E-2E25-41E5-A27C-FC3C8C5BDCBD}"/>
              </a:ext>
            </a:extLst>
          </p:cNvPr>
          <p:cNvSpPr/>
          <p:nvPr/>
        </p:nvSpPr>
        <p:spPr>
          <a:xfrm rot="8103919">
            <a:off x="4430935" y="782340"/>
            <a:ext cx="2289529" cy="2285478"/>
          </a:xfrm>
          <a:custGeom>
            <a:avLst/>
            <a:gdLst>
              <a:gd name="connsiteX0" fmla="*/ 542081 w 2289529"/>
              <a:gd name="connsiteY0" fmla="*/ 1743397 h 2285478"/>
              <a:gd name="connsiteX1" fmla="*/ 0 w 2289529"/>
              <a:gd name="connsiteY1" fmla="*/ 434697 h 2285478"/>
              <a:gd name="connsiteX2" fmla="*/ 1 w 2289529"/>
              <a:gd name="connsiteY2" fmla="*/ 434697 h 2285478"/>
              <a:gd name="connsiteX3" fmla="*/ 37602 w 2289529"/>
              <a:gd name="connsiteY3" fmla="*/ 61700 h 2285478"/>
              <a:gd name="connsiteX4" fmla="*/ 53467 w 2289529"/>
              <a:gd name="connsiteY4" fmla="*/ 0 h 2285478"/>
              <a:gd name="connsiteX5" fmla="*/ 2289529 w 2289529"/>
              <a:gd name="connsiteY5" fmla="*/ 2230970 h 2285478"/>
              <a:gd name="connsiteX6" fmla="*/ 2223778 w 2289529"/>
              <a:gd name="connsiteY6" fmla="*/ 2247877 h 2285478"/>
              <a:gd name="connsiteX7" fmla="*/ 1850781 w 2289529"/>
              <a:gd name="connsiteY7" fmla="*/ 2285478 h 2285478"/>
              <a:gd name="connsiteX8" fmla="*/ 542081 w 2289529"/>
              <a:gd name="connsiteY8" fmla="*/ 1743397 h 2285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89529" h="2285478">
                <a:moveTo>
                  <a:pt x="542081" y="1743397"/>
                </a:moveTo>
                <a:cubicBezTo>
                  <a:pt x="207156" y="1408471"/>
                  <a:pt x="0" y="945776"/>
                  <a:pt x="0" y="434697"/>
                </a:cubicBezTo>
                <a:lnTo>
                  <a:pt x="1" y="434697"/>
                </a:lnTo>
                <a:cubicBezTo>
                  <a:pt x="1" y="306927"/>
                  <a:pt x="12948" y="182181"/>
                  <a:pt x="37602" y="61700"/>
                </a:cubicBezTo>
                <a:lnTo>
                  <a:pt x="53467" y="0"/>
                </a:lnTo>
                <a:lnTo>
                  <a:pt x="2289529" y="2230970"/>
                </a:lnTo>
                <a:lnTo>
                  <a:pt x="2223778" y="2247877"/>
                </a:lnTo>
                <a:cubicBezTo>
                  <a:pt x="2103296" y="2272531"/>
                  <a:pt x="1978551" y="2285478"/>
                  <a:pt x="1850781" y="2285478"/>
                </a:cubicBezTo>
                <a:cubicBezTo>
                  <a:pt x="1339702" y="2285478"/>
                  <a:pt x="877007" y="2078322"/>
                  <a:pt x="542081" y="174339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orma Livre: Forma 19">
            <a:extLst>
              <a:ext uri="{FF2B5EF4-FFF2-40B4-BE49-F238E27FC236}">
                <a16:creationId xmlns:a16="http://schemas.microsoft.com/office/drawing/2014/main" id="{E1C46A8A-B938-4B14-943D-8B6793F04EC3}"/>
              </a:ext>
            </a:extLst>
          </p:cNvPr>
          <p:cNvSpPr/>
          <p:nvPr/>
        </p:nvSpPr>
        <p:spPr>
          <a:xfrm rot="5400000">
            <a:off x="5850659" y="559940"/>
            <a:ext cx="892800" cy="3694983"/>
          </a:xfrm>
          <a:custGeom>
            <a:avLst/>
            <a:gdLst>
              <a:gd name="connsiteX0" fmla="*/ 0 w 892800"/>
              <a:gd name="connsiteY0" fmla="*/ 3426772 h 3694983"/>
              <a:gd name="connsiteX1" fmla="*/ 0 w 892800"/>
              <a:gd name="connsiteY1" fmla="*/ 268102 h 3694983"/>
              <a:gd name="connsiteX2" fmla="*/ 102890 w 892800"/>
              <a:gd name="connsiteY2" fmla="*/ 207459 h 3694983"/>
              <a:gd name="connsiteX3" fmla="*/ 786415 w 892800"/>
              <a:gd name="connsiteY3" fmla="*/ 4958 h 3694983"/>
              <a:gd name="connsiteX4" fmla="*/ 892800 w 892800"/>
              <a:gd name="connsiteY4" fmla="*/ 0 h 3694983"/>
              <a:gd name="connsiteX5" fmla="*/ 892800 w 892800"/>
              <a:gd name="connsiteY5" fmla="*/ 3694983 h 3694983"/>
              <a:gd name="connsiteX6" fmla="*/ 782214 w 892800"/>
              <a:gd name="connsiteY6" fmla="*/ 3689576 h 3694983"/>
              <a:gd name="connsiteX7" fmla="*/ 99152 w 892800"/>
              <a:gd name="connsiteY7" fmla="*/ 3485517 h 369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3694983">
                <a:moveTo>
                  <a:pt x="0" y="3426772"/>
                </a:moveTo>
                <a:lnTo>
                  <a:pt x="0" y="268102"/>
                </a:lnTo>
                <a:lnTo>
                  <a:pt x="102890" y="207459"/>
                </a:lnTo>
                <a:cubicBezTo>
                  <a:pt x="317919" y="94770"/>
                  <a:pt x="550439" y="27275"/>
                  <a:pt x="786415" y="4958"/>
                </a:cubicBezTo>
                <a:lnTo>
                  <a:pt x="892800" y="0"/>
                </a:lnTo>
                <a:lnTo>
                  <a:pt x="892800" y="3694983"/>
                </a:lnTo>
                <a:lnTo>
                  <a:pt x="782214" y="3689576"/>
                </a:lnTo>
                <a:cubicBezTo>
                  <a:pt x="546289" y="3666721"/>
                  <a:pt x="313924" y="3598696"/>
                  <a:pt x="99152" y="34855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orma Livre: Forma 22">
            <a:extLst>
              <a:ext uri="{FF2B5EF4-FFF2-40B4-BE49-F238E27FC236}">
                <a16:creationId xmlns:a16="http://schemas.microsoft.com/office/drawing/2014/main" id="{14E47998-B5D3-4C41-82D0-71D96D2C5AA3}"/>
              </a:ext>
            </a:extLst>
          </p:cNvPr>
          <p:cNvSpPr/>
          <p:nvPr/>
        </p:nvSpPr>
        <p:spPr>
          <a:xfrm rot="5400000">
            <a:off x="5017539" y="1443998"/>
            <a:ext cx="892800" cy="3701560"/>
          </a:xfrm>
          <a:custGeom>
            <a:avLst/>
            <a:gdLst>
              <a:gd name="connsiteX0" fmla="*/ 0 w 892800"/>
              <a:gd name="connsiteY0" fmla="*/ 3698293 h 3701560"/>
              <a:gd name="connsiteX1" fmla="*/ 0 w 892800"/>
              <a:gd name="connsiteY1" fmla="*/ 3310 h 3701560"/>
              <a:gd name="connsiteX2" fmla="*/ 71027 w 892800"/>
              <a:gd name="connsiteY2" fmla="*/ 0 h 3701560"/>
              <a:gd name="connsiteX3" fmla="*/ 767322 w 892800"/>
              <a:gd name="connsiteY3" fmla="*/ 136314 h 3701560"/>
              <a:gd name="connsiteX4" fmla="*/ 892800 w 892800"/>
              <a:gd name="connsiteY4" fmla="*/ 194725 h 3701560"/>
              <a:gd name="connsiteX5" fmla="*/ 892800 w 892800"/>
              <a:gd name="connsiteY5" fmla="*/ 3506959 h 3701560"/>
              <a:gd name="connsiteX6" fmla="*/ 763411 w 892800"/>
              <a:gd name="connsiteY6" fmla="*/ 3566832 h 3701560"/>
              <a:gd name="connsiteX7" fmla="*/ 66806 w 892800"/>
              <a:gd name="connsiteY7" fmla="*/ 3701559 h 370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3701560">
                <a:moveTo>
                  <a:pt x="0" y="3698293"/>
                </a:moveTo>
                <a:lnTo>
                  <a:pt x="0" y="3310"/>
                </a:lnTo>
                <a:lnTo>
                  <a:pt x="71027" y="0"/>
                </a:lnTo>
                <a:cubicBezTo>
                  <a:pt x="307855" y="270"/>
                  <a:pt x="544631" y="45713"/>
                  <a:pt x="767322" y="136314"/>
                </a:cubicBezTo>
                <a:lnTo>
                  <a:pt x="892800" y="194725"/>
                </a:lnTo>
                <a:lnTo>
                  <a:pt x="892800" y="3506959"/>
                </a:lnTo>
                <a:lnTo>
                  <a:pt x="763411" y="3566832"/>
                </a:lnTo>
                <a:cubicBezTo>
                  <a:pt x="540514" y="3656925"/>
                  <a:pt x="303634" y="3701829"/>
                  <a:pt x="66806" y="3701559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orma Livre: Forma 25">
            <a:extLst>
              <a:ext uri="{FF2B5EF4-FFF2-40B4-BE49-F238E27FC236}">
                <a16:creationId xmlns:a16="http://schemas.microsoft.com/office/drawing/2014/main" id="{7D371FF7-C89D-41A5-83AC-38C13E105B5A}"/>
              </a:ext>
            </a:extLst>
          </p:cNvPr>
          <p:cNvSpPr/>
          <p:nvPr/>
        </p:nvSpPr>
        <p:spPr>
          <a:xfrm rot="5400000">
            <a:off x="5596659" y="2530735"/>
            <a:ext cx="892800" cy="3312234"/>
          </a:xfrm>
          <a:custGeom>
            <a:avLst/>
            <a:gdLst>
              <a:gd name="connsiteX0" fmla="*/ 0 w 892800"/>
              <a:gd name="connsiteY0" fmla="*/ 3312234 h 3312234"/>
              <a:gd name="connsiteX1" fmla="*/ 0 w 892800"/>
              <a:gd name="connsiteY1" fmla="*/ 0 h 3312234"/>
              <a:gd name="connsiteX2" fmla="*/ 38681 w 892800"/>
              <a:gd name="connsiteY2" fmla="*/ 18006 h 3312234"/>
              <a:gd name="connsiteX3" fmla="*/ 486307 w 892800"/>
              <a:gd name="connsiteY3" fmla="*/ 348847 h 3312234"/>
              <a:gd name="connsiteX4" fmla="*/ 877403 w 892800"/>
              <a:gd name="connsiteY4" fmla="*/ 521843 h 3312234"/>
              <a:gd name="connsiteX5" fmla="*/ 892800 w 892800"/>
              <a:gd name="connsiteY5" fmla="*/ 526666 h 3312234"/>
              <a:gd name="connsiteX6" fmla="*/ 892800 w 892800"/>
              <a:gd name="connsiteY6" fmla="*/ 2837424 h 3312234"/>
              <a:gd name="connsiteX7" fmla="*/ 728845 w 892800"/>
              <a:gd name="connsiteY7" fmla="*/ 2889586 h 3312234"/>
              <a:gd name="connsiteX8" fmla="*/ 483323 w 892800"/>
              <a:gd name="connsiteY8" fmla="*/ 2966245 h 3312234"/>
              <a:gd name="connsiteX9" fmla="*/ 34943 w 892800"/>
              <a:gd name="connsiteY9" fmla="*/ 3296064 h 3312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2800" h="3312234">
                <a:moveTo>
                  <a:pt x="0" y="3312234"/>
                </a:moveTo>
                <a:lnTo>
                  <a:pt x="0" y="0"/>
                </a:lnTo>
                <a:lnTo>
                  <a:pt x="38681" y="18006"/>
                </a:lnTo>
                <a:cubicBezTo>
                  <a:pt x="199760" y="102890"/>
                  <a:pt x="350942" y="213173"/>
                  <a:pt x="486307" y="348847"/>
                </a:cubicBezTo>
                <a:cubicBezTo>
                  <a:pt x="599638" y="429455"/>
                  <a:pt x="736047" y="477641"/>
                  <a:pt x="877403" y="521843"/>
                </a:cubicBezTo>
                <a:lnTo>
                  <a:pt x="892800" y="526666"/>
                </a:lnTo>
                <a:lnTo>
                  <a:pt x="892800" y="2837424"/>
                </a:lnTo>
                <a:lnTo>
                  <a:pt x="728845" y="2889586"/>
                </a:lnTo>
                <a:cubicBezTo>
                  <a:pt x="647477" y="2914298"/>
                  <a:pt x="565147" y="2939073"/>
                  <a:pt x="483323" y="2966245"/>
                </a:cubicBezTo>
                <a:cubicBezTo>
                  <a:pt x="347648" y="3101610"/>
                  <a:pt x="196215" y="3211548"/>
                  <a:pt x="34943" y="3296064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Forma Livre: Forma 28">
            <a:extLst>
              <a:ext uri="{FF2B5EF4-FFF2-40B4-BE49-F238E27FC236}">
                <a16:creationId xmlns:a16="http://schemas.microsoft.com/office/drawing/2014/main" id="{5EF2EDA7-6BC7-4C32-9077-A534B2EE132E}"/>
              </a:ext>
            </a:extLst>
          </p:cNvPr>
          <p:cNvSpPr/>
          <p:nvPr/>
        </p:nvSpPr>
        <p:spPr>
          <a:xfrm rot="5400000">
            <a:off x="5306123" y="3924842"/>
            <a:ext cx="892800" cy="2310758"/>
          </a:xfrm>
          <a:custGeom>
            <a:avLst/>
            <a:gdLst>
              <a:gd name="connsiteX0" fmla="*/ 0 w 892800"/>
              <a:gd name="connsiteY0" fmla="*/ 2310758 h 2310758"/>
              <a:gd name="connsiteX1" fmla="*/ 0 w 892800"/>
              <a:gd name="connsiteY1" fmla="*/ 0 h 2310758"/>
              <a:gd name="connsiteX2" fmla="*/ 198078 w 892800"/>
              <a:gd name="connsiteY2" fmla="*/ 62047 h 2310758"/>
              <a:gd name="connsiteX3" fmla="*/ 885857 w 892800"/>
              <a:gd name="connsiteY3" fmla="*/ 860869 h 2310758"/>
              <a:gd name="connsiteX4" fmla="*/ 892800 w 892800"/>
              <a:gd name="connsiteY4" fmla="*/ 927510 h 2310758"/>
              <a:gd name="connsiteX5" fmla="*/ 892800 w 892800"/>
              <a:gd name="connsiteY5" fmla="*/ 1301435 h 2310758"/>
              <a:gd name="connsiteX6" fmla="*/ 880250 w 892800"/>
              <a:gd name="connsiteY6" fmla="*/ 1421135 h 2310758"/>
              <a:gd name="connsiteX7" fmla="*/ 75799 w 892800"/>
              <a:gd name="connsiteY7" fmla="*/ 2286643 h 2310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2310758">
                <a:moveTo>
                  <a:pt x="0" y="2310758"/>
                </a:moveTo>
                <a:lnTo>
                  <a:pt x="0" y="0"/>
                </a:lnTo>
                <a:lnTo>
                  <a:pt x="198078" y="62047"/>
                </a:lnTo>
                <a:cubicBezTo>
                  <a:pt x="517055" y="168533"/>
                  <a:pt x="815168" y="326833"/>
                  <a:pt x="885857" y="860869"/>
                </a:cubicBezTo>
                <a:lnTo>
                  <a:pt x="892800" y="927510"/>
                </a:lnTo>
                <a:lnTo>
                  <a:pt x="892800" y="1301435"/>
                </a:lnTo>
                <a:lnTo>
                  <a:pt x="880250" y="1421135"/>
                </a:lnTo>
                <a:cubicBezTo>
                  <a:pt x="794921" y="1960744"/>
                  <a:pt x="465698" y="2152056"/>
                  <a:pt x="75799" y="2286643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Retângulo: Cantos Arredondados 50">
            <a:extLst>
              <a:ext uri="{FF2B5EF4-FFF2-40B4-BE49-F238E27FC236}">
                <a16:creationId xmlns:a16="http://schemas.microsoft.com/office/drawing/2014/main" id="{9D4AA5A9-338D-4210-8607-29319E566D43}"/>
              </a:ext>
            </a:extLst>
          </p:cNvPr>
          <p:cNvSpPr/>
          <p:nvPr/>
        </p:nvSpPr>
        <p:spPr>
          <a:xfrm>
            <a:off x="5222240" y="5638800"/>
            <a:ext cx="1412240" cy="223520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CaixaDeTexto 54">
            <a:extLst>
              <a:ext uri="{FF2B5EF4-FFF2-40B4-BE49-F238E27FC236}">
                <a16:creationId xmlns:a16="http://schemas.microsoft.com/office/drawing/2014/main" id="{F7A53856-C1CC-469D-BA13-F8217720936E}"/>
              </a:ext>
            </a:extLst>
          </p:cNvPr>
          <p:cNvSpPr txBox="1"/>
          <p:nvPr/>
        </p:nvSpPr>
        <p:spPr>
          <a:xfrm>
            <a:off x="36921" y="51595"/>
            <a:ext cx="31008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60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STRENGHTS</a:t>
            </a:r>
            <a:endParaRPr kumimoji="0" lang="pt-BR" sz="6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</p:txBody>
      </p:sp>
      <p:sp>
        <p:nvSpPr>
          <p:cNvPr id="50" name="Retângulo: Cantos Arredondados 49">
            <a:extLst>
              <a:ext uri="{FF2B5EF4-FFF2-40B4-BE49-F238E27FC236}">
                <a16:creationId xmlns:a16="http://schemas.microsoft.com/office/drawing/2014/main" id="{B9954CBF-1540-4778-9C9D-7E6DF4C90856}"/>
              </a:ext>
            </a:extLst>
          </p:cNvPr>
          <p:cNvSpPr/>
          <p:nvPr/>
        </p:nvSpPr>
        <p:spPr>
          <a:xfrm>
            <a:off x="5222240" y="5974499"/>
            <a:ext cx="1412240" cy="223520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" name="Retângulo: Cantos Arredondados 56">
            <a:extLst>
              <a:ext uri="{FF2B5EF4-FFF2-40B4-BE49-F238E27FC236}">
                <a16:creationId xmlns:a16="http://schemas.microsoft.com/office/drawing/2014/main" id="{6FC88059-9A7C-4445-9895-22183A17639F}"/>
              </a:ext>
            </a:extLst>
          </p:cNvPr>
          <p:cNvSpPr/>
          <p:nvPr/>
        </p:nvSpPr>
        <p:spPr>
          <a:xfrm>
            <a:off x="5354320" y="6310198"/>
            <a:ext cx="1137920" cy="240230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Forma Livre: Forma 51">
            <a:extLst>
              <a:ext uri="{FF2B5EF4-FFF2-40B4-BE49-F238E27FC236}">
                <a16:creationId xmlns:a16="http://schemas.microsoft.com/office/drawing/2014/main" id="{13626B1A-F881-439E-9D02-BC9381FDB7B3}"/>
              </a:ext>
            </a:extLst>
          </p:cNvPr>
          <p:cNvSpPr/>
          <p:nvPr/>
        </p:nvSpPr>
        <p:spPr>
          <a:xfrm rot="5400000">
            <a:off x="5850659" y="559940"/>
            <a:ext cx="892800" cy="3694983"/>
          </a:xfrm>
          <a:custGeom>
            <a:avLst/>
            <a:gdLst>
              <a:gd name="connsiteX0" fmla="*/ 0 w 892800"/>
              <a:gd name="connsiteY0" fmla="*/ 3426772 h 3694983"/>
              <a:gd name="connsiteX1" fmla="*/ 0 w 892800"/>
              <a:gd name="connsiteY1" fmla="*/ 268102 h 3694983"/>
              <a:gd name="connsiteX2" fmla="*/ 102890 w 892800"/>
              <a:gd name="connsiteY2" fmla="*/ 207459 h 3694983"/>
              <a:gd name="connsiteX3" fmla="*/ 786415 w 892800"/>
              <a:gd name="connsiteY3" fmla="*/ 4958 h 3694983"/>
              <a:gd name="connsiteX4" fmla="*/ 892800 w 892800"/>
              <a:gd name="connsiteY4" fmla="*/ 0 h 3694983"/>
              <a:gd name="connsiteX5" fmla="*/ 892800 w 892800"/>
              <a:gd name="connsiteY5" fmla="*/ 3694983 h 3694983"/>
              <a:gd name="connsiteX6" fmla="*/ 782214 w 892800"/>
              <a:gd name="connsiteY6" fmla="*/ 3689576 h 3694983"/>
              <a:gd name="connsiteX7" fmla="*/ 99152 w 892800"/>
              <a:gd name="connsiteY7" fmla="*/ 3485517 h 369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3694983">
                <a:moveTo>
                  <a:pt x="0" y="3426772"/>
                </a:moveTo>
                <a:lnTo>
                  <a:pt x="0" y="268102"/>
                </a:lnTo>
                <a:lnTo>
                  <a:pt x="102890" y="207459"/>
                </a:lnTo>
                <a:cubicBezTo>
                  <a:pt x="317919" y="94770"/>
                  <a:pt x="550439" y="27275"/>
                  <a:pt x="786415" y="4958"/>
                </a:cubicBezTo>
                <a:lnTo>
                  <a:pt x="892800" y="0"/>
                </a:lnTo>
                <a:lnTo>
                  <a:pt x="892800" y="3694983"/>
                </a:lnTo>
                <a:lnTo>
                  <a:pt x="782214" y="3689576"/>
                </a:lnTo>
                <a:cubicBezTo>
                  <a:pt x="546289" y="3666721"/>
                  <a:pt x="313924" y="3598696"/>
                  <a:pt x="99152" y="3485517"/>
                </a:cubicBezTo>
                <a:close/>
              </a:path>
            </a:pathLst>
          </a:custGeom>
          <a:gradFill flip="none" rotWithShape="1">
            <a:gsLst>
              <a:gs pos="0">
                <a:schemeClr val="tx1">
                  <a:alpha val="80000"/>
                </a:schemeClr>
              </a:gs>
              <a:gs pos="50000">
                <a:schemeClr val="tx1">
                  <a:alpha val="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" name="Forma Livre: Forma 52">
            <a:extLst>
              <a:ext uri="{FF2B5EF4-FFF2-40B4-BE49-F238E27FC236}">
                <a16:creationId xmlns:a16="http://schemas.microsoft.com/office/drawing/2014/main" id="{2161E3A2-C66D-4C9C-AFFB-43EA5235D64E}"/>
              </a:ext>
            </a:extLst>
          </p:cNvPr>
          <p:cNvSpPr/>
          <p:nvPr/>
        </p:nvSpPr>
        <p:spPr>
          <a:xfrm rot="5400000">
            <a:off x="5017539" y="1443998"/>
            <a:ext cx="892800" cy="3701560"/>
          </a:xfrm>
          <a:custGeom>
            <a:avLst/>
            <a:gdLst>
              <a:gd name="connsiteX0" fmla="*/ 0 w 892800"/>
              <a:gd name="connsiteY0" fmla="*/ 3698293 h 3701560"/>
              <a:gd name="connsiteX1" fmla="*/ 0 w 892800"/>
              <a:gd name="connsiteY1" fmla="*/ 3310 h 3701560"/>
              <a:gd name="connsiteX2" fmla="*/ 71027 w 892800"/>
              <a:gd name="connsiteY2" fmla="*/ 0 h 3701560"/>
              <a:gd name="connsiteX3" fmla="*/ 767322 w 892800"/>
              <a:gd name="connsiteY3" fmla="*/ 136314 h 3701560"/>
              <a:gd name="connsiteX4" fmla="*/ 892800 w 892800"/>
              <a:gd name="connsiteY4" fmla="*/ 194725 h 3701560"/>
              <a:gd name="connsiteX5" fmla="*/ 892800 w 892800"/>
              <a:gd name="connsiteY5" fmla="*/ 3506959 h 3701560"/>
              <a:gd name="connsiteX6" fmla="*/ 763411 w 892800"/>
              <a:gd name="connsiteY6" fmla="*/ 3566832 h 3701560"/>
              <a:gd name="connsiteX7" fmla="*/ 66806 w 892800"/>
              <a:gd name="connsiteY7" fmla="*/ 3701559 h 370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3701560">
                <a:moveTo>
                  <a:pt x="0" y="3698293"/>
                </a:moveTo>
                <a:lnTo>
                  <a:pt x="0" y="3310"/>
                </a:lnTo>
                <a:lnTo>
                  <a:pt x="71027" y="0"/>
                </a:lnTo>
                <a:cubicBezTo>
                  <a:pt x="307855" y="270"/>
                  <a:pt x="544631" y="45713"/>
                  <a:pt x="767322" y="136314"/>
                </a:cubicBezTo>
                <a:lnTo>
                  <a:pt x="892800" y="194725"/>
                </a:lnTo>
                <a:lnTo>
                  <a:pt x="892800" y="3506959"/>
                </a:lnTo>
                <a:lnTo>
                  <a:pt x="763411" y="3566832"/>
                </a:lnTo>
                <a:cubicBezTo>
                  <a:pt x="540514" y="3656925"/>
                  <a:pt x="303634" y="3701829"/>
                  <a:pt x="66806" y="3701559"/>
                </a:cubicBezTo>
                <a:close/>
              </a:path>
            </a:pathLst>
          </a:custGeom>
          <a:gradFill flip="none" rotWithShape="1">
            <a:gsLst>
              <a:gs pos="0">
                <a:schemeClr val="tx1">
                  <a:alpha val="80000"/>
                </a:schemeClr>
              </a:gs>
              <a:gs pos="50000">
                <a:schemeClr val="tx1">
                  <a:alpha val="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Forma Livre: Forma 57">
            <a:extLst>
              <a:ext uri="{FF2B5EF4-FFF2-40B4-BE49-F238E27FC236}">
                <a16:creationId xmlns:a16="http://schemas.microsoft.com/office/drawing/2014/main" id="{E35AF18F-AE01-4F2A-BB2B-1B3306D77BEF}"/>
              </a:ext>
            </a:extLst>
          </p:cNvPr>
          <p:cNvSpPr/>
          <p:nvPr/>
        </p:nvSpPr>
        <p:spPr>
          <a:xfrm rot="5400000">
            <a:off x="5596659" y="2530735"/>
            <a:ext cx="892800" cy="3312234"/>
          </a:xfrm>
          <a:custGeom>
            <a:avLst/>
            <a:gdLst>
              <a:gd name="connsiteX0" fmla="*/ 0 w 892800"/>
              <a:gd name="connsiteY0" fmla="*/ 3312234 h 3312234"/>
              <a:gd name="connsiteX1" fmla="*/ 0 w 892800"/>
              <a:gd name="connsiteY1" fmla="*/ 0 h 3312234"/>
              <a:gd name="connsiteX2" fmla="*/ 38681 w 892800"/>
              <a:gd name="connsiteY2" fmla="*/ 18006 h 3312234"/>
              <a:gd name="connsiteX3" fmla="*/ 486307 w 892800"/>
              <a:gd name="connsiteY3" fmla="*/ 348847 h 3312234"/>
              <a:gd name="connsiteX4" fmla="*/ 877403 w 892800"/>
              <a:gd name="connsiteY4" fmla="*/ 521843 h 3312234"/>
              <a:gd name="connsiteX5" fmla="*/ 892800 w 892800"/>
              <a:gd name="connsiteY5" fmla="*/ 526666 h 3312234"/>
              <a:gd name="connsiteX6" fmla="*/ 892800 w 892800"/>
              <a:gd name="connsiteY6" fmla="*/ 2837424 h 3312234"/>
              <a:gd name="connsiteX7" fmla="*/ 728845 w 892800"/>
              <a:gd name="connsiteY7" fmla="*/ 2889586 h 3312234"/>
              <a:gd name="connsiteX8" fmla="*/ 483323 w 892800"/>
              <a:gd name="connsiteY8" fmla="*/ 2966245 h 3312234"/>
              <a:gd name="connsiteX9" fmla="*/ 34943 w 892800"/>
              <a:gd name="connsiteY9" fmla="*/ 3296064 h 3312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2800" h="3312234">
                <a:moveTo>
                  <a:pt x="0" y="3312234"/>
                </a:moveTo>
                <a:lnTo>
                  <a:pt x="0" y="0"/>
                </a:lnTo>
                <a:lnTo>
                  <a:pt x="38681" y="18006"/>
                </a:lnTo>
                <a:cubicBezTo>
                  <a:pt x="199760" y="102890"/>
                  <a:pt x="350942" y="213173"/>
                  <a:pt x="486307" y="348847"/>
                </a:cubicBezTo>
                <a:cubicBezTo>
                  <a:pt x="599638" y="429455"/>
                  <a:pt x="736047" y="477641"/>
                  <a:pt x="877403" y="521843"/>
                </a:cubicBezTo>
                <a:lnTo>
                  <a:pt x="892800" y="526666"/>
                </a:lnTo>
                <a:lnTo>
                  <a:pt x="892800" y="2837424"/>
                </a:lnTo>
                <a:lnTo>
                  <a:pt x="728845" y="2889586"/>
                </a:lnTo>
                <a:cubicBezTo>
                  <a:pt x="647477" y="2914298"/>
                  <a:pt x="565147" y="2939073"/>
                  <a:pt x="483323" y="2966245"/>
                </a:cubicBezTo>
                <a:cubicBezTo>
                  <a:pt x="347648" y="3101610"/>
                  <a:pt x="196215" y="3211548"/>
                  <a:pt x="34943" y="3296064"/>
                </a:cubicBezTo>
                <a:close/>
              </a:path>
            </a:pathLst>
          </a:custGeom>
          <a:gradFill flip="none" rotWithShape="1">
            <a:gsLst>
              <a:gs pos="0">
                <a:schemeClr val="tx1">
                  <a:alpha val="80000"/>
                </a:schemeClr>
              </a:gs>
              <a:gs pos="50000">
                <a:schemeClr val="tx1">
                  <a:alpha val="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Forma Livre: Forma 58">
            <a:extLst>
              <a:ext uri="{FF2B5EF4-FFF2-40B4-BE49-F238E27FC236}">
                <a16:creationId xmlns:a16="http://schemas.microsoft.com/office/drawing/2014/main" id="{5261B20F-19F7-4F0E-B9A2-5DF399006CA1}"/>
              </a:ext>
            </a:extLst>
          </p:cNvPr>
          <p:cNvSpPr/>
          <p:nvPr/>
        </p:nvSpPr>
        <p:spPr>
          <a:xfrm rot="5400000">
            <a:off x="5306123" y="3924842"/>
            <a:ext cx="892800" cy="2310758"/>
          </a:xfrm>
          <a:custGeom>
            <a:avLst/>
            <a:gdLst>
              <a:gd name="connsiteX0" fmla="*/ 0 w 892800"/>
              <a:gd name="connsiteY0" fmla="*/ 2310758 h 2310758"/>
              <a:gd name="connsiteX1" fmla="*/ 0 w 892800"/>
              <a:gd name="connsiteY1" fmla="*/ 0 h 2310758"/>
              <a:gd name="connsiteX2" fmla="*/ 198078 w 892800"/>
              <a:gd name="connsiteY2" fmla="*/ 62047 h 2310758"/>
              <a:gd name="connsiteX3" fmla="*/ 885857 w 892800"/>
              <a:gd name="connsiteY3" fmla="*/ 860869 h 2310758"/>
              <a:gd name="connsiteX4" fmla="*/ 892800 w 892800"/>
              <a:gd name="connsiteY4" fmla="*/ 927510 h 2310758"/>
              <a:gd name="connsiteX5" fmla="*/ 892800 w 892800"/>
              <a:gd name="connsiteY5" fmla="*/ 1301435 h 2310758"/>
              <a:gd name="connsiteX6" fmla="*/ 880250 w 892800"/>
              <a:gd name="connsiteY6" fmla="*/ 1421135 h 2310758"/>
              <a:gd name="connsiteX7" fmla="*/ 75799 w 892800"/>
              <a:gd name="connsiteY7" fmla="*/ 2286643 h 2310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92800" h="2310758">
                <a:moveTo>
                  <a:pt x="0" y="2310758"/>
                </a:moveTo>
                <a:lnTo>
                  <a:pt x="0" y="0"/>
                </a:lnTo>
                <a:lnTo>
                  <a:pt x="198078" y="62047"/>
                </a:lnTo>
                <a:cubicBezTo>
                  <a:pt x="517055" y="168533"/>
                  <a:pt x="815168" y="326833"/>
                  <a:pt x="885857" y="860869"/>
                </a:cubicBezTo>
                <a:lnTo>
                  <a:pt x="892800" y="927510"/>
                </a:lnTo>
                <a:lnTo>
                  <a:pt x="892800" y="1301435"/>
                </a:lnTo>
                <a:lnTo>
                  <a:pt x="880250" y="1421135"/>
                </a:lnTo>
                <a:cubicBezTo>
                  <a:pt x="794921" y="1960744"/>
                  <a:pt x="465698" y="2152056"/>
                  <a:pt x="75799" y="2286643"/>
                </a:cubicBezTo>
                <a:close/>
              </a:path>
            </a:pathLst>
          </a:custGeom>
          <a:gradFill flip="none" rotWithShape="1">
            <a:gsLst>
              <a:gs pos="0">
                <a:schemeClr val="tx1">
                  <a:alpha val="80000"/>
                </a:schemeClr>
              </a:gs>
              <a:gs pos="50000">
                <a:schemeClr val="tx1">
                  <a:alpha val="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9B69B40F-EB2F-4CB7-94DE-0F2B91F949B2}"/>
              </a:ext>
            </a:extLst>
          </p:cNvPr>
          <p:cNvSpPr txBox="1"/>
          <p:nvPr/>
        </p:nvSpPr>
        <p:spPr>
          <a:xfrm>
            <a:off x="9096826" y="1074674"/>
            <a:ext cx="26933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ea typeface="+mn-ea"/>
                <a:cs typeface="+mn-cs"/>
              </a:rPr>
              <a:t>Excellent interpersonal skills</a:t>
            </a:r>
          </a:p>
        </p:txBody>
      </p:sp>
      <p:sp>
        <p:nvSpPr>
          <p:cNvPr id="74" name="CaixaDeTexto 73">
            <a:extLst>
              <a:ext uri="{FF2B5EF4-FFF2-40B4-BE49-F238E27FC236}">
                <a16:creationId xmlns:a16="http://schemas.microsoft.com/office/drawing/2014/main" id="{7D35FE22-C59F-44D1-A1C2-C3776E2A7FDB}"/>
              </a:ext>
            </a:extLst>
          </p:cNvPr>
          <p:cNvSpPr txBox="1"/>
          <p:nvPr/>
        </p:nvSpPr>
        <p:spPr>
          <a:xfrm>
            <a:off x="8821085" y="2985308"/>
            <a:ext cx="32448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black">
                    <a:lumMod val="85000"/>
                    <a:lumOff val="15000"/>
                  </a:prstClr>
                </a:solidFill>
              </a:rPr>
              <a:t>Ability to solve problems</a:t>
            </a:r>
          </a:p>
        </p:txBody>
      </p:sp>
      <p:sp>
        <p:nvSpPr>
          <p:cNvPr id="77" name="CaixaDeTexto 76">
            <a:extLst>
              <a:ext uri="{FF2B5EF4-FFF2-40B4-BE49-F238E27FC236}">
                <a16:creationId xmlns:a16="http://schemas.microsoft.com/office/drawing/2014/main" id="{580F8895-ECF1-44C9-89F9-EE79BC983620}"/>
              </a:ext>
            </a:extLst>
          </p:cNvPr>
          <p:cNvSpPr txBox="1"/>
          <p:nvPr/>
        </p:nvSpPr>
        <p:spPr>
          <a:xfrm>
            <a:off x="8860645" y="4669979"/>
            <a:ext cx="2351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black">
                    <a:lumMod val="85000"/>
                    <a:lumOff val="15000"/>
                  </a:prstClr>
                </a:solidFill>
              </a:rPr>
              <a:t>G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ea typeface="+mn-ea"/>
                <a:cs typeface="+mn-cs"/>
              </a:rPr>
              <a:t>reat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ea typeface="+mn-ea"/>
                <a:cs typeface="+mn-cs"/>
              </a:rPr>
              <a:t> knowledge of food production</a:t>
            </a:r>
          </a:p>
        </p:txBody>
      </p:sp>
      <p:sp>
        <p:nvSpPr>
          <p:cNvPr id="80" name="CaixaDeTexto 79">
            <a:extLst>
              <a:ext uri="{FF2B5EF4-FFF2-40B4-BE49-F238E27FC236}">
                <a16:creationId xmlns:a16="http://schemas.microsoft.com/office/drawing/2014/main" id="{7E7DE953-15C1-4C75-9235-F23AB78BC35A}"/>
              </a:ext>
            </a:extLst>
          </p:cNvPr>
          <p:cNvSpPr txBox="1"/>
          <p:nvPr/>
        </p:nvSpPr>
        <p:spPr>
          <a:xfrm>
            <a:off x="123507" y="4031010"/>
            <a:ext cx="24946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black">
                    <a:lumMod val="85000"/>
                    <a:lumOff val="15000"/>
                  </a:prstClr>
                </a:solidFill>
              </a:rPr>
              <a:t>Good IT skills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83" name="CaixaDeTexto 82">
            <a:extLst>
              <a:ext uri="{FF2B5EF4-FFF2-40B4-BE49-F238E27FC236}">
                <a16:creationId xmlns:a16="http://schemas.microsoft.com/office/drawing/2014/main" id="{35D0D62B-FC34-4C44-9852-7E948D399A35}"/>
              </a:ext>
            </a:extLst>
          </p:cNvPr>
          <p:cNvSpPr txBox="1"/>
          <p:nvPr/>
        </p:nvSpPr>
        <p:spPr>
          <a:xfrm>
            <a:off x="-102640" y="1990773"/>
            <a:ext cx="28710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prstClr val="black">
                    <a:lumMod val="85000"/>
                    <a:lumOff val="15000"/>
                  </a:prstClr>
                </a:solidFill>
              </a:rPr>
              <a:t>The ability to communicate</a:t>
            </a:r>
          </a:p>
        </p:txBody>
      </p:sp>
      <p:pic>
        <p:nvPicPr>
          <p:cNvPr id="11" name="Gráfico 10" descr="Sala de Reuniões de um Conselho de Administração com preenchimento sólido">
            <a:extLst>
              <a:ext uri="{FF2B5EF4-FFF2-40B4-BE49-F238E27FC236}">
                <a16:creationId xmlns:a16="http://schemas.microsoft.com/office/drawing/2014/main" id="{8EEA28A5-0BCB-4254-A750-4B33319310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64423" y="1060320"/>
            <a:ext cx="914400" cy="914400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8D112DE8-C902-4B78-8771-DD6F3F685F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9019" y="1946729"/>
            <a:ext cx="914479" cy="914479"/>
          </a:xfrm>
          <a:prstGeom prst="rect">
            <a:avLst/>
          </a:prstGeom>
        </p:spPr>
      </p:pic>
      <p:pic>
        <p:nvPicPr>
          <p:cNvPr id="15" name="Gráfico 14" descr="Computador com preenchimento sólido">
            <a:extLst>
              <a:ext uri="{FF2B5EF4-FFF2-40B4-BE49-F238E27FC236}">
                <a16:creationId xmlns:a16="http://schemas.microsoft.com/office/drawing/2014/main" id="{FE60281D-C507-42D2-A5CA-7E58D1A2A4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735831" y="3914602"/>
            <a:ext cx="764795" cy="764795"/>
          </a:xfrm>
          <a:prstGeom prst="rect">
            <a:avLst/>
          </a:prstGeom>
        </p:spPr>
      </p:pic>
      <p:pic>
        <p:nvPicPr>
          <p:cNvPr id="86" name="Gráfico 85" descr="Herói com preenchimento sólido">
            <a:extLst>
              <a:ext uri="{FF2B5EF4-FFF2-40B4-BE49-F238E27FC236}">
                <a16:creationId xmlns:a16="http://schemas.microsoft.com/office/drawing/2014/main" id="{4964E765-0F41-4DB3-8DA7-A3176F72D8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922201" y="46239"/>
            <a:ext cx="914479" cy="914479"/>
          </a:xfrm>
          <a:prstGeom prst="rect">
            <a:avLst/>
          </a:prstGeom>
        </p:spPr>
      </p:pic>
      <p:pic>
        <p:nvPicPr>
          <p:cNvPr id="19" name="Gráfico 18" descr="Cabeça com engrenagens destaque">
            <a:extLst>
              <a:ext uri="{FF2B5EF4-FFF2-40B4-BE49-F238E27FC236}">
                <a16:creationId xmlns:a16="http://schemas.microsoft.com/office/drawing/2014/main" id="{13CFC9E7-0502-49F5-862F-078CB6E4536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229230" y="2873426"/>
            <a:ext cx="914400" cy="914400"/>
          </a:xfrm>
          <a:prstGeom prst="rect">
            <a:avLst/>
          </a:prstGeom>
        </p:spPr>
      </p:pic>
      <p:pic>
        <p:nvPicPr>
          <p:cNvPr id="22" name="Gráfico 21" descr="Caixa de Refeições destaque">
            <a:extLst>
              <a:ext uri="{FF2B5EF4-FFF2-40B4-BE49-F238E27FC236}">
                <a16:creationId xmlns:a16="http://schemas.microsoft.com/office/drawing/2014/main" id="{428A3B6B-3DCD-40F4-9B8D-1DCD4EA9F3A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7760032" y="4632471"/>
            <a:ext cx="914400" cy="9144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D8751583-77DA-4FA1-A21E-DF29189C5145}"/>
              </a:ext>
            </a:extLst>
          </p:cNvPr>
          <p:cNvSpPr txBox="1"/>
          <p:nvPr/>
        </p:nvSpPr>
        <p:spPr>
          <a:xfrm>
            <a:off x="9944060" y="6364358"/>
            <a:ext cx="3494710" cy="3721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(Indeed, 2022)</a:t>
            </a:r>
          </a:p>
        </p:txBody>
      </p:sp>
    </p:spTree>
    <p:extLst>
      <p:ext uri="{BB962C8B-B14F-4D97-AF65-F5344CB8AC3E}">
        <p14:creationId xmlns:p14="http://schemas.microsoft.com/office/powerpoint/2010/main" val="195048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orma Livre: Forma 10">
            <a:extLst>
              <a:ext uri="{FF2B5EF4-FFF2-40B4-BE49-F238E27FC236}">
                <a16:creationId xmlns:a16="http://schemas.microsoft.com/office/drawing/2014/main" id="{5DDB2C03-7D63-4AEE-8E92-FC026C17A638}"/>
              </a:ext>
            </a:extLst>
          </p:cNvPr>
          <p:cNvSpPr/>
          <p:nvPr/>
        </p:nvSpPr>
        <p:spPr>
          <a:xfrm>
            <a:off x="4381829" y="1020714"/>
            <a:ext cx="3378460" cy="953682"/>
          </a:xfrm>
          <a:custGeom>
            <a:avLst/>
            <a:gdLst>
              <a:gd name="connsiteX0" fmla="*/ 1709066 w 3468860"/>
              <a:gd name="connsiteY0" fmla="*/ 0 h 979200"/>
              <a:gd name="connsiteX1" fmla="*/ 1750084 w 3468860"/>
              <a:gd name="connsiteY1" fmla="*/ 0 h 979200"/>
              <a:gd name="connsiteX2" fmla="*/ 1922717 w 3468860"/>
              <a:gd name="connsiteY2" fmla="*/ 7709 h 979200"/>
              <a:gd name="connsiteX3" fmla="*/ 3164480 w 3468860"/>
              <a:gd name="connsiteY3" fmla="*/ 588750 h 979200"/>
              <a:gd name="connsiteX4" fmla="*/ 3425401 w 3468860"/>
              <a:gd name="connsiteY4" fmla="*/ 906173 h 979200"/>
              <a:gd name="connsiteX5" fmla="*/ 3468860 w 3468860"/>
              <a:gd name="connsiteY5" fmla="*/ 979200 h 979200"/>
              <a:gd name="connsiteX6" fmla="*/ 0 w 3468860"/>
              <a:gd name="connsiteY6" fmla="*/ 979200 h 979200"/>
              <a:gd name="connsiteX7" fmla="*/ 36720 w 3468860"/>
              <a:gd name="connsiteY7" fmla="*/ 916621 h 979200"/>
              <a:gd name="connsiteX8" fmla="*/ 295678 w 3468860"/>
              <a:gd name="connsiteY8" fmla="*/ 597596 h 979200"/>
              <a:gd name="connsiteX9" fmla="*/ 1533835 w 3468860"/>
              <a:gd name="connsiteY9" fmla="*/ 8908 h 97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8860" h="979200">
                <a:moveTo>
                  <a:pt x="1709066" y="0"/>
                </a:moveTo>
                <a:lnTo>
                  <a:pt x="1750084" y="0"/>
                </a:lnTo>
                <a:lnTo>
                  <a:pt x="1922717" y="7709"/>
                </a:lnTo>
                <a:cubicBezTo>
                  <a:pt x="2375426" y="49637"/>
                  <a:pt x="2816825" y="243233"/>
                  <a:pt x="3164480" y="588750"/>
                </a:cubicBezTo>
                <a:cubicBezTo>
                  <a:pt x="3263810" y="687470"/>
                  <a:pt x="3350786" y="793918"/>
                  <a:pt x="3425401" y="906173"/>
                </a:cubicBezTo>
                <a:lnTo>
                  <a:pt x="3468860" y="979200"/>
                </a:lnTo>
                <a:lnTo>
                  <a:pt x="0" y="979200"/>
                </a:lnTo>
                <a:lnTo>
                  <a:pt x="36720" y="916621"/>
                </a:lnTo>
                <a:cubicBezTo>
                  <a:pt x="110641" y="803909"/>
                  <a:pt x="196959" y="696926"/>
                  <a:pt x="295678" y="597596"/>
                </a:cubicBezTo>
                <a:cubicBezTo>
                  <a:pt x="641196" y="249941"/>
                  <a:pt x="1081393" y="53627"/>
                  <a:pt x="1533835" y="8908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>
              <a:defRPr/>
            </a:pPr>
            <a:r>
              <a:rPr lang="pt-BR" sz="2400" b="1" dirty="0">
                <a:solidFill>
                  <a:prstClr val="white"/>
                </a:solidFill>
              </a:rPr>
              <a:t>SELF CONFIDENCE</a:t>
            </a:r>
          </a:p>
        </p:txBody>
      </p:sp>
      <p:sp>
        <p:nvSpPr>
          <p:cNvPr id="14" name="Forma Livre: Forma 13">
            <a:extLst>
              <a:ext uri="{FF2B5EF4-FFF2-40B4-BE49-F238E27FC236}">
                <a16:creationId xmlns:a16="http://schemas.microsoft.com/office/drawing/2014/main" id="{04F6E101-BE74-4167-A5EA-00D04216D351}"/>
              </a:ext>
            </a:extLst>
          </p:cNvPr>
          <p:cNvSpPr/>
          <p:nvPr/>
        </p:nvSpPr>
        <p:spPr>
          <a:xfrm>
            <a:off x="4127598" y="2001541"/>
            <a:ext cx="3944974" cy="953682"/>
          </a:xfrm>
          <a:custGeom>
            <a:avLst/>
            <a:gdLst>
              <a:gd name="connsiteX0" fmla="*/ 290679 w 4050532"/>
              <a:gd name="connsiteY0" fmla="*/ 0 h 979200"/>
              <a:gd name="connsiteX1" fmla="*/ 3759539 w 4050532"/>
              <a:gd name="connsiteY1" fmla="*/ 0 h 979200"/>
              <a:gd name="connsiteX2" fmla="*/ 3818732 w 4050532"/>
              <a:gd name="connsiteY2" fmla="*/ 99469 h 979200"/>
              <a:gd name="connsiteX3" fmla="*/ 4043847 w 4050532"/>
              <a:gd name="connsiteY3" fmla="*/ 847707 h 979200"/>
              <a:gd name="connsiteX4" fmla="*/ 4050532 w 4050532"/>
              <a:gd name="connsiteY4" fmla="*/ 979200 h 979200"/>
              <a:gd name="connsiteX5" fmla="*/ 0 w 4050532"/>
              <a:gd name="connsiteY5" fmla="*/ 979200 h 979200"/>
              <a:gd name="connsiteX6" fmla="*/ 5316 w 4050532"/>
              <a:gd name="connsiteY6" fmla="*/ 860159 h 979200"/>
              <a:gd name="connsiteX7" fmla="*/ 225812 w 4050532"/>
              <a:gd name="connsiteY7" fmla="*/ 110547 h 97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0532" h="979200">
                <a:moveTo>
                  <a:pt x="290679" y="0"/>
                </a:moveTo>
                <a:lnTo>
                  <a:pt x="3759539" y="0"/>
                </a:lnTo>
                <a:lnTo>
                  <a:pt x="3818732" y="99469"/>
                </a:lnTo>
                <a:cubicBezTo>
                  <a:pt x="3943239" y="334629"/>
                  <a:pt x="4018294" y="589169"/>
                  <a:pt x="4043847" y="847707"/>
                </a:cubicBezTo>
                <a:lnTo>
                  <a:pt x="4050532" y="979200"/>
                </a:lnTo>
                <a:lnTo>
                  <a:pt x="0" y="979200"/>
                </a:lnTo>
                <a:lnTo>
                  <a:pt x="5316" y="860159"/>
                </a:lnTo>
                <a:cubicBezTo>
                  <a:pt x="29275" y="601469"/>
                  <a:pt x="102758" y="346471"/>
                  <a:pt x="225812" y="110547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75000"/>
                </a:schemeClr>
              </a:gs>
              <a:gs pos="100000">
                <a:schemeClr val="accent2"/>
              </a:gs>
            </a:gsLst>
            <a:lin ang="0" scaled="1"/>
            <a:tileRect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orma Livre: Forma 16">
            <a:extLst>
              <a:ext uri="{FF2B5EF4-FFF2-40B4-BE49-F238E27FC236}">
                <a16:creationId xmlns:a16="http://schemas.microsoft.com/office/drawing/2014/main" id="{766E0EC4-AB10-4DA1-80F4-A2C9D190A516}"/>
              </a:ext>
            </a:extLst>
          </p:cNvPr>
          <p:cNvSpPr/>
          <p:nvPr/>
        </p:nvSpPr>
        <p:spPr>
          <a:xfrm>
            <a:off x="4119428" y="2953180"/>
            <a:ext cx="3951377" cy="953682"/>
          </a:xfrm>
          <a:custGeom>
            <a:avLst/>
            <a:gdLst>
              <a:gd name="connsiteX0" fmla="*/ 3368 w 4057107"/>
              <a:gd name="connsiteY0" fmla="*/ 0 h 979200"/>
              <a:gd name="connsiteX1" fmla="*/ 4053900 w 4057107"/>
              <a:gd name="connsiteY1" fmla="*/ 0 h 979200"/>
              <a:gd name="connsiteX2" fmla="*/ 4057098 w 4057107"/>
              <a:gd name="connsiteY2" fmla="*/ 62919 h 979200"/>
              <a:gd name="connsiteX3" fmla="*/ 3910915 w 4057107"/>
              <a:gd name="connsiteY3" fmla="*/ 826722 h 979200"/>
              <a:gd name="connsiteX4" fmla="*/ 3840717 w 4057107"/>
              <a:gd name="connsiteY4" fmla="*/ 979200 h 979200"/>
              <a:gd name="connsiteX5" fmla="*/ 216807 w 4057107"/>
              <a:gd name="connsiteY5" fmla="*/ 979200 h 979200"/>
              <a:gd name="connsiteX6" fmla="*/ 150891 w 4057107"/>
              <a:gd name="connsiteY6" fmla="*/ 838316 h 979200"/>
              <a:gd name="connsiteX7" fmla="*/ 0 w 4057107"/>
              <a:gd name="connsiteY7" fmla="*/ 75429 h 97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7107" h="979200">
                <a:moveTo>
                  <a:pt x="3368" y="0"/>
                </a:moveTo>
                <a:lnTo>
                  <a:pt x="4053900" y="0"/>
                </a:lnTo>
                <a:lnTo>
                  <a:pt x="4057098" y="62919"/>
                </a:lnTo>
                <a:cubicBezTo>
                  <a:pt x="4057899" y="322495"/>
                  <a:pt x="4009187" y="582223"/>
                  <a:pt x="3910915" y="826722"/>
                </a:cubicBezTo>
                <a:lnTo>
                  <a:pt x="3840717" y="979200"/>
                </a:lnTo>
                <a:lnTo>
                  <a:pt x="216807" y="979200"/>
                </a:lnTo>
                <a:lnTo>
                  <a:pt x="150891" y="838316"/>
                </a:lnTo>
                <a:cubicBezTo>
                  <a:pt x="51113" y="594428"/>
                  <a:pt x="800" y="335005"/>
                  <a:pt x="0" y="7542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/>
              </a:gs>
            </a:gsLst>
            <a:lin ang="10800000" scaled="1"/>
            <a:tileRect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orma Livre: Forma 19">
            <a:extLst>
              <a:ext uri="{FF2B5EF4-FFF2-40B4-BE49-F238E27FC236}">
                <a16:creationId xmlns:a16="http://schemas.microsoft.com/office/drawing/2014/main" id="{B21ED77A-D62B-47BA-8407-BFA5CD232EB6}"/>
              </a:ext>
            </a:extLst>
          </p:cNvPr>
          <p:cNvSpPr/>
          <p:nvPr/>
        </p:nvSpPr>
        <p:spPr>
          <a:xfrm>
            <a:off x="4330381" y="3904820"/>
            <a:ext cx="3529469" cy="953682"/>
          </a:xfrm>
          <a:custGeom>
            <a:avLst/>
            <a:gdLst>
              <a:gd name="connsiteX0" fmla="*/ 0 w 3623910"/>
              <a:gd name="connsiteY0" fmla="*/ 0 h 979200"/>
              <a:gd name="connsiteX1" fmla="*/ 3623910 w 3623910"/>
              <a:gd name="connsiteY1" fmla="*/ 0 h 979200"/>
              <a:gd name="connsiteX2" fmla="*/ 3611111 w 3623910"/>
              <a:gd name="connsiteY2" fmla="*/ 27801 h 979200"/>
              <a:gd name="connsiteX3" fmla="*/ 3250566 w 3623910"/>
              <a:gd name="connsiteY3" fmla="*/ 519952 h 979200"/>
              <a:gd name="connsiteX4" fmla="*/ 2890429 w 3623910"/>
              <a:gd name="connsiteY4" fmla="*/ 902356 h 979200"/>
              <a:gd name="connsiteX5" fmla="*/ 2851733 w 3623910"/>
              <a:gd name="connsiteY5" fmla="*/ 979200 h 979200"/>
              <a:gd name="connsiteX6" fmla="*/ 760277 w 3623910"/>
              <a:gd name="connsiteY6" fmla="*/ 979200 h 979200"/>
              <a:gd name="connsiteX7" fmla="*/ 722473 w 3623910"/>
              <a:gd name="connsiteY7" fmla="*/ 908106 h 979200"/>
              <a:gd name="connsiteX8" fmla="*/ 381764 w 3623910"/>
              <a:gd name="connsiteY8" fmla="*/ 528798 h 979200"/>
              <a:gd name="connsiteX9" fmla="*/ 18191 w 3623910"/>
              <a:gd name="connsiteY9" fmla="*/ 38880 h 97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23910" h="979200">
                <a:moveTo>
                  <a:pt x="0" y="0"/>
                </a:moveTo>
                <a:lnTo>
                  <a:pt x="3623910" y="0"/>
                </a:lnTo>
                <a:lnTo>
                  <a:pt x="3611111" y="27801"/>
                </a:lnTo>
                <a:cubicBezTo>
                  <a:pt x="3518820" y="204744"/>
                  <a:pt x="3398645" y="370957"/>
                  <a:pt x="3250566" y="519952"/>
                </a:cubicBezTo>
                <a:cubicBezTo>
                  <a:pt x="3076254" y="646056"/>
                  <a:pt x="2965056" y="775404"/>
                  <a:pt x="2890429" y="902356"/>
                </a:cubicBezTo>
                <a:lnTo>
                  <a:pt x="2851733" y="979200"/>
                </a:lnTo>
                <a:lnTo>
                  <a:pt x="760277" y="979200"/>
                </a:lnTo>
                <a:lnTo>
                  <a:pt x="722473" y="908106"/>
                </a:lnTo>
                <a:cubicBezTo>
                  <a:pt x="646949" y="782555"/>
                  <a:pt x="540900" y="654349"/>
                  <a:pt x="381764" y="528798"/>
                </a:cubicBezTo>
                <a:cubicBezTo>
                  <a:pt x="232769" y="380719"/>
                  <a:pt x="111571" y="215250"/>
                  <a:pt x="18191" y="3888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orma Livre: Forma 22">
            <a:extLst>
              <a:ext uri="{FF2B5EF4-FFF2-40B4-BE49-F238E27FC236}">
                <a16:creationId xmlns:a16="http://schemas.microsoft.com/office/drawing/2014/main" id="{7ACD14BB-4242-4E98-9587-88A646538210}"/>
              </a:ext>
            </a:extLst>
          </p:cNvPr>
          <p:cNvSpPr/>
          <p:nvPr/>
        </p:nvSpPr>
        <p:spPr>
          <a:xfrm>
            <a:off x="5068469" y="4856459"/>
            <a:ext cx="2036951" cy="953682"/>
          </a:xfrm>
          <a:custGeom>
            <a:avLst/>
            <a:gdLst>
              <a:gd name="connsiteX0" fmla="*/ 0 w 2091456"/>
              <a:gd name="connsiteY0" fmla="*/ 0 h 979200"/>
              <a:gd name="connsiteX1" fmla="*/ 2091456 w 2091456"/>
              <a:gd name="connsiteY1" fmla="*/ 0 h 979200"/>
              <a:gd name="connsiteX2" fmla="*/ 2066732 w 2091456"/>
              <a:gd name="connsiteY2" fmla="*/ 49101 h 979200"/>
              <a:gd name="connsiteX3" fmla="*/ 1181949 w 2091456"/>
              <a:gd name="connsiteY3" fmla="*/ 977231 h 979200"/>
              <a:gd name="connsiteX4" fmla="*/ 1079814 w 2091456"/>
              <a:gd name="connsiteY4" fmla="*/ 979200 h 979200"/>
              <a:gd name="connsiteX5" fmla="*/ 1048450 w 2091456"/>
              <a:gd name="connsiteY5" fmla="*/ 979200 h 979200"/>
              <a:gd name="connsiteX6" fmla="*/ 948492 w 2091456"/>
              <a:gd name="connsiteY6" fmla="*/ 976032 h 979200"/>
              <a:gd name="connsiteX7" fmla="*/ 28381 w 2091456"/>
              <a:gd name="connsiteY7" fmla="*/ 53376 h 97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1456" h="979200">
                <a:moveTo>
                  <a:pt x="0" y="0"/>
                </a:moveTo>
                <a:lnTo>
                  <a:pt x="2091456" y="0"/>
                </a:lnTo>
                <a:lnTo>
                  <a:pt x="2066732" y="49101"/>
                </a:lnTo>
                <a:cubicBezTo>
                  <a:pt x="1862813" y="527224"/>
                  <a:pt x="2066268" y="942508"/>
                  <a:pt x="1181949" y="977231"/>
                </a:cubicBezTo>
                <a:lnTo>
                  <a:pt x="1079814" y="979200"/>
                </a:lnTo>
                <a:lnTo>
                  <a:pt x="1048450" y="979200"/>
                </a:lnTo>
                <a:lnTo>
                  <a:pt x="948492" y="976032"/>
                </a:lnTo>
                <a:cubicBezTo>
                  <a:pt x="132571" y="932840"/>
                  <a:pt x="249493" y="525611"/>
                  <a:pt x="28381" y="53376"/>
                </a:cubicBezTo>
                <a:close/>
              </a:path>
            </a:pathLst>
          </a:custGeom>
          <a:gradFill>
            <a:gsLst>
              <a:gs pos="0">
                <a:schemeClr val="accent5">
                  <a:lumMod val="75000"/>
                </a:schemeClr>
              </a:gs>
              <a:gs pos="100000">
                <a:schemeClr val="accent5"/>
              </a:gs>
            </a:gsLst>
            <a:lin ang="0" scaled="1"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9495152F-6531-4B73-AF24-CC07CFF83111}"/>
              </a:ext>
            </a:extLst>
          </p:cNvPr>
          <p:cNvSpPr txBox="1"/>
          <p:nvPr/>
        </p:nvSpPr>
        <p:spPr>
          <a:xfrm>
            <a:off x="345439" y="168020"/>
            <a:ext cx="115011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540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weaknesses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E5F7459A-33DC-4A38-B392-CDDF38E56324}"/>
              </a:ext>
            </a:extLst>
          </p:cNvPr>
          <p:cNvSpPr txBox="1"/>
          <p:nvPr/>
        </p:nvSpPr>
        <p:spPr>
          <a:xfrm>
            <a:off x="4563027" y="4002767"/>
            <a:ext cx="30641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BR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3600" i="0" u="none" strike="noStrike" cap="none" spc="0" normalizeH="0" baseline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400" b="1" dirty="0">
                <a:latin typeface="+mn-lt"/>
              </a:rPr>
              <a:t>LANGUAGE BARRIER</a:t>
            </a:r>
            <a:endParaRPr kumimoji="0" lang="pt-BR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5F4D667C-B2F3-4ED5-A61C-BA2DC2C86CDA}"/>
              </a:ext>
            </a:extLst>
          </p:cNvPr>
          <p:cNvSpPr txBox="1"/>
          <p:nvPr/>
        </p:nvSpPr>
        <p:spPr>
          <a:xfrm>
            <a:off x="4006158" y="2150168"/>
            <a:ext cx="416157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BR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3600" i="0" u="none" strike="noStrike" cap="none" spc="0" normalizeH="0" baseline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defRPr>
            </a:lvl1pPr>
          </a:lstStyle>
          <a:p>
            <a:pPr lvl="0">
              <a:defRPr/>
            </a:pPr>
            <a:r>
              <a:rPr lang="en-US" sz="2400" b="1" dirty="0">
                <a:latin typeface="+mn-lt"/>
              </a:rPr>
              <a:t>BEING TO MUCH OF A PERFECTIONIST</a:t>
            </a:r>
            <a:endParaRPr kumimoji="0" lang="pt-BR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236630B5-95A3-4F6C-9594-37D8008037AD}"/>
              </a:ext>
            </a:extLst>
          </p:cNvPr>
          <p:cNvSpPr txBox="1"/>
          <p:nvPr/>
        </p:nvSpPr>
        <p:spPr>
          <a:xfrm>
            <a:off x="4311140" y="3008588"/>
            <a:ext cx="348065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pt-BR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3600" i="0" u="none" strike="noStrike" cap="none" spc="0" normalizeH="0" baseline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defRPr>
            </a:lvl1pPr>
          </a:lstStyle>
          <a:p>
            <a:pPr lvl="0">
              <a:defRPr/>
            </a:pPr>
            <a:r>
              <a:rPr lang="en-US" sz="2400" b="1" noProof="0" dirty="0">
                <a:latin typeface="+mn-lt"/>
              </a:rPr>
              <a:t>TAKING ON TOO MANY PROJECTS  AT ONCE</a:t>
            </a:r>
            <a:endParaRPr kumimoji="0" lang="pt-BR" sz="2400" b="1" i="0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21" name="Retângulo: Cantos Arredondados 20">
            <a:extLst>
              <a:ext uri="{FF2B5EF4-FFF2-40B4-BE49-F238E27FC236}">
                <a16:creationId xmlns:a16="http://schemas.microsoft.com/office/drawing/2014/main" id="{E1F303BA-865F-4A1B-9E2E-3EBFD602271A}"/>
              </a:ext>
            </a:extLst>
          </p:cNvPr>
          <p:cNvSpPr/>
          <p:nvPr/>
        </p:nvSpPr>
        <p:spPr>
          <a:xfrm>
            <a:off x="5449358" y="5944279"/>
            <a:ext cx="1543137" cy="249382"/>
          </a:xfrm>
          <a:prstGeom prst="roundRect">
            <a:avLst>
              <a:gd name="adj" fmla="val 50000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tângulo: Cantos Arredondados 21">
            <a:extLst>
              <a:ext uri="{FF2B5EF4-FFF2-40B4-BE49-F238E27FC236}">
                <a16:creationId xmlns:a16="http://schemas.microsoft.com/office/drawing/2014/main" id="{584D3486-22B0-4D05-8A2B-FDF42EC0AC36}"/>
              </a:ext>
            </a:extLst>
          </p:cNvPr>
          <p:cNvSpPr/>
          <p:nvPr/>
        </p:nvSpPr>
        <p:spPr>
          <a:xfrm>
            <a:off x="5449358" y="6264086"/>
            <a:ext cx="1543137" cy="249382"/>
          </a:xfrm>
          <a:prstGeom prst="roundRect">
            <a:avLst>
              <a:gd name="adj" fmla="val 50000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tângulo: Cantos Arredondados 23">
            <a:extLst>
              <a:ext uri="{FF2B5EF4-FFF2-40B4-BE49-F238E27FC236}">
                <a16:creationId xmlns:a16="http://schemas.microsoft.com/office/drawing/2014/main" id="{21F1F743-DB9C-4630-84BE-45F7C1E1C2AF}"/>
              </a:ext>
            </a:extLst>
          </p:cNvPr>
          <p:cNvSpPr/>
          <p:nvPr/>
        </p:nvSpPr>
        <p:spPr>
          <a:xfrm>
            <a:off x="5624850" y="6559167"/>
            <a:ext cx="1191587" cy="274107"/>
          </a:xfrm>
          <a:prstGeom prst="roundRect">
            <a:avLst>
              <a:gd name="adj" fmla="val 50000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Gráfico 2" descr="Rosto a chorar com preenchimento sólido com preenchimento sólido">
            <a:extLst>
              <a:ext uri="{FF2B5EF4-FFF2-40B4-BE49-F238E27FC236}">
                <a16:creationId xmlns:a16="http://schemas.microsoft.com/office/drawing/2014/main" id="{5D79D089-5FCB-4A94-BC2D-2E334165B9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86265" y="107335"/>
            <a:ext cx="914400" cy="91440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D71C77BD-F509-45C1-ACB2-B6436182BC1B}"/>
              </a:ext>
            </a:extLst>
          </p:cNvPr>
          <p:cNvSpPr txBox="1"/>
          <p:nvPr/>
        </p:nvSpPr>
        <p:spPr>
          <a:xfrm>
            <a:off x="8839200" y="5638800"/>
            <a:ext cx="31588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PT" dirty="0"/>
          </a:p>
          <a:p>
            <a:r>
              <a:rPr lang="pt-PT" dirty="0"/>
              <a:t>(The balance careers, 2022)</a:t>
            </a:r>
          </a:p>
        </p:txBody>
      </p:sp>
    </p:spTree>
    <p:extLst>
      <p:ext uri="{BB962C8B-B14F-4D97-AF65-F5344CB8AC3E}">
        <p14:creationId xmlns:p14="http://schemas.microsoft.com/office/powerpoint/2010/main" val="162837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96296E-6 L 0.04323 0.00115 " pathEditMode="relative" rAng="0" ptsTypes="AA">
                                      <p:cBhvr>
                                        <p:cTn id="6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1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5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2.59259E-6 L -0.0457 -0.00046 " pathEditMode="relative" rAng="0" ptsTypes="AA">
                                      <p:cBhvr>
                                        <p:cTn id="9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2" y="-23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22" presetClass="entr" presetSubtype="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0 L 0.05013 0 " pathEditMode="relative" rAng="0" ptsTypes="AA">
                                      <p:cBhvr>
                                        <p:cTn id="15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0" y="0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5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2.59259E-6 L -0.0457 -0.00046 " pathEditMode="relative" rAng="0" ptsTypes="AA">
                                      <p:cBhvr>
                                        <p:cTn id="21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2" y="-23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22" presetClass="entr" presetSubtype="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7" grpId="0" animBg="1"/>
      <p:bldP spid="20" grpId="0" animBg="1"/>
      <p:bldP spid="15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CaixaDeTexto 165">
            <a:extLst>
              <a:ext uri="{FF2B5EF4-FFF2-40B4-BE49-F238E27FC236}">
                <a16:creationId xmlns:a16="http://schemas.microsoft.com/office/drawing/2014/main" id="{0BE8DE1C-5FDE-4414-9377-B92E52F2CC91}"/>
              </a:ext>
            </a:extLst>
          </p:cNvPr>
          <p:cNvSpPr txBox="1"/>
          <p:nvPr/>
        </p:nvSpPr>
        <p:spPr>
          <a:xfrm>
            <a:off x="2970346" y="1051877"/>
            <a:ext cx="89051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ea typeface="+mn-ea"/>
                <a:cs typeface="+mn-cs"/>
              </a:rPr>
              <a:t>Indeed, 2022. Indeed. [Online]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ea typeface="+mn-ea"/>
                <a:cs typeface="+mn-cs"/>
              </a:rPr>
              <a:t>Available at: https://www.indeed.com/hire/job-description/restaurant-manager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ea typeface="+mn-ea"/>
                <a:cs typeface="+mn-cs"/>
              </a:rPr>
              <a:t>[Accessed 02 April 2022].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8C5B50DF-CBBF-4FBA-A5E6-CF39E7F3B70E}"/>
              </a:ext>
            </a:extLst>
          </p:cNvPr>
          <p:cNvGrpSpPr/>
          <p:nvPr/>
        </p:nvGrpSpPr>
        <p:grpSpPr>
          <a:xfrm>
            <a:off x="2749572" y="2587923"/>
            <a:ext cx="8905122" cy="1015663"/>
            <a:chOff x="2749572" y="2482415"/>
            <a:chExt cx="8905122" cy="1015663"/>
          </a:xfrm>
        </p:grpSpPr>
        <p:sp>
          <p:nvSpPr>
            <p:cNvPr id="168" name="CaixaDeTexto 167">
              <a:extLst>
                <a:ext uri="{FF2B5EF4-FFF2-40B4-BE49-F238E27FC236}">
                  <a16:creationId xmlns:a16="http://schemas.microsoft.com/office/drawing/2014/main" id="{4C63BD87-9F7B-4AC8-BC8C-B8134D249749}"/>
                </a:ext>
              </a:extLst>
            </p:cNvPr>
            <p:cNvSpPr txBox="1"/>
            <p:nvPr/>
          </p:nvSpPr>
          <p:spPr>
            <a:xfrm>
              <a:off x="2749572" y="2482415"/>
              <a:ext cx="890512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ea typeface="+mn-ea"/>
                  <a:cs typeface="+mn-cs"/>
                </a:rPr>
                <a:t>CareerExplorer by sokanu, 2022. CareerExplorer. [Online] 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ea typeface="+mn-ea"/>
                  <a:cs typeface="+mn-cs"/>
                </a:rPr>
                <a:t>Available at: https://www.careerexplorer.com/careers/restaurant-manager/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ea typeface="+mn-ea"/>
                  <a:cs typeface="+mn-cs"/>
                </a:rPr>
                <a:t>[Accessed 02 April 2022].</a:t>
              </a:r>
            </a:p>
          </p:txBody>
        </p:sp>
        <p:sp>
          <p:nvSpPr>
            <p:cNvPr id="169" name="CaixaDeTexto 168">
              <a:extLst>
                <a:ext uri="{FF2B5EF4-FFF2-40B4-BE49-F238E27FC236}">
                  <a16:creationId xmlns:a16="http://schemas.microsoft.com/office/drawing/2014/main" id="{6D3D5C6A-1196-4E24-B6EB-2EEFDC3D773D}"/>
                </a:ext>
              </a:extLst>
            </p:cNvPr>
            <p:cNvSpPr txBox="1"/>
            <p:nvPr/>
          </p:nvSpPr>
          <p:spPr>
            <a:xfrm>
              <a:off x="2767156" y="2924194"/>
              <a:ext cx="822835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39935AC4-4208-4A74-8496-5ABEEE924BD3}"/>
              </a:ext>
            </a:extLst>
          </p:cNvPr>
          <p:cNvGrpSpPr/>
          <p:nvPr/>
        </p:nvGrpSpPr>
        <p:grpSpPr>
          <a:xfrm>
            <a:off x="3060476" y="4089422"/>
            <a:ext cx="8702033" cy="1508105"/>
            <a:chOff x="3078060" y="4027876"/>
            <a:chExt cx="8702033" cy="1508105"/>
          </a:xfrm>
        </p:grpSpPr>
        <p:sp>
          <p:nvSpPr>
            <p:cNvPr id="170" name="CaixaDeTexto 169">
              <a:extLst>
                <a:ext uri="{FF2B5EF4-FFF2-40B4-BE49-F238E27FC236}">
                  <a16:creationId xmlns:a16="http://schemas.microsoft.com/office/drawing/2014/main" id="{25364BA1-21AA-43A4-8E81-E1987363E343}"/>
                </a:ext>
              </a:extLst>
            </p:cNvPr>
            <p:cNvSpPr txBox="1"/>
            <p:nvPr/>
          </p:nvSpPr>
          <p:spPr>
            <a:xfrm>
              <a:off x="3078060" y="4027876"/>
              <a:ext cx="8702033" cy="150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000" dirty="0">
                  <a:solidFill>
                    <a:prstClr val="black">
                      <a:lumMod val="85000"/>
                      <a:lumOff val="15000"/>
                    </a:prstClr>
                  </a:solidFill>
                </a:rPr>
                <a:t>The balance careers, 2022. The balance careers. [Online] 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000" dirty="0">
                  <a:solidFill>
                    <a:prstClr val="black">
                      <a:lumMod val="85000"/>
                      <a:lumOff val="15000"/>
                    </a:prstClr>
                  </a:solidFill>
                </a:rPr>
                <a:t>Available at: https://www.thebalancecareers.com/list-of-weaknesses-2063805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000" dirty="0">
                  <a:solidFill>
                    <a:prstClr val="black">
                      <a:lumMod val="85000"/>
                      <a:lumOff val="15000"/>
                    </a:prstClr>
                  </a:solidFill>
                </a:rPr>
                <a:t>[Accessed 02 April 2022].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en-US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endParaRPr>
            </a:p>
          </p:txBody>
        </p:sp>
        <p:sp>
          <p:nvSpPr>
            <p:cNvPr id="171" name="CaixaDeTexto 170">
              <a:extLst>
                <a:ext uri="{FF2B5EF4-FFF2-40B4-BE49-F238E27FC236}">
                  <a16:creationId xmlns:a16="http://schemas.microsoft.com/office/drawing/2014/main" id="{A8A3BB2F-6D8C-4041-8F85-60297D85D26F}"/>
                </a:ext>
              </a:extLst>
            </p:cNvPr>
            <p:cNvSpPr txBox="1"/>
            <p:nvPr/>
          </p:nvSpPr>
          <p:spPr>
            <a:xfrm>
              <a:off x="3086851" y="4452070"/>
              <a:ext cx="822835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sp>
        <p:nvSpPr>
          <p:cNvPr id="34" name="Retângulo 33">
            <a:extLst>
              <a:ext uri="{FF2B5EF4-FFF2-40B4-BE49-F238E27FC236}">
                <a16:creationId xmlns:a16="http://schemas.microsoft.com/office/drawing/2014/main" id="{80C3625D-E06F-43AB-B877-3483C4A629AB}"/>
              </a:ext>
            </a:extLst>
          </p:cNvPr>
          <p:cNvSpPr/>
          <p:nvPr/>
        </p:nvSpPr>
        <p:spPr>
          <a:xfrm>
            <a:off x="576" y="4080150"/>
            <a:ext cx="2952173" cy="9920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Retângulo 32">
            <a:extLst>
              <a:ext uri="{FF2B5EF4-FFF2-40B4-BE49-F238E27FC236}">
                <a16:creationId xmlns:a16="http://schemas.microsoft.com/office/drawing/2014/main" id="{04FE8C4D-C2EF-4544-9F19-015DC44EFCBF}"/>
              </a:ext>
            </a:extLst>
          </p:cNvPr>
          <p:cNvSpPr/>
          <p:nvPr/>
        </p:nvSpPr>
        <p:spPr>
          <a:xfrm>
            <a:off x="0" y="2557963"/>
            <a:ext cx="2650806" cy="9920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tângulo 2">
            <a:extLst>
              <a:ext uri="{FF2B5EF4-FFF2-40B4-BE49-F238E27FC236}">
                <a16:creationId xmlns:a16="http://schemas.microsoft.com/office/drawing/2014/main" id="{F9C44334-817C-44CD-AC86-6D78B83C1584}"/>
              </a:ext>
            </a:extLst>
          </p:cNvPr>
          <p:cNvSpPr/>
          <p:nvPr/>
        </p:nvSpPr>
        <p:spPr>
          <a:xfrm>
            <a:off x="1" y="1051877"/>
            <a:ext cx="2916256" cy="9920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7" name="Forma Livre: Forma 186">
            <a:extLst>
              <a:ext uri="{FF2B5EF4-FFF2-40B4-BE49-F238E27FC236}">
                <a16:creationId xmlns:a16="http://schemas.microsoft.com/office/drawing/2014/main" id="{30AC9FAF-7604-4B00-864E-0E3C5E66286A}"/>
              </a:ext>
            </a:extLst>
          </p:cNvPr>
          <p:cNvSpPr/>
          <p:nvPr/>
        </p:nvSpPr>
        <p:spPr>
          <a:xfrm rot="16200000" flipV="1">
            <a:off x="-2777807" y="2949104"/>
            <a:ext cx="9412001" cy="1796093"/>
          </a:xfrm>
          <a:custGeom>
            <a:avLst/>
            <a:gdLst>
              <a:gd name="connsiteX0" fmla="*/ 9412001 w 9412001"/>
              <a:gd name="connsiteY0" fmla="*/ 931051 h 1796093"/>
              <a:gd name="connsiteX1" fmla="*/ 9194642 w 9412001"/>
              <a:gd name="connsiteY1" fmla="*/ 929237 h 1796093"/>
              <a:gd name="connsiteX2" fmla="*/ 8536971 w 9412001"/>
              <a:gd name="connsiteY2" fmla="*/ 1578722 h 1796093"/>
              <a:gd name="connsiteX3" fmla="*/ 7884746 w 9412001"/>
              <a:gd name="connsiteY3" fmla="*/ 923768 h 1796093"/>
              <a:gd name="connsiteX4" fmla="*/ 7882034 w 9412001"/>
              <a:gd name="connsiteY4" fmla="*/ 923768 h 1796093"/>
              <a:gd name="connsiteX5" fmla="*/ 7864839 w 9412001"/>
              <a:gd name="connsiteY5" fmla="*/ 752730 h 1796093"/>
              <a:gd name="connsiteX6" fmla="*/ 7013779 w 9412001"/>
              <a:gd name="connsiteY6" fmla="*/ 55724 h 1796093"/>
              <a:gd name="connsiteX7" fmla="*/ 6156930 w 9412001"/>
              <a:gd name="connsiteY7" fmla="*/ 745599 h 1796093"/>
              <a:gd name="connsiteX8" fmla="*/ 6140157 w 9412001"/>
              <a:gd name="connsiteY8" fmla="*/ 899505 h 1796093"/>
              <a:gd name="connsiteX9" fmla="*/ 6137945 w 9412001"/>
              <a:gd name="connsiteY9" fmla="*/ 899487 h 1796093"/>
              <a:gd name="connsiteX10" fmla="*/ 5480275 w 9412001"/>
              <a:gd name="connsiteY10" fmla="*/ 1548972 h 1796093"/>
              <a:gd name="connsiteX11" fmla="*/ 4828050 w 9412001"/>
              <a:gd name="connsiteY11" fmla="*/ 894018 h 1796093"/>
              <a:gd name="connsiteX12" fmla="*/ 4824700 w 9412001"/>
              <a:gd name="connsiteY12" fmla="*/ 894018 h 1796093"/>
              <a:gd name="connsiteX13" fmla="*/ 4808193 w 9412001"/>
              <a:gd name="connsiteY13" fmla="*/ 729824 h 1796093"/>
              <a:gd name="connsiteX14" fmla="*/ 3957134 w 9412001"/>
              <a:gd name="connsiteY14" fmla="*/ 32818 h 1796093"/>
              <a:gd name="connsiteX15" fmla="*/ 3100284 w 9412001"/>
              <a:gd name="connsiteY15" fmla="*/ 722693 h 1796093"/>
              <a:gd name="connsiteX16" fmla="*/ 3083512 w 9412001"/>
              <a:gd name="connsiteY16" fmla="*/ 876600 h 1796093"/>
              <a:gd name="connsiteX17" fmla="*/ 3081300 w 9412001"/>
              <a:gd name="connsiteY17" fmla="*/ 876581 h 1796093"/>
              <a:gd name="connsiteX18" fmla="*/ 2423629 w 9412001"/>
              <a:gd name="connsiteY18" fmla="*/ 1526066 h 1796093"/>
              <a:gd name="connsiteX19" fmla="*/ 1771404 w 9412001"/>
              <a:gd name="connsiteY19" fmla="*/ 871112 h 1796093"/>
              <a:gd name="connsiteX20" fmla="*/ 1769708 w 9412001"/>
              <a:gd name="connsiteY20" fmla="*/ 871112 h 1796093"/>
              <a:gd name="connsiteX21" fmla="*/ 1751071 w 9412001"/>
              <a:gd name="connsiteY21" fmla="*/ 700092 h 1796093"/>
              <a:gd name="connsiteX22" fmla="*/ 881540 w 9412001"/>
              <a:gd name="connsiteY22" fmla="*/ 8 h 1796093"/>
              <a:gd name="connsiteX23" fmla="*/ 0 w 9412001"/>
              <a:gd name="connsiteY23" fmla="*/ 885236 h 1796093"/>
              <a:gd name="connsiteX24" fmla="*/ 220582 w 9412001"/>
              <a:gd name="connsiteY24" fmla="*/ 885236 h 1796093"/>
              <a:gd name="connsiteX25" fmla="*/ 882460 w 9412001"/>
              <a:gd name="connsiteY25" fmla="*/ 220589 h 1796093"/>
              <a:gd name="connsiteX26" fmla="*/ 1549865 w 9412001"/>
              <a:gd name="connsiteY26" fmla="*/ 879686 h 1796093"/>
              <a:gd name="connsiteX27" fmla="*/ 1554894 w 9412001"/>
              <a:gd name="connsiteY27" fmla="*/ 879644 h 1796093"/>
              <a:gd name="connsiteX28" fmla="*/ 1571661 w 9412001"/>
              <a:gd name="connsiteY28" fmla="*/ 1046425 h 1796093"/>
              <a:gd name="connsiteX29" fmla="*/ 2422721 w 9412001"/>
              <a:gd name="connsiteY29" fmla="*/ 1743431 h 1796093"/>
              <a:gd name="connsiteX30" fmla="*/ 3279571 w 9412001"/>
              <a:gd name="connsiteY30" fmla="*/ 1053556 h 1796093"/>
              <a:gd name="connsiteX31" fmla="*/ 3296342 w 9412001"/>
              <a:gd name="connsiteY31" fmla="*/ 899649 h 1796093"/>
              <a:gd name="connsiteX32" fmla="*/ 3298554 w 9412001"/>
              <a:gd name="connsiteY32" fmla="*/ 899668 h 1796093"/>
              <a:gd name="connsiteX33" fmla="*/ 3956225 w 9412001"/>
              <a:gd name="connsiteY33" fmla="*/ 250183 h 1796093"/>
              <a:gd name="connsiteX34" fmla="*/ 4608450 w 9412001"/>
              <a:gd name="connsiteY34" fmla="*/ 905137 h 1796093"/>
              <a:gd name="connsiteX35" fmla="*/ 4611800 w 9412001"/>
              <a:gd name="connsiteY35" fmla="*/ 905137 h 1796093"/>
              <a:gd name="connsiteX36" fmla="*/ 4628306 w 9412001"/>
              <a:gd name="connsiteY36" fmla="*/ 1069330 h 1796093"/>
              <a:gd name="connsiteX37" fmla="*/ 5479366 w 9412001"/>
              <a:gd name="connsiteY37" fmla="*/ 1766336 h 1796093"/>
              <a:gd name="connsiteX38" fmla="*/ 6336217 w 9412001"/>
              <a:gd name="connsiteY38" fmla="*/ 1076461 h 1796093"/>
              <a:gd name="connsiteX39" fmla="*/ 6352988 w 9412001"/>
              <a:gd name="connsiteY39" fmla="*/ 922555 h 1796093"/>
              <a:gd name="connsiteX40" fmla="*/ 6355200 w 9412001"/>
              <a:gd name="connsiteY40" fmla="*/ 922573 h 1796093"/>
              <a:gd name="connsiteX41" fmla="*/ 7012871 w 9412001"/>
              <a:gd name="connsiteY41" fmla="*/ 273088 h 1796093"/>
              <a:gd name="connsiteX42" fmla="*/ 7665096 w 9412001"/>
              <a:gd name="connsiteY42" fmla="*/ 928042 h 1796093"/>
              <a:gd name="connsiteX43" fmla="*/ 7667808 w 9412001"/>
              <a:gd name="connsiteY43" fmla="*/ 928042 h 1796093"/>
              <a:gd name="connsiteX44" fmla="*/ 7685003 w 9412001"/>
              <a:gd name="connsiteY44" fmla="*/ 1099081 h 1796093"/>
              <a:gd name="connsiteX45" fmla="*/ 8536062 w 9412001"/>
              <a:gd name="connsiteY45" fmla="*/ 1796086 h 1796093"/>
              <a:gd name="connsiteX46" fmla="*/ 9412001 w 9412001"/>
              <a:gd name="connsiteY46" fmla="*/ 931051 h 1796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9412001" h="1796093">
                <a:moveTo>
                  <a:pt x="9412001" y="931051"/>
                </a:moveTo>
                <a:lnTo>
                  <a:pt x="9194642" y="929237"/>
                </a:lnTo>
                <a:cubicBezTo>
                  <a:pt x="9191631" y="1289881"/>
                  <a:pt x="8897625" y="1580228"/>
                  <a:pt x="8536971" y="1578722"/>
                </a:cubicBezTo>
                <a:cubicBezTo>
                  <a:pt x="8176317" y="1577216"/>
                  <a:pt x="7884746" y="1284425"/>
                  <a:pt x="7884746" y="923768"/>
                </a:cubicBezTo>
                <a:lnTo>
                  <a:pt x="7882034" y="923768"/>
                </a:lnTo>
                <a:lnTo>
                  <a:pt x="7864839" y="752730"/>
                </a:lnTo>
                <a:cubicBezTo>
                  <a:pt x="7783941" y="356263"/>
                  <a:pt x="7434082" y="57479"/>
                  <a:pt x="7013779" y="55724"/>
                </a:cubicBezTo>
                <a:cubicBezTo>
                  <a:pt x="6593476" y="53969"/>
                  <a:pt x="6241134" y="349822"/>
                  <a:pt x="6156930" y="745599"/>
                </a:cubicBezTo>
                <a:lnTo>
                  <a:pt x="6140157" y="899505"/>
                </a:lnTo>
                <a:lnTo>
                  <a:pt x="6137945" y="899487"/>
                </a:lnTo>
                <a:cubicBezTo>
                  <a:pt x="6134934" y="1260131"/>
                  <a:pt x="5840929" y="1550478"/>
                  <a:pt x="5480275" y="1548972"/>
                </a:cubicBezTo>
                <a:cubicBezTo>
                  <a:pt x="5119621" y="1547466"/>
                  <a:pt x="4828050" y="1254674"/>
                  <a:pt x="4828050" y="894018"/>
                </a:cubicBezTo>
                <a:lnTo>
                  <a:pt x="4824700" y="894018"/>
                </a:lnTo>
                <a:lnTo>
                  <a:pt x="4808193" y="729824"/>
                </a:lnTo>
                <a:cubicBezTo>
                  <a:pt x="4727295" y="333358"/>
                  <a:pt x="4377437" y="34574"/>
                  <a:pt x="3957134" y="32818"/>
                </a:cubicBezTo>
                <a:cubicBezTo>
                  <a:pt x="3536830" y="31064"/>
                  <a:pt x="3184488" y="326916"/>
                  <a:pt x="3100284" y="722693"/>
                </a:cubicBezTo>
                <a:lnTo>
                  <a:pt x="3083512" y="876600"/>
                </a:lnTo>
                <a:lnTo>
                  <a:pt x="3081300" y="876581"/>
                </a:lnTo>
                <a:cubicBezTo>
                  <a:pt x="3078289" y="1237226"/>
                  <a:pt x="2784283" y="1527572"/>
                  <a:pt x="2423629" y="1526066"/>
                </a:cubicBezTo>
                <a:cubicBezTo>
                  <a:pt x="2062975" y="1524561"/>
                  <a:pt x="1771404" y="1231769"/>
                  <a:pt x="1771404" y="871112"/>
                </a:cubicBezTo>
                <a:lnTo>
                  <a:pt x="1769708" y="871112"/>
                </a:lnTo>
                <a:lnTo>
                  <a:pt x="1751071" y="700092"/>
                </a:lnTo>
                <a:cubicBezTo>
                  <a:pt x="1665620" y="298458"/>
                  <a:pt x="1308063" y="-1773"/>
                  <a:pt x="881540" y="8"/>
                </a:cubicBezTo>
                <a:cubicBezTo>
                  <a:pt x="394085" y="2043"/>
                  <a:pt x="0" y="397776"/>
                  <a:pt x="0" y="885236"/>
                </a:cubicBezTo>
                <a:lnTo>
                  <a:pt x="220582" y="885236"/>
                </a:lnTo>
                <a:cubicBezTo>
                  <a:pt x="220582" y="519242"/>
                  <a:pt x="516469" y="222117"/>
                  <a:pt x="882460" y="220589"/>
                </a:cubicBezTo>
                <a:cubicBezTo>
                  <a:pt x="1248451" y="219061"/>
                  <a:pt x="1546809" y="513704"/>
                  <a:pt x="1549865" y="879686"/>
                </a:cubicBezTo>
                <a:lnTo>
                  <a:pt x="1554894" y="879644"/>
                </a:lnTo>
                <a:lnTo>
                  <a:pt x="1571661" y="1046425"/>
                </a:lnTo>
                <a:cubicBezTo>
                  <a:pt x="1652558" y="1442891"/>
                  <a:pt x="2002417" y="1741676"/>
                  <a:pt x="2422721" y="1743431"/>
                </a:cubicBezTo>
                <a:cubicBezTo>
                  <a:pt x="2843023" y="1745186"/>
                  <a:pt x="3195365" y="1449333"/>
                  <a:pt x="3279571" y="1053556"/>
                </a:cubicBezTo>
                <a:lnTo>
                  <a:pt x="3296342" y="899649"/>
                </a:lnTo>
                <a:lnTo>
                  <a:pt x="3298554" y="899668"/>
                </a:lnTo>
                <a:cubicBezTo>
                  <a:pt x="3301566" y="539024"/>
                  <a:pt x="3595571" y="248677"/>
                  <a:pt x="3956225" y="250183"/>
                </a:cubicBezTo>
                <a:cubicBezTo>
                  <a:pt x="4316879" y="251688"/>
                  <a:pt x="4608450" y="544480"/>
                  <a:pt x="4608450" y="905137"/>
                </a:cubicBezTo>
                <a:lnTo>
                  <a:pt x="4611800" y="905137"/>
                </a:lnTo>
                <a:lnTo>
                  <a:pt x="4628306" y="1069330"/>
                </a:lnTo>
                <a:cubicBezTo>
                  <a:pt x="4709204" y="1465797"/>
                  <a:pt x="5059063" y="1764581"/>
                  <a:pt x="5479366" y="1766336"/>
                </a:cubicBezTo>
                <a:cubicBezTo>
                  <a:pt x="5899669" y="1768090"/>
                  <a:pt x="6252010" y="1472238"/>
                  <a:pt x="6336217" y="1076461"/>
                </a:cubicBezTo>
                <a:lnTo>
                  <a:pt x="6352988" y="922555"/>
                </a:lnTo>
                <a:lnTo>
                  <a:pt x="6355200" y="922573"/>
                </a:lnTo>
                <a:cubicBezTo>
                  <a:pt x="6358211" y="561929"/>
                  <a:pt x="6652217" y="271582"/>
                  <a:pt x="7012871" y="273088"/>
                </a:cubicBezTo>
                <a:cubicBezTo>
                  <a:pt x="7373525" y="274594"/>
                  <a:pt x="7665096" y="567386"/>
                  <a:pt x="7665096" y="928042"/>
                </a:cubicBezTo>
                <a:lnTo>
                  <a:pt x="7667808" y="928042"/>
                </a:lnTo>
                <a:lnTo>
                  <a:pt x="7685003" y="1099081"/>
                </a:lnTo>
                <a:cubicBezTo>
                  <a:pt x="7765900" y="1495547"/>
                  <a:pt x="8115759" y="1794332"/>
                  <a:pt x="8536062" y="1796086"/>
                </a:cubicBezTo>
                <a:cubicBezTo>
                  <a:pt x="9016409" y="1798091"/>
                  <a:pt x="9407990" y="1411385"/>
                  <a:pt x="9412001" y="931051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>
            <a:innerShdw blurRad="139700" dist="50800" dir="432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63" name="Conector reto 162">
            <a:extLst>
              <a:ext uri="{FF2B5EF4-FFF2-40B4-BE49-F238E27FC236}">
                <a16:creationId xmlns:a16="http://schemas.microsoft.com/office/drawing/2014/main" id="{6AEBC9FB-48D7-47EF-AD40-B79CC163BC4E}"/>
              </a:ext>
            </a:extLst>
          </p:cNvPr>
          <p:cNvCxnSpPr/>
          <p:nvPr/>
        </p:nvCxnSpPr>
        <p:spPr>
          <a:xfrm>
            <a:off x="2676839" y="2511793"/>
            <a:ext cx="0" cy="1054872"/>
          </a:xfrm>
          <a:prstGeom prst="line">
            <a:avLst/>
          </a:prstGeom>
          <a:ln w="57150" cap="rnd">
            <a:gradFill>
              <a:gsLst>
                <a:gs pos="0">
                  <a:schemeClr val="accent2"/>
                </a:gs>
                <a:gs pos="92000">
                  <a:schemeClr val="accent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CaixaDeTexto 173">
            <a:extLst>
              <a:ext uri="{FF2B5EF4-FFF2-40B4-BE49-F238E27FC236}">
                <a16:creationId xmlns:a16="http://schemas.microsoft.com/office/drawing/2014/main" id="{4B332068-A9A2-445E-ABBF-C3CCBFC17CA6}"/>
              </a:ext>
            </a:extLst>
          </p:cNvPr>
          <p:cNvSpPr txBox="1"/>
          <p:nvPr/>
        </p:nvSpPr>
        <p:spPr>
          <a:xfrm>
            <a:off x="3281680" y="11097"/>
            <a:ext cx="56286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References</a:t>
            </a: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6B6E11FB-4E4E-43C2-95D3-AD26BDDDCF2E}"/>
              </a:ext>
            </a:extLst>
          </p:cNvPr>
          <p:cNvGrpSpPr/>
          <p:nvPr/>
        </p:nvGrpSpPr>
        <p:grpSpPr>
          <a:xfrm>
            <a:off x="1323914" y="972501"/>
            <a:ext cx="1111009" cy="1111009"/>
            <a:chOff x="1323914" y="972501"/>
            <a:chExt cx="1111009" cy="1111009"/>
          </a:xfrm>
        </p:grpSpPr>
        <p:sp>
          <p:nvSpPr>
            <p:cNvPr id="143" name="Elipse 142">
              <a:extLst>
                <a:ext uri="{FF2B5EF4-FFF2-40B4-BE49-F238E27FC236}">
                  <a16:creationId xmlns:a16="http://schemas.microsoft.com/office/drawing/2014/main" id="{A78420DA-D5A7-4C95-B3EB-F9F5D6252201}"/>
                </a:ext>
              </a:extLst>
            </p:cNvPr>
            <p:cNvSpPr/>
            <p:nvPr/>
          </p:nvSpPr>
          <p:spPr>
            <a:xfrm>
              <a:off x="1323914" y="972501"/>
              <a:ext cx="1111009" cy="1111009"/>
            </a:xfrm>
            <a:prstGeom prst="ellipse">
              <a:avLst/>
            </a:prstGeom>
            <a:gradFill>
              <a:gsLst>
                <a:gs pos="0">
                  <a:schemeClr val="accent1"/>
                </a:gs>
                <a:gs pos="95000">
                  <a:schemeClr val="accent1">
                    <a:lumMod val="75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6" name="Forma Livre: Forma 155">
              <a:extLst>
                <a:ext uri="{FF2B5EF4-FFF2-40B4-BE49-F238E27FC236}">
                  <a16:creationId xmlns:a16="http://schemas.microsoft.com/office/drawing/2014/main" id="{0AB5593A-D3A8-475A-93B9-A3C5593E654A}"/>
                </a:ext>
              </a:extLst>
            </p:cNvPr>
            <p:cNvSpPr/>
            <p:nvPr/>
          </p:nvSpPr>
          <p:spPr>
            <a:xfrm>
              <a:off x="1442837" y="1091424"/>
              <a:ext cx="873161" cy="873161"/>
            </a:xfrm>
            <a:custGeom>
              <a:avLst/>
              <a:gdLst/>
              <a:ahLst/>
              <a:cxnLst/>
              <a:rect l="l" t="t" r="r" b="b"/>
              <a:pathLst>
                <a:path w="1472270" h="1472270">
                  <a:moveTo>
                    <a:pt x="470349" y="305634"/>
                  </a:moveTo>
                  <a:lnTo>
                    <a:pt x="470349" y="464130"/>
                  </a:lnTo>
                  <a:lnTo>
                    <a:pt x="641037" y="464130"/>
                  </a:lnTo>
                  <a:lnTo>
                    <a:pt x="641037" y="1159074"/>
                  </a:lnTo>
                  <a:lnTo>
                    <a:pt x="838547" y="1159074"/>
                  </a:lnTo>
                  <a:lnTo>
                    <a:pt x="838547" y="305634"/>
                  </a:lnTo>
                  <a:close/>
                  <a:moveTo>
                    <a:pt x="736135" y="0"/>
                  </a:moveTo>
                  <a:cubicBezTo>
                    <a:pt x="1142691" y="0"/>
                    <a:pt x="1472270" y="329579"/>
                    <a:pt x="1472270" y="736135"/>
                  </a:cubicBezTo>
                  <a:cubicBezTo>
                    <a:pt x="1472270" y="1142691"/>
                    <a:pt x="1142691" y="1472270"/>
                    <a:pt x="736135" y="1472270"/>
                  </a:cubicBezTo>
                  <a:cubicBezTo>
                    <a:pt x="329579" y="1472270"/>
                    <a:pt x="0" y="1142691"/>
                    <a:pt x="0" y="736135"/>
                  </a:cubicBezTo>
                  <a:cubicBezTo>
                    <a:pt x="0" y="329579"/>
                    <a:pt x="329579" y="0"/>
                    <a:pt x="73613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1104558F-B701-4ABC-81B1-00056E148D8C}"/>
              </a:ext>
            </a:extLst>
          </p:cNvPr>
          <p:cNvGrpSpPr/>
          <p:nvPr/>
        </p:nvGrpSpPr>
        <p:grpSpPr>
          <a:xfrm>
            <a:off x="1385501" y="2511793"/>
            <a:ext cx="1111009" cy="1111009"/>
            <a:chOff x="1385501" y="2511793"/>
            <a:chExt cx="1111009" cy="1111009"/>
          </a:xfrm>
        </p:grpSpPr>
        <p:sp>
          <p:nvSpPr>
            <p:cNvPr id="145" name="Elipse 144">
              <a:extLst>
                <a:ext uri="{FF2B5EF4-FFF2-40B4-BE49-F238E27FC236}">
                  <a16:creationId xmlns:a16="http://schemas.microsoft.com/office/drawing/2014/main" id="{BB1EE92D-9AA3-4076-B2AD-E35DEBB6D9E1}"/>
                </a:ext>
              </a:extLst>
            </p:cNvPr>
            <p:cNvSpPr/>
            <p:nvPr/>
          </p:nvSpPr>
          <p:spPr>
            <a:xfrm>
              <a:off x="1385501" y="2511793"/>
              <a:ext cx="1111009" cy="1111009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95000">
                  <a:schemeClr val="accent2">
                    <a:lumMod val="75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7" name="Forma Livre: Forma 156">
              <a:extLst>
                <a:ext uri="{FF2B5EF4-FFF2-40B4-BE49-F238E27FC236}">
                  <a16:creationId xmlns:a16="http://schemas.microsoft.com/office/drawing/2014/main" id="{9BF6C811-3934-4E48-9AC2-25722922515A}"/>
                </a:ext>
              </a:extLst>
            </p:cNvPr>
            <p:cNvSpPr/>
            <p:nvPr/>
          </p:nvSpPr>
          <p:spPr>
            <a:xfrm>
              <a:off x="1504425" y="2630717"/>
              <a:ext cx="873161" cy="873161"/>
            </a:xfrm>
            <a:custGeom>
              <a:avLst/>
              <a:gdLst/>
              <a:ahLst/>
              <a:cxnLst/>
              <a:rect l="l" t="t" r="r" b="b"/>
              <a:pathLst>
                <a:path w="1472270" h="1472270">
                  <a:moveTo>
                    <a:pt x="724241" y="291004"/>
                  </a:moveTo>
                  <a:cubicBezTo>
                    <a:pt x="648650" y="291004"/>
                    <a:pt x="581594" y="305024"/>
                    <a:pt x="523073" y="333066"/>
                  </a:cubicBezTo>
                  <a:cubicBezTo>
                    <a:pt x="464551" y="361108"/>
                    <a:pt x="418628" y="399919"/>
                    <a:pt x="385303" y="449500"/>
                  </a:cubicBezTo>
                  <a:lnTo>
                    <a:pt x="529169" y="542159"/>
                  </a:lnTo>
                  <a:cubicBezTo>
                    <a:pt x="549489" y="513711"/>
                    <a:pt x="574686" y="492375"/>
                    <a:pt x="604759" y="478151"/>
                  </a:cubicBezTo>
                  <a:cubicBezTo>
                    <a:pt x="634833" y="463927"/>
                    <a:pt x="668564" y="456815"/>
                    <a:pt x="705953" y="456815"/>
                  </a:cubicBezTo>
                  <a:cubicBezTo>
                    <a:pt x="750657" y="456815"/>
                    <a:pt x="784591" y="465959"/>
                    <a:pt x="807756" y="484247"/>
                  </a:cubicBezTo>
                  <a:cubicBezTo>
                    <a:pt x="830921" y="502535"/>
                    <a:pt x="842503" y="528748"/>
                    <a:pt x="842503" y="562885"/>
                  </a:cubicBezTo>
                  <a:cubicBezTo>
                    <a:pt x="842503" y="586457"/>
                    <a:pt x="836407" y="610231"/>
                    <a:pt x="824215" y="634209"/>
                  </a:cubicBezTo>
                  <a:cubicBezTo>
                    <a:pt x="812023" y="658186"/>
                    <a:pt x="788452" y="686837"/>
                    <a:pt x="753502" y="720162"/>
                  </a:cubicBezTo>
                  <a:lnTo>
                    <a:pt x="424318" y="1031058"/>
                  </a:lnTo>
                  <a:lnTo>
                    <a:pt x="424318" y="1159074"/>
                  </a:lnTo>
                  <a:lnTo>
                    <a:pt x="1069274" y="1159074"/>
                  </a:lnTo>
                  <a:lnTo>
                    <a:pt x="1069274" y="998140"/>
                  </a:lnTo>
                  <a:lnTo>
                    <a:pt x="702295" y="998140"/>
                  </a:lnTo>
                  <a:lnTo>
                    <a:pt x="898586" y="812821"/>
                  </a:lnTo>
                  <a:cubicBezTo>
                    <a:pt x="954670" y="760802"/>
                    <a:pt x="992465" y="714473"/>
                    <a:pt x="1011972" y="673833"/>
                  </a:cubicBezTo>
                  <a:cubicBezTo>
                    <a:pt x="1031479" y="633193"/>
                    <a:pt x="1041233" y="589708"/>
                    <a:pt x="1041233" y="543378"/>
                  </a:cubicBezTo>
                  <a:cubicBezTo>
                    <a:pt x="1041233" y="492172"/>
                    <a:pt x="1028025" y="447671"/>
                    <a:pt x="1001609" y="409876"/>
                  </a:cubicBezTo>
                  <a:cubicBezTo>
                    <a:pt x="975193" y="372081"/>
                    <a:pt x="938210" y="342820"/>
                    <a:pt x="890662" y="322093"/>
                  </a:cubicBezTo>
                  <a:cubicBezTo>
                    <a:pt x="843113" y="301367"/>
                    <a:pt x="787639" y="291004"/>
                    <a:pt x="724241" y="291004"/>
                  </a:cubicBezTo>
                  <a:close/>
                  <a:moveTo>
                    <a:pt x="736135" y="0"/>
                  </a:moveTo>
                  <a:cubicBezTo>
                    <a:pt x="1142691" y="0"/>
                    <a:pt x="1472270" y="329579"/>
                    <a:pt x="1472270" y="736135"/>
                  </a:cubicBezTo>
                  <a:cubicBezTo>
                    <a:pt x="1472270" y="1142691"/>
                    <a:pt x="1142691" y="1472270"/>
                    <a:pt x="736135" y="1472270"/>
                  </a:cubicBezTo>
                  <a:cubicBezTo>
                    <a:pt x="329579" y="1472270"/>
                    <a:pt x="0" y="1142691"/>
                    <a:pt x="0" y="736135"/>
                  </a:cubicBezTo>
                  <a:cubicBezTo>
                    <a:pt x="0" y="329579"/>
                    <a:pt x="329579" y="0"/>
                    <a:pt x="73613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572433A8-2B19-4E72-AAFA-EFE4D5ABD2E1}"/>
              </a:ext>
            </a:extLst>
          </p:cNvPr>
          <p:cNvGrpSpPr/>
          <p:nvPr/>
        </p:nvGrpSpPr>
        <p:grpSpPr>
          <a:xfrm>
            <a:off x="1341152" y="4030071"/>
            <a:ext cx="1111009" cy="1111009"/>
            <a:chOff x="1341152" y="4030071"/>
            <a:chExt cx="1111009" cy="1111009"/>
          </a:xfrm>
        </p:grpSpPr>
        <p:sp>
          <p:nvSpPr>
            <p:cNvPr id="146" name="Elipse 145">
              <a:extLst>
                <a:ext uri="{FF2B5EF4-FFF2-40B4-BE49-F238E27FC236}">
                  <a16:creationId xmlns:a16="http://schemas.microsoft.com/office/drawing/2014/main" id="{5791F182-9609-42AF-AFA8-3CFA74D7D634}"/>
                </a:ext>
              </a:extLst>
            </p:cNvPr>
            <p:cNvSpPr/>
            <p:nvPr/>
          </p:nvSpPr>
          <p:spPr>
            <a:xfrm>
              <a:off x="1341152" y="4030071"/>
              <a:ext cx="1111009" cy="1111009"/>
            </a:xfrm>
            <a:prstGeom prst="ellipse">
              <a:avLst/>
            </a:prstGeom>
            <a:gradFill>
              <a:gsLst>
                <a:gs pos="0">
                  <a:schemeClr val="accent3"/>
                </a:gs>
                <a:gs pos="95000">
                  <a:schemeClr val="accent3">
                    <a:lumMod val="75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8" name="Forma Livre: Forma 157">
              <a:extLst>
                <a:ext uri="{FF2B5EF4-FFF2-40B4-BE49-F238E27FC236}">
                  <a16:creationId xmlns:a16="http://schemas.microsoft.com/office/drawing/2014/main" id="{4797D44B-33AA-4846-96E3-ABC68D3A1508}"/>
                </a:ext>
              </a:extLst>
            </p:cNvPr>
            <p:cNvSpPr/>
            <p:nvPr/>
          </p:nvSpPr>
          <p:spPr>
            <a:xfrm>
              <a:off x="1460076" y="4148994"/>
              <a:ext cx="873161" cy="873161"/>
            </a:xfrm>
            <a:custGeom>
              <a:avLst/>
              <a:gdLst/>
              <a:ahLst/>
              <a:cxnLst/>
              <a:rect l="l" t="t" r="r" b="b"/>
              <a:pathLst>
                <a:path w="1472270" h="1472270">
                  <a:moveTo>
                    <a:pt x="430152" y="305634"/>
                  </a:moveTo>
                  <a:lnTo>
                    <a:pt x="430152" y="464130"/>
                  </a:lnTo>
                  <a:lnTo>
                    <a:pt x="793473" y="464130"/>
                  </a:lnTo>
                  <a:lnTo>
                    <a:pt x="617909" y="662860"/>
                  </a:lnTo>
                  <a:lnTo>
                    <a:pt x="617909" y="793314"/>
                  </a:lnTo>
                  <a:lnTo>
                    <a:pt x="708129" y="793314"/>
                  </a:lnTo>
                  <a:cubicBezTo>
                    <a:pt x="814606" y="793314"/>
                    <a:pt x="867845" y="828265"/>
                    <a:pt x="867845" y="898165"/>
                  </a:cubicBezTo>
                  <a:cubicBezTo>
                    <a:pt x="867845" y="933116"/>
                    <a:pt x="853621" y="960141"/>
                    <a:pt x="825173" y="979242"/>
                  </a:cubicBezTo>
                  <a:cubicBezTo>
                    <a:pt x="796725" y="998343"/>
                    <a:pt x="757710" y="1007893"/>
                    <a:pt x="708129" y="1007893"/>
                  </a:cubicBezTo>
                  <a:cubicBezTo>
                    <a:pt x="663425" y="1007893"/>
                    <a:pt x="619737" y="1001188"/>
                    <a:pt x="577065" y="987777"/>
                  </a:cubicBezTo>
                  <a:cubicBezTo>
                    <a:pt x="534393" y="974365"/>
                    <a:pt x="496801" y="955468"/>
                    <a:pt x="464289" y="931084"/>
                  </a:cubicBezTo>
                  <a:lnTo>
                    <a:pt x="387480" y="1082265"/>
                  </a:lnTo>
                  <a:cubicBezTo>
                    <a:pt x="428120" y="1111525"/>
                    <a:pt x="477497" y="1134081"/>
                    <a:pt x="535613" y="1149930"/>
                  </a:cubicBezTo>
                  <a:cubicBezTo>
                    <a:pt x="593728" y="1165780"/>
                    <a:pt x="652859" y="1173705"/>
                    <a:pt x="713006" y="1173705"/>
                  </a:cubicBezTo>
                  <a:cubicBezTo>
                    <a:pt x="790222" y="1173705"/>
                    <a:pt x="855449" y="1161106"/>
                    <a:pt x="908688" y="1135909"/>
                  </a:cubicBezTo>
                  <a:cubicBezTo>
                    <a:pt x="961926" y="1110713"/>
                    <a:pt x="1001550" y="1077185"/>
                    <a:pt x="1027560" y="1035325"/>
                  </a:cubicBezTo>
                  <a:cubicBezTo>
                    <a:pt x="1053569" y="993466"/>
                    <a:pt x="1066574" y="947746"/>
                    <a:pt x="1066574" y="898165"/>
                  </a:cubicBezTo>
                  <a:cubicBezTo>
                    <a:pt x="1066574" y="833954"/>
                    <a:pt x="1046661" y="780106"/>
                    <a:pt x="1006833" y="736621"/>
                  </a:cubicBezTo>
                  <a:cubicBezTo>
                    <a:pt x="967006" y="693137"/>
                    <a:pt x="909704" y="665298"/>
                    <a:pt x="834926" y="653106"/>
                  </a:cubicBezTo>
                  <a:lnTo>
                    <a:pt x="1027560" y="433650"/>
                  </a:lnTo>
                  <a:lnTo>
                    <a:pt x="1027560" y="305634"/>
                  </a:lnTo>
                  <a:close/>
                  <a:moveTo>
                    <a:pt x="736135" y="0"/>
                  </a:moveTo>
                  <a:cubicBezTo>
                    <a:pt x="1142691" y="0"/>
                    <a:pt x="1472270" y="329579"/>
                    <a:pt x="1472270" y="736135"/>
                  </a:cubicBezTo>
                  <a:cubicBezTo>
                    <a:pt x="1472270" y="1142691"/>
                    <a:pt x="1142691" y="1472270"/>
                    <a:pt x="736135" y="1472270"/>
                  </a:cubicBezTo>
                  <a:cubicBezTo>
                    <a:pt x="329579" y="1472270"/>
                    <a:pt x="0" y="1142691"/>
                    <a:pt x="0" y="736135"/>
                  </a:cubicBezTo>
                  <a:cubicBezTo>
                    <a:pt x="0" y="329579"/>
                    <a:pt x="329579" y="0"/>
                    <a:pt x="73613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161" name="Conector reto 160">
            <a:extLst>
              <a:ext uri="{FF2B5EF4-FFF2-40B4-BE49-F238E27FC236}">
                <a16:creationId xmlns:a16="http://schemas.microsoft.com/office/drawing/2014/main" id="{52E1BDB4-818C-4A91-AD64-4CAB8C1EB8AA}"/>
              </a:ext>
            </a:extLst>
          </p:cNvPr>
          <p:cNvCxnSpPr/>
          <p:nvPr/>
        </p:nvCxnSpPr>
        <p:spPr>
          <a:xfrm>
            <a:off x="2940154" y="1055976"/>
            <a:ext cx="0" cy="992085"/>
          </a:xfrm>
          <a:prstGeom prst="line">
            <a:avLst/>
          </a:prstGeom>
          <a:ln w="57150" cap="rnd">
            <a:gradFill>
              <a:gsLst>
                <a:gs pos="0">
                  <a:schemeClr val="accent1"/>
                </a:gs>
                <a:gs pos="92000">
                  <a:schemeClr val="accent1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Conector reto 163">
            <a:extLst>
              <a:ext uri="{FF2B5EF4-FFF2-40B4-BE49-F238E27FC236}">
                <a16:creationId xmlns:a16="http://schemas.microsoft.com/office/drawing/2014/main" id="{E435422C-013D-40E6-AC7F-4BE9819DF3B1}"/>
              </a:ext>
            </a:extLst>
          </p:cNvPr>
          <p:cNvCxnSpPr/>
          <p:nvPr/>
        </p:nvCxnSpPr>
        <p:spPr>
          <a:xfrm>
            <a:off x="2987930" y="4045022"/>
            <a:ext cx="0" cy="992085"/>
          </a:xfrm>
          <a:prstGeom prst="line">
            <a:avLst/>
          </a:prstGeom>
          <a:ln w="57150" cap="rnd">
            <a:gradFill>
              <a:gsLst>
                <a:gs pos="0">
                  <a:schemeClr val="accent3"/>
                </a:gs>
                <a:gs pos="92000">
                  <a:schemeClr val="accent3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103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8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0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7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Marcador de Posição da Imagem 6" descr="Uma imagem com texto, pessoa, interior, alimentação&#10;&#10;Descrição gerada automaticamente">
            <a:extLst>
              <a:ext uri="{FF2B5EF4-FFF2-40B4-BE49-F238E27FC236}">
                <a16:creationId xmlns:a16="http://schemas.microsoft.com/office/drawing/2014/main" id="{F11A016C-9BE3-44B1-BA55-EB82519FB4B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29C53A93-66B4-4631-AAA3-86B591469CC0}"/>
              </a:ext>
            </a:extLst>
          </p:cNvPr>
          <p:cNvSpPr txBox="1"/>
          <p:nvPr/>
        </p:nvSpPr>
        <p:spPr>
          <a:xfrm>
            <a:off x="965200" y="965200"/>
            <a:ext cx="10261600" cy="35648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11500" dirty="0">
                <a:ln w="22225">
                  <a:solidFill>
                    <a:schemeClr val="tx1"/>
                  </a:solidFill>
                  <a:miter lim="800000"/>
                </a:ln>
                <a:noFill/>
                <a:latin typeface="+mj-lt"/>
                <a:ea typeface="+mj-ea"/>
                <a:cs typeface="+mj-cs"/>
              </a:rPr>
              <a:t>THANK YOU!! </a:t>
            </a:r>
            <a:r>
              <a:rPr kumimoji="0" lang="en-US" sz="11500" b="0" i="0" u="none" strike="noStrike" cap="none" normalizeH="0" baseline="0" noProof="0" dirty="0">
                <a:ln w="22225">
                  <a:solidFill>
                    <a:schemeClr val="tx1"/>
                  </a:solidFill>
                  <a:miter lim="800000"/>
                </a:ln>
                <a:noFill/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9" name="Gráfico 8" descr="Rosto sorridente com preenchimento sólido com preenchimento sólido">
            <a:extLst>
              <a:ext uri="{FF2B5EF4-FFF2-40B4-BE49-F238E27FC236}">
                <a16:creationId xmlns:a16="http://schemas.microsoft.com/office/drawing/2014/main" id="{921F6050-4EA7-407D-9F02-FA54E18024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48516" y="3013105"/>
            <a:ext cx="1307690" cy="1307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2355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1_Tema do Office">
  <a:themeElements>
    <a:clrScheme name="Azul Quente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Azul Quente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zul Quente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Tema do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7" ma:contentTypeDescription="Create a new document." ma:contentTypeScope="" ma:versionID="9146551a1d288ca50e6d8e0a8e5cf49c">
  <xsd:schema xmlns:xsd="http://www.w3.org/2001/XMLSchema" xmlns:xs="http://www.w3.org/2001/XMLSchema" xmlns:p="http://schemas.microsoft.com/office/2006/metadata/properties" xmlns:ns3="3126fb8f-6f0a-4021-9821-3197397987a0" xmlns:ns4="02f9a779-b163-4717-be83-f5bc5eef629d" targetNamespace="http://schemas.microsoft.com/office/2006/metadata/properties" ma:root="true" ma:fieldsID="434f5c755b5d6bfee83a30b130236686" ns3:_="" ns4:_="">
    <xsd:import namespace="3126fb8f-6f0a-4021-9821-3197397987a0"/>
    <xsd:import namespace="02f9a779-b163-4717-be83-f5bc5eef629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9a779-b163-4717-be83-f5bc5eef629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84361F9-BEF1-4E1F-8613-2E3D95236C19}">
  <ds:schemaRefs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terms/"/>
    <ds:schemaRef ds:uri="02f9a779-b163-4717-be83-f5bc5eef629d"/>
    <ds:schemaRef ds:uri="3126fb8f-6f0a-4021-9821-3197397987a0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9DA7036-7989-439F-9357-1D535220BD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26fb8f-6f0a-4021-9821-3197397987a0"/>
    <ds:schemaRef ds:uri="02f9a779-b163-4717-be83-f5bc5eef629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4E5730C-96AF-49CE-A123-F0651539D49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4000</TotalTime>
  <Words>317</Words>
  <Application>Microsoft Office PowerPoint</Application>
  <PresentationFormat>Ecrã Panorâmico</PresentationFormat>
  <Paragraphs>80</Paragraphs>
  <Slides>10</Slides>
  <Notes>2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11</vt:i4>
      </vt:variant>
      <vt:variant>
        <vt:lpstr>Tema</vt:lpstr>
      </vt:variant>
      <vt:variant>
        <vt:i4>3</vt:i4>
      </vt:variant>
      <vt:variant>
        <vt:lpstr>Títulos dos diapositivos</vt:lpstr>
      </vt:variant>
      <vt:variant>
        <vt:i4>10</vt:i4>
      </vt:variant>
    </vt:vector>
  </HeadingPairs>
  <TitlesOfParts>
    <vt:vector size="24" baseType="lpstr">
      <vt:lpstr>Arial</vt:lpstr>
      <vt:lpstr>Bebas Neue</vt:lpstr>
      <vt:lpstr>Calibri</vt:lpstr>
      <vt:lpstr>Calibri Light</vt:lpstr>
      <vt:lpstr>Montserrat Medium</vt:lpstr>
      <vt:lpstr>techenfim-alimentos</vt:lpstr>
      <vt:lpstr>techenfim-educacao</vt:lpstr>
      <vt:lpstr>techenfim-empresa</vt:lpstr>
      <vt:lpstr>techenfim-engenharia</vt:lpstr>
      <vt:lpstr>techenfim-trabalho-equipe</vt:lpstr>
      <vt:lpstr>Tw Cen MT</vt:lpstr>
      <vt:lpstr>1_Tema do Office</vt:lpstr>
      <vt:lpstr>Tema do Office</vt:lpstr>
      <vt:lpstr>Office Theme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rafael pires</dc:creator>
  <cp:lastModifiedBy>Ermelindo Lima Paixao Pereira (2124215)</cp:lastModifiedBy>
  <cp:revision>8</cp:revision>
  <dcterms:created xsi:type="dcterms:W3CDTF">2021-07-03T22:10:36Z</dcterms:created>
  <dcterms:modified xsi:type="dcterms:W3CDTF">2022-04-12T19:22:12Z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