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7CF212-D5FC-C70D-47BD-CFA86E170E9E}" v="9" dt="2026-02-19T12:38:42.830"/>
    <p1510:client id="{1CC1BFE5-9A7F-68B5-22FD-F9A3A4C5420A}" v="528" dt="2026-02-18T15:25:01.277"/>
    <p1510:client id="{3C325C73-571F-DDA4-36ED-3327C2A5043F}" v="898" dt="2026-02-18T14:42:29.593"/>
    <p1510:client id="{4F04FF4B-EF98-FBE6-985E-7F489B885631}" v="4" dt="2026-02-18T15:30:54.963"/>
    <p1510:client id="{53C6D52E-C1C0-3B75-3202-502B25C997ED}" v="661" dt="2026-02-19T12:16:39.584"/>
    <p1510:client id="{559BEECB-487B-979F-FDCD-5E204F8A34D6}" v="152" dt="2026-02-19T14:16:04.061"/>
    <p1510:client id="{73AE9C42-2F22-50B7-DA79-C879A02FFEA3}" v="29" dt="2026-02-19T12:29:37.065"/>
    <p1510:client id="{C35E8012-1E66-DD80-7E77-CE0317A6D308}" v="8" dt="2026-02-18T13:46:19.340"/>
    <p1510:client id="{E271D9D2-5F72-3B28-3F5A-FD7B9EC5DF13}" v="895" dt="2026-02-18T16:24:15.8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ufaro Chingarande (2432014)" userId="S::2432014@student.uwtsd.ac.uk::9b02f234-a2a3-4315-958b-19010c8cdd4d" providerId="AD" clId="Web-{53C6D52E-C1C0-3B75-3202-502B25C997ED}"/>
    <pc:docChg chg="addSld modSld">
      <pc:chgData name="Rufaro Chingarande (2432014)" userId="S::2432014@student.uwtsd.ac.uk::9b02f234-a2a3-4315-958b-19010c8cdd4d" providerId="AD" clId="Web-{53C6D52E-C1C0-3B75-3202-502B25C997ED}" dt="2026-02-19T12:12:15.182" v="395" actId="20577"/>
      <pc:docMkLst>
        <pc:docMk/>
      </pc:docMkLst>
      <pc:sldChg chg="addSp delSp modSp">
        <pc:chgData name="Rufaro Chingarande (2432014)" userId="S::2432014@student.uwtsd.ac.uk::9b02f234-a2a3-4315-958b-19010c8cdd4d" providerId="AD" clId="Web-{53C6D52E-C1C0-3B75-3202-502B25C997ED}" dt="2026-02-19T12:07:40.067" v="348"/>
        <pc:sldMkLst>
          <pc:docMk/>
          <pc:sldMk cId="457356083" sldId="260"/>
        </pc:sldMkLst>
        <pc:spChg chg="mod">
          <ac:chgData name="Rufaro Chingarande (2432014)" userId="S::2432014@student.uwtsd.ac.uk::9b02f234-a2a3-4315-958b-19010c8cdd4d" providerId="AD" clId="Web-{53C6D52E-C1C0-3B75-3202-502B25C997ED}" dt="2026-02-19T11:55:04.859" v="187" actId="14100"/>
          <ac:spMkLst>
            <pc:docMk/>
            <pc:sldMk cId="457356083" sldId="260"/>
            <ac:spMk id="3" creationId="{684F3EE9-84D3-FCD7-C08E-4DDEEEACFBF2}"/>
          </ac:spMkLst>
        </pc:spChg>
        <pc:spChg chg="add del mod">
          <ac:chgData name="Rufaro Chingarande (2432014)" userId="S::2432014@student.uwtsd.ac.uk::9b02f234-a2a3-4315-958b-19010c8cdd4d" providerId="AD" clId="Web-{53C6D52E-C1C0-3B75-3202-502B25C997ED}" dt="2026-02-19T11:55:51.534" v="192"/>
          <ac:spMkLst>
            <pc:docMk/>
            <pc:sldMk cId="457356083" sldId="260"/>
            <ac:spMk id="4" creationId="{79B9003F-5A5F-677A-7558-F7AD8A8D6213}"/>
          </ac:spMkLst>
        </pc:spChg>
        <pc:spChg chg="mod">
          <ac:chgData name="Rufaro Chingarande (2432014)" userId="S::2432014@student.uwtsd.ac.uk::9b02f234-a2a3-4315-958b-19010c8cdd4d" providerId="AD" clId="Web-{53C6D52E-C1C0-3B75-3202-502B25C997ED}" dt="2026-02-19T11:50:41.448" v="142" actId="20577"/>
          <ac:spMkLst>
            <pc:docMk/>
            <pc:sldMk cId="457356083" sldId="260"/>
            <ac:spMk id="5" creationId="{B0F09DF2-2E37-0594-6A6D-8FD80DBABD88}"/>
          </ac:spMkLst>
        </pc:spChg>
        <pc:spChg chg="add del mod">
          <ac:chgData name="Rufaro Chingarande (2432014)" userId="S::2432014@student.uwtsd.ac.uk::9b02f234-a2a3-4315-958b-19010c8cdd4d" providerId="AD" clId="Web-{53C6D52E-C1C0-3B75-3202-502B25C997ED}" dt="2026-02-19T11:56:29.443" v="198"/>
          <ac:spMkLst>
            <pc:docMk/>
            <pc:sldMk cId="457356083" sldId="260"/>
            <ac:spMk id="6" creationId="{2E31A06F-E589-BCC9-E0A8-404291F43550}"/>
          </ac:spMkLst>
        </pc:spChg>
        <pc:spChg chg="add del mod">
          <ac:chgData name="Rufaro Chingarande (2432014)" userId="S::2432014@student.uwtsd.ac.uk::9b02f234-a2a3-4315-958b-19010c8cdd4d" providerId="AD" clId="Web-{53C6D52E-C1C0-3B75-3202-502B25C997ED}" dt="2026-02-19T11:56:43.162" v="201"/>
          <ac:spMkLst>
            <pc:docMk/>
            <pc:sldMk cId="457356083" sldId="260"/>
            <ac:spMk id="7" creationId="{A9ACED95-918F-FFA2-5D21-A039386B4404}"/>
          </ac:spMkLst>
        </pc:spChg>
        <pc:spChg chg="mod">
          <ac:chgData name="Rufaro Chingarande (2432014)" userId="S::2432014@student.uwtsd.ac.uk::9b02f234-a2a3-4315-958b-19010c8cdd4d" providerId="AD" clId="Web-{53C6D52E-C1C0-3B75-3202-502B25C997ED}" dt="2026-02-19T11:54:13.216" v="185" actId="20577"/>
          <ac:spMkLst>
            <pc:docMk/>
            <pc:sldMk cId="457356083" sldId="260"/>
            <ac:spMk id="8" creationId="{DE9F7A4E-454E-83EF-92B0-8AF0FE862591}"/>
          </ac:spMkLst>
        </pc:spChg>
        <pc:spChg chg="add mod">
          <ac:chgData name="Rufaro Chingarande (2432014)" userId="S::2432014@student.uwtsd.ac.uk::9b02f234-a2a3-4315-958b-19010c8cdd4d" providerId="AD" clId="Web-{53C6D52E-C1C0-3B75-3202-502B25C997ED}" dt="2026-02-19T12:05:00.644" v="342" actId="20577"/>
          <ac:spMkLst>
            <pc:docMk/>
            <pc:sldMk cId="457356083" sldId="260"/>
            <ac:spMk id="9" creationId="{CA68FB44-804E-A38A-2D81-9FBF99F67376}"/>
          </ac:spMkLst>
        </pc:spChg>
        <pc:spChg chg="mod">
          <ac:chgData name="Rufaro Chingarande (2432014)" userId="S::2432014@student.uwtsd.ac.uk::9b02f234-a2a3-4315-958b-19010c8cdd4d" providerId="AD" clId="Web-{53C6D52E-C1C0-3B75-3202-502B25C997ED}" dt="2026-02-19T12:05:37.691" v="343" actId="20577"/>
          <ac:spMkLst>
            <pc:docMk/>
            <pc:sldMk cId="457356083" sldId="260"/>
            <ac:spMk id="10" creationId="{2A7568E0-3988-58DC-5210-AD0AB4383BED}"/>
          </ac:spMkLst>
        </pc:spChg>
        <pc:spChg chg="del mod">
          <ac:chgData name="Rufaro Chingarande (2432014)" userId="S::2432014@student.uwtsd.ac.uk::9b02f234-a2a3-4315-958b-19010c8cdd4d" providerId="AD" clId="Web-{53C6D52E-C1C0-3B75-3202-502B25C997ED}" dt="2026-02-19T12:07:40.067" v="348"/>
          <ac:spMkLst>
            <pc:docMk/>
            <pc:sldMk cId="457356083" sldId="260"/>
            <ac:spMk id="11" creationId="{81F24D4D-F033-C1DA-AC28-41F0F0E131D6}"/>
          </ac:spMkLst>
        </pc:spChg>
      </pc:sldChg>
      <pc:sldChg chg="addSp delSp modSp new mod setBg">
        <pc:chgData name="Rufaro Chingarande (2432014)" userId="S::2432014@student.uwtsd.ac.uk::9b02f234-a2a3-4315-958b-19010c8cdd4d" providerId="AD" clId="Web-{53C6D52E-C1C0-3B75-3202-502B25C997ED}" dt="2026-02-19T12:12:15.182" v="395" actId="20577"/>
        <pc:sldMkLst>
          <pc:docMk/>
          <pc:sldMk cId="4245228692" sldId="261"/>
        </pc:sldMkLst>
        <pc:spChg chg="mod">
          <ac:chgData name="Rufaro Chingarande (2432014)" userId="S::2432014@student.uwtsd.ac.uk::9b02f234-a2a3-4315-958b-19010c8cdd4d" providerId="AD" clId="Web-{53C6D52E-C1C0-3B75-3202-502B25C997ED}" dt="2026-02-19T12:11:46.023" v="387" actId="20577"/>
          <ac:spMkLst>
            <pc:docMk/>
            <pc:sldMk cId="4245228692" sldId="261"/>
            <ac:spMk id="3" creationId="{3C12B723-8415-BCC0-0D1B-CB072D2C01EA}"/>
          </ac:spMkLst>
        </pc:spChg>
        <pc:spChg chg="add del">
          <ac:chgData name="Rufaro Chingarande (2432014)" userId="S::2432014@student.uwtsd.ac.uk::9b02f234-a2a3-4315-958b-19010c8cdd4d" providerId="AD" clId="Web-{53C6D52E-C1C0-3B75-3202-502B25C997ED}" dt="2026-02-19T12:08:37.302" v="351"/>
          <ac:spMkLst>
            <pc:docMk/>
            <pc:sldMk cId="4245228692" sldId="261"/>
            <ac:spMk id="4" creationId="{14ACD13A-D29C-23C6-4CE2-9316DECA4CE7}"/>
          </ac:spMkLst>
        </pc:spChg>
        <pc:spChg chg="add mod">
          <ac:chgData name="Rufaro Chingarande (2432014)" userId="S::2432014@student.uwtsd.ac.uk::9b02f234-a2a3-4315-958b-19010c8cdd4d" providerId="AD" clId="Web-{53C6D52E-C1C0-3B75-3202-502B25C997ED}" dt="2026-02-19T12:12:15.182" v="395" actId="20577"/>
          <ac:spMkLst>
            <pc:docMk/>
            <pc:sldMk cId="4245228692" sldId="261"/>
            <ac:spMk id="5" creationId="{74715524-DB6F-31A7-166D-232EDBE4CDEF}"/>
          </ac:spMkLst>
        </pc:spChg>
      </pc:sldChg>
    </pc:docChg>
  </pc:docChgLst>
  <pc:docChgLst>
    <pc:chgData name="Rufaro Chingarande (2432014)" userId="S::2432014@student.uwtsd.ac.uk::9b02f234-a2a3-4315-958b-19010c8cdd4d" providerId="AD" clId="Web-{E271D9D2-5F72-3B28-3F5A-FD7B9EC5DF13}"/>
    <pc:docChg chg="addSld modSld">
      <pc:chgData name="Rufaro Chingarande (2432014)" userId="S::2432014@student.uwtsd.ac.uk::9b02f234-a2a3-4315-958b-19010c8cdd4d" providerId="AD" clId="Web-{E271D9D2-5F72-3B28-3F5A-FD7B9EC5DF13}" dt="2026-02-18T16:24:15.897" v="765" actId="1076"/>
      <pc:docMkLst>
        <pc:docMk/>
      </pc:docMkLst>
      <pc:sldChg chg="modSp">
        <pc:chgData name="Rufaro Chingarande (2432014)" userId="S::2432014@student.uwtsd.ac.uk::9b02f234-a2a3-4315-958b-19010c8cdd4d" providerId="AD" clId="Web-{E271D9D2-5F72-3B28-3F5A-FD7B9EC5DF13}" dt="2026-02-18T16:07:00.517" v="571" actId="20577"/>
        <pc:sldMkLst>
          <pc:docMk/>
          <pc:sldMk cId="1274807985" sldId="259"/>
        </pc:sldMkLst>
        <pc:spChg chg="mod">
          <ac:chgData name="Rufaro Chingarande (2432014)" userId="S::2432014@student.uwtsd.ac.uk::9b02f234-a2a3-4315-958b-19010c8cdd4d" providerId="AD" clId="Web-{E271D9D2-5F72-3B28-3F5A-FD7B9EC5DF13}" dt="2026-02-18T16:07:00.517" v="571" actId="20577"/>
          <ac:spMkLst>
            <pc:docMk/>
            <pc:sldMk cId="1274807985" sldId="259"/>
            <ac:spMk id="3" creationId="{3A7FC967-3B7E-2FEE-EBB1-3E4421BF011D}"/>
          </ac:spMkLst>
        </pc:spChg>
      </pc:sldChg>
      <pc:sldChg chg="addSp delSp modSp new mod setBg">
        <pc:chgData name="Rufaro Chingarande (2432014)" userId="S::2432014@student.uwtsd.ac.uk::9b02f234-a2a3-4315-958b-19010c8cdd4d" providerId="AD" clId="Web-{E271D9D2-5F72-3B28-3F5A-FD7B9EC5DF13}" dt="2026-02-18T16:24:15.897" v="765" actId="1076"/>
        <pc:sldMkLst>
          <pc:docMk/>
          <pc:sldMk cId="457356083" sldId="260"/>
        </pc:sldMkLst>
        <pc:spChg chg="mod">
          <ac:chgData name="Rufaro Chingarande (2432014)" userId="S::2432014@student.uwtsd.ac.uk::9b02f234-a2a3-4315-958b-19010c8cdd4d" providerId="AD" clId="Web-{E271D9D2-5F72-3B28-3F5A-FD7B9EC5DF13}" dt="2026-02-18T16:10:07.613" v="579" actId="20577"/>
          <ac:spMkLst>
            <pc:docMk/>
            <pc:sldMk cId="457356083" sldId="260"/>
            <ac:spMk id="2" creationId="{D8103917-7482-BFE4-40DD-2A00E78D68CE}"/>
          </ac:spMkLst>
        </pc:spChg>
        <pc:spChg chg="add del mod">
          <ac:chgData name="Rufaro Chingarande (2432014)" userId="S::2432014@student.uwtsd.ac.uk::9b02f234-a2a3-4315-958b-19010c8cdd4d" providerId="AD" clId="Web-{E271D9D2-5F72-3B28-3F5A-FD7B9EC5DF13}" dt="2026-02-18T16:11:22.707" v="583"/>
          <ac:spMkLst>
            <pc:docMk/>
            <pc:sldMk cId="457356083" sldId="260"/>
            <ac:spMk id="4" creationId="{C32628C0-FCCE-F632-2EB9-40A644DCA0A8}"/>
          </ac:spMkLst>
        </pc:spChg>
        <pc:spChg chg="add mod">
          <ac:chgData name="Rufaro Chingarande (2432014)" userId="S::2432014@student.uwtsd.ac.uk::9b02f234-a2a3-4315-958b-19010c8cdd4d" providerId="AD" clId="Web-{E271D9D2-5F72-3B28-3F5A-FD7B9EC5DF13}" dt="2026-02-18T16:16:18.548" v="642" actId="20577"/>
          <ac:spMkLst>
            <pc:docMk/>
            <pc:sldMk cId="457356083" sldId="260"/>
            <ac:spMk id="5" creationId="{B0F09DF2-2E37-0594-6A6D-8FD80DBABD88}"/>
          </ac:spMkLst>
        </pc:spChg>
        <pc:spChg chg="add del mod">
          <ac:chgData name="Rufaro Chingarande (2432014)" userId="S::2432014@student.uwtsd.ac.uk::9b02f234-a2a3-4315-958b-19010c8cdd4d" providerId="AD" clId="Web-{E271D9D2-5F72-3B28-3F5A-FD7B9EC5DF13}" dt="2026-02-18T16:16:46.611" v="645"/>
          <ac:spMkLst>
            <pc:docMk/>
            <pc:sldMk cId="457356083" sldId="260"/>
            <ac:spMk id="6" creationId="{F7264ED6-1054-DE38-1A68-DF38C3F89A35}"/>
          </ac:spMkLst>
        </pc:spChg>
        <pc:spChg chg="add del mod">
          <ac:chgData name="Rufaro Chingarande (2432014)" userId="S::2432014@student.uwtsd.ac.uk::9b02f234-a2a3-4315-958b-19010c8cdd4d" providerId="AD" clId="Web-{E271D9D2-5F72-3B28-3F5A-FD7B9EC5DF13}" dt="2026-02-18T16:17:10.392" v="648"/>
          <ac:spMkLst>
            <pc:docMk/>
            <pc:sldMk cId="457356083" sldId="260"/>
            <ac:spMk id="7" creationId="{2B5332E2-51D4-AE8C-63E5-D73053EBB3AE}"/>
          </ac:spMkLst>
        </pc:spChg>
        <pc:spChg chg="add mod">
          <ac:chgData name="Rufaro Chingarande (2432014)" userId="S::2432014@student.uwtsd.ac.uk::9b02f234-a2a3-4315-958b-19010c8cdd4d" providerId="AD" clId="Web-{E271D9D2-5F72-3B28-3F5A-FD7B9EC5DF13}" dt="2026-02-18T16:21:27.754" v="736" actId="20577"/>
          <ac:spMkLst>
            <pc:docMk/>
            <pc:sldMk cId="457356083" sldId="260"/>
            <ac:spMk id="8" creationId="{DE9F7A4E-454E-83EF-92B0-8AF0FE862591}"/>
          </ac:spMkLst>
        </pc:spChg>
        <pc:spChg chg="add del mod">
          <ac:chgData name="Rufaro Chingarande (2432014)" userId="S::2432014@student.uwtsd.ac.uk::9b02f234-a2a3-4315-958b-19010c8cdd4d" providerId="AD" clId="Web-{E271D9D2-5F72-3B28-3F5A-FD7B9EC5DF13}" dt="2026-02-18T16:21:58.786" v="739"/>
          <ac:spMkLst>
            <pc:docMk/>
            <pc:sldMk cId="457356083" sldId="260"/>
            <ac:spMk id="9" creationId="{6A7764C7-94B9-7016-7E27-8E4DA5EA4507}"/>
          </ac:spMkLst>
        </pc:spChg>
        <pc:spChg chg="add mod">
          <ac:chgData name="Rufaro Chingarande (2432014)" userId="S::2432014@student.uwtsd.ac.uk::9b02f234-a2a3-4315-958b-19010c8cdd4d" providerId="AD" clId="Web-{E271D9D2-5F72-3B28-3F5A-FD7B9EC5DF13}" dt="2026-02-18T16:23:26.459" v="751" actId="20577"/>
          <ac:spMkLst>
            <pc:docMk/>
            <pc:sldMk cId="457356083" sldId="260"/>
            <ac:spMk id="10" creationId="{2A7568E0-3988-58DC-5210-AD0AB4383BED}"/>
          </ac:spMkLst>
        </pc:spChg>
        <pc:spChg chg="add mod">
          <ac:chgData name="Rufaro Chingarande (2432014)" userId="S::2432014@student.uwtsd.ac.uk::9b02f234-a2a3-4315-958b-19010c8cdd4d" providerId="AD" clId="Web-{E271D9D2-5F72-3B28-3F5A-FD7B9EC5DF13}" dt="2026-02-18T16:24:15.897" v="765" actId="1076"/>
          <ac:spMkLst>
            <pc:docMk/>
            <pc:sldMk cId="457356083" sldId="260"/>
            <ac:spMk id="11" creationId="{81F24D4D-F033-C1DA-AC28-41F0F0E131D6}"/>
          </ac:spMkLst>
        </pc:spChg>
      </pc:sldChg>
    </pc:docChg>
  </pc:docChgLst>
  <pc:docChgLst>
    <pc:chgData name="Rufaro Chingarande (2432014)" userId="S::2432014@student.uwtsd.ac.uk::9b02f234-a2a3-4315-958b-19010c8cdd4d" providerId="AD" clId="Web-{1CC1BFE5-9A7F-68B5-22FD-F9A3A4C5420A}"/>
    <pc:docChg chg="addSld modSld">
      <pc:chgData name="Rufaro Chingarande (2432014)" userId="S::2432014@student.uwtsd.ac.uk::9b02f234-a2a3-4315-958b-19010c8cdd4d" providerId="AD" clId="Web-{1CC1BFE5-9A7F-68B5-22FD-F9A3A4C5420A}" dt="2026-02-18T15:28:08.767" v="489"/>
      <pc:docMkLst>
        <pc:docMk/>
      </pc:docMkLst>
      <pc:sldChg chg="addSp modSp mod setBg">
        <pc:chgData name="Rufaro Chingarande (2432014)" userId="S::2432014@student.uwtsd.ac.uk::9b02f234-a2a3-4315-958b-19010c8cdd4d" providerId="AD" clId="Web-{1CC1BFE5-9A7F-68B5-22FD-F9A3A4C5420A}" dt="2026-02-18T15:28:08.767" v="489"/>
        <pc:sldMkLst>
          <pc:docMk/>
          <pc:sldMk cId="109857222" sldId="256"/>
        </pc:sldMkLst>
        <pc:spChg chg="mod">
          <ac:chgData name="Rufaro Chingarande (2432014)" userId="S::2432014@student.uwtsd.ac.uk::9b02f234-a2a3-4315-958b-19010c8cdd4d" providerId="AD" clId="Web-{1CC1BFE5-9A7F-68B5-22FD-F9A3A4C5420A}" dt="2026-02-18T15:28:08.767" v="489"/>
          <ac:spMkLst>
            <pc:docMk/>
            <pc:sldMk cId="109857222" sldId="256"/>
            <ac:spMk id="2" creationId="{00000000-0000-0000-0000-000000000000}"/>
          </ac:spMkLst>
        </pc:spChg>
        <pc:spChg chg="mod">
          <ac:chgData name="Rufaro Chingarande (2432014)" userId="S::2432014@student.uwtsd.ac.uk::9b02f234-a2a3-4315-958b-19010c8cdd4d" providerId="AD" clId="Web-{1CC1BFE5-9A7F-68B5-22FD-F9A3A4C5420A}" dt="2026-02-18T15:28:08.767" v="489"/>
          <ac:spMkLst>
            <pc:docMk/>
            <pc:sldMk cId="109857222" sldId="256"/>
            <ac:spMk id="3" creationId="{00000000-0000-0000-0000-000000000000}"/>
          </ac:spMkLst>
        </pc:spChg>
        <pc:spChg chg="add">
          <ac:chgData name="Rufaro Chingarande (2432014)" userId="S::2432014@student.uwtsd.ac.uk::9b02f234-a2a3-4315-958b-19010c8cdd4d" providerId="AD" clId="Web-{1CC1BFE5-9A7F-68B5-22FD-F9A3A4C5420A}" dt="2026-02-18T15:28:08.767" v="489"/>
          <ac:spMkLst>
            <pc:docMk/>
            <pc:sldMk cId="109857222" sldId="256"/>
            <ac:spMk id="9" creationId="{C8320351-9FA2-4A26-885B-BB8F3E4902D2}"/>
          </ac:spMkLst>
        </pc:spChg>
        <pc:spChg chg="add">
          <ac:chgData name="Rufaro Chingarande (2432014)" userId="S::2432014@student.uwtsd.ac.uk::9b02f234-a2a3-4315-958b-19010c8cdd4d" providerId="AD" clId="Web-{1CC1BFE5-9A7F-68B5-22FD-F9A3A4C5420A}" dt="2026-02-18T15:28:08.767" v="489"/>
          <ac:spMkLst>
            <pc:docMk/>
            <pc:sldMk cId="109857222" sldId="256"/>
            <ac:spMk id="11" creationId="{68CD2EFB-78C2-4C6E-A6B9-4ED12FAD5B99}"/>
          </ac:spMkLst>
        </pc:spChg>
        <pc:picChg chg="add">
          <ac:chgData name="Rufaro Chingarande (2432014)" userId="S::2432014@student.uwtsd.ac.uk::9b02f234-a2a3-4315-958b-19010c8cdd4d" providerId="AD" clId="Web-{1CC1BFE5-9A7F-68B5-22FD-F9A3A4C5420A}" dt="2026-02-18T15:28:08.767" v="489"/>
          <ac:picMkLst>
            <pc:docMk/>
            <pc:sldMk cId="109857222" sldId="256"/>
            <ac:picMk id="5" creationId="{9E493C4E-6144-1447-CCE6-FB3F449CA59C}"/>
          </ac:picMkLst>
        </pc:picChg>
      </pc:sldChg>
      <pc:sldChg chg="modSp">
        <pc:chgData name="Rufaro Chingarande (2432014)" userId="S::2432014@student.uwtsd.ac.uk::9b02f234-a2a3-4315-958b-19010c8cdd4d" providerId="AD" clId="Web-{1CC1BFE5-9A7F-68B5-22FD-F9A3A4C5420A}" dt="2026-02-18T14:58:37.871" v="44" actId="20577"/>
        <pc:sldMkLst>
          <pc:docMk/>
          <pc:sldMk cId="917271630" sldId="257"/>
        </pc:sldMkLst>
        <pc:spChg chg="mod">
          <ac:chgData name="Rufaro Chingarande (2432014)" userId="S::2432014@student.uwtsd.ac.uk::9b02f234-a2a3-4315-958b-19010c8cdd4d" providerId="AD" clId="Web-{1CC1BFE5-9A7F-68B5-22FD-F9A3A4C5420A}" dt="2026-02-18T14:58:37.871" v="44" actId="20577"/>
          <ac:spMkLst>
            <pc:docMk/>
            <pc:sldMk cId="917271630" sldId="257"/>
            <ac:spMk id="6" creationId="{4F824387-E717-ABEA-DE3A-7E8CF2280760}"/>
          </ac:spMkLst>
        </pc:spChg>
      </pc:sldChg>
      <pc:sldChg chg="modSp">
        <pc:chgData name="Rufaro Chingarande (2432014)" userId="S::2432014@student.uwtsd.ac.uk::9b02f234-a2a3-4315-958b-19010c8cdd4d" providerId="AD" clId="Web-{1CC1BFE5-9A7F-68B5-22FD-F9A3A4C5420A}" dt="2026-02-18T15:20:09.069" v="445" actId="20577"/>
        <pc:sldMkLst>
          <pc:docMk/>
          <pc:sldMk cId="542161356" sldId="258"/>
        </pc:sldMkLst>
        <pc:spChg chg="mod">
          <ac:chgData name="Rufaro Chingarande (2432014)" userId="S::2432014@student.uwtsd.ac.uk::9b02f234-a2a3-4315-958b-19010c8cdd4d" providerId="AD" clId="Web-{1CC1BFE5-9A7F-68B5-22FD-F9A3A4C5420A}" dt="2026-02-18T15:20:09.069" v="445" actId="20577"/>
          <ac:spMkLst>
            <pc:docMk/>
            <pc:sldMk cId="542161356" sldId="258"/>
            <ac:spMk id="3" creationId="{678D1053-A37F-B393-F229-094305CD9C33}"/>
          </ac:spMkLst>
        </pc:spChg>
      </pc:sldChg>
      <pc:sldChg chg="modSp new mod setBg">
        <pc:chgData name="Rufaro Chingarande (2432014)" userId="S::2432014@student.uwtsd.ac.uk::9b02f234-a2a3-4315-958b-19010c8cdd4d" providerId="AD" clId="Web-{1CC1BFE5-9A7F-68B5-22FD-F9A3A4C5420A}" dt="2026-02-18T15:25:01.277" v="488" actId="20577"/>
        <pc:sldMkLst>
          <pc:docMk/>
          <pc:sldMk cId="1274807985" sldId="259"/>
        </pc:sldMkLst>
        <pc:spChg chg="mod">
          <ac:chgData name="Rufaro Chingarande (2432014)" userId="S::2432014@student.uwtsd.ac.uk::9b02f234-a2a3-4315-958b-19010c8cdd4d" providerId="AD" clId="Web-{1CC1BFE5-9A7F-68B5-22FD-F9A3A4C5420A}" dt="2026-02-18T15:23:31.038" v="475" actId="20577"/>
          <ac:spMkLst>
            <pc:docMk/>
            <pc:sldMk cId="1274807985" sldId="259"/>
            <ac:spMk id="2" creationId="{B8FFD3E9-E4A9-FCDA-22E6-969AC4833CA6}"/>
          </ac:spMkLst>
        </pc:spChg>
        <pc:spChg chg="mod">
          <ac:chgData name="Rufaro Chingarande (2432014)" userId="S::2432014@student.uwtsd.ac.uk::9b02f234-a2a3-4315-958b-19010c8cdd4d" providerId="AD" clId="Web-{1CC1BFE5-9A7F-68B5-22FD-F9A3A4C5420A}" dt="2026-02-18T15:25:01.277" v="488" actId="20577"/>
          <ac:spMkLst>
            <pc:docMk/>
            <pc:sldMk cId="1274807985" sldId="259"/>
            <ac:spMk id="3" creationId="{3A7FC967-3B7E-2FEE-EBB1-3E4421BF011D}"/>
          </ac:spMkLst>
        </pc:spChg>
      </pc:sldChg>
    </pc:docChg>
  </pc:docChgLst>
  <pc:docChgLst>
    <pc:chgData name="Rufaro Chingarande (2432014)" userId="S::2432014@student.uwtsd.ac.uk::9b02f234-a2a3-4315-958b-19010c8cdd4d" providerId="AD" clId="Web-{73AE9C42-2F22-50B7-DA79-C879A02FFEA3}"/>
    <pc:docChg chg="modSld modMainMaster">
      <pc:chgData name="Rufaro Chingarande (2432014)" userId="S::2432014@student.uwtsd.ac.uk::9b02f234-a2a3-4315-958b-19010c8cdd4d" providerId="AD" clId="Web-{73AE9C42-2F22-50B7-DA79-C879A02FFEA3}" dt="2026-02-19T12:29:37.065" v="34"/>
      <pc:docMkLst>
        <pc:docMk/>
      </pc:docMkLst>
      <pc:sldChg chg="mod">
        <pc:chgData name="Rufaro Chingarande (2432014)" userId="S::2432014@student.uwtsd.ac.uk::9b02f234-a2a3-4315-958b-19010c8cdd4d" providerId="AD" clId="Web-{73AE9C42-2F22-50B7-DA79-C879A02FFEA3}" dt="2026-02-19T12:29:37.065" v="34"/>
        <pc:sldMkLst>
          <pc:docMk/>
          <pc:sldMk cId="109857222" sldId="256"/>
        </pc:sldMkLst>
      </pc:sldChg>
      <pc:sldChg chg="addSp delSp modSp mod setBg">
        <pc:chgData name="Rufaro Chingarande (2432014)" userId="S::2432014@student.uwtsd.ac.uk::9b02f234-a2a3-4315-958b-19010c8cdd4d" providerId="AD" clId="Web-{73AE9C42-2F22-50B7-DA79-C879A02FFEA3}" dt="2026-02-19T12:29:37.065" v="34"/>
        <pc:sldMkLst>
          <pc:docMk/>
          <pc:sldMk cId="917271630" sldId="257"/>
        </pc:sldMkLst>
        <pc:spChg chg="mod">
          <ac:chgData name="Rufaro Chingarande (2432014)" userId="S::2432014@student.uwtsd.ac.uk::9b02f234-a2a3-4315-958b-19010c8cdd4d" providerId="AD" clId="Web-{73AE9C42-2F22-50B7-DA79-C879A02FFEA3}" dt="2026-02-19T12:28:43.796" v="31"/>
          <ac:spMkLst>
            <pc:docMk/>
            <pc:sldMk cId="917271630" sldId="257"/>
            <ac:spMk id="2" creationId="{FF4D858C-020F-C4CB-FC16-2CE96EEA7F26}"/>
          </ac:spMkLst>
        </pc:spChg>
        <pc:spChg chg="mod">
          <ac:chgData name="Rufaro Chingarande (2432014)" userId="S::2432014@student.uwtsd.ac.uk::9b02f234-a2a3-4315-958b-19010c8cdd4d" providerId="AD" clId="Web-{73AE9C42-2F22-50B7-DA79-C879A02FFEA3}" dt="2026-02-19T12:28:43.796" v="31"/>
          <ac:spMkLst>
            <pc:docMk/>
            <pc:sldMk cId="917271630" sldId="257"/>
            <ac:spMk id="6" creationId="{4F824387-E717-ABEA-DE3A-7E8CF2280760}"/>
          </ac:spMkLst>
        </pc:spChg>
        <pc:spChg chg="del">
          <ac:chgData name="Rufaro Chingarande (2432014)" userId="S::2432014@student.uwtsd.ac.uk::9b02f234-a2a3-4315-958b-19010c8cdd4d" providerId="AD" clId="Web-{73AE9C42-2F22-50B7-DA79-C879A02FFEA3}" dt="2026-02-19T12:25:25.360" v="25"/>
          <ac:spMkLst>
            <pc:docMk/>
            <pc:sldMk cId="917271630" sldId="257"/>
            <ac:spMk id="28" creationId="{007891EC-4501-44ED-A8C8-B11B6DB767AB}"/>
          </ac:spMkLst>
        </pc:spChg>
        <pc:spChg chg="del">
          <ac:chgData name="Rufaro Chingarande (2432014)" userId="S::2432014@student.uwtsd.ac.uk::9b02f234-a2a3-4315-958b-19010c8cdd4d" providerId="AD" clId="Web-{73AE9C42-2F22-50B7-DA79-C879A02FFEA3}" dt="2026-02-19T12:25:25.360" v="25"/>
          <ac:spMkLst>
            <pc:docMk/>
            <pc:sldMk cId="917271630" sldId="257"/>
            <ac:spMk id="29" creationId="{C1DD1A8A-57D5-4A81-AD04-532B043C5611}"/>
          </ac:spMkLst>
        </pc:spChg>
        <pc:spChg chg="add del">
          <ac:chgData name="Rufaro Chingarande (2432014)" userId="S::2432014@student.uwtsd.ac.uk::9b02f234-a2a3-4315-958b-19010c8cdd4d" providerId="AD" clId="Web-{73AE9C42-2F22-50B7-DA79-C879A02FFEA3}" dt="2026-02-19T12:28:43.796" v="31"/>
          <ac:spMkLst>
            <pc:docMk/>
            <pc:sldMk cId="917271630" sldId="257"/>
            <ac:spMk id="34" creationId="{04812C46-200A-4DEB-A05E-3ED6C68C2387}"/>
          </ac:spMkLst>
        </pc:spChg>
        <pc:spChg chg="add del">
          <ac:chgData name="Rufaro Chingarande (2432014)" userId="S::2432014@student.uwtsd.ac.uk::9b02f234-a2a3-4315-958b-19010c8cdd4d" providerId="AD" clId="Web-{73AE9C42-2F22-50B7-DA79-C879A02FFEA3}" dt="2026-02-19T12:28:43.796" v="31"/>
          <ac:spMkLst>
            <pc:docMk/>
            <pc:sldMk cId="917271630" sldId="257"/>
            <ac:spMk id="36" creationId="{D1EA859B-E555-4109-94F3-6700E046E008}"/>
          </ac:spMkLst>
        </pc:spChg>
        <pc:spChg chg="add">
          <ac:chgData name="Rufaro Chingarande (2432014)" userId="S::2432014@student.uwtsd.ac.uk::9b02f234-a2a3-4315-958b-19010c8cdd4d" providerId="AD" clId="Web-{73AE9C42-2F22-50B7-DA79-C879A02FFEA3}" dt="2026-02-19T12:28:43.796" v="31"/>
          <ac:spMkLst>
            <pc:docMk/>
            <pc:sldMk cId="917271630" sldId="257"/>
            <ac:spMk id="41" creationId="{2EB492CD-616E-47F8-933B-5E2D952A0593}"/>
          </ac:spMkLst>
        </pc:spChg>
        <pc:spChg chg="add">
          <ac:chgData name="Rufaro Chingarande (2432014)" userId="S::2432014@student.uwtsd.ac.uk::9b02f234-a2a3-4315-958b-19010c8cdd4d" providerId="AD" clId="Web-{73AE9C42-2F22-50B7-DA79-C879A02FFEA3}" dt="2026-02-19T12:28:43.796" v="31"/>
          <ac:spMkLst>
            <pc:docMk/>
            <pc:sldMk cId="917271630" sldId="257"/>
            <ac:spMk id="43" creationId="{59383CF9-23B5-4335-9B21-1791C4CF1C75}"/>
          </ac:spMkLst>
        </pc:spChg>
        <pc:spChg chg="add">
          <ac:chgData name="Rufaro Chingarande (2432014)" userId="S::2432014@student.uwtsd.ac.uk::9b02f234-a2a3-4315-958b-19010c8cdd4d" providerId="AD" clId="Web-{73AE9C42-2F22-50B7-DA79-C879A02FFEA3}" dt="2026-02-19T12:28:43.796" v="31"/>
          <ac:spMkLst>
            <pc:docMk/>
            <pc:sldMk cId="917271630" sldId="257"/>
            <ac:spMk id="45" creationId="{0007FE00-9498-4706-B255-6437B0252C02}"/>
          </ac:spMkLst>
        </pc:spChg>
        <pc:picChg chg="mod ord">
          <ac:chgData name="Rufaro Chingarande (2432014)" userId="S::2432014@student.uwtsd.ac.uk::9b02f234-a2a3-4315-958b-19010c8cdd4d" providerId="AD" clId="Web-{73AE9C42-2F22-50B7-DA79-C879A02FFEA3}" dt="2026-02-19T12:28:43.796" v="31"/>
          <ac:picMkLst>
            <pc:docMk/>
            <pc:sldMk cId="917271630" sldId="257"/>
            <ac:picMk id="5" creationId="{E6857877-CA91-5C45-598D-AC23446F2294}"/>
          </ac:picMkLst>
        </pc:picChg>
      </pc:sldChg>
      <pc:sldChg chg="modSp mod">
        <pc:chgData name="Rufaro Chingarande (2432014)" userId="S::2432014@student.uwtsd.ac.uk::9b02f234-a2a3-4315-958b-19010c8cdd4d" providerId="AD" clId="Web-{73AE9C42-2F22-50B7-DA79-C879A02FFEA3}" dt="2026-02-19T12:29:37.065" v="34"/>
        <pc:sldMkLst>
          <pc:docMk/>
          <pc:sldMk cId="542161356" sldId="258"/>
        </pc:sldMkLst>
        <pc:spChg chg="mod">
          <ac:chgData name="Rufaro Chingarande (2432014)" userId="S::2432014@student.uwtsd.ac.uk::9b02f234-a2a3-4315-958b-19010c8cdd4d" providerId="AD" clId="Web-{73AE9C42-2F22-50B7-DA79-C879A02FFEA3}" dt="2026-02-19T12:22:30.701" v="17" actId="20577"/>
          <ac:spMkLst>
            <pc:docMk/>
            <pc:sldMk cId="542161356" sldId="258"/>
            <ac:spMk id="3" creationId="{678D1053-A37F-B393-F229-094305CD9C33}"/>
          </ac:spMkLst>
        </pc:spChg>
      </pc:sldChg>
      <pc:sldChg chg="modSp mod">
        <pc:chgData name="Rufaro Chingarande (2432014)" userId="S::2432014@student.uwtsd.ac.uk::9b02f234-a2a3-4315-958b-19010c8cdd4d" providerId="AD" clId="Web-{73AE9C42-2F22-50B7-DA79-C879A02FFEA3}" dt="2026-02-19T12:29:37.065" v="34"/>
        <pc:sldMkLst>
          <pc:docMk/>
          <pc:sldMk cId="1274807985" sldId="259"/>
        </pc:sldMkLst>
        <pc:spChg chg="mod">
          <ac:chgData name="Rufaro Chingarande (2432014)" userId="S::2432014@student.uwtsd.ac.uk::9b02f234-a2a3-4315-958b-19010c8cdd4d" providerId="AD" clId="Web-{73AE9C42-2F22-50B7-DA79-C879A02FFEA3}" dt="2026-02-19T12:23:31.827" v="23" actId="20577"/>
          <ac:spMkLst>
            <pc:docMk/>
            <pc:sldMk cId="1274807985" sldId="259"/>
            <ac:spMk id="3" creationId="{3A7FC967-3B7E-2FEE-EBB1-3E4421BF011D}"/>
          </ac:spMkLst>
        </pc:spChg>
      </pc:sldChg>
      <pc:sldChg chg="delSp modSp mod modClrScheme chgLayout">
        <pc:chgData name="Rufaro Chingarande (2432014)" userId="S::2432014@student.uwtsd.ac.uk::9b02f234-a2a3-4315-958b-19010c8cdd4d" providerId="AD" clId="Web-{73AE9C42-2F22-50B7-DA79-C879A02FFEA3}" dt="2026-02-19T12:29:37.065" v="34"/>
        <pc:sldMkLst>
          <pc:docMk/>
          <pc:sldMk cId="457356083" sldId="260"/>
        </pc:sldMkLst>
        <pc:spChg chg="mod ord">
          <ac:chgData name="Rufaro Chingarande (2432014)" userId="S::2432014@student.uwtsd.ac.uk::9b02f234-a2a3-4315-958b-19010c8cdd4d" providerId="AD" clId="Web-{73AE9C42-2F22-50B7-DA79-C879A02FFEA3}" dt="2026-02-19T12:24:44.235" v="24"/>
          <ac:spMkLst>
            <pc:docMk/>
            <pc:sldMk cId="457356083" sldId="260"/>
            <ac:spMk id="2" creationId="{D8103917-7482-BFE4-40DD-2A00E78D68CE}"/>
          </ac:spMkLst>
        </pc:spChg>
        <pc:spChg chg="del">
          <ac:chgData name="Rufaro Chingarande (2432014)" userId="S::2432014@student.uwtsd.ac.uk::9b02f234-a2a3-4315-958b-19010c8cdd4d" providerId="AD" clId="Web-{73AE9C42-2F22-50B7-DA79-C879A02FFEA3}" dt="2026-02-19T12:24:44.235" v="24"/>
          <ac:spMkLst>
            <pc:docMk/>
            <pc:sldMk cId="457356083" sldId="260"/>
            <ac:spMk id="3" creationId="{684F3EE9-84D3-FCD7-C08E-4DDEEEACFBF2}"/>
          </ac:spMkLst>
        </pc:spChg>
      </pc:sldChg>
      <pc:sldChg chg="delSp modSp mod modClrScheme chgLayout">
        <pc:chgData name="Rufaro Chingarande (2432014)" userId="S::2432014@student.uwtsd.ac.uk::9b02f234-a2a3-4315-958b-19010c8cdd4d" providerId="AD" clId="Web-{73AE9C42-2F22-50B7-DA79-C879A02FFEA3}" dt="2026-02-19T12:29:37.065" v="34"/>
        <pc:sldMkLst>
          <pc:docMk/>
          <pc:sldMk cId="4245228692" sldId="261"/>
        </pc:sldMkLst>
        <pc:spChg chg="del">
          <ac:chgData name="Rufaro Chingarande (2432014)" userId="S::2432014@student.uwtsd.ac.uk::9b02f234-a2a3-4315-958b-19010c8cdd4d" providerId="AD" clId="Web-{73AE9C42-2F22-50B7-DA79-C879A02FFEA3}" dt="2026-02-19T12:18:40.134" v="7"/>
          <ac:spMkLst>
            <pc:docMk/>
            <pc:sldMk cId="4245228692" sldId="261"/>
            <ac:spMk id="2" creationId="{CCFA85E4-71DF-1F15-BE6F-0A2746C116AD}"/>
          </ac:spMkLst>
        </pc:spChg>
        <pc:spChg chg="mod ord">
          <ac:chgData name="Rufaro Chingarande (2432014)" userId="S::2432014@student.uwtsd.ac.uk::9b02f234-a2a3-4315-958b-19010c8cdd4d" providerId="AD" clId="Web-{73AE9C42-2F22-50B7-DA79-C879A02FFEA3}" dt="2026-02-19T12:20:27.121" v="11" actId="14100"/>
          <ac:spMkLst>
            <pc:docMk/>
            <pc:sldMk cId="4245228692" sldId="261"/>
            <ac:spMk id="3" creationId="{3C12B723-8415-BCC0-0D1B-CB072D2C01EA}"/>
          </ac:spMkLst>
        </pc:spChg>
        <pc:spChg chg="mod">
          <ac:chgData name="Rufaro Chingarande (2432014)" userId="S::2432014@student.uwtsd.ac.uk::9b02f234-a2a3-4315-958b-19010c8cdd4d" providerId="AD" clId="Web-{73AE9C42-2F22-50B7-DA79-C879A02FFEA3}" dt="2026-02-19T12:19:30.932" v="8" actId="1076"/>
          <ac:spMkLst>
            <pc:docMk/>
            <pc:sldMk cId="4245228692" sldId="261"/>
            <ac:spMk id="5" creationId="{74715524-DB6F-31A7-166D-232EDBE4CDEF}"/>
          </ac:spMkLst>
        </pc:spChg>
      </pc:sldChg>
      <pc:sldMasterChg chg="mod setBg modSldLayout">
        <pc:chgData name="Rufaro Chingarande (2432014)" userId="S::2432014@student.uwtsd.ac.uk::9b02f234-a2a3-4315-958b-19010c8cdd4d" providerId="AD" clId="Web-{73AE9C42-2F22-50B7-DA79-C879A02FFEA3}" dt="2026-02-19T12:29:37.065" v="34"/>
        <pc:sldMasterMkLst>
          <pc:docMk/>
          <pc:sldMasterMk cId="2261005533" sldId="2147483684"/>
        </pc:sldMasterMkLst>
        <pc:sldLayoutChg chg="mod">
          <pc:chgData name="Rufaro Chingarande (2432014)" userId="S::2432014@student.uwtsd.ac.uk::9b02f234-a2a3-4315-958b-19010c8cdd4d" providerId="AD" clId="Web-{73AE9C42-2F22-50B7-DA79-C879A02FFEA3}" dt="2026-02-19T12:29:37.065" v="34"/>
          <pc:sldLayoutMkLst>
            <pc:docMk/>
            <pc:sldMasterMk cId="2261005533" sldId="2147483684"/>
            <pc:sldLayoutMk cId="1928768455" sldId="2147483685"/>
          </pc:sldLayoutMkLst>
        </pc:sldLayoutChg>
        <pc:sldLayoutChg chg="mod">
          <pc:chgData name="Rufaro Chingarande (2432014)" userId="S::2432014@student.uwtsd.ac.uk::9b02f234-a2a3-4315-958b-19010c8cdd4d" providerId="AD" clId="Web-{73AE9C42-2F22-50B7-DA79-C879A02FFEA3}" dt="2026-02-19T12:29:37.065" v="34"/>
          <pc:sldLayoutMkLst>
            <pc:docMk/>
            <pc:sldMasterMk cId="2261005533" sldId="2147483684"/>
            <pc:sldLayoutMk cId="3136781669" sldId="2147483686"/>
          </pc:sldLayoutMkLst>
        </pc:sldLayoutChg>
        <pc:sldLayoutChg chg="mod">
          <pc:chgData name="Rufaro Chingarande (2432014)" userId="S::2432014@student.uwtsd.ac.uk::9b02f234-a2a3-4315-958b-19010c8cdd4d" providerId="AD" clId="Web-{73AE9C42-2F22-50B7-DA79-C879A02FFEA3}" dt="2026-02-19T12:29:37.065" v="34"/>
          <pc:sldLayoutMkLst>
            <pc:docMk/>
            <pc:sldMasterMk cId="2261005533" sldId="2147483684"/>
            <pc:sldLayoutMk cId="3348454493" sldId="2147483687"/>
          </pc:sldLayoutMkLst>
        </pc:sldLayoutChg>
        <pc:sldLayoutChg chg="mod">
          <pc:chgData name="Rufaro Chingarande (2432014)" userId="S::2432014@student.uwtsd.ac.uk::9b02f234-a2a3-4315-958b-19010c8cdd4d" providerId="AD" clId="Web-{73AE9C42-2F22-50B7-DA79-C879A02FFEA3}" dt="2026-02-19T12:29:37.065" v="34"/>
          <pc:sldLayoutMkLst>
            <pc:docMk/>
            <pc:sldMasterMk cId="2261005533" sldId="2147483684"/>
            <pc:sldLayoutMk cId="3181600840" sldId="2147483688"/>
          </pc:sldLayoutMkLst>
        </pc:sldLayoutChg>
        <pc:sldLayoutChg chg="mod">
          <pc:chgData name="Rufaro Chingarande (2432014)" userId="S::2432014@student.uwtsd.ac.uk::9b02f234-a2a3-4315-958b-19010c8cdd4d" providerId="AD" clId="Web-{73AE9C42-2F22-50B7-DA79-C879A02FFEA3}" dt="2026-02-19T12:29:37.065" v="34"/>
          <pc:sldLayoutMkLst>
            <pc:docMk/>
            <pc:sldMasterMk cId="2261005533" sldId="2147483684"/>
            <pc:sldLayoutMk cId="953577543" sldId="2147483689"/>
          </pc:sldLayoutMkLst>
        </pc:sldLayoutChg>
        <pc:sldLayoutChg chg="mod">
          <pc:chgData name="Rufaro Chingarande (2432014)" userId="S::2432014@student.uwtsd.ac.uk::9b02f234-a2a3-4315-958b-19010c8cdd4d" providerId="AD" clId="Web-{73AE9C42-2F22-50B7-DA79-C879A02FFEA3}" dt="2026-02-19T12:29:37.065" v="34"/>
          <pc:sldLayoutMkLst>
            <pc:docMk/>
            <pc:sldMasterMk cId="2261005533" sldId="2147483684"/>
            <pc:sldLayoutMk cId="4210317437" sldId="2147483690"/>
          </pc:sldLayoutMkLst>
        </pc:sldLayoutChg>
        <pc:sldLayoutChg chg="mod">
          <pc:chgData name="Rufaro Chingarande (2432014)" userId="S::2432014@student.uwtsd.ac.uk::9b02f234-a2a3-4315-958b-19010c8cdd4d" providerId="AD" clId="Web-{73AE9C42-2F22-50B7-DA79-C879A02FFEA3}" dt="2026-02-19T12:29:37.065" v="34"/>
          <pc:sldLayoutMkLst>
            <pc:docMk/>
            <pc:sldMasterMk cId="2261005533" sldId="2147483684"/>
            <pc:sldLayoutMk cId="2601219226" sldId="2147483691"/>
          </pc:sldLayoutMkLst>
        </pc:sldLayoutChg>
        <pc:sldLayoutChg chg="mod">
          <pc:chgData name="Rufaro Chingarande (2432014)" userId="S::2432014@student.uwtsd.ac.uk::9b02f234-a2a3-4315-958b-19010c8cdd4d" providerId="AD" clId="Web-{73AE9C42-2F22-50B7-DA79-C879A02FFEA3}" dt="2026-02-19T12:29:37.065" v="34"/>
          <pc:sldLayoutMkLst>
            <pc:docMk/>
            <pc:sldMasterMk cId="2261005533" sldId="2147483684"/>
            <pc:sldLayoutMk cId="789694587" sldId="2147483692"/>
          </pc:sldLayoutMkLst>
        </pc:sldLayoutChg>
        <pc:sldLayoutChg chg="mod">
          <pc:chgData name="Rufaro Chingarande (2432014)" userId="S::2432014@student.uwtsd.ac.uk::9b02f234-a2a3-4315-958b-19010c8cdd4d" providerId="AD" clId="Web-{73AE9C42-2F22-50B7-DA79-C879A02FFEA3}" dt="2026-02-19T12:29:37.065" v="34"/>
          <pc:sldLayoutMkLst>
            <pc:docMk/>
            <pc:sldMasterMk cId="2261005533" sldId="2147483684"/>
            <pc:sldLayoutMk cId="808044295" sldId="2147483693"/>
          </pc:sldLayoutMkLst>
        </pc:sldLayoutChg>
        <pc:sldLayoutChg chg="mod">
          <pc:chgData name="Rufaro Chingarande (2432014)" userId="S::2432014@student.uwtsd.ac.uk::9b02f234-a2a3-4315-958b-19010c8cdd4d" providerId="AD" clId="Web-{73AE9C42-2F22-50B7-DA79-C879A02FFEA3}" dt="2026-02-19T12:29:37.065" v="34"/>
          <pc:sldLayoutMkLst>
            <pc:docMk/>
            <pc:sldMasterMk cId="2261005533" sldId="2147483684"/>
            <pc:sldLayoutMk cId="2243283723" sldId="2147483694"/>
          </pc:sldLayoutMkLst>
        </pc:sldLayoutChg>
        <pc:sldLayoutChg chg="mod">
          <pc:chgData name="Rufaro Chingarande (2432014)" userId="S::2432014@student.uwtsd.ac.uk::9b02f234-a2a3-4315-958b-19010c8cdd4d" providerId="AD" clId="Web-{73AE9C42-2F22-50B7-DA79-C879A02FFEA3}" dt="2026-02-19T12:29:37.065" v="34"/>
          <pc:sldLayoutMkLst>
            <pc:docMk/>
            <pc:sldMasterMk cId="2261005533" sldId="2147483684"/>
            <pc:sldLayoutMk cId="2143172163" sldId="2147483695"/>
          </pc:sldLayoutMkLst>
        </pc:sldLayoutChg>
      </pc:sldMasterChg>
    </pc:docChg>
  </pc:docChgLst>
  <pc:docChgLst>
    <pc:chgData name="Rufaro Chingarande (2432014)" userId="S::2432014@student.uwtsd.ac.uk::9b02f234-a2a3-4315-958b-19010c8cdd4d" providerId="AD" clId="Web-{BBECF4D7-D2DB-6693-B217-7473BC746694}"/>
    <pc:docChg chg="mod modSld addMainMaster delMainMaster">
      <pc:chgData name="Rufaro Chingarande (2432014)" userId="S::2432014@student.uwtsd.ac.uk::9b02f234-a2a3-4315-958b-19010c8cdd4d" providerId="AD" clId="Web-{BBECF4D7-D2DB-6693-B217-7473BC746694}" dt="2026-02-06T17:16:50.681" v="90"/>
      <pc:docMkLst>
        <pc:docMk/>
      </pc:docMkLst>
      <pc:sldChg chg="modSp mod modClrScheme chgLayout">
        <pc:chgData name="Rufaro Chingarande (2432014)" userId="S::2432014@student.uwtsd.ac.uk::9b02f234-a2a3-4315-958b-19010c8cdd4d" providerId="AD" clId="Web-{BBECF4D7-D2DB-6693-B217-7473BC746694}" dt="2026-02-06T17:16:50.681" v="90"/>
        <pc:sldMkLst>
          <pc:docMk/>
          <pc:sldMk cId="109857222" sldId="256"/>
        </pc:sldMkLst>
        <pc:spChg chg="mod ord">
          <ac:chgData name="Rufaro Chingarande (2432014)" userId="S::2432014@student.uwtsd.ac.uk::9b02f234-a2a3-4315-958b-19010c8cdd4d" providerId="AD" clId="Web-{BBECF4D7-D2DB-6693-B217-7473BC746694}" dt="2026-02-06T17:16:50.681" v="90"/>
          <ac:spMkLst>
            <pc:docMk/>
            <pc:sldMk cId="109857222" sldId="256"/>
            <ac:spMk id="2" creationId="{00000000-0000-0000-0000-000000000000}"/>
          </ac:spMkLst>
        </pc:spChg>
        <pc:spChg chg="mod ord">
          <ac:chgData name="Rufaro Chingarande (2432014)" userId="S::2432014@student.uwtsd.ac.uk::9b02f234-a2a3-4315-958b-19010c8cdd4d" providerId="AD" clId="Web-{BBECF4D7-D2DB-6693-B217-7473BC746694}" dt="2026-02-06T17:16:50.681" v="90"/>
          <ac:spMkLst>
            <pc:docMk/>
            <pc:sldMk cId="109857222" sldId="256"/>
            <ac:spMk id="3" creationId="{00000000-0000-0000-0000-000000000000}"/>
          </ac:spMkLst>
        </pc:spChg>
      </pc:sldChg>
      <pc:sldMasterChg chg="add addSldLayout modSldLayout">
        <pc:chgData name="Rufaro Chingarande (2432014)" userId="S::2432014@student.uwtsd.ac.uk::9b02f234-a2a3-4315-958b-19010c8cdd4d" providerId="AD" clId="Web-{BBECF4D7-D2DB-6693-B217-7473BC746694}" dt="2026-02-06T17:16:50.681" v="90"/>
        <pc:sldMasterMkLst>
          <pc:docMk/>
          <pc:sldMasterMk cId="2261005533" sldId="2147483684"/>
        </pc:sldMasterMkLst>
        <pc:sldLayoutChg chg="add mod replId">
          <pc:chgData name="Rufaro Chingarande (2432014)" userId="S::2432014@student.uwtsd.ac.uk::9b02f234-a2a3-4315-958b-19010c8cdd4d" providerId="AD" clId="Web-{BBECF4D7-D2DB-6693-B217-7473BC746694}" dt="2026-02-06T17:16:50.681" v="90"/>
          <pc:sldLayoutMkLst>
            <pc:docMk/>
            <pc:sldMasterMk cId="2261005533" sldId="2147483684"/>
            <pc:sldLayoutMk cId="1928768455" sldId="2147483685"/>
          </pc:sldLayoutMkLst>
        </pc:sldLayoutChg>
        <pc:sldLayoutChg chg="add mod replId">
          <pc:chgData name="Rufaro Chingarande (2432014)" userId="S::2432014@student.uwtsd.ac.uk::9b02f234-a2a3-4315-958b-19010c8cdd4d" providerId="AD" clId="Web-{BBECF4D7-D2DB-6693-B217-7473BC746694}" dt="2026-02-06T17:16:50.681" v="90"/>
          <pc:sldLayoutMkLst>
            <pc:docMk/>
            <pc:sldMasterMk cId="2261005533" sldId="2147483684"/>
            <pc:sldLayoutMk cId="3136781669" sldId="2147483686"/>
          </pc:sldLayoutMkLst>
        </pc:sldLayoutChg>
        <pc:sldLayoutChg chg="add mod replId">
          <pc:chgData name="Rufaro Chingarande (2432014)" userId="S::2432014@student.uwtsd.ac.uk::9b02f234-a2a3-4315-958b-19010c8cdd4d" providerId="AD" clId="Web-{BBECF4D7-D2DB-6693-B217-7473BC746694}" dt="2026-02-06T17:16:50.681" v="90"/>
          <pc:sldLayoutMkLst>
            <pc:docMk/>
            <pc:sldMasterMk cId="2261005533" sldId="2147483684"/>
            <pc:sldLayoutMk cId="3348454493" sldId="2147483687"/>
          </pc:sldLayoutMkLst>
        </pc:sldLayoutChg>
        <pc:sldLayoutChg chg="add mod replId">
          <pc:chgData name="Rufaro Chingarande (2432014)" userId="S::2432014@student.uwtsd.ac.uk::9b02f234-a2a3-4315-958b-19010c8cdd4d" providerId="AD" clId="Web-{BBECF4D7-D2DB-6693-B217-7473BC746694}" dt="2026-02-06T17:16:50.681" v="90"/>
          <pc:sldLayoutMkLst>
            <pc:docMk/>
            <pc:sldMasterMk cId="2261005533" sldId="2147483684"/>
            <pc:sldLayoutMk cId="3181600840" sldId="2147483688"/>
          </pc:sldLayoutMkLst>
        </pc:sldLayoutChg>
        <pc:sldLayoutChg chg="add mod replId">
          <pc:chgData name="Rufaro Chingarande (2432014)" userId="S::2432014@student.uwtsd.ac.uk::9b02f234-a2a3-4315-958b-19010c8cdd4d" providerId="AD" clId="Web-{BBECF4D7-D2DB-6693-B217-7473BC746694}" dt="2026-02-06T17:16:50.681" v="90"/>
          <pc:sldLayoutMkLst>
            <pc:docMk/>
            <pc:sldMasterMk cId="2261005533" sldId="2147483684"/>
            <pc:sldLayoutMk cId="953577543" sldId="2147483689"/>
          </pc:sldLayoutMkLst>
        </pc:sldLayoutChg>
        <pc:sldLayoutChg chg="add mod replId">
          <pc:chgData name="Rufaro Chingarande (2432014)" userId="S::2432014@student.uwtsd.ac.uk::9b02f234-a2a3-4315-958b-19010c8cdd4d" providerId="AD" clId="Web-{BBECF4D7-D2DB-6693-B217-7473BC746694}" dt="2026-02-06T17:16:50.681" v="90"/>
          <pc:sldLayoutMkLst>
            <pc:docMk/>
            <pc:sldMasterMk cId="2261005533" sldId="2147483684"/>
            <pc:sldLayoutMk cId="4210317437" sldId="2147483690"/>
          </pc:sldLayoutMkLst>
        </pc:sldLayoutChg>
        <pc:sldLayoutChg chg="add mod replId">
          <pc:chgData name="Rufaro Chingarande (2432014)" userId="S::2432014@student.uwtsd.ac.uk::9b02f234-a2a3-4315-958b-19010c8cdd4d" providerId="AD" clId="Web-{BBECF4D7-D2DB-6693-B217-7473BC746694}" dt="2026-02-06T17:16:50.681" v="90"/>
          <pc:sldLayoutMkLst>
            <pc:docMk/>
            <pc:sldMasterMk cId="2261005533" sldId="2147483684"/>
            <pc:sldLayoutMk cId="2601219226" sldId="2147483691"/>
          </pc:sldLayoutMkLst>
        </pc:sldLayoutChg>
        <pc:sldLayoutChg chg="add mod replId">
          <pc:chgData name="Rufaro Chingarande (2432014)" userId="S::2432014@student.uwtsd.ac.uk::9b02f234-a2a3-4315-958b-19010c8cdd4d" providerId="AD" clId="Web-{BBECF4D7-D2DB-6693-B217-7473BC746694}" dt="2026-02-06T17:16:50.681" v="90"/>
          <pc:sldLayoutMkLst>
            <pc:docMk/>
            <pc:sldMasterMk cId="2261005533" sldId="2147483684"/>
            <pc:sldLayoutMk cId="789694587" sldId="2147483692"/>
          </pc:sldLayoutMkLst>
        </pc:sldLayoutChg>
        <pc:sldLayoutChg chg="add mod replId">
          <pc:chgData name="Rufaro Chingarande (2432014)" userId="S::2432014@student.uwtsd.ac.uk::9b02f234-a2a3-4315-958b-19010c8cdd4d" providerId="AD" clId="Web-{BBECF4D7-D2DB-6693-B217-7473BC746694}" dt="2026-02-06T17:16:50.681" v="90"/>
          <pc:sldLayoutMkLst>
            <pc:docMk/>
            <pc:sldMasterMk cId="2261005533" sldId="2147483684"/>
            <pc:sldLayoutMk cId="808044295" sldId="2147483693"/>
          </pc:sldLayoutMkLst>
        </pc:sldLayoutChg>
        <pc:sldLayoutChg chg="add mod replId">
          <pc:chgData name="Rufaro Chingarande (2432014)" userId="S::2432014@student.uwtsd.ac.uk::9b02f234-a2a3-4315-958b-19010c8cdd4d" providerId="AD" clId="Web-{BBECF4D7-D2DB-6693-B217-7473BC746694}" dt="2026-02-06T17:16:50.681" v="90"/>
          <pc:sldLayoutMkLst>
            <pc:docMk/>
            <pc:sldMasterMk cId="2261005533" sldId="2147483684"/>
            <pc:sldLayoutMk cId="2243283723" sldId="2147483694"/>
          </pc:sldLayoutMkLst>
        </pc:sldLayoutChg>
        <pc:sldLayoutChg chg="add mod replId">
          <pc:chgData name="Rufaro Chingarande (2432014)" userId="S::2432014@student.uwtsd.ac.uk::9b02f234-a2a3-4315-958b-19010c8cdd4d" providerId="AD" clId="Web-{BBECF4D7-D2DB-6693-B217-7473BC746694}" dt="2026-02-06T17:16:50.681" v="90"/>
          <pc:sldLayoutMkLst>
            <pc:docMk/>
            <pc:sldMasterMk cId="2261005533" sldId="2147483684"/>
            <pc:sldLayoutMk cId="2143172163" sldId="2147483695"/>
          </pc:sldLayoutMkLst>
        </pc:sldLayoutChg>
      </pc:sldMasterChg>
    </pc:docChg>
  </pc:docChgLst>
  <pc:docChgLst>
    <pc:chgData name="Rufaro Chingarande (2432014)" userId="S::2432014@student.uwtsd.ac.uk::9b02f234-a2a3-4315-958b-19010c8cdd4d" providerId="AD" clId="Web-{057CF212-D5FC-C70D-47BD-CFA86E170E9E}"/>
    <pc:docChg chg="modSld">
      <pc:chgData name="Rufaro Chingarande (2432014)" userId="S::2432014@student.uwtsd.ac.uk::9b02f234-a2a3-4315-958b-19010c8cdd4d" providerId="AD" clId="Web-{057CF212-D5FC-C70D-47BD-CFA86E170E9E}" dt="2026-02-19T12:38:42.830" v="11" actId="20577"/>
      <pc:docMkLst>
        <pc:docMk/>
      </pc:docMkLst>
      <pc:sldChg chg="modSp">
        <pc:chgData name="Rufaro Chingarande (2432014)" userId="S::2432014@student.uwtsd.ac.uk::9b02f234-a2a3-4315-958b-19010c8cdd4d" providerId="AD" clId="Web-{057CF212-D5FC-C70D-47BD-CFA86E170E9E}" dt="2026-02-19T12:38:42.830" v="11" actId="20577"/>
        <pc:sldMkLst>
          <pc:docMk/>
          <pc:sldMk cId="109857222" sldId="256"/>
        </pc:sldMkLst>
        <pc:spChg chg="mod">
          <ac:chgData name="Rufaro Chingarande (2432014)" userId="S::2432014@student.uwtsd.ac.uk::9b02f234-a2a3-4315-958b-19010c8cdd4d" providerId="AD" clId="Web-{057CF212-D5FC-C70D-47BD-CFA86E170E9E}" dt="2026-02-19T12:38:42.830" v="11" actId="20577"/>
          <ac:spMkLst>
            <pc:docMk/>
            <pc:sldMk cId="109857222" sldId="256"/>
            <ac:spMk id="3" creationId="{00000000-0000-0000-0000-000000000000}"/>
          </ac:spMkLst>
        </pc:spChg>
      </pc:sldChg>
    </pc:docChg>
  </pc:docChgLst>
  <pc:docChgLst>
    <pc:chgData name="Rufaro Chingarande (2432014)" userId="S::2432014@student.uwtsd.ac.uk::9b02f234-a2a3-4315-958b-19010c8cdd4d" providerId="AD" clId="Web-{C35E8012-1E66-DD80-7E77-CE0317A6D308}"/>
    <pc:docChg chg="addSld modSld">
      <pc:chgData name="Rufaro Chingarande (2432014)" userId="S::2432014@student.uwtsd.ac.uk::9b02f234-a2a3-4315-958b-19010c8cdd4d" providerId="AD" clId="Web-{C35E8012-1E66-DD80-7E77-CE0317A6D308}" dt="2026-02-18T13:46:19.340" v="7"/>
      <pc:docMkLst>
        <pc:docMk/>
      </pc:docMkLst>
      <pc:sldChg chg="modSp new">
        <pc:chgData name="Rufaro Chingarande (2432014)" userId="S::2432014@student.uwtsd.ac.uk::9b02f234-a2a3-4315-958b-19010c8cdd4d" providerId="AD" clId="Web-{C35E8012-1E66-DD80-7E77-CE0317A6D308}" dt="2026-02-18T13:46:19.340" v="7"/>
        <pc:sldMkLst>
          <pc:docMk/>
          <pc:sldMk cId="917271630" sldId="257"/>
        </pc:sldMkLst>
        <pc:spChg chg="mod">
          <ac:chgData name="Rufaro Chingarande (2432014)" userId="S::2432014@student.uwtsd.ac.uk::9b02f234-a2a3-4315-958b-19010c8cdd4d" providerId="AD" clId="Web-{C35E8012-1E66-DD80-7E77-CE0317A6D308}" dt="2026-02-18T13:46:19.340" v="7"/>
          <ac:spMkLst>
            <pc:docMk/>
            <pc:sldMk cId="917271630" sldId="257"/>
            <ac:spMk id="2" creationId="{FF4D858C-020F-C4CB-FC16-2CE96EEA7F26}"/>
          </ac:spMkLst>
        </pc:spChg>
      </pc:sldChg>
    </pc:docChg>
  </pc:docChgLst>
  <pc:docChgLst>
    <pc:chgData name="Rufaro Chingarande (2432014)" userId="S::2432014@student.uwtsd.ac.uk::9b02f234-a2a3-4315-958b-19010c8cdd4d" providerId="AD" clId="Web-{3C325C73-571F-DDA4-36ED-3327C2A5043F}"/>
    <pc:docChg chg="mod addSld modSld modMainMaster setSldSz">
      <pc:chgData name="Rufaro Chingarande (2432014)" userId="S::2432014@student.uwtsd.ac.uk::9b02f234-a2a3-4315-958b-19010c8cdd4d" providerId="AD" clId="Web-{3C325C73-571F-DDA4-36ED-3327C2A5043F}" dt="2026-02-18T14:42:29.593" v="559" actId="20577"/>
      <pc:docMkLst>
        <pc:docMk/>
      </pc:docMkLst>
      <pc:sldChg chg="modSp">
        <pc:chgData name="Rufaro Chingarande (2432014)" userId="S::2432014@student.uwtsd.ac.uk::9b02f234-a2a3-4315-958b-19010c8cdd4d" providerId="AD" clId="Web-{3C325C73-571F-DDA4-36ED-3327C2A5043F}" dt="2026-02-18T13:56:34.782" v="24"/>
        <pc:sldMkLst>
          <pc:docMk/>
          <pc:sldMk cId="109857222" sldId="256"/>
        </pc:sldMkLst>
        <pc:spChg chg="mod">
          <ac:chgData name="Rufaro Chingarande (2432014)" userId="S::2432014@student.uwtsd.ac.uk::9b02f234-a2a3-4315-958b-19010c8cdd4d" providerId="AD" clId="Web-{3C325C73-571F-DDA4-36ED-3327C2A5043F}" dt="2026-02-18T13:56:34.782" v="24"/>
          <ac:spMkLst>
            <pc:docMk/>
            <pc:sldMk cId="109857222" sldId="256"/>
            <ac:spMk id="3" creationId="{00000000-0000-0000-0000-000000000000}"/>
          </ac:spMkLst>
        </pc:spChg>
      </pc:sldChg>
      <pc:sldChg chg="addSp delSp modSp mod setBg">
        <pc:chgData name="Rufaro Chingarande (2432014)" userId="S::2432014@student.uwtsd.ac.uk::9b02f234-a2a3-4315-958b-19010c8cdd4d" providerId="AD" clId="Web-{3C325C73-571F-DDA4-36ED-3327C2A5043F}" dt="2026-02-18T14:33:01.992" v="423" actId="20577"/>
        <pc:sldMkLst>
          <pc:docMk/>
          <pc:sldMk cId="917271630" sldId="257"/>
        </pc:sldMkLst>
        <pc:spChg chg="mod">
          <ac:chgData name="Rufaro Chingarande (2432014)" userId="S::2432014@student.uwtsd.ac.uk::9b02f234-a2a3-4315-958b-19010c8cdd4d" providerId="AD" clId="Web-{3C325C73-571F-DDA4-36ED-3327C2A5043F}" dt="2026-02-18T13:59:59.518" v="49" actId="20577"/>
          <ac:spMkLst>
            <pc:docMk/>
            <pc:sldMk cId="917271630" sldId="257"/>
            <ac:spMk id="2" creationId="{FF4D858C-020F-C4CB-FC16-2CE96EEA7F26}"/>
          </ac:spMkLst>
        </pc:spChg>
        <pc:spChg chg="del">
          <ac:chgData name="Rufaro Chingarande (2432014)" userId="S::2432014@student.uwtsd.ac.uk::9b02f234-a2a3-4315-958b-19010c8cdd4d" providerId="AD" clId="Web-{3C325C73-571F-DDA4-36ED-3327C2A5043F}" dt="2026-02-18T13:50:00.135" v="0"/>
          <ac:spMkLst>
            <pc:docMk/>
            <pc:sldMk cId="917271630" sldId="257"/>
            <ac:spMk id="3" creationId="{BFC23BD9-5969-10CB-5FAE-4D80F9CFCE40}"/>
          </ac:spMkLst>
        </pc:spChg>
        <pc:spChg chg="add del mod">
          <ac:chgData name="Rufaro Chingarande (2432014)" userId="S::2432014@student.uwtsd.ac.uk::9b02f234-a2a3-4315-958b-19010c8cdd4d" providerId="AD" clId="Web-{3C325C73-571F-DDA4-36ED-3327C2A5043F}" dt="2026-02-18T13:59:14.595" v="46"/>
          <ac:spMkLst>
            <pc:docMk/>
            <pc:sldMk cId="917271630" sldId="257"/>
            <ac:spMk id="4" creationId="{D11ACB1A-0C71-7980-03A5-43F98DACE11E}"/>
          </ac:spMkLst>
        </pc:spChg>
        <pc:spChg chg="add mod">
          <ac:chgData name="Rufaro Chingarande (2432014)" userId="S::2432014@student.uwtsd.ac.uk::9b02f234-a2a3-4315-958b-19010c8cdd4d" providerId="AD" clId="Web-{3C325C73-571F-DDA4-36ED-3327C2A5043F}" dt="2026-02-18T14:33:01.992" v="423" actId="20577"/>
          <ac:spMkLst>
            <pc:docMk/>
            <pc:sldMk cId="917271630" sldId="257"/>
            <ac:spMk id="6" creationId="{4F824387-E717-ABEA-DE3A-7E8CF2280760}"/>
          </ac:spMkLst>
        </pc:spChg>
        <pc:spChg chg="add del mod">
          <ac:chgData name="Rufaro Chingarande (2432014)" userId="S::2432014@student.uwtsd.ac.uk::9b02f234-a2a3-4315-958b-19010c8cdd4d" providerId="AD" clId="Web-{3C325C73-571F-DDA4-36ED-3327C2A5043F}" dt="2026-02-18T14:19:04.811" v="337"/>
          <ac:spMkLst>
            <pc:docMk/>
            <pc:sldMk cId="917271630" sldId="257"/>
            <ac:spMk id="7" creationId="{0E1EDB07-EA6B-67CC-8441-6C6428519FE0}"/>
          </ac:spMkLst>
        </pc:spChg>
        <pc:spChg chg="add del">
          <ac:chgData name="Rufaro Chingarande (2432014)" userId="S::2432014@student.uwtsd.ac.uk::9b02f234-a2a3-4315-958b-19010c8cdd4d" providerId="AD" clId="Web-{3C325C73-571F-DDA4-36ED-3327C2A5043F}" dt="2026-02-18T13:53:04.967" v="19"/>
          <ac:spMkLst>
            <pc:docMk/>
            <pc:sldMk cId="917271630" sldId="257"/>
            <ac:spMk id="9" creationId="{4D60F200-5EB0-B223-2439-C96C67F0FEE1}"/>
          </ac:spMkLst>
        </pc:spChg>
        <pc:spChg chg="add del">
          <ac:chgData name="Rufaro Chingarande (2432014)" userId="S::2432014@student.uwtsd.ac.uk::9b02f234-a2a3-4315-958b-19010c8cdd4d" providerId="AD" clId="Web-{3C325C73-571F-DDA4-36ED-3327C2A5043F}" dt="2026-02-18T13:53:04.967" v="19"/>
          <ac:spMkLst>
            <pc:docMk/>
            <pc:sldMk cId="917271630" sldId="257"/>
            <ac:spMk id="11" creationId="{74067CD3-146F-6228-E362-39AA720C25F7}"/>
          </ac:spMkLst>
        </pc:spChg>
        <pc:spChg chg="add del">
          <ac:chgData name="Rufaro Chingarande (2432014)" userId="S::2432014@student.uwtsd.ac.uk::9b02f234-a2a3-4315-958b-19010c8cdd4d" providerId="AD" clId="Web-{3C325C73-571F-DDA4-36ED-3327C2A5043F}" dt="2026-02-18T13:53:04.967" v="19"/>
          <ac:spMkLst>
            <pc:docMk/>
            <pc:sldMk cId="917271630" sldId="257"/>
            <ac:spMk id="13" creationId="{271C7E5C-A0F8-E9FA-56DB-31A257FD4EDB}"/>
          </ac:spMkLst>
        </pc:spChg>
        <pc:spChg chg="add del">
          <ac:chgData name="Rufaro Chingarande (2432014)" userId="S::2432014@student.uwtsd.ac.uk::9b02f234-a2a3-4315-958b-19010c8cdd4d" providerId="AD" clId="Web-{3C325C73-571F-DDA4-36ED-3327C2A5043F}" dt="2026-02-18T13:53:04.967" v="19"/>
          <ac:spMkLst>
            <pc:docMk/>
            <pc:sldMk cId="917271630" sldId="257"/>
            <ac:spMk id="15" creationId="{33F70A3C-4474-2A39-470C-FD55A8837503}"/>
          </ac:spMkLst>
        </pc:spChg>
        <pc:spChg chg="add del">
          <ac:chgData name="Rufaro Chingarande (2432014)" userId="S::2432014@student.uwtsd.ac.uk::9b02f234-a2a3-4315-958b-19010c8cdd4d" providerId="AD" clId="Web-{3C325C73-571F-DDA4-36ED-3327C2A5043F}" dt="2026-02-18T13:53:04.967" v="19"/>
          <ac:spMkLst>
            <pc:docMk/>
            <pc:sldMk cId="917271630" sldId="257"/>
            <ac:spMk id="17" creationId="{BAC3F7D4-9613-0E1F-901C-98FE831DEBC0}"/>
          </ac:spMkLst>
        </pc:spChg>
        <pc:spChg chg="add del">
          <ac:chgData name="Rufaro Chingarande (2432014)" userId="S::2432014@student.uwtsd.ac.uk::9b02f234-a2a3-4315-958b-19010c8cdd4d" providerId="AD" clId="Web-{3C325C73-571F-DDA4-36ED-3327C2A5043F}" dt="2026-02-18T13:53:04.967" v="19"/>
          <ac:spMkLst>
            <pc:docMk/>
            <pc:sldMk cId="917271630" sldId="257"/>
            <ac:spMk id="19" creationId="{AFD5167C-AF48-26F0-7A9F-3F7643374872}"/>
          </ac:spMkLst>
        </pc:spChg>
        <pc:spChg chg="add del">
          <ac:chgData name="Rufaro Chingarande (2432014)" userId="S::2432014@student.uwtsd.ac.uk::9b02f234-a2a3-4315-958b-19010c8cdd4d" providerId="AD" clId="Web-{3C325C73-571F-DDA4-36ED-3327C2A5043F}" dt="2026-02-18T13:53:04.967" v="19"/>
          <ac:spMkLst>
            <pc:docMk/>
            <pc:sldMk cId="917271630" sldId="257"/>
            <ac:spMk id="21" creationId="{87B30A01-FCA8-86A5-A840-C32A3BE2EDD6}"/>
          </ac:spMkLst>
        </pc:spChg>
        <pc:spChg chg="add del">
          <ac:chgData name="Rufaro Chingarande (2432014)" userId="S::2432014@student.uwtsd.ac.uk::9b02f234-a2a3-4315-958b-19010c8cdd4d" providerId="AD" clId="Web-{3C325C73-571F-DDA4-36ED-3327C2A5043F}" dt="2026-02-18T13:53:04.951" v="18"/>
          <ac:spMkLst>
            <pc:docMk/>
            <pc:sldMk cId="917271630" sldId="257"/>
            <ac:spMk id="26" creationId="{D4771268-CB57-404A-9271-370EB28F6090}"/>
          </ac:spMkLst>
        </pc:spChg>
        <pc:spChg chg="add mod">
          <ac:chgData name="Rufaro Chingarande (2432014)" userId="S::2432014@student.uwtsd.ac.uk::9b02f234-a2a3-4315-958b-19010c8cdd4d" providerId="AD" clId="Web-{3C325C73-571F-DDA4-36ED-3327C2A5043F}" dt="2026-02-18T13:56:34.782" v="24"/>
          <ac:spMkLst>
            <pc:docMk/>
            <pc:sldMk cId="917271630" sldId="257"/>
            <ac:spMk id="28" creationId="{007891EC-4501-44ED-A8C8-B11B6DB767AB}"/>
          </ac:spMkLst>
        </pc:spChg>
        <pc:spChg chg="add mod">
          <ac:chgData name="Rufaro Chingarande (2432014)" userId="S::2432014@student.uwtsd.ac.uk::9b02f234-a2a3-4315-958b-19010c8cdd4d" providerId="AD" clId="Web-{3C325C73-571F-DDA4-36ED-3327C2A5043F}" dt="2026-02-18T13:56:34.782" v="24"/>
          <ac:spMkLst>
            <pc:docMk/>
            <pc:sldMk cId="917271630" sldId="257"/>
            <ac:spMk id="29" creationId="{C1DD1A8A-57D5-4A81-AD04-532B043C5611}"/>
          </ac:spMkLst>
        </pc:spChg>
        <pc:picChg chg="add mod ord">
          <ac:chgData name="Rufaro Chingarande (2432014)" userId="S::2432014@student.uwtsd.ac.uk::9b02f234-a2a3-4315-958b-19010c8cdd4d" providerId="AD" clId="Web-{3C325C73-571F-DDA4-36ED-3327C2A5043F}" dt="2026-02-18T13:58:05.861" v="34" actId="1076"/>
          <ac:picMkLst>
            <pc:docMk/>
            <pc:sldMk cId="917271630" sldId="257"/>
            <ac:picMk id="5" creationId="{E6857877-CA91-5C45-598D-AC23446F2294}"/>
          </ac:picMkLst>
        </pc:picChg>
      </pc:sldChg>
      <pc:sldChg chg="modSp new mod setBg">
        <pc:chgData name="Rufaro Chingarande (2432014)" userId="S::2432014@student.uwtsd.ac.uk::9b02f234-a2a3-4315-958b-19010c8cdd4d" providerId="AD" clId="Web-{3C325C73-571F-DDA4-36ED-3327C2A5043F}" dt="2026-02-18T14:42:29.593" v="559" actId="20577"/>
        <pc:sldMkLst>
          <pc:docMk/>
          <pc:sldMk cId="542161356" sldId="258"/>
        </pc:sldMkLst>
        <pc:spChg chg="mod">
          <ac:chgData name="Rufaro Chingarande (2432014)" userId="S::2432014@student.uwtsd.ac.uk::9b02f234-a2a3-4315-958b-19010c8cdd4d" providerId="AD" clId="Web-{3C325C73-571F-DDA4-36ED-3327C2A5043F}" dt="2026-02-18T14:39:16.150" v="499" actId="20577"/>
          <ac:spMkLst>
            <pc:docMk/>
            <pc:sldMk cId="542161356" sldId="258"/>
            <ac:spMk id="2" creationId="{8E3D0E92-CC78-3DFB-0C3D-9F85DA05D52A}"/>
          </ac:spMkLst>
        </pc:spChg>
        <pc:spChg chg="mod">
          <ac:chgData name="Rufaro Chingarande (2432014)" userId="S::2432014@student.uwtsd.ac.uk::9b02f234-a2a3-4315-958b-19010c8cdd4d" providerId="AD" clId="Web-{3C325C73-571F-DDA4-36ED-3327C2A5043F}" dt="2026-02-18T14:42:29.593" v="559" actId="20577"/>
          <ac:spMkLst>
            <pc:docMk/>
            <pc:sldMk cId="542161356" sldId="258"/>
            <ac:spMk id="3" creationId="{678D1053-A37F-B393-F229-094305CD9C33}"/>
          </ac:spMkLst>
        </pc:spChg>
      </pc:sldChg>
      <pc:sldMasterChg chg="modSp modSldLayout">
        <pc:chgData name="Rufaro Chingarande (2432014)" userId="S::2432014@student.uwtsd.ac.uk::9b02f234-a2a3-4315-958b-19010c8cdd4d" providerId="AD" clId="Web-{3C325C73-571F-DDA4-36ED-3327C2A5043F}" dt="2026-02-18T13:56:34.782" v="24"/>
        <pc:sldMasterMkLst>
          <pc:docMk/>
          <pc:sldMasterMk cId="2261005533" sldId="2147483684"/>
        </pc:sldMasterMkLst>
        <pc:spChg chg="mod">
          <ac:chgData name="Rufaro Chingarande (2432014)" userId="S::2432014@student.uwtsd.ac.uk::9b02f234-a2a3-4315-958b-19010c8cdd4d" providerId="AD" clId="Web-{3C325C73-571F-DDA4-36ED-3327C2A5043F}" dt="2026-02-18T13:56:34.782" v="24"/>
          <ac:spMkLst>
            <pc:docMk/>
            <pc:sldMasterMk cId="2261005533" sldId="2147483684"/>
            <ac:spMk id="2" creationId="{00000000-0000-0000-0000-000000000000}"/>
          </ac:spMkLst>
        </pc:spChg>
        <pc:spChg chg="mod">
          <ac:chgData name="Rufaro Chingarande (2432014)" userId="S::2432014@student.uwtsd.ac.uk::9b02f234-a2a3-4315-958b-19010c8cdd4d" providerId="AD" clId="Web-{3C325C73-571F-DDA4-36ED-3327C2A5043F}" dt="2026-02-18T13:56:34.782" v="24"/>
          <ac:spMkLst>
            <pc:docMk/>
            <pc:sldMasterMk cId="2261005533" sldId="2147483684"/>
            <ac:spMk id="3" creationId="{00000000-0000-0000-0000-000000000000}"/>
          </ac:spMkLst>
        </pc:spChg>
        <pc:spChg chg="mod">
          <ac:chgData name="Rufaro Chingarande (2432014)" userId="S::2432014@student.uwtsd.ac.uk::9b02f234-a2a3-4315-958b-19010c8cdd4d" providerId="AD" clId="Web-{3C325C73-571F-DDA4-36ED-3327C2A5043F}" dt="2026-02-18T13:56:34.782" v="24"/>
          <ac:spMkLst>
            <pc:docMk/>
            <pc:sldMasterMk cId="2261005533" sldId="2147483684"/>
            <ac:spMk id="4" creationId="{00000000-0000-0000-0000-000000000000}"/>
          </ac:spMkLst>
        </pc:spChg>
        <pc:spChg chg="mod">
          <ac:chgData name="Rufaro Chingarande (2432014)" userId="S::2432014@student.uwtsd.ac.uk::9b02f234-a2a3-4315-958b-19010c8cdd4d" providerId="AD" clId="Web-{3C325C73-571F-DDA4-36ED-3327C2A5043F}" dt="2026-02-18T13:56:34.782" v="24"/>
          <ac:spMkLst>
            <pc:docMk/>
            <pc:sldMasterMk cId="2261005533" sldId="2147483684"/>
            <ac:spMk id="5" creationId="{00000000-0000-0000-0000-000000000000}"/>
          </ac:spMkLst>
        </pc:spChg>
        <pc:spChg chg="mod">
          <ac:chgData name="Rufaro Chingarande (2432014)" userId="S::2432014@student.uwtsd.ac.uk::9b02f234-a2a3-4315-958b-19010c8cdd4d" providerId="AD" clId="Web-{3C325C73-571F-DDA4-36ED-3327C2A5043F}" dt="2026-02-18T13:56:34.782" v="24"/>
          <ac:spMkLst>
            <pc:docMk/>
            <pc:sldMasterMk cId="2261005533" sldId="2147483684"/>
            <ac:spMk id="6" creationId="{00000000-0000-0000-0000-000000000000}"/>
          </ac:spMkLst>
        </pc:spChg>
        <pc:sldLayoutChg chg="modSp">
          <pc:chgData name="Rufaro Chingarande (2432014)" userId="S::2432014@student.uwtsd.ac.uk::9b02f234-a2a3-4315-958b-19010c8cdd4d" providerId="AD" clId="Web-{3C325C73-571F-DDA4-36ED-3327C2A5043F}" dt="2026-02-18T13:56:34.782" v="24"/>
          <pc:sldLayoutMkLst>
            <pc:docMk/>
            <pc:sldMasterMk cId="2261005533" sldId="2147483684"/>
            <pc:sldLayoutMk cId="1928768455" sldId="2147483685"/>
          </pc:sldLayoutMkLst>
          <pc:spChg chg="mod">
            <ac:chgData name="Rufaro Chingarande (2432014)" userId="S::2432014@student.uwtsd.ac.uk::9b02f234-a2a3-4315-958b-19010c8cdd4d" providerId="AD" clId="Web-{3C325C73-571F-DDA4-36ED-3327C2A5043F}" dt="2026-02-18T13:56:34.782" v="24"/>
            <ac:spMkLst>
              <pc:docMk/>
              <pc:sldMasterMk cId="2261005533" sldId="2147483684"/>
              <pc:sldLayoutMk cId="1928768455" sldId="2147483685"/>
              <ac:spMk id="2" creationId="{00000000-0000-0000-0000-000000000000}"/>
            </ac:spMkLst>
          </pc:spChg>
          <pc:spChg chg="mod">
            <ac:chgData name="Rufaro Chingarande (2432014)" userId="S::2432014@student.uwtsd.ac.uk::9b02f234-a2a3-4315-958b-19010c8cdd4d" providerId="AD" clId="Web-{3C325C73-571F-DDA4-36ED-3327C2A5043F}" dt="2026-02-18T13:56:34.782" v="24"/>
            <ac:spMkLst>
              <pc:docMk/>
              <pc:sldMasterMk cId="2261005533" sldId="2147483684"/>
              <pc:sldLayoutMk cId="1928768455" sldId="2147483685"/>
              <ac:spMk id="3" creationId="{00000000-0000-0000-0000-000000000000}"/>
            </ac:spMkLst>
          </pc:spChg>
        </pc:sldLayoutChg>
        <pc:sldLayoutChg chg="modSp">
          <pc:chgData name="Rufaro Chingarande (2432014)" userId="S::2432014@student.uwtsd.ac.uk::9b02f234-a2a3-4315-958b-19010c8cdd4d" providerId="AD" clId="Web-{3C325C73-571F-DDA4-36ED-3327C2A5043F}" dt="2026-02-18T13:56:34.782" v="24"/>
          <pc:sldLayoutMkLst>
            <pc:docMk/>
            <pc:sldMasterMk cId="2261005533" sldId="2147483684"/>
            <pc:sldLayoutMk cId="3348454493" sldId="2147483687"/>
          </pc:sldLayoutMkLst>
          <pc:spChg chg="mod">
            <ac:chgData name="Rufaro Chingarande (2432014)" userId="S::2432014@student.uwtsd.ac.uk::9b02f234-a2a3-4315-958b-19010c8cdd4d" providerId="AD" clId="Web-{3C325C73-571F-DDA4-36ED-3327C2A5043F}" dt="2026-02-18T13:56:34.782" v="24"/>
            <ac:spMkLst>
              <pc:docMk/>
              <pc:sldMasterMk cId="2261005533" sldId="2147483684"/>
              <pc:sldLayoutMk cId="3348454493" sldId="2147483687"/>
              <ac:spMk id="2" creationId="{00000000-0000-0000-0000-000000000000}"/>
            </ac:spMkLst>
          </pc:spChg>
          <pc:spChg chg="mod">
            <ac:chgData name="Rufaro Chingarande (2432014)" userId="S::2432014@student.uwtsd.ac.uk::9b02f234-a2a3-4315-958b-19010c8cdd4d" providerId="AD" clId="Web-{3C325C73-571F-DDA4-36ED-3327C2A5043F}" dt="2026-02-18T13:56:34.782" v="24"/>
            <ac:spMkLst>
              <pc:docMk/>
              <pc:sldMasterMk cId="2261005533" sldId="2147483684"/>
              <pc:sldLayoutMk cId="3348454493" sldId="2147483687"/>
              <ac:spMk id="3" creationId="{00000000-0000-0000-0000-000000000000}"/>
            </ac:spMkLst>
          </pc:spChg>
        </pc:sldLayoutChg>
        <pc:sldLayoutChg chg="modSp">
          <pc:chgData name="Rufaro Chingarande (2432014)" userId="S::2432014@student.uwtsd.ac.uk::9b02f234-a2a3-4315-958b-19010c8cdd4d" providerId="AD" clId="Web-{3C325C73-571F-DDA4-36ED-3327C2A5043F}" dt="2026-02-18T13:56:34.782" v="24"/>
          <pc:sldLayoutMkLst>
            <pc:docMk/>
            <pc:sldMasterMk cId="2261005533" sldId="2147483684"/>
            <pc:sldLayoutMk cId="3181600840" sldId="2147483688"/>
          </pc:sldLayoutMkLst>
          <pc:spChg chg="mod">
            <ac:chgData name="Rufaro Chingarande (2432014)" userId="S::2432014@student.uwtsd.ac.uk::9b02f234-a2a3-4315-958b-19010c8cdd4d" providerId="AD" clId="Web-{3C325C73-571F-DDA4-36ED-3327C2A5043F}" dt="2026-02-18T13:56:34.782" v="24"/>
            <ac:spMkLst>
              <pc:docMk/>
              <pc:sldMasterMk cId="2261005533" sldId="2147483684"/>
              <pc:sldLayoutMk cId="3181600840" sldId="2147483688"/>
              <ac:spMk id="3" creationId="{00000000-0000-0000-0000-000000000000}"/>
            </ac:spMkLst>
          </pc:spChg>
          <pc:spChg chg="mod">
            <ac:chgData name="Rufaro Chingarande (2432014)" userId="S::2432014@student.uwtsd.ac.uk::9b02f234-a2a3-4315-958b-19010c8cdd4d" providerId="AD" clId="Web-{3C325C73-571F-DDA4-36ED-3327C2A5043F}" dt="2026-02-18T13:56:34.782" v="24"/>
            <ac:spMkLst>
              <pc:docMk/>
              <pc:sldMasterMk cId="2261005533" sldId="2147483684"/>
              <pc:sldLayoutMk cId="3181600840" sldId="2147483688"/>
              <ac:spMk id="4" creationId="{00000000-0000-0000-0000-000000000000}"/>
            </ac:spMkLst>
          </pc:spChg>
        </pc:sldLayoutChg>
        <pc:sldLayoutChg chg="modSp">
          <pc:chgData name="Rufaro Chingarande (2432014)" userId="S::2432014@student.uwtsd.ac.uk::9b02f234-a2a3-4315-958b-19010c8cdd4d" providerId="AD" clId="Web-{3C325C73-571F-DDA4-36ED-3327C2A5043F}" dt="2026-02-18T13:56:34.782" v="24"/>
          <pc:sldLayoutMkLst>
            <pc:docMk/>
            <pc:sldMasterMk cId="2261005533" sldId="2147483684"/>
            <pc:sldLayoutMk cId="953577543" sldId="2147483689"/>
          </pc:sldLayoutMkLst>
          <pc:spChg chg="mod">
            <ac:chgData name="Rufaro Chingarande (2432014)" userId="S::2432014@student.uwtsd.ac.uk::9b02f234-a2a3-4315-958b-19010c8cdd4d" providerId="AD" clId="Web-{3C325C73-571F-DDA4-36ED-3327C2A5043F}" dt="2026-02-18T13:56:34.782" v="24"/>
            <ac:spMkLst>
              <pc:docMk/>
              <pc:sldMasterMk cId="2261005533" sldId="2147483684"/>
              <pc:sldLayoutMk cId="953577543" sldId="2147483689"/>
              <ac:spMk id="2" creationId="{00000000-0000-0000-0000-000000000000}"/>
            </ac:spMkLst>
          </pc:spChg>
          <pc:spChg chg="mod">
            <ac:chgData name="Rufaro Chingarande (2432014)" userId="S::2432014@student.uwtsd.ac.uk::9b02f234-a2a3-4315-958b-19010c8cdd4d" providerId="AD" clId="Web-{3C325C73-571F-DDA4-36ED-3327C2A5043F}" dt="2026-02-18T13:56:34.782" v="24"/>
            <ac:spMkLst>
              <pc:docMk/>
              <pc:sldMasterMk cId="2261005533" sldId="2147483684"/>
              <pc:sldLayoutMk cId="953577543" sldId="2147483689"/>
              <ac:spMk id="3" creationId="{00000000-0000-0000-0000-000000000000}"/>
            </ac:spMkLst>
          </pc:spChg>
          <pc:spChg chg="mod">
            <ac:chgData name="Rufaro Chingarande (2432014)" userId="S::2432014@student.uwtsd.ac.uk::9b02f234-a2a3-4315-958b-19010c8cdd4d" providerId="AD" clId="Web-{3C325C73-571F-DDA4-36ED-3327C2A5043F}" dt="2026-02-18T13:56:34.782" v="24"/>
            <ac:spMkLst>
              <pc:docMk/>
              <pc:sldMasterMk cId="2261005533" sldId="2147483684"/>
              <pc:sldLayoutMk cId="953577543" sldId="2147483689"/>
              <ac:spMk id="4" creationId="{00000000-0000-0000-0000-000000000000}"/>
            </ac:spMkLst>
          </pc:spChg>
          <pc:spChg chg="mod">
            <ac:chgData name="Rufaro Chingarande (2432014)" userId="S::2432014@student.uwtsd.ac.uk::9b02f234-a2a3-4315-958b-19010c8cdd4d" providerId="AD" clId="Web-{3C325C73-571F-DDA4-36ED-3327C2A5043F}" dt="2026-02-18T13:56:34.782" v="24"/>
            <ac:spMkLst>
              <pc:docMk/>
              <pc:sldMasterMk cId="2261005533" sldId="2147483684"/>
              <pc:sldLayoutMk cId="953577543" sldId="2147483689"/>
              <ac:spMk id="5" creationId="{00000000-0000-0000-0000-000000000000}"/>
            </ac:spMkLst>
          </pc:spChg>
          <pc:spChg chg="mod">
            <ac:chgData name="Rufaro Chingarande (2432014)" userId="S::2432014@student.uwtsd.ac.uk::9b02f234-a2a3-4315-958b-19010c8cdd4d" providerId="AD" clId="Web-{3C325C73-571F-DDA4-36ED-3327C2A5043F}" dt="2026-02-18T13:56:34.782" v="24"/>
            <ac:spMkLst>
              <pc:docMk/>
              <pc:sldMasterMk cId="2261005533" sldId="2147483684"/>
              <pc:sldLayoutMk cId="953577543" sldId="2147483689"/>
              <ac:spMk id="6" creationId="{00000000-0000-0000-0000-000000000000}"/>
            </ac:spMkLst>
          </pc:spChg>
        </pc:sldLayoutChg>
        <pc:sldLayoutChg chg="modSp">
          <pc:chgData name="Rufaro Chingarande (2432014)" userId="S::2432014@student.uwtsd.ac.uk::9b02f234-a2a3-4315-958b-19010c8cdd4d" providerId="AD" clId="Web-{3C325C73-571F-DDA4-36ED-3327C2A5043F}" dt="2026-02-18T13:56:34.782" v="24"/>
          <pc:sldLayoutMkLst>
            <pc:docMk/>
            <pc:sldMasterMk cId="2261005533" sldId="2147483684"/>
            <pc:sldLayoutMk cId="789694587" sldId="2147483692"/>
          </pc:sldLayoutMkLst>
          <pc:spChg chg="mod">
            <ac:chgData name="Rufaro Chingarande (2432014)" userId="S::2432014@student.uwtsd.ac.uk::9b02f234-a2a3-4315-958b-19010c8cdd4d" providerId="AD" clId="Web-{3C325C73-571F-DDA4-36ED-3327C2A5043F}" dt="2026-02-18T13:56:34.782" v="24"/>
            <ac:spMkLst>
              <pc:docMk/>
              <pc:sldMasterMk cId="2261005533" sldId="2147483684"/>
              <pc:sldLayoutMk cId="789694587" sldId="2147483692"/>
              <ac:spMk id="2" creationId="{00000000-0000-0000-0000-000000000000}"/>
            </ac:spMkLst>
          </pc:spChg>
          <pc:spChg chg="mod">
            <ac:chgData name="Rufaro Chingarande (2432014)" userId="S::2432014@student.uwtsd.ac.uk::9b02f234-a2a3-4315-958b-19010c8cdd4d" providerId="AD" clId="Web-{3C325C73-571F-DDA4-36ED-3327C2A5043F}" dt="2026-02-18T13:56:34.782" v="24"/>
            <ac:spMkLst>
              <pc:docMk/>
              <pc:sldMasterMk cId="2261005533" sldId="2147483684"/>
              <pc:sldLayoutMk cId="789694587" sldId="2147483692"/>
              <ac:spMk id="3" creationId="{00000000-0000-0000-0000-000000000000}"/>
            </ac:spMkLst>
          </pc:spChg>
          <pc:spChg chg="mod">
            <ac:chgData name="Rufaro Chingarande (2432014)" userId="S::2432014@student.uwtsd.ac.uk::9b02f234-a2a3-4315-958b-19010c8cdd4d" providerId="AD" clId="Web-{3C325C73-571F-DDA4-36ED-3327C2A5043F}" dt="2026-02-18T13:56:34.782" v="24"/>
            <ac:spMkLst>
              <pc:docMk/>
              <pc:sldMasterMk cId="2261005533" sldId="2147483684"/>
              <pc:sldLayoutMk cId="789694587" sldId="2147483692"/>
              <ac:spMk id="4" creationId="{00000000-0000-0000-0000-000000000000}"/>
            </ac:spMkLst>
          </pc:spChg>
        </pc:sldLayoutChg>
        <pc:sldLayoutChg chg="modSp">
          <pc:chgData name="Rufaro Chingarande (2432014)" userId="S::2432014@student.uwtsd.ac.uk::9b02f234-a2a3-4315-958b-19010c8cdd4d" providerId="AD" clId="Web-{3C325C73-571F-DDA4-36ED-3327C2A5043F}" dt="2026-02-18T13:56:34.782" v="24"/>
          <pc:sldLayoutMkLst>
            <pc:docMk/>
            <pc:sldMasterMk cId="2261005533" sldId="2147483684"/>
            <pc:sldLayoutMk cId="808044295" sldId="2147483693"/>
          </pc:sldLayoutMkLst>
          <pc:spChg chg="mod">
            <ac:chgData name="Rufaro Chingarande (2432014)" userId="S::2432014@student.uwtsd.ac.uk::9b02f234-a2a3-4315-958b-19010c8cdd4d" providerId="AD" clId="Web-{3C325C73-571F-DDA4-36ED-3327C2A5043F}" dt="2026-02-18T13:56:34.782" v="24"/>
            <ac:spMkLst>
              <pc:docMk/>
              <pc:sldMasterMk cId="2261005533" sldId="2147483684"/>
              <pc:sldLayoutMk cId="808044295" sldId="2147483693"/>
              <ac:spMk id="2" creationId="{00000000-0000-0000-0000-000000000000}"/>
            </ac:spMkLst>
          </pc:spChg>
          <pc:spChg chg="mod">
            <ac:chgData name="Rufaro Chingarande (2432014)" userId="S::2432014@student.uwtsd.ac.uk::9b02f234-a2a3-4315-958b-19010c8cdd4d" providerId="AD" clId="Web-{3C325C73-571F-DDA4-36ED-3327C2A5043F}" dt="2026-02-18T13:56:34.782" v="24"/>
            <ac:spMkLst>
              <pc:docMk/>
              <pc:sldMasterMk cId="2261005533" sldId="2147483684"/>
              <pc:sldLayoutMk cId="808044295" sldId="2147483693"/>
              <ac:spMk id="3" creationId="{00000000-0000-0000-0000-000000000000}"/>
            </ac:spMkLst>
          </pc:spChg>
          <pc:spChg chg="mod">
            <ac:chgData name="Rufaro Chingarande (2432014)" userId="S::2432014@student.uwtsd.ac.uk::9b02f234-a2a3-4315-958b-19010c8cdd4d" providerId="AD" clId="Web-{3C325C73-571F-DDA4-36ED-3327C2A5043F}" dt="2026-02-18T13:56:34.782" v="24"/>
            <ac:spMkLst>
              <pc:docMk/>
              <pc:sldMasterMk cId="2261005533" sldId="2147483684"/>
              <pc:sldLayoutMk cId="808044295" sldId="2147483693"/>
              <ac:spMk id="4" creationId="{00000000-0000-0000-0000-000000000000}"/>
            </ac:spMkLst>
          </pc:spChg>
        </pc:sldLayoutChg>
        <pc:sldLayoutChg chg="modSp">
          <pc:chgData name="Rufaro Chingarande (2432014)" userId="S::2432014@student.uwtsd.ac.uk::9b02f234-a2a3-4315-958b-19010c8cdd4d" providerId="AD" clId="Web-{3C325C73-571F-DDA4-36ED-3327C2A5043F}" dt="2026-02-18T13:56:34.782" v="24"/>
          <pc:sldLayoutMkLst>
            <pc:docMk/>
            <pc:sldMasterMk cId="2261005533" sldId="2147483684"/>
            <pc:sldLayoutMk cId="2143172163" sldId="2147483695"/>
          </pc:sldLayoutMkLst>
          <pc:spChg chg="mod">
            <ac:chgData name="Rufaro Chingarande (2432014)" userId="S::2432014@student.uwtsd.ac.uk::9b02f234-a2a3-4315-958b-19010c8cdd4d" providerId="AD" clId="Web-{3C325C73-571F-DDA4-36ED-3327C2A5043F}" dt="2026-02-18T13:56:34.782" v="24"/>
            <ac:spMkLst>
              <pc:docMk/>
              <pc:sldMasterMk cId="2261005533" sldId="2147483684"/>
              <pc:sldLayoutMk cId="2143172163" sldId="2147483695"/>
              <ac:spMk id="2" creationId="{00000000-0000-0000-0000-000000000000}"/>
            </ac:spMkLst>
          </pc:spChg>
          <pc:spChg chg="mod">
            <ac:chgData name="Rufaro Chingarande (2432014)" userId="S::2432014@student.uwtsd.ac.uk::9b02f234-a2a3-4315-958b-19010c8cdd4d" providerId="AD" clId="Web-{3C325C73-571F-DDA4-36ED-3327C2A5043F}" dt="2026-02-18T13:56:34.782" v="24"/>
            <ac:spMkLst>
              <pc:docMk/>
              <pc:sldMasterMk cId="2261005533" sldId="2147483684"/>
              <pc:sldLayoutMk cId="2143172163" sldId="2147483695"/>
              <ac:spMk id="3" creationId="{00000000-0000-0000-0000-000000000000}"/>
            </ac:spMkLst>
          </pc:spChg>
        </pc:sldLayoutChg>
      </pc:sldMasterChg>
    </pc:docChg>
  </pc:docChgLst>
  <pc:docChgLst>
    <pc:chgData name="Rufaro Chingarande (2432014)" userId="S::2432014@student.uwtsd.ac.uk::9b02f234-a2a3-4315-958b-19010c8cdd4d" providerId="AD" clId="Web-{4F04FF4B-EF98-FBE6-985E-7F489B885631}"/>
    <pc:docChg chg="modSld">
      <pc:chgData name="Rufaro Chingarande (2432014)" userId="S::2432014@student.uwtsd.ac.uk::9b02f234-a2a3-4315-958b-19010c8cdd4d" providerId="AD" clId="Web-{4F04FF4B-EF98-FBE6-985E-7F489B885631}" dt="2026-02-18T15:30:54.963" v="3" actId="20577"/>
      <pc:docMkLst>
        <pc:docMk/>
      </pc:docMkLst>
      <pc:sldChg chg="modSp">
        <pc:chgData name="Rufaro Chingarande (2432014)" userId="S::2432014@student.uwtsd.ac.uk::9b02f234-a2a3-4315-958b-19010c8cdd4d" providerId="AD" clId="Web-{4F04FF4B-EF98-FBE6-985E-7F489B885631}" dt="2026-02-18T15:30:54.963" v="3" actId="20577"/>
        <pc:sldMkLst>
          <pc:docMk/>
          <pc:sldMk cId="1274807985" sldId="259"/>
        </pc:sldMkLst>
        <pc:spChg chg="mod">
          <ac:chgData name="Rufaro Chingarande (2432014)" userId="S::2432014@student.uwtsd.ac.uk::9b02f234-a2a3-4315-958b-19010c8cdd4d" providerId="AD" clId="Web-{4F04FF4B-EF98-FBE6-985E-7F489B885631}" dt="2026-02-18T15:30:54.963" v="3" actId="20577"/>
          <ac:spMkLst>
            <pc:docMk/>
            <pc:sldMk cId="1274807985" sldId="259"/>
            <ac:spMk id="3" creationId="{3A7FC967-3B7E-2FEE-EBB1-3E4421BF011D}"/>
          </ac:spMkLst>
        </pc:spChg>
      </pc:sldChg>
    </pc:docChg>
  </pc:docChgLst>
  <pc:docChgLst>
    <pc:chgData name="Rufaro Chingarande (2432014)" userId="S::2432014@student.uwtsd.ac.uk::9b02f234-a2a3-4315-958b-19010c8cdd4d" providerId="AD" clId="Web-{559BEECB-487B-979F-FDCD-5E204F8A34D6}"/>
    <pc:docChg chg="addSld modSld">
      <pc:chgData name="Rufaro Chingarande (2432014)" userId="S::2432014@student.uwtsd.ac.uk::9b02f234-a2a3-4315-958b-19010c8cdd4d" providerId="AD" clId="Web-{559BEECB-487B-979F-FDCD-5E204F8A34D6}" dt="2026-02-19T14:16:04.061" v="143" actId="20577"/>
      <pc:docMkLst>
        <pc:docMk/>
      </pc:docMkLst>
      <pc:sldChg chg="modSp">
        <pc:chgData name="Rufaro Chingarande (2432014)" userId="S::2432014@student.uwtsd.ac.uk::9b02f234-a2a3-4315-958b-19010c8cdd4d" providerId="AD" clId="Web-{559BEECB-487B-979F-FDCD-5E204F8A34D6}" dt="2026-02-19T14:16:04.061" v="143" actId="20577"/>
        <pc:sldMkLst>
          <pc:docMk/>
          <pc:sldMk cId="917271630" sldId="257"/>
        </pc:sldMkLst>
        <pc:spChg chg="mod">
          <ac:chgData name="Rufaro Chingarande (2432014)" userId="S::2432014@student.uwtsd.ac.uk::9b02f234-a2a3-4315-958b-19010c8cdd4d" providerId="AD" clId="Web-{559BEECB-487B-979F-FDCD-5E204F8A34D6}" dt="2026-02-19T14:16:04.061" v="143" actId="20577"/>
          <ac:spMkLst>
            <pc:docMk/>
            <pc:sldMk cId="917271630" sldId="257"/>
            <ac:spMk id="6" creationId="{4F824387-E717-ABEA-DE3A-7E8CF2280760}"/>
          </ac:spMkLst>
        </pc:spChg>
      </pc:sldChg>
      <pc:sldChg chg="modSp">
        <pc:chgData name="Rufaro Chingarande (2432014)" userId="S::2432014@student.uwtsd.ac.uk::9b02f234-a2a3-4315-958b-19010c8cdd4d" providerId="AD" clId="Web-{559BEECB-487B-979F-FDCD-5E204F8A34D6}" dt="2026-02-19T14:13:23.167" v="114" actId="20577"/>
        <pc:sldMkLst>
          <pc:docMk/>
          <pc:sldMk cId="542161356" sldId="258"/>
        </pc:sldMkLst>
        <pc:spChg chg="mod">
          <ac:chgData name="Rufaro Chingarande (2432014)" userId="S::2432014@student.uwtsd.ac.uk::9b02f234-a2a3-4315-958b-19010c8cdd4d" providerId="AD" clId="Web-{559BEECB-487B-979F-FDCD-5E204F8A34D6}" dt="2026-02-19T14:12:30.634" v="109" actId="14100"/>
          <ac:spMkLst>
            <pc:docMk/>
            <pc:sldMk cId="542161356" sldId="258"/>
            <ac:spMk id="2" creationId="{8E3D0E92-CC78-3DFB-0C3D-9F85DA05D52A}"/>
          </ac:spMkLst>
        </pc:spChg>
        <pc:spChg chg="mod">
          <ac:chgData name="Rufaro Chingarande (2432014)" userId="S::2432014@student.uwtsd.ac.uk::9b02f234-a2a3-4315-958b-19010c8cdd4d" providerId="AD" clId="Web-{559BEECB-487B-979F-FDCD-5E204F8A34D6}" dt="2026-02-19T14:13:23.167" v="114" actId="20577"/>
          <ac:spMkLst>
            <pc:docMk/>
            <pc:sldMk cId="542161356" sldId="258"/>
            <ac:spMk id="3" creationId="{678D1053-A37F-B393-F229-094305CD9C33}"/>
          </ac:spMkLst>
        </pc:spChg>
      </pc:sldChg>
      <pc:sldChg chg="modSp">
        <pc:chgData name="Rufaro Chingarande (2432014)" userId="S::2432014@student.uwtsd.ac.uk::9b02f234-a2a3-4315-958b-19010c8cdd4d" providerId="AD" clId="Web-{559BEECB-487B-979F-FDCD-5E204F8A34D6}" dt="2026-02-19T14:06:10.647" v="72" actId="20577"/>
        <pc:sldMkLst>
          <pc:docMk/>
          <pc:sldMk cId="1274807985" sldId="259"/>
        </pc:sldMkLst>
        <pc:spChg chg="mod">
          <ac:chgData name="Rufaro Chingarande (2432014)" userId="S::2432014@student.uwtsd.ac.uk::9b02f234-a2a3-4315-958b-19010c8cdd4d" providerId="AD" clId="Web-{559BEECB-487B-979F-FDCD-5E204F8A34D6}" dt="2026-02-19T14:06:10.647" v="72" actId="20577"/>
          <ac:spMkLst>
            <pc:docMk/>
            <pc:sldMk cId="1274807985" sldId="259"/>
            <ac:spMk id="2" creationId="{B8FFD3E9-E4A9-FCDA-22E6-969AC4833CA6}"/>
          </ac:spMkLst>
        </pc:spChg>
        <pc:spChg chg="mod">
          <ac:chgData name="Rufaro Chingarande (2432014)" userId="S::2432014@student.uwtsd.ac.uk::9b02f234-a2a3-4315-958b-19010c8cdd4d" providerId="AD" clId="Web-{559BEECB-487B-979F-FDCD-5E204F8A34D6}" dt="2026-02-19T14:05:52.942" v="71" actId="20577"/>
          <ac:spMkLst>
            <pc:docMk/>
            <pc:sldMk cId="1274807985" sldId="259"/>
            <ac:spMk id="3" creationId="{3A7FC967-3B7E-2FEE-EBB1-3E4421BF011D}"/>
          </ac:spMkLst>
        </pc:spChg>
      </pc:sldChg>
      <pc:sldChg chg="delSp modSp">
        <pc:chgData name="Rufaro Chingarande (2432014)" userId="S::2432014@student.uwtsd.ac.uk::9b02f234-a2a3-4315-958b-19010c8cdd4d" providerId="AD" clId="Web-{559BEECB-487B-979F-FDCD-5E204F8A34D6}" dt="2026-02-19T14:03:20.974" v="63" actId="1076"/>
        <pc:sldMkLst>
          <pc:docMk/>
          <pc:sldMk cId="457356083" sldId="260"/>
        </pc:sldMkLst>
        <pc:spChg chg="mod">
          <ac:chgData name="Rufaro Chingarande (2432014)" userId="S::2432014@student.uwtsd.ac.uk::9b02f234-a2a3-4315-958b-19010c8cdd4d" providerId="AD" clId="Web-{559BEECB-487B-979F-FDCD-5E204F8A34D6}" dt="2026-02-19T14:03:20.974" v="63" actId="1076"/>
          <ac:spMkLst>
            <pc:docMk/>
            <pc:sldMk cId="457356083" sldId="260"/>
            <ac:spMk id="8" creationId="{DE9F7A4E-454E-83EF-92B0-8AF0FE862591}"/>
          </ac:spMkLst>
        </pc:spChg>
        <pc:spChg chg="del mod">
          <ac:chgData name="Rufaro Chingarande (2432014)" userId="S::2432014@student.uwtsd.ac.uk::9b02f234-a2a3-4315-958b-19010c8cdd4d" providerId="AD" clId="Web-{559BEECB-487B-979F-FDCD-5E204F8A34D6}" dt="2026-02-19T13:56:06.343" v="20"/>
          <ac:spMkLst>
            <pc:docMk/>
            <pc:sldMk cId="457356083" sldId="260"/>
            <ac:spMk id="9" creationId="{CA68FB44-804E-A38A-2D81-9FBF99F67376}"/>
          </ac:spMkLst>
        </pc:spChg>
        <pc:spChg chg="mod">
          <ac:chgData name="Rufaro Chingarande (2432014)" userId="S::2432014@student.uwtsd.ac.uk::9b02f234-a2a3-4315-958b-19010c8cdd4d" providerId="AD" clId="Web-{559BEECB-487B-979F-FDCD-5E204F8A34D6}" dt="2026-02-19T14:03:10.395" v="62" actId="1076"/>
          <ac:spMkLst>
            <pc:docMk/>
            <pc:sldMk cId="457356083" sldId="260"/>
            <ac:spMk id="10" creationId="{2A7568E0-3988-58DC-5210-AD0AB4383BED}"/>
          </ac:spMkLst>
        </pc:spChg>
      </pc:sldChg>
      <pc:sldChg chg="addSp delSp modSp">
        <pc:chgData name="Rufaro Chingarande (2432014)" userId="S::2432014@student.uwtsd.ac.uk::9b02f234-a2a3-4315-958b-19010c8cdd4d" providerId="AD" clId="Web-{559BEECB-487B-979F-FDCD-5E204F8A34D6}" dt="2026-02-19T14:02:41.922" v="61" actId="14100"/>
        <pc:sldMkLst>
          <pc:docMk/>
          <pc:sldMk cId="4245228692" sldId="261"/>
        </pc:sldMkLst>
        <pc:spChg chg="add mod">
          <ac:chgData name="Rufaro Chingarande (2432014)" userId="S::2432014@student.uwtsd.ac.uk::9b02f234-a2a3-4315-958b-19010c8cdd4d" providerId="AD" clId="Web-{559BEECB-487B-979F-FDCD-5E204F8A34D6}" dt="2026-02-19T13:59:29.005" v="37" actId="20577"/>
          <ac:spMkLst>
            <pc:docMk/>
            <pc:sldMk cId="4245228692" sldId="261"/>
            <ac:spMk id="2" creationId="{0D58FB19-9EC8-412B-25A4-5F64AE39090C}"/>
          </ac:spMkLst>
        </pc:spChg>
        <pc:spChg chg="mod">
          <ac:chgData name="Rufaro Chingarande (2432014)" userId="S::2432014@student.uwtsd.ac.uk::9b02f234-a2a3-4315-958b-19010c8cdd4d" providerId="AD" clId="Web-{559BEECB-487B-979F-FDCD-5E204F8A34D6}" dt="2026-02-19T14:01:39.209" v="49" actId="20577"/>
          <ac:spMkLst>
            <pc:docMk/>
            <pc:sldMk cId="4245228692" sldId="261"/>
            <ac:spMk id="3" creationId="{3C12B723-8415-BCC0-0D1B-CB072D2C01EA}"/>
          </ac:spMkLst>
        </pc:spChg>
        <pc:spChg chg="add del">
          <ac:chgData name="Rufaro Chingarande (2432014)" userId="S::2432014@student.uwtsd.ac.uk::9b02f234-a2a3-4315-958b-19010c8cdd4d" providerId="AD" clId="Web-{559BEECB-487B-979F-FDCD-5E204F8A34D6}" dt="2026-02-19T14:00:40.198" v="42"/>
          <ac:spMkLst>
            <pc:docMk/>
            <pc:sldMk cId="4245228692" sldId="261"/>
            <ac:spMk id="4" creationId="{5247CABD-483F-1444-936E-E67B90CB1E42}"/>
          </ac:spMkLst>
        </pc:spChg>
        <pc:spChg chg="del mod">
          <ac:chgData name="Rufaro Chingarande (2432014)" userId="S::2432014@student.uwtsd.ac.uk::9b02f234-a2a3-4315-958b-19010c8cdd4d" providerId="AD" clId="Web-{559BEECB-487B-979F-FDCD-5E204F8A34D6}" dt="2026-02-19T13:54:15.090" v="5"/>
          <ac:spMkLst>
            <pc:docMk/>
            <pc:sldMk cId="4245228692" sldId="261"/>
            <ac:spMk id="5" creationId="{74715524-DB6F-31A7-166D-232EDBE4CDEF}"/>
          </ac:spMkLst>
        </pc:spChg>
        <pc:spChg chg="add mod">
          <ac:chgData name="Rufaro Chingarande (2432014)" userId="S::2432014@student.uwtsd.ac.uk::9b02f234-a2a3-4315-958b-19010c8cdd4d" providerId="AD" clId="Web-{559BEECB-487B-979F-FDCD-5E204F8A34D6}" dt="2026-02-19T14:02:41.922" v="61" actId="14100"/>
          <ac:spMkLst>
            <pc:docMk/>
            <pc:sldMk cId="4245228692" sldId="261"/>
            <ac:spMk id="6" creationId="{963CF994-87A6-4902-61EB-CA77D9FE3589}"/>
          </ac:spMkLst>
        </pc:spChg>
      </pc:sldChg>
      <pc:sldChg chg="addSp modSp new">
        <pc:chgData name="Rufaro Chingarande (2432014)" userId="S::2432014@student.uwtsd.ac.uk::9b02f234-a2a3-4315-958b-19010c8cdd4d" providerId="AD" clId="Web-{559BEECB-487B-979F-FDCD-5E204F8A34D6}" dt="2026-02-19T13:55:03.951" v="14" actId="20577"/>
        <pc:sldMkLst>
          <pc:docMk/>
          <pc:sldMk cId="3213254853" sldId="262"/>
        </pc:sldMkLst>
        <pc:spChg chg="add mod">
          <ac:chgData name="Rufaro Chingarande (2432014)" userId="S::2432014@student.uwtsd.ac.uk::9b02f234-a2a3-4315-958b-19010c8cdd4d" providerId="AD" clId="Web-{559BEECB-487B-979F-FDCD-5E204F8A34D6}" dt="2026-02-19T13:55:03.951" v="14" actId="20577"/>
          <ac:spMkLst>
            <pc:docMk/>
            <pc:sldMk cId="3213254853" sldId="262"/>
            <ac:spMk id="2" creationId="{0377E4B5-B96F-3CE4-4A31-4BD217869EE5}"/>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2/19/2026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287684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367816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4500"/>
            </a:lvl1pPr>
          </a:lstStyle>
          <a:p>
            <a:r>
              <a:rPr lang="en-US"/>
              <a:t>Click to edit Master title style</a:t>
            </a:r>
          </a:p>
        </p:txBody>
      </p:sp>
      <p:sp>
        <p:nvSpPr>
          <p:cNvPr id="3" name="Text Placeholder 2"/>
          <p:cNvSpPr>
            <a:spLocks noGrp="1"/>
          </p:cNvSpPr>
          <p:nvPr>
            <p:ph type="body" idx="1"/>
          </p:nvPr>
        </p:nvSpPr>
        <p:spPr>
          <a:xfrm>
            <a:off x="831851" y="4589465"/>
            <a:ext cx="10515600" cy="1500187"/>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2/19/2026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484544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2/19/2026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816008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2/19/2026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535775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2/19/2026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103174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2/19/2026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01219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2400"/>
            </a:lvl1pPr>
          </a:lstStyle>
          <a:p>
            <a:r>
              <a:rPr lang="en-US"/>
              <a:t>Click to edit Master title style</a:t>
            </a:r>
          </a:p>
        </p:txBody>
      </p:sp>
      <p:sp>
        <p:nvSpPr>
          <p:cNvPr id="3" name="Content Placeholder 2"/>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896945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2400"/>
            </a:lvl1pPr>
          </a:lstStyle>
          <a:p>
            <a:r>
              <a:rPr lang="en-US"/>
              <a:t>Click to edit Master title style</a:t>
            </a:r>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080442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432837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431721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82000"/>
                  </a:schemeClr>
                </a:solidFill>
              </a:defRPr>
            </a:lvl1pPr>
          </a:lstStyle>
          <a:p>
            <a:fld id="{C764DE79-268F-4C1A-8933-263129D2AF90}" type="datetimeFigureOut">
              <a:rPr lang="en-US" dirty="0"/>
              <a:t>2/19/2026</a:t>
            </a:fld>
            <a:endParaRPr lang="en-US"/>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82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2261005533"/>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8320351-9FA2-4A26-885B-BB8F3E490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68CD2EFB-78C2-4C6E-A6B9-4ED12FAD5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Picture 4" descr="Pencil and answer-sheet">
            <a:extLst>
              <a:ext uri="{FF2B5EF4-FFF2-40B4-BE49-F238E27FC236}">
                <a16:creationId xmlns:a16="http://schemas.microsoft.com/office/drawing/2014/main" id="{9E493C4E-6144-1447-CCE6-FB3F449CA59C}"/>
              </a:ext>
            </a:extLst>
          </p:cNvPr>
          <p:cNvPicPr>
            <a:picLocks noChangeAspect="1"/>
          </p:cNvPicPr>
          <p:nvPr/>
        </p:nvPicPr>
        <p:blipFill>
          <a:blip r:embed="rId2">
            <a:alphaModFix amt="60000"/>
          </a:blip>
          <a:srcRect t="690" r="-2" b="-2"/>
          <a:stretch>
            <a:fillRect/>
          </a:stretch>
        </p:blipFill>
        <p:spPr>
          <a:xfrm>
            <a:off x="-1" y="10"/>
            <a:ext cx="12192001" cy="6857990"/>
          </a:xfrm>
          <a:prstGeom prst="rect">
            <a:avLst/>
          </a:prstGeom>
        </p:spPr>
      </p:pic>
      <p:sp>
        <p:nvSpPr>
          <p:cNvPr id="2" name="Title 1"/>
          <p:cNvSpPr>
            <a:spLocks noGrp="1"/>
          </p:cNvSpPr>
          <p:nvPr>
            <p:ph type="ctrTitle"/>
          </p:nvPr>
        </p:nvSpPr>
        <p:spPr>
          <a:xfrm>
            <a:off x="841248" y="600427"/>
            <a:ext cx="9875520" cy="3299902"/>
          </a:xfrm>
        </p:spPr>
        <p:txBody>
          <a:bodyPr>
            <a:normAutofit/>
          </a:bodyPr>
          <a:lstStyle/>
          <a:p>
            <a:pPr algn="l"/>
            <a:r>
              <a:rPr lang="en-US" sz="8200">
                <a:solidFill>
                  <a:srgbClr val="FFFFFF"/>
                </a:solidFill>
              </a:rPr>
              <a:t>LCHS4009</a:t>
            </a:r>
            <a:br>
              <a:rPr lang="en-US" sz="8200">
                <a:solidFill>
                  <a:srgbClr val="FFFFFF"/>
                </a:solidFill>
              </a:rPr>
            </a:br>
            <a:r>
              <a:rPr lang="en-US" sz="8200">
                <a:solidFill>
                  <a:srgbClr val="FFFFFF"/>
                </a:solidFill>
              </a:rPr>
              <a:t>ASSIGNMENT 1</a:t>
            </a:r>
          </a:p>
        </p:txBody>
      </p:sp>
      <p:sp>
        <p:nvSpPr>
          <p:cNvPr id="3" name="Subtitle 2"/>
          <p:cNvSpPr>
            <a:spLocks noGrp="1"/>
          </p:cNvSpPr>
          <p:nvPr>
            <p:ph type="subTitle" idx="1"/>
          </p:nvPr>
        </p:nvSpPr>
        <p:spPr>
          <a:xfrm>
            <a:off x="859536" y="4072045"/>
            <a:ext cx="9875520" cy="1414355"/>
          </a:xfrm>
        </p:spPr>
        <p:txBody>
          <a:bodyPr vert="horz" lIns="68580" tIns="34290" rIns="68580" bIns="34290" rtlCol="0" anchor="t">
            <a:normAutofit fontScale="62500" lnSpcReduction="20000"/>
          </a:bodyPr>
          <a:lstStyle/>
          <a:p>
            <a:pPr algn="l"/>
            <a:r>
              <a:rPr lang="en-US" sz="2400">
                <a:solidFill>
                  <a:srgbClr val="FFFFFF"/>
                </a:solidFill>
              </a:rPr>
              <a:t>STUDENT NAME: Rufaro Godfrey </a:t>
            </a:r>
            <a:r>
              <a:rPr lang="en-US" sz="2400" err="1">
                <a:solidFill>
                  <a:srgbClr val="FFFFFF"/>
                </a:solidFill>
              </a:rPr>
              <a:t>Chingarande</a:t>
            </a:r>
            <a:endParaRPr lang="en-US" sz="2400">
              <a:solidFill>
                <a:srgbClr val="FFFFFF"/>
              </a:solidFill>
            </a:endParaRPr>
          </a:p>
          <a:p>
            <a:pPr algn="l"/>
            <a:endParaRPr lang="en-US" sz="2400">
              <a:solidFill>
                <a:srgbClr val="FFFFFF"/>
              </a:solidFill>
            </a:endParaRPr>
          </a:p>
          <a:p>
            <a:pPr algn="l"/>
            <a:r>
              <a:rPr lang="en-US" sz="2000">
                <a:solidFill>
                  <a:srgbClr val="FFFFFF"/>
                </a:solidFill>
              </a:rPr>
              <a:t>STUDENT ID:2432014</a:t>
            </a:r>
          </a:p>
          <a:p>
            <a:pPr algn="l"/>
            <a:endParaRPr lang="en-US" sz="2000">
              <a:solidFill>
                <a:srgbClr val="FFFFFF"/>
              </a:solidFill>
            </a:endParaRPr>
          </a:p>
          <a:p>
            <a:pPr algn="l"/>
            <a:r>
              <a:rPr lang="en-US" sz="2400">
                <a:solidFill>
                  <a:srgbClr val="FFFFFF"/>
                </a:solidFill>
              </a:rPr>
              <a:t>LECTURER: Anika Tahsin Ahmed</a:t>
            </a:r>
          </a:p>
          <a:p>
            <a:pPr algn="l"/>
            <a:endParaRPr lang="en-US" sz="1100">
              <a:solidFill>
                <a:srgbClr val="FFFFFF"/>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3" name="Arc 4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F4D858C-020F-C4CB-FC16-2CE96EEA7F26}"/>
              </a:ext>
            </a:extLst>
          </p:cNvPr>
          <p:cNvSpPr>
            <a:spLocks noGrp="1"/>
          </p:cNvSpPr>
          <p:nvPr>
            <p:ph type="title"/>
          </p:nvPr>
        </p:nvSpPr>
        <p:spPr>
          <a:xfrm>
            <a:off x="5894962" y="479493"/>
            <a:ext cx="5458838" cy="1325563"/>
          </a:xfrm>
        </p:spPr>
        <p:txBody>
          <a:bodyPr vert="horz" lIns="91440" tIns="45720" rIns="91440" bIns="45720" rtlCol="0" anchor="ctr">
            <a:normAutofit/>
          </a:bodyPr>
          <a:lstStyle/>
          <a:p>
            <a:r>
              <a:rPr lang="en-US" kern="1200">
                <a:solidFill>
                  <a:schemeClr val="tx1"/>
                </a:solidFill>
                <a:latin typeface="+mj-lt"/>
                <a:ea typeface="+mj-ea"/>
                <a:cs typeface="+mj-cs"/>
              </a:rPr>
              <a:t>PROBLEM SOLVING</a:t>
            </a:r>
          </a:p>
        </p:txBody>
      </p:sp>
      <p:sp>
        <p:nvSpPr>
          <p:cNvPr id="45" name="Freeform: Shape 4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Person with idea concept">
            <a:extLst>
              <a:ext uri="{FF2B5EF4-FFF2-40B4-BE49-F238E27FC236}">
                <a16:creationId xmlns:a16="http://schemas.microsoft.com/office/drawing/2014/main" id="{E6857877-CA91-5C45-598D-AC23446F2294}"/>
              </a:ext>
            </a:extLst>
          </p:cNvPr>
          <p:cNvPicPr>
            <a:picLocks noChangeAspect="1"/>
          </p:cNvPicPr>
          <p:nvPr/>
        </p:nvPicPr>
        <p:blipFill>
          <a:blip r:embed="rId2"/>
          <a:srcRect l="5884" r="-1" b="-1"/>
          <a:stretch>
            <a:fillRect/>
          </a:stretch>
        </p:blipFill>
        <p:spPr>
          <a:xfrm>
            <a:off x="703182" y="1649996"/>
            <a:ext cx="4777381" cy="338826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6" name="TextBox 5">
            <a:extLst>
              <a:ext uri="{FF2B5EF4-FFF2-40B4-BE49-F238E27FC236}">
                <a16:creationId xmlns:a16="http://schemas.microsoft.com/office/drawing/2014/main" id="{4F824387-E717-ABEA-DE3A-7E8CF2280760}"/>
              </a:ext>
            </a:extLst>
          </p:cNvPr>
          <p:cNvSpPr txBox="1"/>
          <p:nvPr/>
        </p:nvSpPr>
        <p:spPr>
          <a:xfrm>
            <a:off x="5894962" y="1984443"/>
            <a:ext cx="5458838" cy="419252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285750" indent="-228600">
              <a:lnSpc>
                <a:spcPct val="90000"/>
              </a:lnSpc>
              <a:spcAft>
                <a:spcPts val="600"/>
              </a:spcAft>
              <a:buFont typeface="Arial" panose="020B0604020202020204" pitchFamily="34" charset="0"/>
              <a:buChar char="•"/>
            </a:pPr>
            <a:r>
              <a:rPr lang="en-US" sz="1700"/>
              <a:t>In the health and social care sector problems arise on a daily a basis. These may be short term or long term.</a:t>
            </a:r>
          </a:p>
          <a:p>
            <a:pPr marL="285750" indent="-228600">
              <a:lnSpc>
                <a:spcPct val="90000"/>
              </a:lnSpc>
              <a:spcAft>
                <a:spcPts val="600"/>
              </a:spcAft>
              <a:buFont typeface="Arial" panose="020B0604020202020204" pitchFamily="34" charset="0"/>
              <a:buChar char="•"/>
            </a:pPr>
            <a:r>
              <a:rPr lang="en-US" sz="1700" dirty="0"/>
              <a:t> They impact  the care quality and outcomes and they all need addressing and urgent attention. </a:t>
            </a:r>
            <a:r>
              <a:rPr lang="en-US" sz="1700"/>
              <a:t>Hence, problem</a:t>
            </a:r>
            <a:r>
              <a:rPr lang="en-US" sz="1700" dirty="0"/>
              <a:t> solving skills are essential for everyone who works in the sector.</a:t>
            </a:r>
          </a:p>
          <a:p>
            <a:pPr marL="285750" indent="-228600">
              <a:lnSpc>
                <a:spcPct val="90000"/>
              </a:lnSpc>
              <a:spcAft>
                <a:spcPts val="600"/>
              </a:spcAft>
              <a:buFont typeface="Arial" panose="020B0604020202020204" pitchFamily="34" charset="0"/>
              <a:buChar char="•"/>
            </a:pPr>
            <a:r>
              <a:rPr lang="en-US" sz="1700"/>
              <a:t>Solving problems is important because  it allows</a:t>
            </a:r>
          </a:p>
          <a:p>
            <a:pPr indent="-228600">
              <a:lnSpc>
                <a:spcPct val="90000"/>
              </a:lnSpc>
              <a:spcAft>
                <a:spcPts val="600"/>
              </a:spcAft>
              <a:buFont typeface="Arial" panose="020B0604020202020204" pitchFamily="34" charset="0"/>
              <a:buChar char="•"/>
            </a:pPr>
            <a:r>
              <a:rPr lang="en-US" sz="1700"/>
              <a:t>a) obstacles to be overcame</a:t>
            </a:r>
          </a:p>
          <a:p>
            <a:pPr indent="-228600">
              <a:lnSpc>
                <a:spcPct val="90000"/>
              </a:lnSpc>
              <a:spcAft>
                <a:spcPts val="600"/>
              </a:spcAft>
              <a:buFont typeface="Arial" panose="020B0604020202020204" pitchFamily="34" charset="0"/>
              <a:buChar char="•"/>
            </a:pPr>
            <a:r>
              <a:rPr lang="en-US" sz="1700"/>
              <a:t>b)adapting and improving ways of doing things</a:t>
            </a:r>
          </a:p>
          <a:p>
            <a:pPr indent="-228600">
              <a:lnSpc>
                <a:spcPct val="90000"/>
              </a:lnSpc>
              <a:spcAft>
                <a:spcPts val="600"/>
              </a:spcAft>
              <a:buFont typeface="Arial" panose="020B0604020202020204" pitchFamily="34" charset="0"/>
              <a:buChar char="•"/>
            </a:pPr>
            <a:r>
              <a:rPr lang="en-US" sz="1700"/>
              <a:t>c)personal growth</a:t>
            </a:r>
          </a:p>
          <a:p>
            <a:pPr indent="-228600">
              <a:lnSpc>
                <a:spcPct val="90000"/>
              </a:lnSpc>
              <a:spcAft>
                <a:spcPts val="600"/>
              </a:spcAft>
              <a:buFont typeface="Arial" panose="020B0604020202020204" pitchFamily="34" charset="0"/>
              <a:buChar char="•"/>
            </a:pPr>
            <a:r>
              <a:rPr lang="en-US" sz="1700"/>
              <a:t>d)improving efficiency</a:t>
            </a:r>
          </a:p>
          <a:p>
            <a:pPr indent="-228600">
              <a:lnSpc>
                <a:spcPct val="90000"/>
              </a:lnSpc>
              <a:spcAft>
                <a:spcPts val="600"/>
              </a:spcAft>
              <a:buFont typeface="Arial" panose="020B0604020202020204" pitchFamily="34" charset="0"/>
              <a:buChar char="•"/>
            </a:pPr>
            <a:r>
              <a:rPr lang="en-US" sz="1700"/>
              <a:t>e)it  boosts innovation</a:t>
            </a:r>
          </a:p>
          <a:p>
            <a:pPr indent="-228600">
              <a:lnSpc>
                <a:spcPct val="90000"/>
              </a:lnSpc>
              <a:spcAft>
                <a:spcPts val="600"/>
              </a:spcAft>
              <a:buFont typeface="Arial" panose="020B0604020202020204" pitchFamily="34" charset="0"/>
              <a:buChar char="•"/>
            </a:pPr>
            <a:r>
              <a:rPr lang="en-US" sz="1700" dirty="0"/>
              <a:t>f) </a:t>
            </a:r>
            <a:r>
              <a:rPr lang="en-US" sz="1700" dirty="0" err="1"/>
              <a:t>optimise</a:t>
            </a:r>
            <a:r>
              <a:rPr lang="en-US" sz="1700" dirty="0"/>
              <a:t> patient care delivery</a:t>
            </a:r>
          </a:p>
          <a:p>
            <a:pPr marL="285750" indent="-228600">
              <a:lnSpc>
                <a:spcPct val="90000"/>
              </a:lnSpc>
              <a:spcAft>
                <a:spcPts val="600"/>
              </a:spcAft>
              <a:buFont typeface="Arial" panose="020B0604020202020204" pitchFamily="34" charset="0"/>
              <a:buChar char="•"/>
            </a:pPr>
            <a:endParaRPr lang="en-US" sz="1700"/>
          </a:p>
          <a:p>
            <a:pPr marL="285750" indent="-228600">
              <a:lnSpc>
                <a:spcPct val="90000"/>
              </a:lnSpc>
              <a:spcAft>
                <a:spcPts val="600"/>
              </a:spcAft>
              <a:buFont typeface="Arial" panose="020B0604020202020204" pitchFamily="34" charset="0"/>
              <a:buChar char="•"/>
            </a:pPr>
            <a:endParaRPr lang="en-US" sz="1700"/>
          </a:p>
        </p:txBody>
      </p:sp>
    </p:spTree>
    <p:extLst>
      <p:ext uri="{BB962C8B-B14F-4D97-AF65-F5344CB8AC3E}">
        <p14:creationId xmlns:p14="http://schemas.microsoft.com/office/powerpoint/2010/main" val="9172716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D0E92-CC78-3DFB-0C3D-9F85DA05D52A}"/>
              </a:ext>
            </a:extLst>
          </p:cNvPr>
          <p:cNvSpPr>
            <a:spLocks noGrp="1"/>
          </p:cNvSpPr>
          <p:nvPr>
            <p:ph type="title"/>
          </p:nvPr>
        </p:nvSpPr>
        <p:spPr>
          <a:xfrm>
            <a:off x="1030995" y="365127"/>
            <a:ext cx="10322805" cy="756359"/>
          </a:xfrm>
        </p:spPr>
        <p:txBody>
          <a:bodyPr>
            <a:normAutofit/>
          </a:bodyPr>
          <a:lstStyle/>
          <a:p>
            <a:r>
              <a:rPr lang="en-GB" sz="3200"/>
              <a:t>MAIN PROBLEM-SOLVING TECHNIQUES</a:t>
            </a:r>
          </a:p>
        </p:txBody>
      </p:sp>
      <p:sp>
        <p:nvSpPr>
          <p:cNvPr id="3" name="Content Placeholder 2">
            <a:extLst>
              <a:ext uri="{FF2B5EF4-FFF2-40B4-BE49-F238E27FC236}">
                <a16:creationId xmlns:a16="http://schemas.microsoft.com/office/drawing/2014/main" id="{678D1053-A37F-B393-F229-094305CD9C33}"/>
              </a:ext>
            </a:extLst>
          </p:cNvPr>
          <p:cNvSpPr>
            <a:spLocks noGrp="1"/>
          </p:cNvSpPr>
          <p:nvPr>
            <p:ph idx="1"/>
          </p:nvPr>
        </p:nvSpPr>
        <p:spPr>
          <a:xfrm>
            <a:off x="838200" y="1467577"/>
            <a:ext cx="10735937" cy="4957265"/>
          </a:xfrm>
        </p:spPr>
        <p:txBody>
          <a:bodyPr vert="horz" lIns="91440" tIns="45720" rIns="91440" bIns="45720" rtlCol="0" anchor="t">
            <a:normAutofit/>
          </a:bodyPr>
          <a:lstStyle/>
          <a:p>
            <a:pPr>
              <a:buFont typeface="Wingdings" panose="020B0604020202020204" pitchFamily="34" charset="0"/>
              <a:buChar char="Ø"/>
            </a:pPr>
            <a:r>
              <a:rPr lang="en-GB" sz="2400"/>
              <a:t>There are three main problem-solving techniques that are used in the health and social care sector.</a:t>
            </a:r>
          </a:p>
          <a:p>
            <a:pPr>
              <a:buFont typeface="Wingdings" panose="020B0604020202020204" pitchFamily="34" charset="0"/>
              <a:buChar char="Ø"/>
            </a:pPr>
            <a:endParaRPr lang="en-GB" sz="2400" dirty="0"/>
          </a:p>
          <a:p>
            <a:pPr>
              <a:buFont typeface="Wingdings" panose="020B0604020202020204" pitchFamily="34" charset="0"/>
              <a:buChar char="Ø"/>
            </a:pPr>
            <a:r>
              <a:rPr lang="en-GB" sz="2400"/>
              <a:t>These are </a:t>
            </a:r>
            <a:r>
              <a:rPr lang="en-GB" sz="2000"/>
              <a:t>1) brainstorming 2) Five  WHYs technique 3) Fish bone mode</a:t>
            </a:r>
          </a:p>
          <a:p>
            <a:pPr>
              <a:buFont typeface="Wingdings" panose="020B0604020202020204" pitchFamily="34" charset="0"/>
              <a:buChar char="Ø"/>
            </a:pPr>
            <a:endParaRPr lang="en-GB" sz="2000" dirty="0"/>
          </a:p>
          <a:p>
            <a:pPr>
              <a:buFont typeface="Wingdings" panose="020B0604020202020204" pitchFamily="34" charset="0"/>
              <a:buChar char="Ø"/>
            </a:pPr>
            <a:r>
              <a:rPr lang="en-GB" sz="2400"/>
              <a:t>Brainstorming</a:t>
            </a:r>
            <a:r>
              <a:rPr lang="en-GB" sz="2000" dirty="0"/>
              <a:t> </a:t>
            </a:r>
            <a:r>
              <a:rPr lang="en-GB" sz="1600"/>
              <a:t>is a creativity technique that encourages rapid generation of ideas in a supportive environment(Puccio et al.,2018). It also fosters innovative thinking without prejudice.</a:t>
            </a:r>
          </a:p>
          <a:p>
            <a:pPr>
              <a:buFont typeface="Wingdings" panose="020B0604020202020204" pitchFamily="34" charset="0"/>
              <a:buChar char="Ø"/>
            </a:pPr>
            <a:r>
              <a:rPr lang="en-GB" sz="2400"/>
              <a:t>The Five Whys method</a:t>
            </a:r>
            <a:r>
              <a:rPr lang="en-GB" sz="1600"/>
              <a:t> is a root cause analysis repeatedly asking the question WHY until a solution is found</a:t>
            </a:r>
            <a:r>
              <a:rPr lang="en-GB" sz="1400"/>
              <a:t>.</a:t>
            </a:r>
          </a:p>
          <a:p>
            <a:pPr>
              <a:buFont typeface="Wingdings" panose="020B0604020202020204" pitchFamily="34" charset="0"/>
              <a:buChar char="Ø"/>
            </a:pPr>
            <a:endParaRPr lang="en-GB" sz="1400" dirty="0"/>
          </a:p>
          <a:p>
            <a:pPr>
              <a:buFont typeface="Wingdings" panose="020B0604020202020204" pitchFamily="34" charset="0"/>
              <a:buChar char="Ø"/>
            </a:pPr>
            <a:r>
              <a:rPr lang="en-GB" sz="2400"/>
              <a:t>The fish bone diagram</a:t>
            </a:r>
            <a:r>
              <a:rPr lang="en-GB" sz="2000" dirty="0"/>
              <a:t> </a:t>
            </a:r>
            <a:r>
              <a:rPr lang="en-GB" sz="1600"/>
              <a:t>is a visual problem-solving technique used to explore and display potential root causes of a specific problem(Loredana,2017). The diagram looks like a fish skeleton with the problem written at the head and major root cause categories as bones branching into smaller sub-causes.</a:t>
            </a:r>
          </a:p>
        </p:txBody>
      </p:sp>
    </p:spTree>
    <p:extLst>
      <p:ext uri="{BB962C8B-B14F-4D97-AF65-F5344CB8AC3E}">
        <p14:creationId xmlns:p14="http://schemas.microsoft.com/office/powerpoint/2010/main" val="5421613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FFD3E9-E4A9-FCDA-22E6-969AC4833CA6}"/>
              </a:ext>
            </a:extLst>
          </p:cNvPr>
          <p:cNvSpPr>
            <a:spLocks noGrp="1"/>
          </p:cNvSpPr>
          <p:nvPr>
            <p:ph type="title"/>
          </p:nvPr>
        </p:nvSpPr>
        <p:spPr/>
        <p:txBody>
          <a:bodyPr>
            <a:normAutofit/>
          </a:bodyPr>
          <a:lstStyle/>
          <a:p>
            <a:r>
              <a:rPr lang="en-GB" sz="3200"/>
              <a:t>Applying brainstorming in a real health and social care system</a:t>
            </a:r>
          </a:p>
        </p:txBody>
      </p:sp>
      <p:sp>
        <p:nvSpPr>
          <p:cNvPr id="3" name="Content Placeholder 2">
            <a:extLst>
              <a:ext uri="{FF2B5EF4-FFF2-40B4-BE49-F238E27FC236}">
                <a16:creationId xmlns:a16="http://schemas.microsoft.com/office/drawing/2014/main" id="{3A7FC967-3B7E-2FEE-EBB1-3E4421BF011D}"/>
              </a:ext>
            </a:extLst>
          </p:cNvPr>
          <p:cNvSpPr>
            <a:spLocks noGrp="1"/>
          </p:cNvSpPr>
          <p:nvPr>
            <p:ph idx="1"/>
          </p:nvPr>
        </p:nvSpPr>
        <p:spPr/>
        <p:txBody>
          <a:bodyPr vert="horz" lIns="91440" tIns="45720" rIns="91440" bIns="45720" rtlCol="0" anchor="t">
            <a:normAutofit/>
          </a:bodyPr>
          <a:lstStyle/>
          <a:p>
            <a:pPr>
              <a:buFont typeface="Wingdings" panose="020B0604020202020204" pitchFamily="34" charset="0"/>
              <a:buChar char="Ø"/>
            </a:pPr>
            <a:r>
              <a:rPr lang="en-GB"/>
              <a:t>Scenario:</a:t>
            </a:r>
            <a:r>
              <a:rPr lang="en-GB" sz="3600" dirty="0"/>
              <a:t> </a:t>
            </a:r>
            <a:r>
              <a:rPr lang="en-GB" sz="1600"/>
              <a:t>A patient in a care home, Mrs Mann, was found lying on the floor. Her bed was broken and damaged. Mrs Mann weighs 127kg and struggles with mobility but can move around without help. She prides in doing things by herself. When interviewed after the accident she revealed that she was trying to make her way to the toilet.</a:t>
            </a:r>
            <a:endParaRPr lang="en-US" sz="1600"/>
          </a:p>
          <a:p>
            <a:pPr marL="0" indent="0">
              <a:buNone/>
            </a:pPr>
            <a:r>
              <a:rPr lang="en-GB" sz="1600"/>
              <a:t>This is clearly a problem that cannot be allowed to recur.</a:t>
            </a:r>
          </a:p>
          <a:p>
            <a:pPr>
              <a:buFont typeface="Wingdings" panose="020B0604020202020204" pitchFamily="34" charset="0"/>
              <a:buChar char="Ø"/>
            </a:pPr>
            <a:r>
              <a:rPr lang="en-GB"/>
              <a:t>APPROACH:</a:t>
            </a:r>
            <a:r>
              <a:rPr lang="en-GB" sz="2000"/>
              <a:t> </a:t>
            </a:r>
            <a:r>
              <a:rPr lang="en-GB" sz="1600"/>
              <a:t>Brainstorming</a:t>
            </a:r>
          </a:p>
          <a:p>
            <a:pPr>
              <a:buFont typeface="Wingdings" panose="020B0604020202020204" pitchFamily="34" charset="0"/>
              <a:buChar char="Ø"/>
            </a:pPr>
            <a:r>
              <a:rPr lang="en-GB"/>
              <a:t>STRATEGY:</a:t>
            </a:r>
            <a:r>
              <a:rPr lang="en-GB" sz="1400"/>
              <a:t> Call for a management meeting to review the incident. In the meeting invite representatives from every section of the care home. Choose a team that is tasked with finding a solution to the problem. The team is given a time limit with which to produce recommendations. The selected members of the team are given all the resources they need to solve the problem.</a:t>
            </a:r>
          </a:p>
        </p:txBody>
      </p:sp>
    </p:spTree>
    <p:extLst>
      <p:ext uri="{BB962C8B-B14F-4D97-AF65-F5344CB8AC3E}">
        <p14:creationId xmlns:p14="http://schemas.microsoft.com/office/powerpoint/2010/main" val="12748079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103917-7482-BFE4-40DD-2A00E78D68CE}"/>
              </a:ext>
            </a:extLst>
          </p:cNvPr>
          <p:cNvSpPr>
            <a:spLocks noGrp="1"/>
          </p:cNvSpPr>
          <p:nvPr>
            <p:ph type="title" idx="4294967295"/>
          </p:nvPr>
        </p:nvSpPr>
        <p:spPr>
          <a:xfrm>
            <a:off x="0" y="365125"/>
            <a:ext cx="10515600" cy="1325563"/>
          </a:xfrm>
        </p:spPr>
        <p:txBody>
          <a:bodyPr/>
          <a:lstStyle/>
          <a:p>
            <a:r>
              <a:rPr lang="en-GB"/>
              <a:t>BRAINSTORMING</a:t>
            </a:r>
          </a:p>
        </p:txBody>
      </p:sp>
      <p:sp>
        <p:nvSpPr>
          <p:cNvPr id="5" name="TextBox 4">
            <a:extLst>
              <a:ext uri="{FF2B5EF4-FFF2-40B4-BE49-F238E27FC236}">
                <a16:creationId xmlns:a16="http://schemas.microsoft.com/office/drawing/2014/main" id="{B0F09DF2-2E37-0594-6A6D-8FD80DBABD88}"/>
              </a:ext>
            </a:extLst>
          </p:cNvPr>
          <p:cNvSpPr txBox="1"/>
          <p:nvPr/>
        </p:nvSpPr>
        <p:spPr>
          <a:xfrm>
            <a:off x="1142999" y="2000250"/>
            <a:ext cx="2316120"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a:buChar char="v"/>
            </a:pPr>
            <a:r>
              <a:rPr lang="en-GB" sz="2400"/>
              <a:t>DEFINE THE PROBLEM:</a:t>
            </a:r>
            <a:r>
              <a:rPr lang="en-GB"/>
              <a:t> The problem is as outlined in the initial  incident report</a:t>
            </a:r>
            <a:endParaRPr lang="en-US"/>
          </a:p>
        </p:txBody>
      </p:sp>
      <p:sp>
        <p:nvSpPr>
          <p:cNvPr id="8" name="TextBox 7">
            <a:extLst>
              <a:ext uri="{FF2B5EF4-FFF2-40B4-BE49-F238E27FC236}">
                <a16:creationId xmlns:a16="http://schemas.microsoft.com/office/drawing/2014/main" id="{DE9F7A4E-454E-83EF-92B0-8AF0FE862591}"/>
              </a:ext>
            </a:extLst>
          </p:cNvPr>
          <p:cNvSpPr txBox="1"/>
          <p:nvPr/>
        </p:nvSpPr>
        <p:spPr>
          <a:xfrm>
            <a:off x="4110815" y="3695672"/>
            <a:ext cx="2743199" cy="276998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a:buChar char="v"/>
            </a:pPr>
            <a:r>
              <a:rPr lang="en-GB" sz="2400"/>
              <a:t>Time for solution to be found:</a:t>
            </a:r>
            <a:endParaRPr lang="en-US"/>
          </a:p>
          <a:p>
            <a:pPr marL="285750" indent="-285750">
              <a:buFont typeface="Wingdings"/>
              <a:buChar char="v"/>
            </a:pPr>
            <a:r>
              <a:rPr lang="en-GB"/>
              <a:t>This is a very urgent issue; recommendations are needed within 2 days. In the meantime, Mrs Mann is taken to hospital </a:t>
            </a:r>
          </a:p>
        </p:txBody>
      </p:sp>
      <p:sp>
        <p:nvSpPr>
          <p:cNvPr id="10" name="TextBox 9">
            <a:extLst>
              <a:ext uri="{FF2B5EF4-FFF2-40B4-BE49-F238E27FC236}">
                <a16:creationId xmlns:a16="http://schemas.microsoft.com/office/drawing/2014/main" id="{2A7568E0-3988-58DC-5210-AD0AB4383BED}"/>
              </a:ext>
            </a:extLst>
          </p:cNvPr>
          <p:cNvSpPr txBox="1"/>
          <p:nvPr/>
        </p:nvSpPr>
        <p:spPr>
          <a:xfrm>
            <a:off x="7773198" y="1512681"/>
            <a:ext cx="2743199" cy="29238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571500" indent="-571500">
              <a:buFont typeface="Wingdings"/>
              <a:buChar char="v"/>
            </a:pPr>
            <a:r>
              <a:rPr lang="en-GB" sz="2800"/>
              <a:t>Ground Rules:</a:t>
            </a:r>
          </a:p>
          <a:p>
            <a:pPr marL="571500" indent="-571500">
              <a:buFont typeface="Wingdings"/>
              <a:buChar char="v"/>
            </a:pPr>
            <a:r>
              <a:rPr lang="en-GB" sz="1600"/>
              <a:t>Team to appoint a secretary</a:t>
            </a:r>
          </a:p>
          <a:p>
            <a:pPr marL="571500" indent="-571500">
              <a:buFont typeface="Wingdings"/>
              <a:buChar char="v"/>
            </a:pPr>
            <a:r>
              <a:rPr lang="en-GB" sz="1600"/>
              <a:t>All views are welcome</a:t>
            </a:r>
            <a:endParaRPr lang="en-GB"/>
          </a:p>
          <a:p>
            <a:pPr marL="571500" indent="-571500">
              <a:buFont typeface="Wingdings"/>
              <a:buChar char="v"/>
            </a:pPr>
            <a:r>
              <a:rPr lang="en-GB" sz="1600"/>
              <a:t>Discussion to be civil</a:t>
            </a:r>
          </a:p>
          <a:p>
            <a:pPr marL="571500" indent="-571500">
              <a:buFont typeface="Wingdings"/>
              <a:buChar char="v"/>
            </a:pPr>
            <a:r>
              <a:rPr lang="en-GB" sz="1600"/>
              <a:t>Each department should offer their views</a:t>
            </a:r>
          </a:p>
          <a:p>
            <a:pPr marL="571500" indent="-571500">
              <a:buFont typeface="Wingdings"/>
              <a:buChar char="v"/>
            </a:pPr>
            <a:endParaRPr lang="en-GB" sz="1600"/>
          </a:p>
        </p:txBody>
      </p:sp>
    </p:spTree>
    <p:extLst>
      <p:ext uri="{BB962C8B-B14F-4D97-AF65-F5344CB8AC3E}">
        <p14:creationId xmlns:p14="http://schemas.microsoft.com/office/powerpoint/2010/main" val="4573560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C12B723-8415-BCC0-0D1B-CB072D2C01EA}"/>
              </a:ext>
            </a:extLst>
          </p:cNvPr>
          <p:cNvSpPr>
            <a:spLocks noGrp="1"/>
          </p:cNvSpPr>
          <p:nvPr>
            <p:ph idx="4294967295"/>
          </p:nvPr>
        </p:nvSpPr>
        <p:spPr>
          <a:xfrm>
            <a:off x="0" y="558686"/>
            <a:ext cx="11286780" cy="5618277"/>
          </a:xfrm>
        </p:spPr>
        <p:txBody>
          <a:bodyPr vert="horz" lIns="91440" tIns="45720" rIns="91440" bIns="45720" rtlCol="0" anchor="t">
            <a:normAutofit/>
          </a:bodyPr>
          <a:lstStyle/>
          <a:p>
            <a:endParaRPr lang="en-US" dirty="0"/>
          </a:p>
          <a:p>
            <a:endParaRPr lang="en-US" sz="1600"/>
          </a:p>
          <a:p>
            <a:endParaRPr lang="en-US" sz="1600" dirty="0"/>
          </a:p>
          <a:p>
            <a:endParaRPr lang="en-US" sz="1600" dirty="0"/>
          </a:p>
          <a:p>
            <a:endParaRPr lang="en-US" sz="1600" dirty="0"/>
          </a:p>
          <a:p>
            <a:endParaRPr lang="en-US" sz="1600" dirty="0"/>
          </a:p>
          <a:p>
            <a:endParaRPr lang="en-US" sz="1600" dirty="0"/>
          </a:p>
          <a:p>
            <a:endParaRPr lang="en-US" sz="1600" dirty="0"/>
          </a:p>
          <a:p>
            <a:pPr marL="457200" indent="-457200">
              <a:lnSpc>
                <a:spcPct val="100000"/>
              </a:lnSpc>
              <a:spcBef>
                <a:spcPts val="0"/>
              </a:spcBef>
              <a:buFont typeface="Wingdings,Sans-Serif" panose="020B0604020202020204" pitchFamily="34" charset="0"/>
              <a:buChar char="v"/>
            </a:pPr>
            <a:endParaRPr lang="en-GB" dirty="0"/>
          </a:p>
          <a:p>
            <a:endParaRPr lang="en-US" sz="1600" dirty="0"/>
          </a:p>
        </p:txBody>
      </p:sp>
      <p:sp>
        <p:nvSpPr>
          <p:cNvPr id="2" name="TextBox 1">
            <a:extLst>
              <a:ext uri="{FF2B5EF4-FFF2-40B4-BE49-F238E27FC236}">
                <a16:creationId xmlns:a16="http://schemas.microsoft.com/office/drawing/2014/main" id="{0D58FB19-9EC8-412B-25A4-5F64AE39090C}"/>
              </a:ext>
            </a:extLst>
          </p:cNvPr>
          <p:cNvSpPr txBox="1"/>
          <p:nvPr/>
        </p:nvSpPr>
        <p:spPr>
          <a:xfrm>
            <a:off x="1046602" y="555434"/>
            <a:ext cx="6096000" cy="25237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lvl="0" indent="-457200" algn="l" rtl="0">
              <a:buFont typeface="Wingdings"/>
              <a:buChar char="q"/>
            </a:pPr>
            <a:r>
              <a:rPr lang="en-US" sz="2800" b="0" i="0" u="none" strike="noStrike" baseline="0">
                <a:solidFill>
                  <a:srgbClr val="000000"/>
                </a:solidFill>
                <a:latin typeface="Aptos"/>
                <a:ea typeface="Arial"/>
                <a:cs typeface="Arial"/>
              </a:rPr>
              <a:t>POSSIBLE IDEAS:</a:t>
            </a:r>
            <a:r>
              <a:rPr lang="en-US" sz="2800" b="0" i="0">
                <a:solidFill>
                  <a:srgbClr val="000000"/>
                </a:solidFill>
                <a:latin typeface="Aptos"/>
                <a:ea typeface="Arial"/>
                <a:cs typeface="Arial"/>
              </a:rPr>
              <a:t>​</a:t>
            </a:r>
            <a:endParaRPr lang="en-US"/>
          </a:p>
          <a:p>
            <a:pPr marL="285750" lvl="0" indent="-285750" algn="l" rtl="0">
              <a:buFont typeface="Wingdings"/>
              <a:buChar char="q"/>
            </a:pPr>
            <a:r>
              <a:rPr lang="en-US" sz="1600" b="0" i="0" u="none" strike="noStrike" baseline="0">
                <a:solidFill>
                  <a:srgbClr val="000000"/>
                </a:solidFill>
                <a:latin typeface="Aptos"/>
                <a:ea typeface="Arial"/>
                <a:cs typeface="Arial"/>
              </a:rPr>
              <a:t>Bed too old and weak</a:t>
            </a:r>
            <a:r>
              <a:rPr lang="en-US" sz="1600" b="0" i="0">
                <a:solidFill>
                  <a:srgbClr val="000000"/>
                </a:solidFill>
                <a:latin typeface="Aptos"/>
                <a:ea typeface="Arial"/>
                <a:cs typeface="Arial"/>
              </a:rPr>
              <a:t>​</a:t>
            </a:r>
          </a:p>
          <a:p>
            <a:pPr marL="285750" lvl="0" indent="-285750" algn="l" rtl="0">
              <a:buFont typeface="Wingdings"/>
              <a:buChar char="q"/>
            </a:pPr>
            <a:r>
              <a:rPr lang="en-US" sz="1600" b="0" i="0" u="none" strike="noStrike" baseline="0">
                <a:solidFill>
                  <a:srgbClr val="000000"/>
                </a:solidFill>
                <a:latin typeface="Aptos"/>
                <a:ea typeface="Arial"/>
                <a:cs typeface="Arial"/>
              </a:rPr>
              <a:t>Patient raised her bed too high</a:t>
            </a:r>
            <a:r>
              <a:rPr lang="en-US" sz="1600" b="0" i="0">
                <a:solidFill>
                  <a:srgbClr val="000000"/>
                </a:solidFill>
                <a:latin typeface="Aptos"/>
                <a:ea typeface="Arial"/>
                <a:cs typeface="Arial"/>
              </a:rPr>
              <a:t>​</a:t>
            </a:r>
          </a:p>
          <a:p>
            <a:pPr marL="285750" lvl="0" indent="-285750" algn="l" rtl="0">
              <a:buFont typeface="Wingdings"/>
              <a:buChar char="q"/>
            </a:pPr>
            <a:r>
              <a:rPr lang="en-US" sz="1600" b="0" i="0" u="none" strike="noStrike" baseline="0">
                <a:solidFill>
                  <a:srgbClr val="000000"/>
                </a:solidFill>
                <a:latin typeface="Aptos"/>
                <a:ea typeface="Arial"/>
                <a:cs typeface="Arial"/>
              </a:rPr>
              <a:t>Not enough care workers</a:t>
            </a:r>
            <a:r>
              <a:rPr lang="en-US" sz="1600" b="0" i="0">
                <a:solidFill>
                  <a:srgbClr val="000000"/>
                </a:solidFill>
                <a:latin typeface="Aptos"/>
                <a:ea typeface="Arial"/>
                <a:cs typeface="Arial"/>
              </a:rPr>
              <a:t>​</a:t>
            </a:r>
          </a:p>
          <a:p>
            <a:pPr marL="285750" lvl="0" indent="-285750" algn="l" rtl="0">
              <a:buFont typeface="Wingdings"/>
              <a:buChar char="q"/>
            </a:pPr>
            <a:r>
              <a:rPr lang="en-US" sz="1600" b="0" i="0" u="none" strike="noStrike" baseline="0">
                <a:solidFill>
                  <a:srgbClr val="000000"/>
                </a:solidFill>
                <a:latin typeface="Aptos"/>
                <a:ea typeface="Arial"/>
                <a:cs typeface="Arial"/>
              </a:rPr>
              <a:t>Wet floor</a:t>
            </a:r>
            <a:r>
              <a:rPr lang="en-US" sz="1600" b="0" i="0">
                <a:solidFill>
                  <a:srgbClr val="000000"/>
                </a:solidFill>
                <a:latin typeface="Aptos"/>
                <a:ea typeface="Arial"/>
                <a:cs typeface="Arial"/>
              </a:rPr>
              <a:t>​</a:t>
            </a:r>
          </a:p>
          <a:p>
            <a:pPr marL="285750" lvl="0" indent="-285750" algn="l" rtl="0">
              <a:buFont typeface="Wingdings"/>
              <a:buChar char="q"/>
            </a:pPr>
            <a:r>
              <a:rPr lang="en-US" sz="1600" b="0" i="0" u="none" strike="noStrike" baseline="0">
                <a:solidFill>
                  <a:srgbClr val="000000"/>
                </a:solidFill>
                <a:latin typeface="Aptos"/>
                <a:ea typeface="Arial"/>
                <a:cs typeface="Arial"/>
              </a:rPr>
              <a:t>Patient needs walking aid</a:t>
            </a:r>
            <a:r>
              <a:rPr lang="en-US" sz="1600" b="0" i="0">
                <a:solidFill>
                  <a:srgbClr val="000000"/>
                </a:solidFill>
                <a:latin typeface="Aptos"/>
                <a:ea typeface="Arial"/>
                <a:cs typeface="Arial"/>
              </a:rPr>
              <a:t>​</a:t>
            </a:r>
          </a:p>
          <a:p>
            <a:pPr marL="285750" lvl="0" indent="-285750" algn="l" rtl="0">
              <a:buFont typeface="Wingdings"/>
              <a:buChar char="q"/>
            </a:pPr>
            <a:r>
              <a:rPr lang="en-US" sz="1600" b="0" i="0" u="none" strike="noStrike" baseline="0">
                <a:solidFill>
                  <a:srgbClr val="000000"/>
                </a:solidFill>
                <a:latin typeface="Aptos"/>
                <a:ea typeface="Arial"/>
                <a:cs typeface="Arial"/>
              </a:rPr>
              <a:t>Patient too heavy for the type of bed</a:t>
            </a:r>
            <a:r>
              <a:rPr lang="en-US" sz="1600" b="0" i="0">
                <a:solidFill>
                  <a:srgbClr val="000000"/>
                </a:solidFill>
                <a:latin typeface="Aptos"/>
                <a:ea typeface="Arial"/>
                <a:cs typeface="Arial"/>
              </a:rPr>
              <a:t>​</a:t>
            </a:r>
          </a:p>
          <a:p>
            <a:pPr marL="285750" lvl="0" indent="-285750" algn="l" rtl="0">
              <a:buFont typeface="Wingdings"/>
              <a:buChar char="q"/>
            </a:pPr>
            <a:r>
              <a:rPr lang="en-US" sz="1600" b="0" i="0" u="none" strike="noStrike" baseline="0">
                <a:solidFill>
                  <a:srgbClr val="000000"/>
                </a:solidFill>
                <a:latin typeface="Aptos"/>
                <a:ea typeface="Arial"/>
                <a:cs typeface="Arial"/>
              </a:rPr>
              <a:t>Patient  difficult and does not cooperate with staff</a:t>
            </a:r>
            <a:r>
              <a:rPr lang="en-US" sz="1600" b="0" i="0">
                <a:solidFill>
                  <a:srgbClr val="000000"/>
                </a:solidFill>
                <a:latin typeface="Aptos"/>
                <a:ea typeface="Arial"/>
                <a:cs typeface="Arial"/>
              </a:rPr>
              <a:t>​</a:t>
            </a:r>
          </a:p>
          <a:p>
            <a:pPr marL="285750" indent="-285750" algn="ctr">
              <a:buFont typeface="Wingdings"/>
              <a:buChar char="q"/>
            </a:pPr>
            <a:endParaRPr lang="en-US"/>
          </a:p>
        </p:txBody>
      </p:sp>
      <p:sp>
        <p:nvSpPr>
          <p:cNvPr id="6" name="TextBox 5">
            <a:extLst>
              <a:ext uri="{FF2B5EF4-FFF2-40B4-BE49-F238E27FC236}">
                <a16:creationId xmlns:a16="http://schemas.microsoft.com/office/drawing/2014/main" id="{963CF994-87A6-4902-61EB-CA77D9FE3589}"/>
              </a:ext>
            </a:extLst>
          </p:cNvPr>
          <p:cNvSpPr txBox="1"/>
          <p:nvPr/>
        </p:nvSpPr>
        <p:spPr>
          <a:xfrm>
            <a:off x="934017" y="3287785"/>
            <a:ext cx="3303223" cy="276998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t>Review </a:t>
            </a:r>
            <a:r>
              <a:rPr lang="en-GB" sz="2800" dirty="0"/>
              <a:t>and Post:</a:t>
            </a:r>
            <a:endParaRPr lang="en-US" sz="2800" dirty="0"/>
          </a:p>
          <a:p>
            <a:pPr marL="285750" indent="-285750">
              <a:buFont typeface="Wingdings,Sans-Serif"/>
              <a:buChar char="v"/>
            </a:pPr>
            <a:r>
              <a:rPr lang="en-GB" sz="1600"/>
              <a:t>Resolutions: Provide a new stronger bed fixed to a suitable height</a:t>
            </a:r>
            <a:endParaRPr lang="en-US" sz="1600"/>
          </a:p>
          <a:p>
            <a:pPr marL="285750" indent="-285750">
              <a:buFont typeface="Wingdings,Sans-Serif"/>
              <a:buChar char="v"/>
            </a:pPr>
            <a:r>
              <a:rPr lang="en-GB" sz="1600"/>
              <a:t>Increase the number of care workers</a:t>
            </a:r>
            <a:endParaRPr lang="en-US" sz="1600"/>
          </a:p>
          <a:p>
            <a:pPr marL="285750" indent="-285750">
              <a:buFont typeface="Wingdings,Sans-Serif"/>
              <a:buChar char="v"/>
            </a:pPr>
            <a:r>
              <a:rPr lang="en-GB" sz="1600"/>
              <a:t>Make sure the floor is dry always</a:t>
            </a:r>
            <a:endParaRPr lang="en-US" sz="1600"/>
          </a:p>
          <a:p>
            <a:pPr marL="285750" indent="-285750">
              <a:buFont typeface="Wingdings,Sans-Serif"/>
              <a:buChar char="v"/>
            </a:pPr>
            <a:r>
              <a:rPr lang="en-GB" sz="1600"/>
              <a:t>Get the patient a suitable walking aid</a:t>
            </a:r>
            <a:endParaRPr lang="en-US" sz="1600"/>
          </a:p>
          <a:p>
            <a:pPr algn="l"/>
            <a:endParaRPr lang="en-US" dirty="0"/>
          </a:p>
        </p:txBody>
      </p:sp>
    </p:spTree>
    <p:extLst>
      <p:ext uri="{BB962C8B-B14F-4D97-AF65-F5344CB8AC3E}">
        <p14:creationId xmlns:p14="http://schemas.microsoft.com/office/powerpoint/2010/main" val="42452286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377E4B5-B96F-3CE4-4A31-4BD217869EE5}"/>
              </a:ext>
            </a:extLst>
          </p:cNvPr>
          <p:cNvSpPr txBox="1"/>
          <p:nvPr/>
        </p:nvSpPr>
        <p:spPr>
          <a:xfrm>
            <a:off x="945614" y="1023651"/>
            <a:ext cx="6096000"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0" i="0" u="none" strike="noStrike" baseline="0">
                <a:solidFill>
                  <a:srgbClr val="000000"/>
                </a:solidFill>
                <a:latin typeface="Aptos"/>
                <a:ea typeface="Segoe UI"/>
                <a:cs typeface="Segoe UI"/>
              </a:rPr>
              <a:t>References</a:t>
            </a:r>
            <a:r>
              <a:rPr lang="en-US">
                <a:solidFill>
                  <a:srgbClr val="000000"/>
                </a:solidFill>
                <a:latin typeface="Aptos"/>
                <a:ea typeface="Segoe UI"/>
                <a:cs typeface="Segoe UI"/>
              </a:rPr>
              <a:t>:</a:t>
            </a:r>
            <a:endParaRPr lang="en-US"/>
          </a:p>
          <a:p>
            <a:endParaRPr lang="en-US" dirty="0">
              <a:solidFill>
                <a:srgbClr val="000000"/>
              </a:solidFill>
              <a:latin typeface="Aptos"/>
              <a:ea typeface="Segoe UI"/>
              <a:cs typeface="Segoe UI"/>
            </a:endParaRPr>
          </a:p>
          <a:p>
            <a:pPr algn="l"/>
            <a:r>
              <a:rPr lang="en-US" sz="2200" dirty="0">
                <a:solidFill>
                  <a:srgbClr val="000000"/>
                </a:solidFill>
                <a:latin typeface="Arial"/>
                <a:ea typeface="Segoe UI"/>
                <a:cs typeface="Segoe UI"/>
              </a:rPr>
              <a:t>•</a:t>
            </a:r>
            <a:r>
              <a:rPr lang="en-US" sz="1400" b="0" i="0" u="none" strike="noStrike" baseline="0" dirty="0">
                <a:solidFill>
                  <a:srgbClr val="000000"/>
                </a:solidFill>
                <a:latin typeface="Aptos"/>
                <a:ea typeface="Segoe UI"/>
                <a:cs typeface="Segoe UI"/>
              </a:rPr>
              <a:t>Loredana, E.M., (2017) The analysis of causes and effects of a phenomenon by means of the “fishbone” diagram. </a:t>
            </a:r>
            <a:r>
              <a:rPr lang="en-US" sz="1400" b="0" i="1" u="none" strike="noStrike" baseline="0" dirty="0">
                <a:solidFill>
                  <a:srgbClr val="000000"/>
                </a:solidFill>
                <a:latin typeface="Aptos"/>
                <a:ea typeface="Segoe UI"/>
                <a:cs typeface="Segoe UI"/>
              </a:rPr>
              <a:t>Ann Econ Ser</a:t>
            </a:r>
            <a:r>
              <a:rPr lang="en-US" sz="1400" b="0" i="0" u="none" strike="noStrike" baseline="0" dirty="0">
                <a:solidFill>
                  <a:srgbClr val="000000"/>
                </a:solidFill>
                <a:latin typeface="Aptos"/>
                <a:ea typeface="Segoe UI"/>
                <a:cs typeface="Segoe UI"/>
              </a:rPr>
              <a:t>, 5, pp.97-103.</a:t>
            </a:r>
            <a:r>
              <a:rPr lang="en-US" sz="1400" b="0" i="0" dirty="0">
                <a:solidFill>
                  <a:srgbClr val="000000"/>
                </a:solidFill>
                <a:latin typeface="Aptos"/>
                <a:ea typeface="Segoe UI"/>
                <a:cs typeface="Segoe UI"/>
              </a:rPr>
              <a:t>​</a:t>
            </a:r>
            <a:endParaRPr lang="en-US" dirty="0"/>
          </a:p>
          <a:p>
            <a:endParaRPr lang="en-US" sz="1400" dirty="0">
              <a:solidFill>
                <a:srgbClr val="000000"/>
              </a:solidFill>
              <a:latin typeface="Aptos"/>
              <a:ea typeface="Segoe UI"/>
              <a:cs typeface="Segoe UI"/>
            </a:endParaRPr>
          </a:p>
          <a:p>
            <a:endParaRPr lang="en-US" sz="1400" dirty="0">
              <a:solidFill>
                <a:srgbClr val="000000"/>
              </a:solidFill>
              <a:latin typeface="Aptos"/>
              <a:ea typeface="Segoe UI"/>
              <a:cs typeface="Segoe UI"/>
            </a:endParaRPr>
          </a:p>
          <a:p>
            <a:pPr algn="l" rtl="0"/>
            <a:r>
              <a:rPr lang="en-US" sz="1400" b="0" i="0" u="none" strike="noStrike" baseline="0">
                <a:solidFill>
                  <a:srgbClr val="000000"/>
                </a:solidFill>
                <a:latin typeface="Arial"/>
                <a:ea typeface="Segoe UI"/>
                <a:cs typeface="Segoe UI"/>
              </a:rPr>
              <a:t>•</a:t>
            </a:r>
            <a:r>
              <a:rPr lang="en-US" sz="1400" b="0" i="0" u="none" strike="noStrike" baseline="0">
                <a:solidFill>
                  <a:srgbClr val="000000"/>
                </a:solidFill>
                <a:latin typeface="Aptos"/>
                <a:ea typeface="Segoe UI"/>
                <a:cs typeface="Segoe UI"/>
              </a:rPr>
              <a:t>Puccio, G.J., Mance, M. and Barbero Switalski, L. (2018) </a:t>
            </a:r>
            <a:r>
              <a:rPr lang="en-US" sz="1400" b="0" i="1" u="none" strike="noStrike" baseline="0">
                <a:solidFill>
                  <a:srgbClr val="000000"/>
                </a:solidFill>
                <a:latin typeface="Aptos"/>
                <a:ea typeface="Segoe UI"/>
                <a:cs typeface="Segoe UI"/>
              </a:rPr>
              <a:t>Creative Leadership: Skills That Drive Change. </a:t>
            </a:r>
            <a:r>
              <a:rPr lang="en-US" sz="1400" b="0" i="0" u="none" strike="noStrike" baseline="0">
                <a:solidFill>
                  <a:srgbClr val="000000"/>
                </a:solidFill>
                <a:latin typeface="Aptos"/>
                <a:ea typeface="Segoe UI"/>
                <a:cs typeface="Segoe UI"/>
              </a:rPr>
              <a:t>2nd ed. Thousand Oaks: SAGE Publications.</a:t>
            </a:r>
            <a:r>
              <a:rPr lang="en-US" sz="1400" b="0" i="0">
                <a:solidFill>
                  <a:srgbClr val="000000"/>
                </a:solidFill>
                <a:latin typeface="Aptos"/>
                <a:ea typeface="Segoe UI"/>
                <a:cs typeface="Segoe UI"/>
              </a:rPr>
              <a:t>​</a:t>
            </a:r>
          </a:p>
          <a:p>
            <a:pPr algn="l" rtl="0"/>
            <a:r>
              <a:rPr lang="en-US" sz="1400" b="0" i="0">
                <a:solidFill>
                  <a:srgbClr val="000000"/>
                </a:solidFill>
                <a:latin typeface="Aptos"/>
                <a:ea typeface="Segoe UI"/>
                <a:cs typeface="Segoe UI"/>
              </a:rPr>
              <a:t>​</a:t>
            </a:r>
          </a:p>
          <a:p>
            <a:pPr algn="ctr"/>
            <a:endParaRPr lang="en-US"/>
          </a:p>
        </p:txBody>
      </p:sp>
    </p:spTree>
    <p:extLst>
      <p:ext uri="{BB962C8B-B14F-4D97-AF65-F5344CB8AC3E}">
        <p14:creationId xmlns:p14="http://schemas.microsoft.com/office/powerpoint/2010/main" val="321325485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LCHS4009 ASSIGNMENT 1</vt:lpstr>
      <vt:lpstr>PROBLEM SOLVING</vt:lpstr>
      <vt:lpstr>MAIN PROBLEM-SOLVING TECHNIQUES</vt:lpstr>
      <vt:lpstr>Applying brainstorming in a real health and social care system</vt:lpstr>
      <vt:lpstr>BRAINSTORMING</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99</cp:revision>
  <dcterms:created xsi:type="dcterms:W3CDTF">2026-02-06T17:04:19Z</dcterms:created>
  <dcterms:modified xsi:type="dcterms:W3CDTF">2026-02-19T14:16:04Z</dcterms:modified>
</cp:coreProperties>
</file>