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4"/>
  </p:sldMasterIdLst>
  <p:notesMasterIdLst>
    <p:notesMasterId r:id="rId21"/>
  </p:notesMasterIdLst>
  <p:sldIdLst>
    <p:sldId id="272" r:id="rId5"/>
    <p:sldId id="265" r:id="rId6"/>
    <p:sldId id="267" r:id="rId7"/>
    <p:sldId id="260" r:id="rId8"/>
    <p:sldId id="269" r:id="rId9"/>
    <p:sldId id="268" r:id="rId10"/>
    <p:sldId id="258" r:id="rId11"/>
    <p:sldId id="266" r:id="rId12"/>
    <p:sldId id="273" r:id="rId13"/>
    <p:sldId id="270" r:id="rId14"/>
    <p:sldId id="264" r:id="rId15"/>
    <p:sldId id="261" r:id="rId16"/>
    <p:sldId id="257" r:id="rId17"/>
    <p:sldId id="263" r:id="rId18"/>
    <p:sldId id="259"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6D0F64-57F3-2847-1FCE-41B5117DCA8A}" v="2" dt="2022-03-01T21:56:34.659"/>
    <p1510:client id="{2FA38C08-4538-55FF-4547-6C52D5DFB2F7}" v="19" dt="2022-02-15T19:41:06.282"/>
    <p1510:client id="{3AC7CA89-70C0-6AAC-DE57-0EF438DB22AE}" v="6" dt="2022-02-21T18:20:19.308"/>
    <p1510:client id="{54A16F21-3A15-0944-6D98-53D2D51B84D2}" v="56" dt="2022-02-18T22:30:36.626"/>
    <p1510:client id="{7C22C84F-1F73-7E64-637D-9C7DA69D8499}" v="45" dt="2022-02-18T14:23:42.430"/>
    <p1510:client id="{8FFAE76C-F320-40BF-BAFB-420745699A8F}" v="66" dt="2022-02-15T19:37:40.651"/>
    <p1510:client id="{918D838F-9694-62E1-433D-24D0EA509224}" v="2" dt="2022-02-26T21:27:48.565"/>
    <p1510:client id="{92768839-77BA-E4BA-9E65-9FDAB91A9FBC}" v="414" dt="2022-02-26T17:48:58.122"/>
    <p1510:client id="{9EEAA183-7E77-66FD-13BB-8806AEF5B31E}" v="165" dt="2022-02-18T16:46:32.951"/>
    <p1510:client id="{B9081021-2BD0-229F-FADB-D795C1FC68E0}" v="1" dt="2022-02-18T14:25:46.391"/>
    <p1510:client id="{C6736107-7968-A8F6-DA22-21068DFAFA7B}" v="209" dt="2022-02-26T21:13:37.921"/>
    <p1510:client id="{D211E75D-1559-36AA-2D4C-2F0C863F7225}" v="349" dt="2022-02-26T21:14:02.654"/>
    <p1510:client id="{DCEE1DA4-74B1-FE71-3FBD-1177FFF1B297}" v="126" dt="2022-02-26T21:24:30.555"/>
    <p1510:client id="{FE9E3CB1-7E00-9B64-95E0-3E40F48A3A8C}" v="12" dt="2022-02-18T14:06:56.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94660"/>
  </p:normalViewPr>
  <p:slideViewPr>
    <p:cSldViewPr snapToGrid="0">
      <p:cViewPr varScale="1">
        <p:scale>
          <a:sx n="83" d="100"/>
          <a:sy n="83" d="100"/>
        </p:scale>
        <p:origin x="667"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Rogers (0901609)" userId="S::0901609@student.uwtsd.ac.uk::695e67a3-7433-4771-adc1-953ad160b3d4" providerId="AD" clId="Web-{266D0F64-57F3-2847-1FCE-41B5117DCA8A}"/>
    <pc:docChg chg="modSld">
      <pc:chgData name="Catherine Rogers (0901609)" userId="S::0901609@student.uwtsd.ac.uk::695e67a3-7433-4771-adc1-953ad160b3d4" providerId="AD" clId="Web-{266D0F64-57F3-2847-1FCE-41B5117DCA8A}" dt="2022-03-01T21:56:34.659" v="1"/>
      <pc:docMkLst>
        <pc:docMk/>
      </pc:docMkLst>
      <pc:sldChg chg="modSp modMedia">
        <pc:chgData name="Catherine Rogers (0901609)" userId="S::0901609@student.uwtsd.ac.uk::695e67a3-7433-4771-adc1-953ad160b3d4" providerId="AD" clId="Web-{266D0F64-57F3-2847-1FCE-41B5117DCA8A}" dt="2022-03-01T21:56:34.659" v="1"/>
        <pc:sldMkLst>
          <pc:docMk/>
          <pc:sldMk cId="3110206510" sldId="272"/>
        </pc:sldMkLst>
        <pc:picChg chg="mod">
          <ac:chgData name="Catherine Rogers (0901609)" userId="S::0901609@student.uwtsd.ac.uk::695e67a3-7433-4771-adc1-953ad160b3d4" providerId="AD" clId="Web-{266D0F64-57F3-2847-1FCE-41B5117DCA8A}" dt="2022-03-01T21:56:34.659" v="1"/>
          <ac:picMkLst>
            <pc:docMk/>
            <pc:sldMk cId="3110206510" sldId="272"/>
            <ac:picMk id="5" creationId="{00000000-0000-0000-0000-0000000000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8EB9B5-F789-4B65-9310-9585F637011E}" type="doc">
      <dgm:prSet loTypeId="urn:microsoft.com/office/officeart/2005/8/layout/cycle2" loCatId="cycle" qsTypeId="urn:microsoft.com/office/officeart/2005/8/quickstyle/simple1" qsCatId="simple" csTypeId="urn:microsoft.com/office/officeart/2005/8/colors/colorful1" csCatId="colorful" phldr="1"/>
      <dgm:spPr/>
      <dgm:t>
        <a:bodyPr/>
        <a:lstStyle/>
        <a:p>
          <a:endParaRPr lang="en-US"/>
        </a:p>
      </dgm:t>
    </dgm:pt>
    <dgm:pt modelId="{886417C5-C317-4D77-8643-13588890D45C}">
      <dgm:prSet phldrT="[Text]" custT="1"/>
      <dgm:spPr/>
      <dgm:t>
        <a:bodyPr/>
        <a:lstStyle/>
        <a:p>
          <a:r>
            <a:rPr lang="en-US" sz="1400" dirty="0">
              <a:latin typeface="Arial" panose="020B0604020202020204" pitchFamily="34" charset="0"/>
              <a:cs typeface="Arial" panose="020B0604020202020204" pitchFamily="34" charset="0"/>
            </a:rPr>
            <a:t>Concrete Experience</a:t>
          </a:r>
        </a:p>
      </dgm:t>
    </dgm:pt>
    <dgm:pt modelId="{6D3018D5-A053-405C-A946-F1C7626E07F0}" type="parTrans" cxnId="{DCD0F548-172B-4DBF-A3B3-BED1F2C31B4C}">
      <dgm:prSet/>
      <dgm:spPr/>
      <dgm:t>
        <a:bodyPr/>
        <a:lstStyle/>
        <a:p>
          <a:endParaRPr lang="en-US"/>
        </a:p>
      </dgm:t>
    </dgm:pt>
    <dgm:pt modelId="{29E6E5B9-9C20-47CD-9B99-5C9204483A66}" type="sibTrans" cxnId="{DCD0F548-172B-4DBF-A3B3-BED1F2C31B4C}">
      <dgm:prSet/>
      <dgm:spPr/>
      <dgm:t>
        <a:bodyPr/>
        <a:lstStyle/>
        <a:p>
          <a:endParaRPr lang="en-US"/>
        </a:p>
      </dgm:t>
    </dgm:pt>
    <dgm:pt modelId="{10CE733D-E39D-46A8-B27A-715E6C8E5C95}">
      <dgm:prSet phldrT="[Text]" custT="1"/>
      <dgm:spPr/>
      <dgm:t>
        <a:bodyPr/>
        <a:lstStyle/>
        <a:p>
          <a:r>
            <a:rPr lang="en-US" sz="1800" dirty="0">
              <a:latin typeface="Arial" panose="020B0604020202020204" pitchFamily="34" charset="0"/>
              <a:cs typeface="Arial" panose="020B0604020202020204" pitchFamily="34" charset="0"/>
            </a:rPr>
            <a:t>Reflective </a:t>
          </a:r>
          <a:r>
            <a:rPr lang="en-US" sz="1800" dirty="0"/>
            <a:t>Observ</a:t>
          </a:r>
          <a:r>
            <a:rPr lang="en-US" sz="1800" dirty="0">
              <a:latin typeface="Arial" panose="020B0604020202020204" pitchFamily="34" charset="0"/>
              <a:cs typeface="Arial" panose="020B0604020202020204" pitchFamily="34" charset="0"/>
            </a:rPr>
            <a:t>at</a:t>
          </a:r>
          <a:r>
            <a:rPr lang="en-US" sz="1800" dirty="0"/>
            <a:t>ions</a:t>
          </a:r>
        </a:p>
      </dgm:t>
    </dgm:pt>
    <dgm:pt modelId="{ED2F3CB5-9105-447A-A028-36576D2EB187}" type="parTrans" cxnId="{BC20771E-5CB8-4A1F-855E-C863196DC046}">
      <dgm:prSet/>
      <dgm:spPr/>
      <dgm:t>
        <a:bodyPr/>
        <a:lstStyle/>
        <a:p>
          <a:endParaRPr lang="en-US"/>
        </a:p>
      </dgm:t>
    </dgm:pt>
    <dgm:pt modelId="{9B2FFC06-7A6A-424D-A72F-04A80CBE1A41}" type="sibTrans" cxnId="{BC20771E-5CB8-4A1F-855E-C863196DC046}">
      <dgm:prSet/>
      <dgm:spPr/>
      <dgm:t>
        <a:bodyPr/>
        <a:lstStyle/>
        <a:p>
          <a:endParaRPr lang="en-US"/>
        </a:p>
      </dgm:t>
    </dgm:pt>
    <dgm:pt modelId="{59F66C86-FFE5-45C2-914E-30A7FBE96A2B}">
      <dgm:prSet phldrT="[Text]" custT="1"/>
      <dgm:spPr/>
      <dgm:t>
        <a:bodyPr/>
        <a:lstStyle/>
        <a:p>
          <a:r>
            <a:rPr lang="en-US" sz="1400" dirty="0">
              <a:latin typeface="Arial" panose="020B0604020202020204" pitchFamily="34" charset="0"/>
              <a:cs typeface="Arial" panose="020B0604020202020204" pitchFamily="34" charset="0"/>
            </a:rPr>
            <a:t>Abstract Conceptualization</a:t>
          </a:r>
        </a:p>
      </dgm:t>
    </dgm:pt>
    <dgm:pt modelId="{995F5020-01DE-4DF3-B21C-C3D47F794E24}" type="parTrans" cxnId="{4F38FBB4-DA07-4EFA-9037-23720FF0A085}">
      <dgm:prSet/>
      <dgm:spPr/>
      <dgm:t>
        <a:bodyPr/>
        <a:lstStyle/>
        <a:p>
          <a:endParaRPr lang="en-US"/>
        </a:p>
      </dgm:t>
    </dgm:pt>
    <dgm:pt modelId="{8364B307-85DD-4271-8152-01492BC5FF67}" type="sibTrans" cxnId="{4F38FBB4-DA07-4EFA-9037-23720FF0A085}">
      <dgm:prSet/>
      <dgm:spPr/>
      <dgm:t>
        <a:bodyPr/>
        <a:lstStyle/>
        <a:p>
          <a:endParaRPr lang="en-US"/>
        </a:p>
      </dgm:t>
    </dgm:pt>
    <dgm:pt modelId="{D585196B-2A9A-4BD3-B49E-1ABFFF94ED47}">
      <dgm:prSet phldrT="[Text]" custT="1"/>
      <dgm:spPr/>
      <dgm:t>
        <a:bodyPr/>
        <a:lstStyle/>
        <a:p>
          <a:r>
            <a:rPr lang="en-US" sz="1400" dirty="0">
              <a:latin typeface="Arial" panose="020B0604020202020204" pitchFamily="34" charset="0"/>
              <a:cs typeface="Arial" panose="020B0604020202020204" pitchFamily="34" charset="0"/>
            </a:rPr>
            <a:t>Active Experimentation</a:t>
          </a:r>
        </a:p>
      </dgm:t>
    </dgm:pt>
    <dgm:pt modelId="{01B0BA99-9EFA-440F-8348-EAB1819E94FE}" type="parTrans" cxnId="{EA422ABB-E52F-4F23-ABE6-2D76A83FCFC4}">
      <dgm:prSet/>
      <dgm:spPr/>
      <dgm:t>
        <a:bodyPr/>
        <a:lstStyle/>
        <a:p>
          <a:endParaRPr lang="en-US"/>
        </a:p>
      </dgm:t>
    </dgm:pt>
    <dgm:pt modelId="{3C9B2780-B51D-49BB-8DAF-4534DCD6C350}" type="sibTrans" cxnId="{EA422ABB-E52F-4F23-ABE6-2D76A83FCFC4}">
      <dgm:prSet/>
      <dgm:spPr/>
      <dgm:t>
        <a:bodyPr/>
        <a:lstStyle/>
        <a:p>
          <a:endParaRPr lang="en-US"/>
        </a:p>
      </dgm:t>
    </dgm:pt>
    <dgm:pt modelId="{F7DF1E94-FC25-46A4-A0A6-13A2C69523F2}" type="pres">
      <dgm:prSet presAssocID="{A38EB9B5-F789-4B65-9310-9585F637011E}" presName="cycle" presStyleCnt="0">
        <dgm:presLayoutVars>
          <dgm:dir/>
          <dgm:resizeHandles val="exact"/>
        </dgm:presLayoutVars>
      </dgm:prSet>
      <dgm:spPr/>
    </dgm:pt>
    <dgm:pt modelId="{E8BABBC4-03F4-4673-B57B-E5812C599BC3}" type="pres">
      <dgm:prSet presAssocID="{886417C5-C317-4D77-8643-13588890D45C}" presName="node" presStyleLbl="node1" presStyleIdx="0" presStyleCnt="4" custScaleX="135684">
        <dgm:presLayoutVars>
          <dgm:bulletEnabled val="1"/>
        </dgm:presLayoutVars>
      </dgm:prSet>
      <dgm:spPr/>
    </dgm:pt>
    <dgm:pt modelId="{8613D024-D0A6-4F1A-8E0B-49E46D88219D}" type="pres">
      <dgm:prSet presAssocID="{29E6E5B9-9C20-47CD-9B99-5C9204483A66}" presName="sibTrans" presStyleLbl="sibTrans2D1" presStyleIdx="0" presStyleCnt="4"/>
      <dgm:spPr/>
    </dgm:pt>
    <dgm:pt modelId="{244E8937-2CA0-42E4-82BA-DE43A4A49CCD}" type="pres">
      <dgm:prSet presAssocID="{29E6E5B9-9C20-47CD-9B99-5C9204483A66}" presName="connectorText" presStyleLbl="sibTrans2D1" presStyleIdx="0" presStyleCnt="4"/>
      <dgm:spPr/>
    </dgm:pt>
    <dgm:pt modelId="{ECC6221D-41E3-4A9C-8702-5C9533A78F57}" type="pres">
      <dgm:prSet presAssocID="{10CE733D-E39D-46A8-B27A-715E6C8E5C95}" presName="node" presStyleLbl="node1" presStyleIdx="1" presStyleCnt="4" custScaleX="153910">
        <dgm:presLayoutVars>
          <dgm:bulletEnabled val="1"/>
        </dgm:presLayoutVars>
      </dgm:prSet>
      <dgm:spPr/>
    </dgm:pt>
    <dgm:pt modelId="{B76737A4-88DE-4B55-B0C9-0CEEC5E70984}" type="pres">
      <dgm:prSet presAssocID="{9B2FFC06-7A6A-424D-A72F-04A80CBE1A41}" presName="sibTrans" presStyleLbl="sibTrans2D1" presStyleIdx="1" presStyleCnt="4"/>
      <dgm:spPr/>
    </dgm:pt>
    <dgm:pt modelId="{9B186989-ABBB-47A0-8231-6CCE86C30509}" type="pres">
      <dgm:prSet presAssocID="{9B2FFC06-7A6A-424D-A72F-04A80CBE1A41}" presName="connectorText" presStyleLbl="sibTrans2D1" presStyleIdx="1" presStyleCnt="4"/>
      <dgm:spPr/>
    </dgm:pt>
    <dgm:pt modelId="{746BB77B-6DED-4991-A82B-804A0B6CD0BA}" type="pres">
      <dgm:prSet presAssocID="{59F66C86-FFE5-45C2-914E-30A7FBE96A2B}" presName="node" presStyleLbl="node1" presStyleIdx="2" presStyleCnt="4" custScaleX="178994">
        <dgm:presLayoutVars>
          <dgm:bulletEnabled val="1"/>
        </dgm:presLayoutVars>
      </dgm:prSet>
      <dgm:spPr/>
    </dgm:pt>
    <dgm:pt modelId="{FFFDD8E6-DAF4-49C8-BADE-927C5DFEAE3D}" type="pres">
      <dgm:prSet presAssocID="{8364B307-85DD-4271-8152-01492BC5FF67}" presName="sibTrans" presStyleLbl="sibTrans2D1" presStyleIdx="2" presStyleCnt="4"/>
      <dgm:spPr/>
    </dgm:pt>
    <dgm:pt modelId="{B7D13246-43C3-4AC5-8CBE-20AA3BA0CF43}" type="pres">
      <dgm:prSet presAssocID="{8364B307-85DD-4271-8152-01492BC5FF67}" presName="connectorText" presStyleLbl="sibTrans2D1" presStyleIdx="2" presStyleCnt="4"/>
      <dgm:spPr/>
    </dgm:pt>
    <dgm:pt modelId="{621D8A7F-55DB-4888-B7D7-6029E03B006D}" type="pres">
      <dgm:prSet presAssocID="{D585196B-2A9A-4BD3-B49E-1ABFFF94ED47}" presName="node" presStyleLbl="node1" presStyleIdx="3" presStyleCnt="4" custScaleX="158898">
        <dgm:presLayoutVars>
          <dgm:bulletEnabled val="1"/>
        </dgm:presLayoutVars>
      </dgm:prSet>
      <dgm:spPr/>
    </dgm:pt>
    <dgm:pt modelId="{1B463AAD-220B-448C-B478-2CDE537B4EE3}" type="pres">
      <dgm:prSet presAssocID="{3C9B2780-B51D-49BB-8DAF-4534DCD6C350}" presName="sibTrans" presStyleLbl="sibTrans2D1" presStyleIdx="3" presStyleCnt="4"/>
      <dgm:spPr/>
    </dgm:pt>
    <dgm:pt modelId="{460DE113-4250-4BB2-BDB1-087AD51EE4A8}" type="pres">
      <dgm:prSet presAssocID="{3C9B2780-B51D-49BB-8DAF-4534DCD6C350}" presName="connectorText" presStyleLbl="sibTrans2D1" presStyleIdx="3" presStyleCnt="4"/>
      <dgm:spPr/>
    </dgm:pt>
  </dgm:ptLst>
  <dgm:cxnLst>
    <dgm:cxn modelId="{C8D02317-3E09-464F-A3AC-23D04A7A3538}" type="presOf" srcId="{9B2FFC06-7A6A-424D-A72F-04A80CBE1A41}" destId="{B76737A4-88DE-4B55-B0C9-0CEEC5E70984}" srcOrd="0" destOrd="0" presId="urn:microsoft.com/office/officeart/2005/8/layout/cycle2"/>
    <dgm:cxn modelId="{84A9A51B-2587-4034-AE17-F8D3B271F6CC}" type="presOf" srcId="{3C9B2780-B51D-49BB-8DAF-4534DCD6C350}" destId="{1B463AAD-220B-448C-B478-2CDE537B4EE3}" srcOrd="0" destOrd="0" presId="urn:microsoft.com/office/officeart/2005/8/layout/cycle2"/>
    <dgm:cxn modelId="{BC20771E-5CB8-4A1F-855E-C863196DC046}" srcId="{A38EB9B5-F789-4B65-9310-9585F637011E}" destId="{10CE733D-E39D-46A8-B27A-715E6C8E5C95}" srcOrd="1" destOrd="0" parTransId="{ED2F3CB5-9105-447A-A028-36576D2EB187}" sibTransId="{9B2FFC06-7A6A-424D-A72F-04A80CBE1A41}"/>
    <dgm:cxn modelId="{5759B62A-0CFD-40B2-92C9-3064B2679989}" type="presOf" srcId="{D585196B-2A9A-4BD3-B49E-1ABFFF94ED47}" destId="{621D8A7F-55DB-4888-B7D7-6029E03B006D}" srcOrd="0" destOrd="0" presId="urn:microsoft.com/office/officeart/2005/8/layout/cycle2"/>
    <dgm:cxn modelId="{6FEBC02F-7DD3-4144-B349-9906AE572A14}" type="presOf" srcId="{10CE733D-E39D-46A8-B27A-715E6C8E5C95}" destId="{ECC6221D-41E3-4A9C-8702-5C9533A78F57}" srcOrd="0" destOrd="0" presId="urn:microsoft.com/office/officeart/2005/8/layout/cycle2"/>
    <dgm:cxn modelId="{2629D430-7B2B-434C-8F2C-D1285ECF5074}" type="presOf" srcId="{8364B307-85DD-4271-8152-01492BC5FF67}" destId="{FFFDD8E6-DAF4-49C8-BADE-927C5DFEAE3D}" srcOrd="0" destOrd="0" presId="urn:microsoft.com/office/officeart/2005/8/layout/cycle2"/>
    <dgm:cxn modelId="{58405E60-3E4B-424F-9D0D-63F007B93552}" type="presOf" srcId="{29E6E5B9-9C20-47CD-9B99-5C9204483A66}" destId="{244E8937-2CA0-42E4-82BA-DE43A4A49CCD}" srcOrd="1" destOrd="0" presId="urn:microsoft.com/office/officeart/2005/8/layout/cycle2"/>
    <dgm:cxn modelId="{97F00546-699C-4AE9-BD04-92690A25739E}" type="presOf" srcId="{59F66C86-FFE5-45C2-914E-30A7FBE96A2B}" destId="{746BB77B-6DED-4991-A82B-804A0B6CD0BA}" srcOrd="0" destOrd="0" presId="urn:microsoft.com/office/officeart/2005/8/layout/cycle2"/>
    <dgm:cxn modelId="{DCD0F548-172B-4DBF-A3B3-BED1F2C31B4C}" srcId="{A38EB9B5-F789-4B65-9310-9585F637011E}" destId="{886417C5-C317-4D77-8643-13588890D45C}" srcOrd="0" destOrd="0" parTransId="{6D3018D5-A053-405C-A946-F1C7626E07F0}" sibTransId="{29E6E5B9-9C20-47CD-9B99-5C9204483A66}"/>
    <dgm:cxn modelId="{509B9B4B-BB1D-4E23-9C94-9106D997379E}" type="presOf" srcId="{29E6E5B9-9C20-47CD-9B99-5C9204483A66}" destId="{8613D024-D0A6-4F1A-8E0B-49E46D88219D}" srcOrd="0" destOrd="0" presId="urn:microsoft.com/office/officeart/2005/8/layout/cycle2"/>
    <dgm:cxn modelId="{B46DE58E-BB52-4F71-B5E7-3649B9322C9C}" type="presOf" srcId="{A38EB9B5-F789-4B65-9310-9585F637011E}" destId="{F7DF1E94-FC25-46A4-A0A6-13A2C69523F2}" srcOrd="0" destOrd="0" presId="urn:microsoft.com/office/officeart/2005/8/layout/cycle2"/>
    <dgm:cxn modelId="{B9BFEEA5-4B35-4F05-8B14-B06DB840F722}" type="presOf" srcId="{8364B307-85DD-4271-8152-01492BC5FF67}" destId="{B7D13246-43C3-4AC5-8CBE-20AA3BA0CF43}" srcOrd="1" destOrd="0" presId="urn:microsoft.com/office/officeart/2005/8/layout/cycle2"/>
    <dgm:cxn modelId="{4F38FBB4-DA07-4EFA-9037-23720FF0A085}" srcId="{A38EB9B5-F789-4B65-9310-9585F637011E}" destId="{59F66C86-FFE5-45C2-914E-30A7FBE96A2B}" srcOrd="2" destOrd="0" parTransId="{995F5020-01DE-4DF3-B21C-C3D47F794E24}" sibTransId="{8364B307-85DD-4271-8152-01492BC5FF67}"/>
    <dgm:cxn modelId="{EA422ABB-E52F-4F23-ABE6-2D76A83FCFC4}" srcId="{A38EB9B5-F789-4B65-9310-9585F637011E}" destId="{D585196B-2A9A-4BD3-B49E-1ABFFF94ED47}" srcOrd="3" destOrd="0" parTransId="{01B0BA99-9EFA-440F-8348-EAB1819E94FE}" sibTransId="{3C9B2780-B51D-49BB-8DAF-4534DCD6C350}"/>
    <dgm:cxn modelId="{515D85C0-F39E-4BD5-9FA1-2AD9134CAB4E}" type="presOf" srcId="{886417C5-C317-4D77-8643-13588890D45C}" destId="{E8BABBC4-03F4-4673-B57B-E5812C599BC3}" srcOrd="0" destOrd="0" presId="urn:microsoft.com/office/officeart/2005/8/layout/cycle2"/>
    <dgm:cxn modelId="{92BD26C9-DC9F-4BA9-ADF5-F3A3E308618F}" type="presOf" srcId="{9B2FFC06-7A6A-424D-A72F-04A80CBE1A41}" destId="{9B186989-ABBB-47A0-8231-6CCE86C30509}" srcOrd="1" destOrd="0" presId="urn:microsoft.com/office/officeart/2005/8/layout/cycle2"/>
    <dgm:cxn modelId="{B06A22DF-8424-4850-8EE8-3529021ABF01}" type="presOf" srcId="{3C9B2780-B51D-49BB-8DAF-4534DCD6C350}" destId="{460DE113-4250-4BB2-BDB1-087AD51EE4A8}" srcOrd="1" destOrd="0" presId="urn:microsoft.com/office/officeart/2005/8/layout/cycle2"/>
    <dgm:cxn modelId="{2CF67979-357B-4957-A431-14B3C6EB348C}" type="presParOf" srcId="{F7DF1E94-FC25-46A4-A0A6-13A2C69523F2}" destId="{E8BABBC4-03F4-4673-B57B-E5812C599BC3}" srcOrd="0" destOrd="0" presId="urn:microsoft.com/office/officeart/2005/8/layout/cycle2"/>
    <dgm:cxn modelId="{962F9B2B-F285-4D4F-ACEC-E7D84D5ECF93}" type="presParOf" srcId="{F7DF1E94-FC25-46A4-A0A6-13A2C69523F2}" destId="{8613D024-D0A6-4F1A-8E0B-49E46D88219D}" srcOrd="1" destOrd="0" presId="urn:microsoft.com/office/officeart/2005/8/layout/cycle2"/>
    <dgm:cxn modelId="{A455F2EA-678D-4683-922F-BBFB30327ECA}" type="presParOf" srcId="{8613D024-D0A6-4F1A-8E0B-49E46D88219D}" destId="{244E8937-2CA0-42E4-82BA-DE43A4A49CCD}" srcOrd="0" destOrd="0" presId="urn:microsoft.com/office/officeart/2005/8/layout/cycle2"/>
    <dgm:cxn modelId="{6E819BAF-6278-4CB2-832A-C1A38A3913A9}" type="presParOf" srcId="{F7DF1E94-FC25-46A4-A0A6-13A2C69523F2}" destId="{ECC6221D-41E3-4A9C-8702-5C9533A78F57}" srcOrd="2" destOrd="0" presId="urn:microsoft.com/office/officeart/2005/8/layout/cycle2"/>
    <dgm:cxn modelId="{7B16B33B-CF08-402C-8643-F934BB03D819}" type="presParOf" srcId="{F7DF1E94-FC25-46A4-A0A6-13A2C69523F2}" destId="{B76737A4-88DE-4B55-B0C9-0CEEC5E70984}" srcOrd="3" destOrd="0" presId="urn:microsoft.com/office/officeart/2005/8/layout/cycle2"/>
    <dgm:cxn modelId="{3D92314A-7D13-43C1-9B23-B1AA7E2BAC9A}" type="presParOf" srcId="{B76737A4-88DE-4B55-B0C9-0CEEC5E70984}" destId="{9B186989-ABBB-47A0-8231-6CCE86C30509}" srcOrd="0" destOrd="0" presId="urn:microsoft.com/office/officeart/2005/8/layout/cycle2"/>
    <dgm:cxn modelId="{0CC6E19D-BAD7-4162-85BF-D453CF0E248B}" type="presParOf" srcId="{F7DF1E94-FC25-46A4-A0A6-13A2C69523F2}" destId="{746BB77B-6DED-4991-A82B-804A0B6CD0BA}" srcOrd="4" destOrd="0" presId="urn:microsoft.com/office/officeart/2005/8/layout/cycle2"/>
    <dgm:cxn modelId="{B90DD7DA-178F-4B35-8A60-F805653E844B}" type="presParOf" srcId="{F7DF1E94-FC25-46A4-A0A6-13A2C69523F2}" destId="{FFFDD8E6-DAF4-49C8-BADE-927C5DFEAE3D}" srcOrd="5" destOrd="0" presId="urn:microsoft.com/office/officeart/2005/8/layout/cycle2"/>
    <dgm:cxn modelId="{54A829A5-8494-4D61-BB1B-F4E7A75A2B65}" type="presParOf" srcId="{FFFDD8E6-DAF4-49C8-BADE-927C5DFEAE3D}" destId="{B7D13246-43C3-4AC5-8CBE-20AA3BA0CF43}" srcOrd="0" destOrd="0" presId="urn:microsoft.com/office/officeart/2005/8/layout/cycle2"/>
    <dgm:cxn modelId="{B699E333-882A-49D3-BDEC-63661138DCD2}" type="presParOf" srcId="{F7DF1E94-FC25-46A4-A0A6-13A2C69523F2}" destId="{621D8A7F-55DB-4888-B7D7-6029E03B006D}" srcOrd="6" destOrd="0" presId="urn:microsoft.com/office/officeart/2005/8/layout/cycle2"/>
    <dgm:cxn modelId="{E2379DCB-5E83-4D49-BAB8-2CD39C87AEB2}" type="presParOf" srcId="{F7DF1E94-FC25-46A4-A0A6-13A2C69523F2}" destId="{1B463AAD-220B-448C-B478-2CDE537B4EE3}" srcOrd="7" destOrd="0" presId="urn:microsoft.com/office/officeart/2005/8/layout/cycle2"/>
    <dgm:cxn modelId="{EFBD87B5-B561-4B34-9CEE-C311F75397F9}" type="presParOf" srcId="{1B463AAD-220B-448C-B478-2CDE537B4EE3}" destId="{460DE113-4250-4BB2-BDB1-087AD51EE4A8}"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11114C-0982-4020-8684-2BA58D6DEF8B}"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AC0C61C5-037F-4E8F-B238-7E43066B3831}">
      <dgm:prSet phldrT="[Text]" phldr="0"/>
      <dgm:spPr/>
      <dgm:t>
        <a:bodyPr/>
        <a:lstStyle/>
        <a:p>
          <a:pPr rtl="0"/>
          <a:r>
            <a:rPr lang="en-US">
              <a:latin typeface="Arial"/>
              <a:cs typeface="Arial"/>
            </a:rPr>
            <a:t>Quadrant 1 </a:t>
          </a:r>
          <a:r>
            <a:rPr lang="en-US">
              <a:latin typeface="Corbel" panose="020B0503020204020204"/>
            </a:rPr>
            <a:t>(Important, Urgent)</a:t>
          </a:r>
          <a:endParaRPr lang="en-US"/>
        </a:p>
      </dgm:t>
    </dgm:pt>
    <dgm:pt modelId="{9057ED99-9B3B-40AD-A88B-0E76EB5D39FD}" type="parTrans" cxnId="{904799B5-BAB7-4193-A7D4-75CA3EBA68FC}">
      <dgm:prSet/>
      <dgm:spPr/>
      <dgm:t>
        <a:bodyPr/>
        <a:lstStyle/>
        <a:p>
          <a:endParaRPr lang="en-US"/>
        </a:p>
      </dgm:t>
    </dgm:pt>
    <dgm:pt modelId="{14E99A58-B756-4CC2-97E6-EC17B32EFAA7}" type="sibTrans" cxnId="{904799B5-BAB7-4193-A7D4-75CA3EBA68FC}">
      <dgm:prSet/>
      <dgm:spPr/>
      <dgm:t>
        <a:bodyPr/>
        <a:lstStyle/>
        <a:p>
          <a:endParaRPr lang="en-US"/>
        </a:p>
      </dgm:t>
    </dgm:pt>
    <dgm:pt modelId="{C7E4F81D-1A87-4CF9-A1F9-C7B81DA0BC72}">
      <dgm:prSet phldrT="[Text]" phldr="0"/>
      <dgm:spPr/>
      <dgm:t>
        <a:bodyPr/>
        <a:lstStyle/>
        <a:p>
          <a:pPr rtl="0"/>
          <a:r>
            <a:rPr lang="en-US" b="1">
              <a:latin typeface="Arial"/>
              <a:cs typeface="Arial"/>
            </a:rPr>
            <a:t>Quadrant 2</a:t>
          </a:r>
          <a:r>
            <a:rPr lang="en-US">
              <a:latin typeface="Corbel" panose="020B0503020204020204"/>
            </a:rPr>
            <a:t> Important but not Urgent</a:t>
          </a:r>
          <a:endParaRPr lang="en-US"/>
        </a:p>
      </dgm:t>
    </dgm:pt>
    <dgm:pt modelId="{33FD4F5E-0537-4A0B-A607-0EE74F627C0B}" type="parTrans" cxnId="{44053C53-1A04-4F42-863C-EC385794EBF8}">
      <dgm:prSet/>
      <dgm:spPr/>
      <dgm:t>
        <a:bodyPr/>
        <a:lstStyle/>
        <a:p>
          <a:endParaRPr lang="en-US"/>
        </a:p>
      </dgm:t>
    </dgm:pt>
    <dgm:pt modelId="{3CA3B397-A1C7-47ED-B272-D92D05518832}" type="sibTrans" cxnId="{44053C53-1A04-4F42-863C-EC385794EBF8}">
      <dgm:prSet/>
      <dgm:spPr/>
      <dgm:t>
        <a:bodyPr/>
        <a:lstStyle/>
        <a:p>
          <a:endParaRPr lang="en-US"/>
        </a:p>
      </dgm:t>
    </dgm:pt>
    <dgm:pt modelId="{904EE14D-69DC-4EDE-B9ED-5865A3D2378D}">
      <dgm:prSet phldrT="[Text]" phldr="0"/>
      <dgm:spPr/>
      <dgm:t>
        <a:bodyPr/>
        <a:lstStyle/>
        <a:p>
          <a:pPr rtl="0"/>
          <a:r>
            <a:rPr lang="en-US" b="1">
              <a:latin typeface="Arial"/>
              <a:cs typeface="Arial"/>
            </a:rPr>
            <a:t>Quadrant 3 </a:t>
          </a:r>
          <a:r>
            <a:rPr lang="en-US">
              <a:latin typeface="Corbel" panose="020B0503020204020204"/>
            </a:rPr>
            <a:t>Urgent to other people I.e Managers</a:t>
          </a:r>
          <a:endParaRPr lang="en-US"/>
        </a:p>
      </dgm:t>
    </dgm:pt>
    <dgm:pt modelId="{15ED1FC9-902A-4B1D-9A2A-6F6DCA83597D}" type="parTrans" cxnId="{61A53618-12FD-4871-A47F-BDD59F75F666}">
      <dgm:prSet/>
      <dgm:spPr/>
      <dgm:t>
        <a:bodyPr/>
        <a:lstStyle/>
        <a:p>
          <a:endParaRPr lang="en-US"/>
        </a:p>
      </dgm:t>
    </dgm:pt>
    <dgm:pt modelId="{0A8B477A-D28C-4C71-9D4A-D59B318DA0D0}" type="sibTrans" cxnId="{61A53618-12FD-4871-A47F-BDD59F75F666}">
      <dgm:prSet/>
      <dgm:spPr/>
      <dgm:t>
        <a:bodyPr/>
        <a:lstStyle/>
        <a:p>
          <a:endParaRPr lang="en-US"/>
        </a:p>
      </dgm:t>
    </dgm:pt>
    <dgm:pt modelId="{84C24354-6112-4DD7-B6C1-D37288D4C813}">
      <dgm:prSet phldrT="[Text]" phldr="0"/>
      <dgm:spPr/>
      <dgm:t>
        <a:bodyPr/>
        <a:lstStyle/>
        <a:p>
          <a:pPr rtl="0"/>
          <a:r>
            <a:rPr lang="en-US" b="1">
              <a:latin typeface="Arial"/>
              <a:cs typeface="Arial"/>
            </a:rPr>
            <a:t>Quadrant 4</a:t>
          </a:r>
          <a:r>
            <a:rPr lang="en-US">
              <a:latin typeface="Corbel" panose="020B0503020204020204"/>
            </a:rPr>
            <a:t>  neither urgent or important (can slip into them if we are tired)</a:t>
          </a:r>
        </a:p>
      </dgm:t>
    </dgm:pt>
    <dgm:pt modelId="{98F05B37-1151-4EEE-8823-BB2D910575EB}" type="parTrans" cxnId="{E28F6E04-83AA-4B45-A334-2805765596A4}">
      <dgm:prSet/>
      <dgm:spPr/>
      <dgm:t>
        <a:bodyPr/>
        <a:lstStyle/>
        <a:p>
          <a:endParaRPr lang="en-US"/>
        </a:p>
      </dgm:t>
    </dgm:pt>
    <dgm:pt modelId="{32AF1405-29E7-45B3-8B51-213286396061}" type="sibTrans" cxnId="{E28F6E04-83AA-4B45-A334-2805765596A4}">
      <dgm:prSet/>
      <dgm:spPr/>
      <dgm:t>
        <a:bodyPr/>
        <a:lstStyle/>
        <a:p>
          <a:endParaRPr lang="en-US"/>
        </a:p>
      </dgm:t>
    </dgm:pt>
    <dgm:pt modelId="{D8943AA9-C550-4EB2-BE24-59C532EB0D31}" type="pres">
      <dgm:prSet presAssocID="{E011114C-0982-4020-8684-2BA58D6DEF8B}" presName="diagram" presStyleCnt="0">
        <dgm:presLayoutVars>
          <dgm:dir/>
          <dgm:resizeHandles val="exact"/>
        </dgm:presLayoutVars>
      </dgm:prSet>
      <dgm:spPr/>
    </dgm:pt>
    <dgm:pt modelId="{72336E03-9DED-460E-8953-D365945BC4D8}" type="pres">
      <dgm:prSet presAssocID="{AC0C61C5-037F-4E8F-B238-7E43066B3831}" presName="node" presStyleLbl="node1" presStyleIdx="0" presStyleCnt="4">
        <dgm:presLayoutVars>
          <dgm:bulletEnabled val="1"/>
        </dgm:presLayoutVars>
      </dgm:prSet>
      <dgm:spPr/>
    </dgm:pt>
    <dgm:pt modelId="{52E5F9DB-669C-471D-A2A5-D262090927B2}" type="pres">
      <dgm:prSet presAssocID="{14E99A58-B756-4CC2-97E6-EC17B32EFAA7}" presName="sibTrans" presStyleLbl="sibTrans2D1" presStyleIdx="0" presStyleCnt="3"/>
      <dgm:spPr/>
    </dgm:pt>
    <dgm:pt modelId="{921B2638-67D7-45D8-AEE6-F8CD87770FB0}" type="pres">
      <dgm:prSet presAssocID="{14E99A58-B756-4CC2-97E6-EC17B32EFAA7}" presName="connectorText" presStyleLbl="sibTrans2D1" presStyleIdx="0" presStyleCnt="3"/>
      <dgm:spPr/>
    </dgm:pt>
    <dgm:pt modelId="{6641B02A-5E75-40B7-93FB-52C77FF67319}" type="pres">
      <dgm:prSet presAssocID="{C7E4F81D-1A87-4CF9-A1F9-C7B81DA0BC72}" presName="node" presStyleLbl="node1" presStyleIdx="1" presStyleCnt="4">
        <dgm:presLayoutVars>
          <dgm:bulletEnabled val="1"/>
        </dgm:presLayoutVars>
      </dgm:prSet>
      <dgm:spPr/>
    </dgm:pt>
    <dgm:pt modelId="{F6A80E6C-B711-4026-81EB-7E30FCF082B5}" type="pres">
      <dgm:prSet presAssocID="{3CA3B397-A1C7-47ED-B272-D92D05518832}" presName="sibTrans" presStyleLbl="sibTrans2D1" presStyleIdx="1" presStyleCnt="3"/>
      <dgm:spPr/>
    </dgm:pt>
    <dgm:pt modelId="{B7C9CB05-98A8-4BF6-8CC6-DE67E1CE8919}" type="pres">
      <dgm:prSet presAssocID="{3CA3B397-A1C7-47ED-B272-D92D05518832}" presName="connectorText" presStyleLbl="sibTrans2D1" presStyleIdx="1" presStyleCnt="3"/>
      <dgm:spPr/>
    </dgm:pt>
    <dgm:pt modelId="{7C426470-8A26-4686-BDA4-6D286CA944CF}" type="pres">
      <dgm:prSet presAssocID="{904EE14D-69DC-4EDE-B9ED-5865A3D2378D}" presName="node" presStyleLbl="node1" presStyleIdx="2" presStyleCnt="4">
        <dgm:presLayoutVars>
          <dgm:bulletEnabled val="1"/>
        </dgm:presLayoutVars>
      </dgm:prSet>
      <dgm:spPr/>
    </dgm:pt>
    <dgm:pt modelId="{CD17719F-B457-414E-9AB0-07655495620B}" type="pres">
      <dgm:prSet presAssocID="{0A8B477A-D28C-4C71-9D4A-D59B318DA0D0}" presName="sibTrans" presStyleLbl="sibTrans2D1" presStyleIdx="2" presStyleCnt="3"/>
      <dgm:spPr/>
    </dgm:pt>
    <dgm:pt modelId="{AC237EC4-5A85-4ED1-A7C4-B0CCC3399983}" type="pres">
      <dgm:prSet presAssocID="{0A8B477A-D28C-4C71-9D4A-D59B318DA0D0}" presName="connectorText" presStyleLbl="sibTrans2D1" presStyleIdx="2" presStyleCnt="3"/>
      <dgm:spPr/>
    </dgm:pt>
    <dgm:pt modelId="{D5E7A6F7-D26C-4A47-BEF6-A6225EEF9A5B}" type="pres">
      <dgm:prSet presAssocID="{84C24354-6112-4DD7-B6C1-D37288D4C813}" presName="node" presStyleLbl="node1" presStyleIdx="3" presStyleCnt="4">
        <dgm:presLayoutVars>
          <dgm:bulletEnabled val="1"/>
        </dgm:presLayoutVars>
      </dgm:prSet>
      <dgm:spPr/>
    </dgm:pt>
  </dgm:ptLst>
  <dgm:cxnLst>
    <dgm:cxn modelId="{E28F6E04-83AA-4B45-A334-2805765596A4}" srcId="{E011114C-0982-4020-8684-2BA58D6DEF8B}" destId="{84C24354-6112-4DD7-B6C1-D37288D4C813}" srcOrd="3" destOrd="0" parTransId="{98F05B37-1151-4EEE-8823-BB2D910575EB}" sibTransId="{32AF1405-29E7-45B3-8B51-213286396061}"/>
    <dgm:cxn modelId="{A4CD970D-93C4-447D-8E08-198CA74D6999}" type="presOf" srcId="{904EE14D-69DC-4EDE-B9ED-5865A3D2378D}" destId="{7C426470-8A26-4686-BDA4-6D286CA944CF}" srcOrd="0" destOrd="0" presId="urn:microsoft.com/office/officeart/2005/8/layout/process5"/>
    <dgm:cxn modelId="{61A53618-12FD-4871-A47F-BDD59F75F666}" srcId="{E011114C-0982-4020-8684-2BA58D6DEF8B}" destId="{904EE14D-69DC-4EDE-B9ED-5865A3D2378D}" srcOrd="2" destOrd="0" parTransId="{15ED1FC9-902A-4B1D-9A2A-6F6DCA83597D}" sibTransId="{0A8B477A-D28C-4C71-9D4A-D59B318DA0D0}"/>
    <dgm:cxn modelId="{9F465D2D-EEE2-4CFD-9D35-E49CAF5F45F1}" type="presOf" srcId="{0A8B477A-D28C-4C71-9D4A-D59B318DA0D0}" destId="{CD17719F-B457-414E-9AB0-07655495620B}" srcOrd="0" destOrd="0" presId="urn:microsoft.com/office/officeart/2005/8/layout/process5"/>
    <dgm:cxn modelId="{0C39373D-FB82-40CE-A695-49949F070D11}" type="presOf" srcId="{3CA3B397-A1C7-47ED-B272-D92D05518832}" destId="{B7C9CB05-98A8-4BF6-8CC6-DE67E1CE8919}" srcOrd="1" destOrd="0" presId="urn:microsoft.com/office/officeart/2005/8/layout/process5"/>
    <dgm:cxn modelId="{811E663D-D529-4937-8981-0B54A87D8F24}" type="presOf" srcId="{0A8B477A-D28C-4C71-9D4A-D59B318DA0D0}" destId="{AC237EC4-5A85-4ED1-A7C4-B0CCC3399983}" srcOrd="1" destOrd="0" presId="urn:microsoft.com/office/officeart/2005/8/layout/process5"/>
    <dgm:cxn modelId="{1E106068-3940-4C5D-899F-2E5419F959A2}" type="presOf" srcId="{3CA3B397-A1C7-47ED-B272-D92D05518832}" destId="{F6A80E6C-B711-4026-81EB-7E30FCF082B5}" srcOrd="0" destOrd="0" presId="urn:microsoft.com/office/officeart/2005/8/layout/process5"/>
    <dgm:cxn modelId="{C681D64E-653E-4C05-A29F-7B60C9188EFE}" type="presOf" srcId="{E011114C-0982-4020-8684-2BA58D6DEF8B}" destId="{D8943AA9-C550-4EB2-BE24-59C532EB0D31}" srcOrd="0" destOrd="0" presId="urn:microsoft.com/office/officeart/2005/8/layout/process5"/>
    <dgm:cxn modelId="{75A4E650-5AAB-46CB-8550-C2AA337C91C6}" type="presOf" srcId="{14E99A58-B756-4CC2-97E6-EC17B32EFAA7}" destId="{52E5F9DB-669C-471D-A2A5-D262090927B2}" srcOrd="0" destOrd="0" presId="urn:microsoft.com/office/officeart/2005/8/layout/process5"/>
    <dgm:cxn modelId="{44053C53-1A04-4F42-863C-EC385794EBF8}" srcId="{E011114C-0982-4020-8684-2BA58D6DEF8B}" destId="{C7E4F81D-1A87-4CF9-A1F9-C7B81DA0BC72}" srcOrd="1" destOrd="0" parTransId="{33FD4F5E-0537-4A0B-A607-0EE74F627C0B}" sibTransId="{3CA3B397-A1C7-47ED-B272-D92D05518832}"/>
    <dgm:cxn modelId="{65A23D7D-DE91-46D7-8B30-28FF979ECC35}" type="presOf" srcId="{84C24354-6112-4DD7-B6C1-D37288D4C813}" destId="{D5E7A6F7-D26C-4A47-BEF6-A6225EEF9A5B}" srcOrd="0" destOrd="0" presId="urn:microsoft.com/office/officeart/2005/8/layout/process5"/>
    <dgm:cxn modelId="{3255C699-591C-40DC-830F-CADAF919860B}" type="presOf" srcId="{C7E4F81D-1A87-4CF9-A1F9-C7B81DA0BC72}" destId="{6641B02A-5E75-40B7-93FB-52C77FF67319}" srcOrd="0" destOrd="0" presId="urn:microsoft.com/office/officeart/2005/8/layout/process5"/>
    <dgm:cxn modelId="{904799B5-BAB7-4193-A7D4-75CA3EBA68FC}" srcId="{E011114C-0982-4020-8684-2BA58D6DEF8B}" destId="{AC0C61C5-037F-4E8F-B238-7E43066B3831}" srcOrd="0" destOrd="0" parTransId="{9057ED99-9B3B-40AD-A88B-0E76EB5D39FD}" sibTransId="{14E99A58-B756-4CC2-97E6-EC17B32EFAA7}"/>
    <dgm:cxn modelId="{8A7724CA-29F5-409F-BA62-F9BF6EE61121}" type="presOf" srcId="{14E99A58-B756-4CC2-97E6-EC17B32EFAA7}" destId="{921B2638-67D7-45D8-AEE6-F8CD87770FB0}" srcOrd="1" destOrd="0" presId="urn:microsoft.com/office/officeart/2005/8/layout/process5"/>
    <dgm:cxn modelId="{016EE5D0-1A89-4646-9247-C95BD0B244F7}" type="presOf" srcId="{AC0C61C5-037F-4E8F-B238-7E43066B3831}" destId="{72336E03-9DED-460E-8953-D365945BC4D8}" srcOrd="0" destOrd="0" presId="urn:microsoft.com/office/officeart/2005/8/layout/process5"/>
    <dgm:cxn modelId="{28E438EF-F152-4898-923F-84AFD898576D}" type="presParOf" srcId="{D8943AA9-C550-4EB2-BE24-59C532EB0D31}" destId="{72336E03-9DED-460E-8953-D365945BC4D8}" srcOrd="0" destOrd="0" presId="urn:microsoft.com/office/officeart/2005/8/layout/process5"/>
    <dgm:cxn modelId="{2CDBEA97-1FB5-4328-8E8A-CEB8A116E125}" type="presParOf" srcId="{D8943AA9-C550-4EB2-BE24-59C532EB0D31}" destId="{52E5F9DB-669C-471D-A2A5-D262090927B2}" srcOrd="1" destOrd="0" presId="urn:microsoft.com/office/officeart/2005/8/layout/process5"/>
    <dgm:cxn modelId="{3BA79A3B-7D0C-4FDE-BA9C-86F19B4FA62B}" type="presParOf" srcId="{52E5F9DB-669C-471D-A2A5-D262090927B2}" destId="{921B2638-67D7-45D8-AEE6-F8CD87770FB0}" srcOrd="0" destOrd="0" presId="urn:microsoft.com/office/officeart/2005/8/layout/process5"/>
    <dgm:cxn modelId="{E101FD32-8828-43B0-B049-AA0BAF66DAF6}" type="presParOf" srcId="{D8943AA9-C550-4EB2-BE24-59C532EB0D31}" destId="{6641B02A-5E75-40B7-93FB-52C77FF67319}" srcOrd="2" destOrd="0" presId="urn:microsoft.com/office/officeart/2005/8/layout/process5"/>
    <dgm:cxn modelId="{A2CAF374-C83F-4380-972F-12E28895B080}" type="presParOf" srcId="{D8943AA9-C550-4EB2-BE24-59C532EB0D31}" destId="{F6A80E6C-B711-4026-81EB-7E30FCF082B5}" srcOrd="3" destOrd="0" presId="urn:microsoft.com/office/officeart/2005/8/layout/process5"/>
    <dgm:cxn modelId="{5F4FC75A-3CB2-4B60-AA3A-0F88077FD390}" type="presParOf" srcId="{F6A80E6C-B711-4026-81EB-7E30FCF082B5}" destId="{B7C9CB05-98A8-4BF6-8CC6-DE67E1CE8919}" srcOrd="0" destOrd="0" presId="urn:microsoft.com/office/officeart/2005/8/layout/process5"/>
    <dgm:cxn modelId="{4E906900-86D2-401C-9F74-EA8908305648}" type="presParOf" srcId="{D8943AA9-C550-4EB2-BE24-59C532EB0D31}" destId="{7C426470-8A26-4686-BDA4-6D286CA944CF}" srcOrd="4" destOrd="0" presId="urn:microsoft.com/office/officeart/2005/8/layout/process5"/>
    <dgm:cxn modelId="{62AB4571-A8BF-4FBD-8DAE-E77BDAEEA093}" type="presParOf" srcId="{D8943AA9-C550-4EB2-BE24-59C532EB0D31}" destId="{CD17719F-B457-414E-9AB0-07655495620B}" srcOrd="5" destOrd="0" presId="urn:microsoft.com/office/officeart/2005/8/layout/process5"/>
    <dgm:cxn modelId="{BC262990-4042-4CA7-B0A1-10DFD624449B}" type="presParOf" srcId="{CD17719F-B457-414E-9AB0-07655495620B}" destId="{AC237EC4-5A85-4ED1-A7C4-B0CCC3399983}" srcOrd="0" destOrd="0" presId="urn:microsoft.com/office/officeart/2005/8/layout/process5"/>
    <dgm:cxn modelId="{272706AC-9CBB-4F03-91C1-204D39C1D9D7}" type="presParOf" srcId="{D8943AA9-C550-4EB2-BE24-59C532EB0D31}" destId="{D5E7A6F7-D26C-4A47-BEF6-A6225EEF9A5B}"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CC8708-EC2B-4692-B865-47D8F0C01CD6}" type="doc">
      <dgm:prSet loTypeId="urn:microsoft.com/office/officeart/2005/8/layout/cycle3" loCatId="cycle" qsTypeId="urn:microsoft.com/office/officeart/2005/8/quickstyle/simple1" qsCatId="simple" csTypeId="urn:microsoft.com/office/officeart/2005/8/colors/colorful4" csCatId="colorful" phldr="1"/>
      <dgm:spPr/>
      <dgm:t>
        <a:bodyPr/>
        <a:lstStyle/>
        <a:p>
          <a:endParaRPr lang="en-US"/>
        </a:p>
      </dgm:t>
    </dgm:pt>
    <dgm:pt modelId="{A196E342-035D-4670-A019-307F02B65E1A}">
      <dgm:prSet phldrT="[Text]" phldr="0"/>
      <dgm:spPr/>
      <dgm:t>
        <a:bodyPr/>
        <a:lstStyle/>
        <a:p>
          <a:pPr rtl="0"/>
          <a:r>
            <a:rPr lang="en-US">
              <a:latin typeface="Corbel" panose="020B0503020204020204"/>
            </a:rPr>
            <a:t>Child – Empathic/Fighter</a:t>
          </a:r>
          <a:endParaRPr lang="en-US"/>
        </a:p>
      </dgm:t>
    </dgm:pt>
    <dgm:pt modelId="{9AB79F40-06E9-4948-83C6-8BAF14C4985B}" type="parTrans" cxnId="{3169AA92-247D-4C9C-948D-D902227D7F17}">
      <dgm:prSet/>
      <dgm:spPr/>
      <dgm:t>
        <a:bodyPr/>
        <a:lstStyle/>
        <a:p>
          <a:endParaRPr lang="en-US"/>
        </a:p>
      </dgm:t>
    </dgm:pt>
    <dgm:pt modelId="{7EAADE03-5447-4ECE-97B1-D28998742568}" type="sibTrans" cxnId="{3169AA92-247D-4C9C-948D-D902227D7F17}">
      <dgm:prSet/>
      <dgm:spPr/>
      <dgm:t>
        <a:bodyPr/>
        <a:lstStyle/>
        <a:p>
          <a:endParaRPr lang="en-US"/>
        </a:p>
      </dgm:t>
    </dgm:pt>
    <dgm:pt modelId="{222CCB2B-3BB2-44D9-B679-5A234B9250F5}">
      <dgm:prSet phldr="0"/>
      <dgm:spPr/>
      <dgm:t>
        <a:bodyPr/>
        <a:lstStyle/>
        <a:p>
          <a:pPr rtl="0"/>
          <a:r>
            <a:rPr lang="en-US">
              <a:latin typeface="Corbel" panose="020B0503020204020204"/>
            </a:rPr>
            <a:t>Mother – Survivor/Helpless/Unstoppable</a:t>
          </a:r>
        </a:p>
      </dgm:t>
    </dgm:pt>
    <dgm:pt modelId="{0E956451-67EC-4ECC-B889-E9478C0363C5}" type="parTrans" cxnId="{51C10562-5898-4537-ACE1-9EFF79F589B6}">
      <dgm:prSet/>
      <dgm:spPr/>
    </dgm:pt>
    <dgm:pt modelId="{FF8950AD-9E22-4160-8A85-69BFD2583E61}" type="sibTrans" cxnId="{51C10562-5898-4537-ACE1-9EFF79F589B6}">
      <dgm:prSet/>
      <dgm:spPr/>
    </dgm:pt>
    <dgm:pt modelId="{F89FF1ED-7FD9-4795-8C71-F7571E25E5A1}">
      <dgm:prSet phldr="0"/>
      <dgm:spPr/>
      <dgm:t>
        <a:bodyPr/>
        <a:lstStyle/>
        <a:p>
          <a:pPr rtl="0"/>
          <a:r>
            <a:rPr lang="en-US">
              <a:latin typeface="Corbel" panose="020B0503020204020204"/>
            </a:rPr>
            <a:t>Teenager – Kindness/Strong</a:t>
          </a:r>
        </a:p>
      </dgm:t>
    </dgm:pt>
    <dgm:pt modelId="{E0C75F2E-B4DE-4593-A19D-B12D60860C59}" type="parTrans" cxnId="{08D47B91-3FC3-4AEA-B7F7-17684AF89168}">
      <dgm:prSet/>
      <dgm:spPr/>
    </dgm:pt>
    <dgm:pt modelId="{AD6CE746-F4E7-47BE-89E3-798F53B81791}" type="sibTrans" cxnId="{08D47B91-3FC3-4AEA-B7F7-17684AF89168}">
      <dgm:prSet/>
      <dgm:spPr/>
    </dgm:pt>
    <dgm:pt modelId="{F37C15B6-94E7-4918-A88F-32E26E2BD875}">
      <dgm:prSet phldr="0"/>
      <dgm:spPr/>
      <dgm:t>
        <a:bodyPr/>
        <a:lstStyle/>
        <a:p>
          <a:pPr rtl="0"/>
          <a:r>
            <a:rPr lang="en-US">
              <a:latin typeface="Corbel" panose="020B0503020204020204"/>
            </a:rPr>
            <a:t>Adult – Sad/Happy</a:t>
          </a:r>
        </a:p>
      </dgm:t>
    </dgm:pt>
    <dgm:pt modelId="{EA45BFC7-9BB0-4B05-BC0C-9908A5093783}" type="parTrans" cxnId="{84DFCC0A-2094-4D06-87CD-4CBF86F7993E}">
      <dgm:prSet/>
      <dgm:spPr/>
    </dgm:pt>
    <dgm:pt modelId="{8863E147-CBA2-40BD-B9A3-CAB494E65FDE}" type="sibTrans" cxnId="{84DFCC0A-2094-4D06-87CD-4CBF86F7993E}">
      <dgm:prSet/>
      <dgm:spPr/>
    </dgm:pt>
    <dgm:pt modelId="{7E9D8BB8-8E5D-4CEA-B5E0-0FBA37CC2693}" type="pres">
      <dgm:prSet presAssocID="{B9CC8708-EC2B-4692-B865-47D8F0C01CD6}" presName="Name0" presStyleCnt="0">
        <dgm:presLayoutVars>
          <dgm:dir/>
          <dgm:resizeHandles val="exact"/>
        </dgm:presLayoutVars>
      </dgm:prSet>
      <dgm:spPr/>
    </dgm:pt>
    <dgm:pt modelId="{3085AE07-819C-4906-971D-64CF9DE2F8C4}" type="pres">
      <dgm:prSet presAssocID="{B9CC8708-EC2B-4692-B865-47D8F0C01CD6}" presName="cycle" presStyleCnt="0"/>
      <dgm:spPr/>
    </dgm:pt>
    <dgm:pt modelId="{E2313EDA-D147-455D-B548-A60AED19BB20}" type="pres">
      <dgm:prSet presAssocID="{A196E342-035D-4670-A019-307F02B65E1A}" presName="nodeFirstNode" presStyleLbl="node1" presStyleIdx="0" presStyleCnt="4">
        <dgm:presLayoutVars>
          <dgm:bulletEnabled val="1"/>
        </dgm:presLayoutVars>
      </dgm:prSet>
      <dgm:spPr/>
    </dgm:pt>
    <dgm:pt modelId="{EA937D0B-6396-438E-AA65-F3464414B0AD}" type="pres">
      <dgm:prSet presAssocID="{7EAADE03-5447-4ECE-97B1-D28998742568}" presName="sibTransFirstNode" presStyleLbl="bgShp" presStyleIdx="0" presStyleCnt="1"/>
      <dgm:spPr/>
    </dgm:pt>
    <dgm:pt modelId="{5CEB2BFB-50D1-4EBE-AC08-8CD37785C358}" type="pres">
      <dgm:prSet presAssocID="{F89FF1ED-7FD9-4795-8C71-F7571E25E5A1}" presName="nodeFollowingNodes" presStyleLbl="node1" presStyleIdx="1" presStyleCnt="4">
        <dgm:presLayoutVars>
          <dgm:bulletEnabled val="1"/>
        </dgm:presLayoutVars>
      </dgm:prSet>
      <dgm:spPr/>
    </dgm:pt>
    <dgm:pt modelId="{A202B15F-2803-4BC9-969B-48052B40739D}" type="pres">
      <dgm:prSet presAssocID="{F37C15B6-94E7-4918-A88F-32E26E2BD875}" presName="nodeFollowingNodes" presStyleLbl="node1" presStyleIdx="2" presStyleCnt="4">
        <dgm:presLayoutVars>
          <dgm:bulletEnabled val="1"/>
        </dgm:presLayoutVars>
      </dgm:prSet>
      <dgm:spPr/>
    </dgm:pt>
    <dgm:pt modelId="{F17C9CEB-1451-4E40-9AE7-725217835308}" type="pres">
      <dgm:prSet presAssocID="{222CCB2B-3BB2-44D9-B679-5A234B9250F5}" presName="nodeFollowingNodes" presStyleLbl="node1" presStyleIdx="3" presStyleCnt="4">
        <dgm:presLayoutVars>
          <dgm:bulletEnabled val="1"/>
        </dgm:presLayoutVars>
      </dgm:prSet>
      <dgm:spPr/>
    </dgm:pt>
  </dgm:ptLst>
  <dgm:cxnLst>
    <dgm:cxn modelId="{84DFCC0A-2094-4D06-87CD-4CBF86F7993E}" srcId="{B9CC8708-EC2B-4692-B865-47D8F0C01CD6}" destId="{F37C15B6-94E7-4918-A88F-32E26E2BD875}" srcOrd="2" destOrd="0" parTransId="{EA45BFC7-9BB0-4B05-BC0C-9908A5093783}" sibTransId="{8863E147-CBA2-40BD-B9A3-CAB494E65FDE}"/>
    <dgm:cxn modelId="{51C10562-5898-4537-ACE1-9EFF79F589B6}" srcId="{B9CC8708-EC2B-4692-B865-47D8F0C01CD6}" destId="{222CCB2B-3BB2-44D9-B679-5A234B9250F5}" srcOrd="3" destOrd="0" parTransId="{0E956451-67EC-4ECC-B889-E9478C0363C5}" sibTransId="{FF8950AD-9E22-4160-8A85-69BFD2583E61}"/>
    <dgm:cxn modelId="{A944B464-CC02-4A28-8177-FA181D013D7E}" type="presOf" srcId="{7EAADE03-5447-4ECE-97B1-D28998742568}" destId="{EA937D0B-6396-438E-AA65-F3464414B0AD}" srcOrd="0" destOrd="0" presId="urn:microsoft.com/office/officeart/2005/8/layout/cycle3"/>
    <dgm:cxn modelId="{3F99546C-F5C0-4CD1-BDD0-D7ED7617CB37}" type="presOf" srcId="{B9CC8708-EC2B-4692-B865-47D8F0C01CD6}" destId="{7E9D8BB8-8E5D-4CEA-B5E0-0FBA37CC2693}" srcOrd="0" destOrd="0" presId="urn:microsoft.com/office/officeart/2005/8/layout/cycle3"/>
    <dgm:cxn modelId="{08D47B91-3FC3-4AEA-B7F7-17684AF89168}" srcId="{B9CC8708-EC2B-4692-B865-47D8F0C01CD6}" destId="{F89FF1ED-7FD9-4795-8C71-F7571E25E5A1}" srcOrd="1" destOrd="0" parTransId="{E0C75F2E-B4DE-4593-A19D-B12D60860C59}" sibTransId="{AD6CE746-F4E7-47BE-89E3-798F53B81791}"/>
    <dgm:cxn modelId="{3169AA92-247D-4C9C-948D-D902227D7F17}" srcId="{B9CC8708-EC2B-4692-B865-47D8F0C01CD6}" destId="{A196E342-035D-4670-A019-307F02B65E1A}" srcOrd="0" destOrd="0" parTransId="{9AB79F40-06E9-4948-83C6-8BAF14C4985B}" sibTransId="{7EAADE03-5447-4ECE-97B1-D28998742568}"/>
    <dgm:cxn modelId="{134ABFB6-2AAF-4C7A-B1EE-6C6D951ACB70}" type="presOf" srcId="{F89FF1ED-7FD9-4795-8C71-F7571E25E5A1}" destId="{5CEB2BFB-50D1-4EBE-AC08-8CD37785C358}" srcOrd="0" destOrd="0" presId="urn:microsoft.com/office/officeart/2005/8/layout/cycle3"/>
    <dgm:cxn modelId="{852D9FD5-E1F6-4669-9CF0-AC78DC8FA53B}" type="presOf" srcId="{222CCB2B-3BB2-44D9-B679-5A234B9250F5}" destId="{F17C9CEB-1451-4E40-9AE7-725217835308}" srcOrd="0" destOrd="0" presId="urn:microsoft.com/office/officeart/2005/8/layout/cycle3"/>
    <dgm:cxn modelId="{CFE50AEF-F980-4E2B-89C9-78630F35D7AC}" type="presOf" srcId="{A196E342-035D-4670-A019-307F02B65E1A}" destId="{E2313EDA-D147-455D-B548-A60AED19BB20}" srcOrd="0" destOrd="0" presId="urn:microsoft.com/office/officeart/2005/8/layout/cycle3"/>
    <dgm:cxn modelId="{85BB56F6-4662-412E-A4B4-795DEA14CE4A}" type="presOf" srcId="{F37C15B6-94E7-4918-A88F-32E26E2BD875}" destId="{A202B15F-2803-4BC9-969B-48052B40739D}" srcOrd="0" destOrd="0" presId="urn:microsoft.com/office/officeart/2005/8/layout/cycle3"/>
    <dgm:cxn modelId="{2E36A449-A375-49B9-9115-AC0130827EEF}" type="presParOf" srcId="{7E9D8BB8-8E5D-4CEA-B5E0-0FBA37CC2693}" destId="{3085AE07-819C-4906-971D-64CF9DE2F8C4}" srcOrd="0" destOrd="0" presId="urn:microsoft.com/office/officeart/2005/8/layout/cycle3"/>
    <dgm:cxn modelId="{03E02EB9-8BEF-4335-95F8-CB3A2B1FAFF8}" type="presParOf" srcId="{3085AE07-819C-4906-971D-64CF9DE2F8C4}" destId="{E2313EDA-D147-455D-B548-A60AED19BB20}" srcOrd="0" destOrd="0" presId="urn:microsoft.com/office/officeart/2005/8/layout/cycle3"/>
    <dgm:cxn modelId="{DA72BC0C-872D-4490-ABE8-20E92E6DAB62}" type="presParOf" srcId="{3085AE07-819C-4906-971D-64CF9DE2F8C4}" destId="{EA937D0B-6396-438E-AA65-F3464414B0AD}" srcOrd="1" destOrd="0" presId="urn:microsoft.com/office/officeart/2005/8/layout/cycle3"/>
    <dgm:cxn modelId="{8A4BEE92-41A4-40FB-B2BA-C4215BB467F1}" type="presParOf" srcId="{3085AE07-819C-4906-971D-64CF9DE2F8C4}" destId="{5CEB2BFB-50D1-4EBE-AC08-8CD37785C358}" srcOrd="2" destOrd="0" presId="urn:microsoft.com/office/officeart/2005/8/layout/cycle3"/>
    <dgm:cxn modelId="{686A2321-85A6-4AA7-A7A5-77F827F8906E}" type="presParOf" srcId="{3085AE07-819C-4906-971D-64CF9DE2F8C4}" destId="{A202B15F-2803-4BC9-969B-48052B40739D}" srcOrd="3" destOrd="0" presId="urn:microsoft.com/office/officeart/2005/8/layout/cycle3"/>
    <dgm:cxn modelId="{391F25C7-A8EB-4256-A263-751D53337B04}" type="presParOf" srcId="{3085AE07-819C-4906-971D-64CF9DE2F8C4}" destId="{F17C9CEB-1451-4E40-9AE7-725217835308}" srcOrd="4" destOrd="0" presId="urn:microsoft.com/office/officeart/2005/8/layout/cycle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83FF7A-1650-4BBD-9A0D-243219C78F75}" type="doc">
      <dgm:prSet loTypeId="urn:microsoft.com/office/officeart/2005/8/layout/cycle5" loCatId="cycle" qsTypeId="urn:microsoft.com/office/officeart/2005/8/quickstyle/simple5" qsCatId="simple" csTypeId="urn:microsoft.com/office/officeart/2005/8/colors/accent6_2" csCatId="accent6" phldr="1"/>
      <dgm:spPr/>
      <dgm:t>
        <a:bodyPr/>
        <a:lstStyle/>
        <a:p>
          <a:endParaRPr lang="en-US"/>
        </a:p>
      </dgm:t>
    </dgm:pt>
    <dgm:pt modelId="{F0A4C28C-A9E1-44E6-A47B-7B21505E34D0}">
      <dgm:prSet phldrT="[Text]" phldr="0" custT="1"/>
      <dgm:spPr/>
      <dgm:t>
        <a:bodyPr/>
        <a:lstStyle/>
        <a:p>
          <a:pPr rtl="0"/>
          <a:r>
            <a:rPr lang="en-US" sz="1400" dirty="0">
              <a:latin typeface="Arial"/>
              <a:cs typeface="Arial"/>
            </a:rPr>
            <a:t>Humanist</a:t>
          </a:r>
          <a:r>
            <a:rPr lang="en-US" sz="1100" dirty="0">
              <a:latin typeface="Arial"/>
              <a:cs typeface="Arial"/>
            </a:rPr>
            <a:t> – Rogers (Facilitator)</a:t>
          </a:r>
        </a:p>
      </dgm:t>
    </dgm:pt>
    <dgm:pt modelId="{EB5C312B-2608-46FE-B294-82F1752C00B9}" type="parTrans" cxnId="{16A1556F-533A-4DCC-94BC-C23A0D3E7159}">
      <dgm:prSet/>
      <dgm:spPr/>
      <dgm:t>
        <a:bodyPr/>
        <a:lstStyle/>
        <a:p>
          <a:endParaRPr lang="en-US"/>
        </a:p>
      </dgm:t>
    </dgm:pt>
    <dgm:pt modelId="{C9A63EA1-4EC4-4C14-ACDD-395ECB8FE57B}" type="sibTrans" cxnId="{16A1556F-533A-4DCC-94BC-C23A0D3E7159}">
      <dgm:prSet/>
      <dgm:spPr/>
      <dgm:t>
        <a:bodyPr/>
        <a:lstStyle/>
        <a:p>
          <a:endParaRPr lang="en-US"/>
        </a:p>
      </dgm:t>
    </dgm:pt>
    <dgm:pt modelId="{E969509B-EF91-4850-B401-7070231EF5E1}">
      <dgm:prSet phldrT="[Text]" phldr="0"/>
      <dgm:spPr/>
      <dgm:t>
        <a:bodyPr/>
        <a:lstStyle/>
        <a:p>
          <a:pPr rtl="0"/>
          <a:r>
            <a:rPr lang="en-US" dirty="0">
              <a:latin typeface="Arial"/>
              <a:cs typeface="Arial"/>
            </a:rPr>
            <a:t>Barbara Bassot (The driver's mirror)</a:t>
          </a:r>
        </a:p>
      </dgm:t>
    </dgm:pt>
    <dgm:pt modelId="{BE155786-97C0-4323-8EC1-38A71B3E7C2F}" type="parTrans" cxnId="{036E7DBD-040E-4C59-A246-49040757C047}">
      <dgm:prSet/>
      <dgm:spPr/>
      <dgm:t>
        <a:bodyPr/>
        <a:lstStyle/>
        <a:p>
          <a:endParaRPr lang="en-US"/>
        </a:p>
      </dgm:t>
    </dgm:pt>
    <dgm:pt modelId="{695971AB-C7F6-4E90-8A1E-5F6EF60810FB}" type="sibTrans" cxnId="{036E7DBD-040E-4C59-A246-49040757C047}">
      <dgm:prSet/>
      <dgm:spPr/>
      <dgm:t>
        <a:bodyPr/>
        <a:lstStyle/>
        <a:p>
          <a:endParaRPr lang="en-US"/>
        </a:p>
      </dgm:t>
    </dgm:pt>
    <dgm:pt modelId="{EE45FEAA-C9A6-4D86-A238-F397FE3C3229}">
      <dgm:prSet phldrT="[Text]" phldr="0" custT="1"/>
      <dgm:spPr>
        <a:solidFill>
          <a:srgbClr val="92D050"/>
        </a:solidFill>
        <a:ln>
          <a:solidFill>
            <a:srgbClr val="00B0F0"/>
          </a:solidFill>
        </a:ln>
      </dgm:spPr>
      <dgm:t>
        <a:bodyPr/>
        <a:lstStyle/>
        <a:p>
          <a:pPr rtl="0"/>
          <a:r>
            <a:rPr lang="en-US" sz="1600" dirty="0">
              <a:latin typeface="Arial"/>
              <a:cs typeface="Arial"/>
            </a:rPr>
            <a:t>Gibbs reflective cycle</a:t>
          </a:r>
        </a:p>
      </dgm:t>
    </dgm:pt>
    <dgm:pt modelId="{002FD445-B77D-44D9-B13D-5889DC027504}" type="parTrans" cxnId="{4828B48C-E3D0-481A-AD38-12B871DFDCE9}">
      <dgm:prSet/>
      <dgm:spPr/>
      <dgm:t>
        <a:bodyPr/>
        <a:lstStyle/>
        <a:p>
          <a:endParaRPr lang="en-US"/>
        </a:p>
      </dgm:t>
    </dgm:pt>
    <dgm:pt modelId="{80B1B3BD-8CB9-4FA5-971A-37A69C71548D}" type="sibTrans" cxnId="{4828B48C-E3D0-481A-AD38-12B871DFDCE9}">
      <dgm:prSet/>
      <dgm:spPr/>
      <dgm:t>
        <a:bodyPr/>
        <a:lstStyle/>
        <a:p>
          <a:endParaRPr lang="en-US"/>
        </a:p>
      </dgm:t>
    </dgm:pt>
    <dgm:pt modelId="{466DB7EE-587D-48C5-855F-DB055B6B0C4B}">
      <dgm:prSet phldr="0" custT="1"/>
      <dgm:spPr/>
      <dgm:t>
        <a:bodyPr/>
        <a:lstStyle/>
        <a:p>
          <a:pPr rtl="0"/>
          <a:r>
            <a:rPr lang="en-US" sz="1400" dirty="0" err="1">
              <a:latin typeface="Arial"/>
              <a:cs typeface="Arial"/>
            </a:rPr>
            <a:t>Ghaye</a:t>
          </a:r>
          <a:r>
            <a:rPr lang="en-US" sz="1400" dirty="0">
              <a:latin typeface="Arial"/>
              <a:cs typeface="Arial"/>
            </a:rPr>
            <a:t> (2011)  Positive as well as negatives</a:t>
          </a:r>
        </a:p>
      </dgm:t>
    </dgm:pt>
    <dgm:pt modelId="{DF2BAEC2-C88D-45DC-A41F-F8A0D1297095}" type="parTrans" cxnId="{1C192F26-A6A5-4632-BF70-70D72DDBC1BE}">
      <dgm:prSet/>
      <dgm:spPr/>
      <dgm:t>
        <a:bodyPr/>
        <a:lstStyle/>
        <a:p>
          <a:endParaRPr lang="en-US"/>
        </a:p>
      </dgm:t>
    </dgm:pt>
    <dgm:pt modelId="{13A7268E-8EAA-4C43-AF8E-CDAE8D2C0943}" type="sibTrans" cxnId="{1C192F26-A6A5-4632-BF70-70D72DDBC1BE}">
      <dgm:prSet/>
      <dgm:spPr/>
      <dgm:t>
        <a:bodyPr/>
        <a:lstStyle/>
        <a:p>
          <a:endParaRPr lang="en-US"/>
        </a:p>
      </dgm:t>
    </dgm:pt>
    <dgm:pt modelId="{CEAD898A-62FB-4222-92BE-06B4303E3B8F}">
      <dgm:prSet phldr="0" custT="1"/>
      <dgm:spPr/>
      <dgm:t>
        <a:bodyPr/>
        <a:lstStyle/>
        <a:p>
          <a:pPr rtl="0"/>
          <a:r>
            <a:rPr lang="en-US" sz="1400" dirty="0">
              <a:latin typeface="Arial"/>
              <a:cs typeface="Arial"/>
            </a:rPr>
            <a:t>Ethics/BACP</a:t>
          </a:r>
        </a:p>
      </dgm:t>
    </dgm:pt>
    <dgm:pt modelId="{794A0A7D-8944-49E9-8E4D-384409AD350A}" type="parTrans" cxnId="{B971A1FF-3094-461C-A6A0-76A7F1448E7D}">
      <dgm:prSet/>
      <dgm:spPr/>
      <dgm:t>
        <a:bodyPr/>
        <a:lstStyle/>
        <a:p>
          <a:endParaRPr lang="en-US"/>
        </a:p>
      </dgm:t>
    </dgm:pt>
    <dgm:pt modelId="{FD1CEBF6-C6CF-4433-9D68-69E689236630}" type="sibTrans" cxnId="{B971A1FF-3094-461C-A6A0-76A7F1448E7D}">
      <dgm:prSet/>
      <dgm:spPr/>
      <dgm:t>
        <a:bodyPr/>
        <a:lstStyle/>
        <a:p>
          <a:endParaRPr lang="en-US"/>
        </a:p>
      </dgm:t>
    </dgm:pt>
    <dgm:pt modelId="{2B4415F5-8DBC-4DB1-9A02-09705430728F}">
      <dgm:prSet phldr="0" custT="1"/>
      <dgm:spPr/>
      <dgm:t>
        <a:bodyPr/>
        <a:lstStyle/>
        <a:p>
          <a:r>
            <a:rPr lang="en-US" sz="1400">
              <a:latin typeface="Arial" panose="020B0604020202020204" pitchFamily="34" charset="0"/>
              <a:cs typeface="Arial" panose="020B0604020202020204" pitchFamily="34" charset="0"/>
            </a:rPr>
            <a:t>Qualities</a:t>
          </a:r>
          <a:endParaRPr lang="en-US" sz="1400" dirty="0">
            <a:latin typeface="Arial" panose="020B0604020202020204" pitchFamily="34" charset="0"/>
            <a:cs typeface="Arial" panose="020B0604020202020204" pitchFamily="34" charset="0"/>
          </a:endParaRPr>
        </a:p>
      </dgm:t>
    </dgm:pt>
    <dgm:pt modelId="{92F5EAB3-8A5A-4309-8A18-C709392E2BA8}" type="parTrans" cxnId="{C1AAB42B-8DCE-46F7-A8EC-54C39C8F9EBD}">
      <dgm:prSet/>
      <dgm:spPr/>
      <dgm:t>
        <a:bodyPr/>
        <a:lstStyle/>
        <a:p>
          <a:endParaRPr lang="en-US"/>
        </a:p>
      </dgm:t>
    </dgm:pt>
    <dgm:pt modelId="{67C52467-65BA-42DA-A79B-36C284A74D3C}" type="sibTrans" cxnId="{C1AAB42B-8DCE-46F7-A8EC-54C39C8F9EBD}">
      <dgm:prSet/>
      <dgm:spPr/>
      <dgm:t>
        <a:bodyPr/>
        <a:lstStyle/>
        <a:p>
          <a:endParaRPr lang="en-US"/>
        </a:p>
      </dgm:t>
    </dgm:pt>
    <dgm:pt modelId="{52B3CF61-E990-4105-8A4B-134D265B0370}" type="pres">
      <dgm:prSet presAssocID="{8283FF7A-1650-4BBD-9A0D-243219C78F75}" presName="cycle" presStyleCnt="0">
        <dgm:presLayoutVars>
          <dgm:dir/>
          <dgm:resizeHandles val="exact"/>
        </dgm:presLayoutVars>
      </dgm:prSet>
      <dgm:spPr/>
    </dgm:pt>
    <dgm:pt modelId="{58E3BB64-29C8-40F1-A7D0-0D94C5330D4F}" type="pres">
      <dgm:prSet presAssocID="{F0A4C28C-A9E1-44E6-A47B-7B21505E34D0}" presName="node" presStyleLbl="node1" presStyleIdx="0" presStyleCnt="6" custScaleY="134425">
        <dgm:presLayoutVars>
          <dgm:bulletEnabled val="1"/>
        </dgm:presLayoutVars>
      </dgm:prSet>
      <dgm:spPr/>
    </dgm:pt>
    <dgm:pt modelId="{7C39E7B1-FA48-4031-8FA1-28ACB88FAF3D}" type="pres">
      <dgm:prSet presAssocID="{F0A4C28C-A9E1-44E6-A47B-7B21505E34D0}" presName="spNode" presStyleCnt="0"/>
      <dgm:spPr/>
    </dgm:pt>
    <dgm:pt modelId="{C7BA1460-4EC5-43DB-BB72-8A7F44EA7BD9}" type="pres">
      <dgm:prSet presAssocID="{C9A63EA1-4EC4-4C14-ACDD-395ECB8FE57B}" presName="sibTrans" presStyleLbl="sibTrans1D1" presStyleIdx="0" presStyleCnt="6"/>
      <dgm:spPr/>
    </dgm:pt>
    <dgm:pt modelId="{84F706FA-7C5D-4E18-9B77-7AA2384AE0C2}" type="pres">
      <dgm:prSet presAssocID="{E969509B-EF91-4850-B401-7070231EF5E1}" presName="node" presStyleLbl="node1" presStyleIdx="1" presStyleCnt="6">
        <dgm:presLayoutVars>
          <dgm:bulletEnabled val="1"/>
        </dgm:presLayoutVars>
      </dgm:prSet>
      <dgm:spPr/>
    </dgm:pt>
    <dgm:pt modelId="{F6F4EAB8-2B24-4445-9680-D95CD093CDC6}" type="pres">
      <dgm:prSet presAssocID="{E969509B-EF91-4850-B401-7070231EF5E1}" presName="spNode" presStyleCnt="0"/>
      <dgm:spPr/>
    </dgm:pt>
    <dgm:pt modelId="{C1C86821-D704-47CE-9DFB-472C412D18DF}" type="pres">
      <dgm:prSet presAssocID="{695971AB-C7F6-4E90-8A1E-5F6EF60810FB}" presName="sibTrans" presStyleLbl="sibTrans1D1" presStyleIdx="1" presStyleCnt="6"/>
      <dgm:spPr/>
    </dgm:pt>
    <dgm:pt modelId="{94D76602-9138-49FC-947A-23E7E5E66155}" type="pres">
      <dgm:prSet presAssocID="{EE45FEAA-C9A6-4D86-A238-F397FE3C3229}" presName="node" presStyleLbl="node1" presStyleIdx="2" presStyleCnt="6" custScaleX="93285" custScaleY="94298">
        <dgm:presLayoutVars>
          <dgm:bulletEnabled val="1"/>
        </dgm:presLayoutVars>
      </dgm:prSet>
      <dgm:spPr/>
    </dgm:pt>
    <dgm:pt modelId="{C73858CA-0732-4C0D-8B89-C6F9ACECAE88}" type="pres">
      <dgm:prSet presAssocID="{EE45FEAA-C9A6-4D86-A238-F397FE3C3229}" presName="spNode" presStyleCnt="0"/>
      <dgm:spPr/>
    </dgm:pt>
    <dgm:pt modelId="{8CE6FE98-C960-48D9-B414-B3BEEBB10808}" type="pres">
      <dgm:prSet presAssocID="{80B1B3BD-8CB9-4FA5-971A-37A69C71548D}" presName="sibTrans" presStyleLbl="sibTrans1D1" presStyleIdx="2" presStyleCnt="6"/>
      <dgm:spPr/>
    </dgm:pt>
    <dgm:pt modelId="{37D1C2D1-0E9B-4482-945B-9CF99EA2ABCE}" type="pres">
      <dgm:prSet presAssocID="{466DB7EE-587D-48C5-855F-DB055B6B0C4B}" presName="node" presStyleLbl="node1" presStyleIdx="3" presStyleCnt="6" custScaleX="148784" custScaleY="174990" custRadScaleRad="102533" custRadScaleInc="-50854">
        <dgm:presLayoutVars>
          <dgm:bulletEnabled val="1"/>
        </dgm:presLayoutVars>
      </dgm:prSet>
      <dgm:spPr/>
    </dgm:pt>
    <dgm:pt modelId="{282672E8-38F2-436C-9649-18DB8C72ECDC}" type="pres">
      <dgm:prSet presAssocID="{466DB7EE-587D-48C5-855F-DB055B6B0C4B}" presName="spNode" presStyleCnt="0"/>
      <dgm:spPr/>
    </dgm:pt>
    <dgm:pt modelId="{F7EC5E8D-94E4-4559-9E2B-21F002BF50EB}" type="pres">
      <dgm:prSet presAssocID="{13A7268E-8EAA-4C43-AF8E-CDAE8D2C0943}" presName="sibTrans" presStyleLbl="sibTrans1D1" presStyleIdx="3" presStyleCnt="6"/>
      <dgm:spPr/>
    </dgm:pt>
    <dgm:pt modelId="{019ADBEA-1A11-4B42-BF21-6E73A820210C}" type="pres">
      <dgm:prSet presAssocID="{CEAD898A-62FB-4222-92BE-06B4303E3B8F}" presName="node" presStyleLbl="node1" presStyleIdx="4" presStyleCnt="6" custScaleX="146838" custRadScaleRad="99258" custRadScaleInc="-11595">
        <dgm:presLayoutVars>
          <dgm:bulletEnabled val="1"/>
        </dgm:presLayoutVars>
      </dgm:prSet>
      <dgm:spPr/>
    </dgm:pt>
    <dgm:pt modelId="{D8088C31-84C0-4323-94B5-13FA7F3911B3}" type="pres">
      <dgm:prSet presAssocID="{CEAD898A-62FB-4222-92BE-06B4303E3B8F}" presName="spNode" presStyleCnt="0"/>
      <dgm:spPr/>
    </dgm:pt>
    <dgm:pt modelId="{38031E0A-16CC-4420-90EE-FF5642EE7A0E}" type="pres">
      <dgm:prSet presAssocID="{FD1CEBF6-C6CF-4433-9D68-69E689236630}" presName="sibTrans" presStyleLbl="sibTrans1D1" presStyleIdx="4" presStyleCnt="6"/>
      <dgm:spPr/>
    </dgm:pt>
    <dgm:pt modelId="{3EAB4599-C3F0-4B15-98DF-8B768178AD89}" type="pres">
      <dgm:prSet presAssocID="{2B4415F5-8DBC-4DB1-9A02-09705430728F}" presName="node" presStyleLbl="node1" presStyleIdx="5" presStyleCnt="6">
        <dgm:presLayoutVars>
          <dgm:bulletEnabled val="1"/>
        </dgm:presLayoutVars>
      </dgm:prSet>
      <dgm:spPr/>
    </dgm:pt>
    <dgm:pt modelId="{7B0265A6-FE21-4356-B642-05F628F9E951}" type="pres">
      <dgm:prSet presAssocID="{2B4415F5-8DBC-4DB1-9A02-09705430728F}" presName="spNode" presStyleCnt="0"/>
      <dgm:spPr/>
    </dgm:pt>
    <dgm:pt modelId="{6A1675DD-7FFB-4901-B40A-D987579D21C4}" type="pres">
      <dgm:prSet presAssocID="{67C52467-65BA-42DA-A79B-36C284A74D3C}" presName="sibTrans" presStyleLbl="sibTrans1D1" presStyleIdx="5" presStyleCnt="6"/>
      <dgm:spPr/>
    </dgm:pt>
  </dgm:ptLst>
  <dgm:cxnLst>
    <dgm:cxn modelId="{C6A61904-A9FA-4D76-AC70-D9C7059BBC42}" type="presOf" srcId="{2B4415F5-8DBC-4DB1-9A02-09705430728F}" destId="{3EAB4599-C3F0-4B15-98DF-8B768178AD89}" srcOrd="0" destOrd="0" presId="urn:microsoft.com/office/officeart/2005/8/layout/cycle5"/>
    <dgm:cxn modelId="{52CEA511-7EB6-4058-A02F-76EAAB827118}" type="presOf" srcId="{466DB7EE-587D-48C5-855F-DB055B6B0C4B}" destId="{37D1C2D1-0E9B-4482-945B-9CF99EA2ABCE}" srcOrd="0" destOrd="0" presId="urn:microsoft.com/office/officeart/2005/8/layout/cycle5"/>
    <dgm:cxn modelId="{1C192F26-A6A5-4632-BF70-70D72DDBC1BE}" srcId="{8283FF7A-1650-4BBD-9A0D-243219C78F75}" destId="{466DB7EE-587D-48C5-855F-DB055B6B0C4B}" srcOrd="3" destOrd="0" parTransId="{DF2BAEC2-C88D-45DC-A41F-F8A0D1297095}" sibTransId="{13A7268E-8EAA-4C43-AF8E-CDAE8D2C0943}"/>
    <dgm:cxn modelId="{01E2E827-A168-4891-AB61-0C7BA39AA7C5}" type="presOf" srcId="{67C52467-65BA-42DA-A79B-36C284A74D3C}" destId="{6A1675DD-7FFB-4901-B40A-D987579D21C4}" srcOrd="0" destOrd="0" presId="urn:microsoft.com/office/officeart/2005/8/layout/cycle5"/>
    <dgm:cxn modelId="{C1AAB42B-8DCE-46F7-A8EC-54C39C8F9EBD}" srcId="{8283FF7A-1650-4BBD-9A0D-243219C78F75}" destId="{2B4415F5-8DBC-4DB1-9A02-09705430728F}" srcOrd="5" destOrd="0" parTransId="{92F5EAB3-8A5A-4309-8A18-C709392E2BA8}" sibTransId="{67C52467-65BA-42DA-A79B-36C284A74D3C}"/>
    <dgm:cxn modelId="{B519A438-C916-432F-8B93-D3B2C15FE9EA}" type="presOf" srcId="{695971AB-C7F6-4E90-8A1E-5F6EF60810FB}" destId="{C1C86821-D704-47CE-9DFB-472C412D18DF}" srcOrd="0" destOrd="0" presId="urn:microsoft.com/office/officeart/2005/8/layout/cycle5"/>
    <dgm:cxn modelId="{0C688139-F322-426B-825E-DD46BD5CA90B}" type="presOf" srcId="{13A7268E-8EAA-4C43-AF8E-CDAE8D2C0943}" destId="{F7EC5E8D-94E4-4559-9E2B-21F002BF50EB}" srcOrd="0" destOrd="0" presId="urn:microsoft.com/office/officeart/2005/8/layout/cycle5"/>
    <dgm:cxn modelId="{53B70560-E9C4-4492-8B04-9517D7E82A84}" type="presOf" srcId="{EE45FEAA-C9A6-4D86-A238-F397FE3C3229}" destId="{94D76602-9138-49FC-947A-23E7E5E66155}" srcOrd="0" destOrd="0" presId="urn:microsoft.com/office/officeart/2005/8/layout/cycle5"/>
    <dgm:cxn modelId="{83969068-4DB4-44C5-9CFE-E2A564F81599}" type="presOf" srcId="{8283FF7A-1650-4BBD-9A0D-243219C78F75}" destId="{52B3CF61-E990-4105-8A4B-134D265B0370}" srcOrd="0" destOrd="0" presId="urn:microsoft.com/office/officeart/2005/8/layout/cycle5"/>
    <dgm:cxn modelId="{B3759B6B-D239-41DE-B54E-262AE08522AA}" type="presOf" srcId="{C9A63EA1-4EC4-4C14-ACDD-395ECB8FE57B}" destId="{C7BA1460-4EC5-43DB-BB72-8A7F44EA7BD9}" srcOrd="0" destOrd="0" presId="urn:microsoft.com/office/officeart/2005/8/layout/cycle5"/>
    <dgm:cxn modelId="{2B23EC6C-BC1C-41BE-A035-4A012ED0D6CB}" type="presOf" srcId="{CEAD898A-62FB-4222-92BE-06B4303E3B8F}" destId="{019ADBEA-1A11-4B42-BF21-6E73A820210C}" srcOrd="0" destOrd="0" presId="urn:microsoft.com/office/officeart/2005/8/layout/cycle5"/>
    <dgm:cxn modelId="{17377B6E-9F5D-4A84-A534-B9A7495BE70C}" type="presOf" srcId="{E969509B-EF91-4850-B401-7070231EF5E1}" destId="{84F706FA-7C5D-4E18-9B77-7AA2384AE0C2}" srcOrd="0" destOrd="0" presId="urn:microsoft.com/office/officeart/2005/8/layout/cycle5"/>
    <dgm:cxn modelId="{16A1556F-533A-4DCC-94BC-C23A0D3E7159}" srcId="{8283FF7A-1650-4BBD-9A0D-243219C78F75}" destId="{F0A4C28C-A9E1-44E6-A47B-7B21505E34D0}" srcOrd="0" destOrd="0" parTransId="{EB5C312B-2608-46FE-B294-82F1752C00B9}" sibTransId="{C9A63EA1-4EC4-4C14-ACDD-395ECB8FE57B}"/>
    <dgm:cxn modelId="{3F717A85-2C12-44D1-97CC-724FC16B3BF2}" type="presOf" srcId="{FD1CEBF6-C6CF-4433-9D68-69E689236630}" destId="{38031E0A-16CC-4420-90EE-FF5642EE7A0E}" srcOrd="0" destOrd="0" presId="urn:microsoft.com/office/officeart/2005/8/layout/cycle5"/>
    <dgm:cxn modelId="{4828B48C-E3D0-481A-AD38-12B871DFDCE9}" srcId="{8283FF7A-1650-4BBD-9A0D-243219C78F75}" destId="{EE45FEAA-C9A6-4D86-A238-F397FE3C3229}" srcOrd="2" destOrd="0" parTransId="{002FD445-B77D-44D9-B13D-5889DC027504}" sibTransId="{80B1B3BD-8CB9-4FA5-971A-37A69C71548D}"/>
    <dgm:cxn modelId="{036E7DBD-040E-4C59-A246-49040757C047}" srcId="{8283FF7A-1650-4BBD-9A0D-243219C78F75}" destId="{E969509B-EF91-4850-B401-7070231EF5E1}" srcOrd="1" destOrd="0" parTransId="{BE155786-97C0-4323-8EC1-38A71B3E7C2F}" sibTransId="{695971AB-C7F6-4E90-8A1E-5F6EF60810FB}"/>
    <dgm:cxn modelId="{4EA55CC0-CDC5-48FB-9B91-15680231E8E3}" type="presOf" srcId="{F0A4C28C-A9E1-44E6-A47B-7B21505E34D0}" destId="{58E3BB64-29C8-40F1-A7D0-0D94C5330D4F}" srcOrd="0" destOrd="0" presId="urn:microsoft.com/office/officeart/2005/8/layout/cycle5"/>
    <dgm:cxn modelId="{089C85C2-7C72-4AF8-A176-3E3978595BF3}" type="presOf" srcId="{80B1B3BD-8CB9-4FA5-971A-37A69C71548D}" destId="{8CE6FE98-C960-48D9-B414-B3BEEBB10808}" srcOrd="0" destOrd="0" presId="urn:microsoft.com/office/officeart/2005/8/layout/cycle5"/>
    <dgm:cxn modelId="{B971A1FF-3094-461C-A6A0-76A7F1448E7D}" srcId="{8283FF7A-1650-4BBD-9A0D-243219C78F75}" destId="{CEAD898A-62FB-4222-92BE-06B4303E3B8F}" srcOrd="4" destOrd="0" parTransId="{794A0A7D-8944-49E9-8E4D-384409AD350A}" sibTransId="{FD1CEBF6-C6CF-4433-9D68-69E689236630}"/>
    <dgm:cxn modelId="{7FB69211-0DF2-4201-AA55-6E371DDEED93}" type="presParOf" srcId="{52B3CF61-E990-4105-8A4B-134D265B0370}" destId="{58E3BB64-29C8-40F1-A7D0-0D94C5330D4F}" srcOrd="0" destOrd="0" presId="urn:microsoft.com/office/officeart/2005/8/layout/cycle5"/>
    <dgm:cxn modelId="{CF3C7E84-E103-46C3-945A-C13F9F2CE033}" type="presParOf" srcId="{52B3CF61-E990-4105-8A4B-134D265B0370}" destId="{7C39E7B1-FA48-4031-8FA1-28ACB88FAF3D}" srcOrd="1" destOrd="0" presId="urn:microsoft.com/office/officeart/2005/8/layout/cycle5"/>
    <dgm:cxn modelId="{3BCD332B-3D28-41E6-9226-90097414D3A1}" type="presParOf" srcId="{52B3CF61-E990-4105-8A4B-134D265B0370}" destId="{C7BA1460-4EC5-43DB-BB72-8A7F44EA7BD9}" srcOrd="2" destOrd="0" presId="urn:microsoft.com/office/officeart/2005/8/layout/cycle5"/>
    <dgm:cxn modelId="{3BF95248-0C0C-4E00-8E23-DE1BF5D9D529}" type="presParOf" srcId="{52B3CF61-E990-4105-8A4B-134D265B0370}" destId="{84F706FA-7C5D-4E18-9B77-7AA2384AE0C2}" srcOrd="3" destOrd="0" presId="urn:microsoft.com/office/officeart/2005/8/layout/cycle5"/>
    <dgm:cxn modelId="{0ADAF336-C33A-4005-A6CA-7696234A26A0}" type="presParOf" srcId="{52B3CF61-E990-4105-8A4B-134D265B0370}" destId="{F6F4EAB8-2B24-4445-9680-D95CD093CDC6}" srcOrd="4" destOrd="0" presId="urn:microsoft.com/office/officeart/2005/8/layout/cycle5"/>
    <dgm:cxn modelId="{834E6F66-0B7B-4E27-9E2B-B4C7B1EAE909}" type="presParOf" srcId="{52B3CF61-E990-4105-8A4B-134D265B0370}" destId="{C1C86821-D704-47CE-9DFB-472C412D18DF}" srcOrd="5" destOrd="0" presId="urn:microsoft.com/office/officeart/2005/8/layout/cycle5"/>
    <dgm:cxn modelId="{543E7D21-4F9A-4B7D-A603-B5CEAAC1549B}" type="presParOf" srcId="{52B3CF61-E990-4105-8A4B-134D265B0370}" destId="{94D76602-9138-49FC-947A-23E7E5E66155}" srcOrd="6" destOrd="0" presId="urn:microsoft.com/office/officeart/2005/8/layout/cycle5"/>
    <dgm:cxn modelId="{F4B5D85D-B243-40B1-A117-74B04A27875B}" type="presParOf" srcId="{52B3CF61-E990-4105-8A4B-134D265B0370}" destId="{C73858CA-0732-4C0D-8B89-C6F9ACECAE88}" srcOrd="7" destOrd="0" presId="urn:microsoft.com/office/officeart/2005/8/layout/cycle5"/>
    <dgm:cxn modelId="{1FD490C7-227B-4B38-A968-357AC95FA8B0}" type="presParOf" srcId="{52B3CF61-E990-4105-8A4B-134D265B0370}" destId="{8CE6FE98-C960-48D9-B414-B3BEEBB10808}" srcOrd="8" destOrd="0" presId="urn:microsoft.com/office/officeart/2005/8/layout/cycle5"/>
    <dgm:cxn modelId="{C88C4F37-FEEB-43BF-9EF3-65D000B64047}" type="presParOf" srcId="{52B3CF61-E990-4105-8A4B-134D265B0370}" destId="{37D1C2D1-0E9B-4482-945B-9CF99EA2ABCE}" srcOrd="9" destOrd="0" presId="urn:microsoft.com/office/officeart/2005/8/layout/cycle5"/>
    <dgm:cxn modelId="{63EA038B-3B48-40D7-9D32-E37820C8A2AF}" type="presParOf" srcId="{52B3CF61-E990-4105-8A4B-134D265B0370}" destId="{282672E8-38F2-436C-9649-18DB8C72ECDC}" srcOrd="10" destOrd="0" presId="urn:microsoft.com/office/officeart/2005/8/layout/cycle5"/>
    <dgm:cxn modelId="{C9E09ADB-FD06-4568-B6BB-5A26FAF84791}" type="presParOf" srcId="{52B3CF61-E990-4105-8A4B-134D265B0370}" destId="{F7EC5E8D-94E4-4559-9E2B-21F002BF50EB}" srcOrd="11" destOrd="0" presId="urn:microsoft.com/office/officeart/2005/8/layout/cycle5"/>
    <dgm:cxn modelId="{4BE06E39-866C-472D-8014-B6DF8FC0B336}" type="presParOf" srcId="{52B3CF61-E990-4105-8A4B-134D265B0370}" destId="{019ADBEA-1A11-4B42-BF21-6E73A820210C}" srcOrd="12" destOrd="0" presId="urn:microsoft.com/office/officeart/2005/8/layout/cycle5"/>
    <dgm:cxn modelId="{906299E8-8057-48EA-802A-2E11C49336CD}" type="presParOf" srcId="{52B3CF61-E990-4105-8A4B-134D265B0370}" destId="{D8088C31-84C0-4323-94B5-13FA7F3911B3}" srcOrd="13" destOrd="0" presId="urn:microsoft.com/office/officeart/2005/8/layout/cycle5"/>
    <dgm:cxn modelId="{AD26D693-D09C-434A-9091-8E87F78DA593}" type="presParOf" srcId="{52B3CF61-E990-4105-8A4B-134D265B0370}" destId="{38031E0A-16CC-4420-90EE-FF5642EE7A0E}" srcOrd="14" destOrd="0" presId="urn:microsoft.com/office/officeart/2005/8/layout/cycle5"/>
    <dgm:cxn modelId="{23C73931-5B4A-4FD9-8323-4F36350EF59A}" type="presParOf" srcId="{52B3CF61-E990-4105-8A4B-134D265B0370}" destId="{3EAB4599-C3F0-4B15-98DF-8B768178AD89}" srcOrd="15" destOrd="0" presId="urn:microsoft.com/office/officeart/2005/8/layout/cycle5"/>
    <dgm:cxn modelId="{64D5D68D-A424-4C9A-B6A2-0C56FE201C0A}" type="presParOf" srcId="{52B3CF61-E990-4105-8A4B-134D265B0370}" destId="{7B0265A6-FE21-4356-B642-05F628F9E951}" srcOrd="16" destOrd="0" presId="urn:microsoft.com/office/officeart/2005/8/layout/cycle5"/>
    <dgm:cxn modelId="{98ADF10C-1259-4F81-821B-C56C42E738BE}" type="presParOf" srcId="{52B3CF61-E990-4105-8A4B-134D265B0370}" destId="{6A1675DD-7FFB-4901-B40A-D987579D21C4}" srcOrd="17" destOrd="0" presId="urn:microsoft.com/office/officeart/2005/8/layout/cycle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B0A674D-744C-425A-9AAE-7A4DC6C9250A}" type="doc">
      <dgm:prSet loTypeId="urn:microsoft.com/office/officeart/2005/8/layout/pyramid1" loCatId="pyramid" qsTypeId="urn:microsoft.com/office/officeart/2005/8/quickstyle/simple1" qsCatId="simple" csTypeId="urn:microsoft.com/office/officeart/2005/8/colors/colorful2" csCatId="colorful" phldr="1"/>
      <dgm:spPr/>
    </dgm:pt>
    <dgm:pt modelId="{3A653EBF-22EA-4333-92F6-4E158B283B53}">
      <dgm:prSet phldrT="[Text]" phldr="0"/>
      <dgm:spPr/>
      <dgm:t>
        <a:bodyPr/>
        <a:lstStyle/>
        <a:p>
          <a:pPr rtl="0"/>
          <a:r>
            <a:rPr lang="en-US">
              <a:latin typeface="Arial"/>
              <a:cs typeface="Arial"/>
            </a:rPr>
            <a:t>Self-Actualization</a:t>
          </a:r>
        </a:p>
      </dgm:t>
    </dgm:pt>
    <dgm:pt modelId="{BAF2A3A9-52B3-4D13-8FDE-86AB89FDA0C7}" type="parTrans" cxnId="{69D40612-B9EE-4946-ACD9-87FD7834642C}">
      <dgm:prSet/>
      <dgm:spPr/>
    </dgm:pt>
    <dgm:pt modelId="{9963EFB5-5E5C-48C7-AA6F-4CA44EC7AB8B}" type="sibTrans" cxnId="{69D40612-B9EE-4946-ACD9-87FD7834642C}">
      <dgm:prSet/>
      <dgm:spPr/>
    </dgm:pt>
    <dgm:pt modelId="{DB5E5175-9F8D-492F-AB39-D8355F34A2CD}">
      <dgm:prSet phldrT="[Text]" phldr="0"/>
      <dgm:spPr/>
      <dgm:t>
        <a:bodyPr/>
        <a:lstStyle/>
        <a:p>
          <a:pPr rtl="0"/>
          <a:r>
            <a:rPr lang="en-US">
              <a:latin typeface="Corbel" panose="020B0503020204020204"/>
            </a:rPr>
            <a:t>Esteem Needs</a:t>
          </a:r>
          <a:endParaRPr lang="en-US"/>
        </a:p>
      </dgm:t>
    </dgm:pt>
    <dgm:pt modelId="{498799C8-B011-4126-B4F5-74AF357EB9C8}" type="parTrans" cxnId="{80C36CEA-00DE-41D8-95CE-8F0FFD456D27}">
      <dgm:prSet/>
      <dgm:spPr/>
    </dgm:pt>
    <dgm:pt modelId="{AF0917CC-286C-40FE-82F8-2B546B145D6C}" type="sibTrans" cxnId="{80C36CEA-00DE-41D8-95CE-8F0FFD456D27}">
      <dgm:prSet/>
      <dgm:spPr/>
    </dgm:pt>
    <dgm:pt modelId="{4E79CAEE-3515-4696-BEFD-258CF7EF452C}">
      <dgm:prSet phldrT="[Text]" phldr="0"/>
      <dgm:spPr/>
      <dgm:t>
        <a:bodyPr/>
        <a:lstStyle/>
        <a:p>
          <a:pPr rtl="0"/>
          <a:r>
            <a:rPr lang="en-US">
              <a:latin typeface="Corbel" panose="020B0503020204020204"/>
            </a:rPr>
            <a:t>Love and belonging needs</a:t>
          </a:r>
          <a:endParaRPr lang="en-US"/>
        </a:p>
      </dgm:t>
    </dgm:pt>
    <dgm:pt modelId="{C85D1271-4D0E-4D15-90F5-B31329D533E7}" type="parTrans" cxnId="{0EB8B191-F517-4F5A-818F-5431A89F72B1}">
      <dgm:prSet/>
      <dgm:spPr/>
    </dgm:pt>
    <dgm:pt modelId="{4D375C1A-D03B-4CDC-8FBE-393E4C8B7FA8}" type="sibTrans" cxnId="{0EB8B191-F517-4F5A-818F-5431A89F72B1}">
      <dgm:prSet/>
      <dgm:spPr/>
    </dgm:pt>
    <dgm:pt modelId="{624449A4-5D2D-43CD-9284-A014EB1883E5}">
      <dgm:prSet phldr="0"/>
      <dgm:spPr/>
      <dgm:t>
        <a:bodyPr/>
        <a:lstStyle/>
        <a:p>
          <a:pPr rtl="0"/>
          <a:r>
            <a:rPr lang="en-US">
              <a:latin typeface="Corbel" panose="020B0503020204020204"/>
            </a:rPr>
            <a:t>Social needs</a:t>
          </a:r>
        </a:p>
      </dgm:t>
    </dgm:pt>
    <dgm:pt modelId="{DD1ED636-C2C1-4F51-87CC-0869F6C16877}" type="parTrans" cxnId="{5F16BD54-314C-4421-81E8-C6546AC90735}">
      <dgm:prSet/>
      <dgm:spPr/>
    </dgm:pt>
    <dgm:pt modelId="{6BB96DFF-7CDA-4B8B-8FC3-6D68344296D7}" type="sibTrans" cxnId="{5F16BD54-314C-4421-81E8-C6546AC90735}">
      <dgm:prSet/>
      <dgm:spPr/>
    </dgm:pt>
    <dgm:pt modelId="{085822AE-3537-4AB4-8B77-5FF7DF930889}">
      <dgm:prSet phldr="0"/>
      <dgm:spPr/>
      <dgm:t>
        <a:bodyPr/>
        <a:lstStyle/>
        <a:p>
          <a:pPr rtl="0"/>
          <a:r>
            <a:rPr lang="en-US">
              <a:latin typeface="Corbel" panose="020B0503020204020204"/>
            </a:rPr>
            <a:t>Physiological needs</a:t>
          </a:r>
        </a:p>
      </dgm:t>
    </dgm:pt>
    <dgm:pt modelId="{CB130EA8-7616-440C-8208-9266178A47A7}" type="parTrans" cxnId="{293AE40D-49BD-4F78-87B6-F3A2FDA23CAA}">
      <dgm:prSet/>
      <dgm:spPr/>
    </dgm:pt>
    <dgm:pt modelId="{3CEED5B4-B6B0-4744-9A79-2ECBF335E5A1}" type="sibTrans" cxnId="{293AE40D-49BD-4F78-87B6-F3A2FDA23CAA}">
      <dgm:prSet/>
      <dgm:spPr/>
    </dgm:pt>
    <dgm:pt modelId="{DBE8DB1B-A633-4787-A146-EDD6C59DC2C3}" type="pres">
      <dgm:prSet presAssocID="{1B0A674D-744C-425A-9AAE-7A4DC6C9250A}" presName="Name0" presStyleCnt="0">
        <dgm:presLayoutVars>
          <dgm:dir/>
          <dgm:animLvl val="lvl"/>
          <dgm:resizeHandles val="exact"/>
        </dgm:presLayoutVars>
      </dgm:prSet>
      <dgm:spPr/>
    </dgm:pt>
    <dgm:pt modelId="{5B186351-2150-47FC-A4DE-5143707CAB2C}" type="pres">
      <dgm:prSet presAssocID="{3A653EBF-22EA-4333-92F6-4E158B283B53}" presName="Name8" presStyleCnt="0"/>
      <dgm:spPr/>
    </dgm:pt>
    <dgm:pt modelId="{A57FC2BE-47F5-4F73-A45C-1B7E4DDCE625}" type="pres">
      <dgm:prSet presAssocID="{3A653EBF-22EA-4333-92F6-4E158B283B53}" presName="level" presStyleLbl="node1" presStyleIdx="0" presStyleCnt="5">
        <dgm:presLayoutVars>
          <dgm:chMax val="1"/>
          <dgm:bulletEnabled val="1"/>
        </dgm:presLayoutVars>
      </dgm:prSet>
      <dgm:spPr/>
    </dgm:pt>
    <dgm:pt modelId="{3FFF4E3B-D5F6-4F72-8A8B-4793842CFC0D}" type="pres">
      <dgm:prSet presAssocID="{3A653EBF-22EA-4333-92F6-4E158B283B53}" presName="levelTx" presStyleLbl="revTx" presStyleIdx="0" presStyleCnt="0">
        <dgm:presLayoutVars>
          <dgm:chMax val="1"/>
          <dgm:bulletEnabled val="1"/>
        </dgm:presLayoutVars>
      </dgm:prSet>
      <dgm:spPr/>
    </dgm:pt>
    <dgm:pt modelId="{97827F92-5435-45FF-B994-B8C3420665C2}" type="pres">
      <dgm:prSet presAssocID="{DB5E5175-9F8D-492F-AB39-D8355F34A2CD}" presName="Name8" presStyleCnt="0"/>
      <dgm:spPr/>
    </dgm:pt>
    <dgm:pt modelId="{BB6842F6-B2D7-4507-854E-6DDA8C8EEFF2}" type="pres">
      <dgm:prSet presAssocID="{DB5E5175-9F8D-492F-AB39-D8355F34A2CD}" presName="level" presStyleLbl="node1" presStyleIdx="1" presStyleCnt="5">
        <dgm:presLayoutVars>
          <dgm:chMax val="1"/>
          <dgm:bulletEnabled val="1"/>
        </dgm:presLayoutVars>
      </dgm:prSet>
      <dgm:spPr/>
    </dgm:pt>
    <dgm:pt modelId="{E917EA5E-0630-4B49-BCE2-18BA1A8CD0B1}" type="pres">
      <dgm:prSet presAssocID="{DB5E5175-9F8D-492F-AB39-D8355F34A2CD}" presName="levelTx" presStyleLbl="revTx" presStyleIdx="0" presStyleCnt="0">
        <dgm:presLayoutVars>
          <dgm:chMax val="1"/>
          <dgm:bulletEnabled val="1"/>
        </dgm:presLayoutVars>
      </dgm:prSet>
      <dgm:spPr/>
    </dgm:pt>
    <dgm:pt modelId="{DD15DFBB-36B3-479B-AE24-4B8AF7165D1B}" type="pres">
      <dgm:prSet presAssocID="{4E79CAEE-3515-4696-BEFD-258CF7EF452C}" presName="Name8" presStyleCnt="0"/>
      <dgm:spPr/>
    </dgm:pt>
    <dgm:pt modelId="{A4D0291A-2DB0-4CA6-A5C7-20F5D9C998C5}" type="pres">
      <dgm:prSet presAssocID="{4E79CAEE-3515-4696-BEFD-258CF7EF452C}" presName="level" presStyleLbl="node1" presStyleIdx="2" presStyleCnt="5">
        <dgm:presLayoutVars>
          <dgm:chMax val="1"/>
          <dgm:bulletEnabled val="1"/>
        </dgm:presLayoutVars>
      </dgm:prSet>
      <dgm:spPr/>
    </dgm:pt>
    <dgm:pt modelId="{DF07D1EC-0042-4C3B-BE36-84B8A8FC75F5}" type="pres">
      <dgm:prSet presAssocID="{4E79CAEE-3515-4696-BEFD-258CF7EF452C}" presName="levelTx" presStyleLbl="revTx" presStyleIdx="0" presStyleCnt="0">
        <dgm:presLayoutVars>
          <dgm:chMax val="1"/>
          <dgm:bulletEnabled val="1"/>
        </dgm:presLayoutVars>
      </dgm:prSet>
      <dgm:spPr/>
    </dgm:pt>
    <dgm:pt modelId="{41BF20B5-5890-4B8F-87BD-AA30DB362151}" type="pres">
      <dgm:prSet presAssocID="{624449A4-5D2D-43CD-9284-A014EB1883E5}" presName="Name8" presStyleCnt="0"/>
      <dgm:spPr/>
    </dgm:pt>
    <dgm:pt modelId="{A5AE6F21-03CC-4A84-AC6F-F4CFEA76E81C}" type="pres">
      <dgm:prSet presAssocID="{624449A4-5D2D-43CD-9284-A014EB1883E5}" presName="level" presStyleLbl="node1" presStyleIdx="3" presStyleCnt="5">
        <dgm:presLayoutVars>
          <dgm:chMax val="1"/>
          <dgm:bulletEnabled val="1"/>
        </dgm:presLayoutVars>
      </dgm:prSet>
      <dgm:spPr/>
    </dgm:pt>
    <dgm:pt modelId="{005168B6-8371-4924-BFA5-63659A994FE1}" type="pres">
      <dgm:prSet presAssocID="{624449A4-5D2D-43CD-9284-A014EB1883E5}" presName="levelTx" presStyleLbl="revTx" presStyleIdx="0" presStyleCnt="0">
        <dgm:presLayoutVars>
          <dgm:chMax val="1"/>
          <dgm:bulletEnabled val="1"/>
        </dgm:presLayoutVars>
      </dgm:prSet>
      <dgm:spPr/>
    </dgm:pt>
    <dgm:pt modelId="{A0B47473-0529-4507-BC51-9058956BF35E}" type="pres">
      <dgm:prSet presAssocID="{085822AE-3537-4AB4-8B77-5FF7DF930889}" presName="Name8" presStyleCnt="0"/>
      <dgm:spPr/>
    </dgm:pt>
    <dgm:pt modelId="{6F9D7066-FA48-45B4-AB63-40206C2A06BC}" type="pres">
      <dgm:prSet presAssocID="{085822AE-3537-4AB4-8B77-5FF7DF930889}" presName="level" presStyleLbl="node1" presStyleIdx="4" presStyleCnt="5">
        <dgm:presLayoutVars>
          <dgm:chMax val="1"/>
          <dgm:bulletEnabled val="1"/>
        </dgm:presLayoutVars>
      </dgm:prSet>
      <dgm:spPr/>
    </dgm:pt>
    <dgm:pt modelId="{46D66F4A-E97E-4BAA-9F8A-990ED8888BC7}" type="pres">
      <dgm:prSet presAssocID="{085822AE-3537-4AB4-8B77-5FF7DF930889}" presName="levelTx" presStyleLbl="revTx" presStyleIdx="0" presStyleCnt="0">
        <dgm:presLayoutVars>
          <dgm:chMax val="1"/>
          <dgm:bulletEnabled val="1"/>
        </dgm:presLayoutVars>
      </dgm:prSet>
      <dgm:spPr/>
    </dgm:pt>
  </dgm:ptLst>
  <dgm:cxnLst>
    <dgm:cxn modelId="{293AE40D-49BD-4F78-87B6-F3A2FDA23CAA}" srcId="{1B0A674D-744C-425A-9AAE-7A4DC6C9250A}" destId="{085822AE-3537-4AB4-8B77-5FF7DF930889}" srcOrd="4" destOrd="0" parTransId="{CB130EA8-7616-440C-8208-9266178A47A7}" sibTransId="{3CEED5B4-B6B0-4744-9A79-2ECBF335E5A1}"/>
    <dgm:cxn modelId="{69D40612-B9EE-4946-ACD9-87FD7834642C}" srcId="{1B0A674D-744C-425A-9AAE-7A4DC6C9250A}" destId="{3A653EBF-22EA-4333-92F6-4E158B283B53}" srcOrd="0" destOrd="0" parTransId="{BAF2A3A9-52B3-4D13-8FDE-86AB89FDA0C7}" sibTransId="{9963EFB5-5E5C-48C7-AA6F-4CA44EC7AB8B}"/>
    <dgm:cxn modelId="{54424214-E642-4766-975E-69CAF8CF515A}" type="presOf" srcId="{1B0A674D-744C-425A-9AAE-7A4DC6C9250A}" destId="{DBE8DB1B-A633-4787-A146-EDD6C59DC2C3}" srcOrd="0" destOrd="0" presId="urn:microsoft.com/office/officeart/2005/8/layout/pyramid1"/>
    <dgm:cxn modelId="{18794F5B-E2B4-4213-8FFE-71BFF9E9C8E9}" type="presOf" srcId="{085822AE-3537-4AB4-8B77-5FF7DF930889}" destId="{6F9D7066-FA48-45B4-AB63-40206C2A06BC}" srcOrd="0" destOrd="0" presId="urn:microsoft.com/office/officeart/2005/8/layout/pyramid1"/>
    <dgm:cxn modelId="{856B4F42-4E09-414C-8927-B5FFBA8F9D31}" type="presOf" srcId="{DB5E5175-9F8D-492F-AB39-D8355F34A2CD}" destId="{E917EA5E-0630-4B49-BCE2-18BA1A8CD0B1}" srcOrd="1" destOrd="0" presId="urn:microsoft.com/office/officeart/2005/8/layout/pyramid1"/>
    <dgm:cxn modelId="{69793763-D79E-40BC-AF90-00F0D3A87963}" type="presOf" srcId="{624449A4-5D2D-43CD-9284-A014EB1883E5}" destId="{A5AE6F21-03CC-4A84-AC6F-F4CFEA76E81C}" srcOrd="0" destOrd="0" presId="urn:microsoft.com/office/officeart/2005/8/layout/pyramid1"/>
    <dgm:cxn modelId="{5F16BD54-314C-4421-81E8-C6546AC90735}" srcId="{1B0A674D-744C-425A-9AAE-7A4DC6C9250A}" destId="{624449A4-5D2D-43CD-9284-A014EB1883E5}" srcOrd="3" destOrd="0" parTransId="{DD1ED636-C2C1-4F51-87CC-0869F6C16877}" sibTransId="{6BB96DFF-7CDA-4B8B-8FC3-6D68344296D7}"/>
    <dgm:cxn modelId="{7EBC5E57-5BB7-4B7C-9FD9-6E8CBCF7BE27}" type="presOf" srcId="{624449A4-5D2D-43CD-9284-A014EB1883E5}" destId="{005168B6-8371-4924-BFA5-63659A994FE1}" srcOrd="1" destOrd="0" presId="urn:microsoft.com/office/officeart/2005/8/layout/pyramid1"/>
    <dgm:cxn modelId="{35FFFC7D-4301-4013-AA30-DB1010351D43}" type="presOf" srcId="{DB5E5175-9F8D-492F-AB39-D8355F34A2CD}" destId="{BB6842F6-B2D7-4507-854E-6DDA8C8EEFF2}" srcOrd="0" destOrd="0" presId="urn:microsoft.com/office/officeart/2005/8/layout/pyramid1"/>
    <dgm:cxn modelId="{0EB8B191-F517-4F5A-818F-5431A89F72B1}" srcId="{1B0A674D-744C-425A-9AAE-7A4DC6C9250A}" destId="{4E79CAEE-3515-4696-BEFD-258CF7EF452C}" srcOrd="2" destOrd="0" parTransId="{C85D1271-4D0E-4D15-90F5-B31329D533E7}" sibTransId="{4D375C1A-D03B-4CDC-8FBE-393E4C8B7FA8}"/>
    <dgm:cxn modelId="{B16F4992-976E-4087-AFC3-7D757454A0EA}" type="presOf" srcId="{4E79CAEE-3515-4696-BEFD-258CF7EF452C}" destId="{A4D0291A-2DB0-4CA6-A5C7-20F5D9C998C5}" srcOrd="0" destOrd="0" presId="urn:microsoft.com/office/officeart/2005/8/layout/pyramid1"/>
    <dgm:cxn modelId="{2A22D1AD-6C38-42FC-9BB2-C7C0DB949850}" type="presOf" srcId="{3A653EBF-22EA-4333-92F6-4E158B283B53}" destId="{3FFF4E3B-D5F6-4F72-8A8B-4793842CFC0D}" srcOrd="1" destOrd="0" presId="urn:microsoft.com/office/officeart/2005/8/layout/pyramid1"/>
    <dgm:cxn modelId="{CE279ED6-5AE4-4270-83F3-993C13CB7339}" type="presOf" srcId="{085822AE-3537-4AB4-8B77-5FF7DF930889}" destId="{46D66F4A-E97E-4BAA-9F8A-990ED8888BC7}" srcOrd="1" destOrd="0" presId="urn:microsoft.com/office/officeart/2005/8/layout/pyramid1"/>
    <dgm:cxn modelId="{80C36CEA-00DE-41D8-95CE-8F0FFD456D27}" srcId="{1B0A674D-744C-425A-9AAE-7A4DC6C9250A}" destId="{DB5E5175-9F8D-492F-AB39-D8355F34A2CD}" srcOrd="1" destOrd="0" parTransId="{498799C8-B011-4126-B4F5-74AF357EB9C8}" sibTransId="{AF0917CC-286C-40FE-82F8-2B546B145D6C}"/>
    <dgm:cxn modelId="{F39F6AEC-6256-4B81-B3B3-2DF649FB9779}" type="presOf" srcId="{3A653EBF-22EA-4333-92F6-4E158B283B53}" destId="{A57FC2BE-47F5-4F73-A45C-1B7E4DDCE625}" srcOrd="0" destOrd="0" presId="urn:microsoft.com/office/officeart/2005/8/layout/pyramid1"/>
    <dgm:cxn modelId="{77059AF5-FF5E-4E2E-842F-A06EDD937217}" type="presOf" srcId="{4E79CAEE-3515-4696-BEFD-258CF7EF452C}" destId="{DF07D1EC-0042-4C3B-BE36-84B8A8FC75F5}" srcOrd="1" destOrd="0" presId="urn:microsoft.com/office/officeart/2005/8/layout/pyramid1"/>
    <dgm:cxn modelId="{64C36D35-2F48-4A7B-8447-4B2E215DE232}" type="presParOf" srcId="{DBE8DB1B-A633-4787-A146-EDD6C59DC2C3}" destId="{5B186351-2150-47FC-A4DE-5143707CAB2C}" srcOrd="0" destOrd="0" presId="urn:microsoft.com/office/officeart/2005/8/layout/pyramid1"/>
    <dgm:cxn modelId="{3A25FF2A-E1DB-4FEE-9DCC-D1AA637D4514}" type="presParOf" srcId="{5B186351-2150-47FC-A4DE-5143707CAB2C}" destId="{A57FC2BE-47F5-4F73-A45C-1B7E4DDCE625}" srcOrd="0" destOrd="0" presId="urn:microsoft.com/office/officeart/2005/8/layout/pyramid1"/>
    <dgm:cxn modelId="{5E39F8B6-4660-4FD2-92E4-102FCEE255F8}" type="presParOf" srcId="{5B186351-2150-47FC-A4DE-5143707CAB2C}" destId="{3FFF4E3B-D5F6-4F72-8A8B-4793842CFC0D}" srcOrd="1" destOrd="0" presId="urn:microsoft.com/office/officeart/2005/8/layout/pyramid1"/>
    <dgm:cxn modelId="{352BDC5E-D944-4BCD-9075-6E9FE53EB7D4}" type="presParOf" srcId="{DBE8DB1B-A633-4787-A146-EDD6C59DC2C3}" destId="{97827F92-5435-45FF-B994-B8C3420665C2}" srcOrd="1" destOrd="0" presId="urn:microsoft.com/office/officeart/2005/8/layout/pyramid1"/>
    <dgm:cxn modelId="{D26E7BED-7CF6-4143-B8DC-C4B3251F5306}" type="presParOf" srcId="{97827F92-5435-45FF-B994-B8C3420665C2}" destId="{BB6842F6-B2D7-4507-854E-6DDA8C8EEFF2}" srcOrd="0" destOrd="0" presId="urn:microsoft.com/office/officeart/2005/8/layout/pyramid1"/>
    <dgm:cxn modelId="{4E231E68-685D-4E0B-8792-C97A5F3BC1CC}" type="presParOf" srcId="{97827F92-5435-45FF-B994-B8C3420665C2}" destId="{E917EA5E-0630-4B49-BCE2-18BA1A8CD0B1}" srcOrd="1" destOrd="0" presId="urn:microsoft.com/office/officeart/2005/8/layout/pyramid1"/>
    <dgm:cxn modelId="{AF25E5C7-F54A-434E-A735-3520D25C771D}" type="presParOf" srcId="{DBE8DB1B-A633-4787-A146-EDD6C59DC2C3}" destId="{DD15DFBB-36B3-479B-AE24-4B8AF7165D1B}" srcOrd="2" destOrd="0" presId="urn:microsoft.com/office/officeart/2005/8/layout/pyramid1"/>
    <dgm:cxn modelId="{A38E81D2-2E1C-46A8-8909-A84EB158A7EB}" type="presParOf" srcId="{DD15DFBB-36B3-479B-AE24-4B8AF7165D1B}" destId="{A4D0291A-2DB0-4CA6-A5C7-20F5D9C998C5}" srcOrd="0" destOrd="0" presId="urn:microsoft.com/office/officeart/2005/8/layout/pyramid1"/>
    <dgm:cxn modelId="{E973AA86-8CB1-4B79-8BF9-FFE1B7978FE6}" type="presParOf" srcId="{DD15DFBB-36B3-479B-AE24-4B8AF7165D1B}" destId="{DF07D1EC-0042-4C3B-BE36-84B8A8FC75F5}" srcOrd="1" destOrd="0" presId="urn:microsoft.com/office/officeart/2005/8/layout/pyramid1"/>
    <dgm:cxn modelId="{9D477952-9C1F-4CE7-86D6-0A13DB59D9F9}" type="presParOf" srcId="{DBE8DB1B-A633-4787-A146-EDD6C59DC2C3}" destId="{41BF20B5-5890-4B8F-87BD-AA30DB362151}" srcOrd="3" destOrd="0" presId="urn:microsoft.com/office/officeart/2005/8/layout/pyramid1"/>
    <dgm:cxn modelId="{83A82B5C-B227-4B56-9151-554E8A845381}" type="presParOf" srcId="{41BF20B5-5890-4B8F-87BD-AA30DB362151}" destId="{A5AE6F21-03CC-4A84-AC6F-F4CFEA76E81C}" srcOrd="0" destOrd="0" presId="urn:microsoft.com/office/officeart/2005/8/layout/pyramid1"/>
    <dgm:cxn modelId="{11B92D20-B9E6-4160-B45F-25FA98F48427}" type="presParOf" srcId="{41BF20B5-5890-4B8F-87BD-AA30DB362151}" destId="{005168B6-8371-4924-BFA5-63659A994FE1}" srcOrd="1" destOrd="0" presId="urn:microsoft.com/office/officeart/2005/8/layout/pyramid1"/>
    <dgm:cxn modelId="{29668689-0EBC-482A-BC4C-77AD190E3DFB}" type="presParOf" srcId="{DBE8DB1B-A633-4787-A146-EDD6C59DC2C3}" destId="{A0B47473-0529-4507-BC51-9058956BF35E}" srcOrd="4" destOrd="0" presId="urn:microsoft.com/office/officeart/2005/8/layout/pyramid1"/>
    <dgm:cxn modelId="{C233682B-00BD-4658-B1BB-D23A2D8A3FF4}" type="presParOf" srcId="{A0B47473-0529-4507-BC51-9058956BF35E}" destId="{6F9D7066-FA48-45B4-AB63-40206C2A06BC}" srcOrd="0" destOrd="0" presId="urn:microsoft.com/office/officeart/2005/8/layout/pyramid1"/>
    <dgm:cxn modelId="{B03405C6-7A2E-4EE5-BFB4-EC27795792E0}" type="presParOf" srcId="{A0B47473-0529-4507-BC51-9058956BF35E}" destId="{46D66F4A-E97E-4BAA-9F8A-990ED8888BC7}" srcOrd="1" destOrd="0" presId="urn:microsoft.com/office/officeart/2005/8/layout/pyramid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EABEF1A-2593-4D0F-8F1B-7C95CEB31E87}" type="doc">
      <dgm:prSet loTypeId="urn:microsoft.com/office/officeart/2005/8/layout/rings+Icon" loCatId="officeonline" qsTypeId="urn:microsoft.com/office/officeart/2005/8/quickstyle/3d3" qsCatId="3D" csTypeId="urn:microsoft.com/office/officeart/2005/8/colors/accent1_2" csCatId="accent1" phldr="1"/>
      <dgm:spPr/>
    </dgm:pt>
    <dgm:pt modelId="{A24EF2DB-C23C-49F2-A1C5-C4BD0411C4F0}">
      <dgm:prSet phldrT="[Text]"/>
      <dgm:spPr/>
      <dgm:t>
        <a:bodyPr/>
        <a:lstStyle/>
        <a:p>
          <a:r>
            <a:rPr lang="en-US" dirty="0"/>
            <a:t>Congruence</a:t>
          </a:r>
        </a:p>
      </dgm:t>
    </dgm:pt>
    <dgm:pt modelId="{19A0B202-87A1-4349-9372-E56FBBC8B41E}" type="parTrans" cxnId="{822BDCB9-A87B-4931-B063-1C4B0953E607}">
      <dgm:prSet/>
      <dgm:spPr/>
      <dgm:t>
        <a:bodyPr/>
        <a:lstStyle/>
        <a:p>
          <a:endParaRPr lang="en-US"/>
        </a:p>
      </dgm:t>
    </dgm:pt>
    <dgm:pt modelId="{791173DF-C1B9-472D-A86B-B015CA536642}" type="sibTrans" cxnId="{822BDCB9-A87B-4931-B063-1C4B0953E607}">
      <dgm:prSet/>
      <dgm:spPr/>
      <dgm:t>
        <a:bodyPr/>
        <a:lstStyle/>
        <a:p>
          <a:endParaRPr lang="en-US"/>
        </a:p>
      </dgm:t>
    </dgm:pt>
    <dgm:pt modelId="{3548A759-13CB-4E76-8D81-1825868CFA1B}">
      <dgm:prSet phldrT="[Text]"/>
      <dgm:spPr/>
      <dgm:t>
        <a:bodyPr/>
        <a:lstStyle/>
        <a:p>
          <a:r>
            <a:rPr lang="en-US" dirty="0"/>
            <a:t>Empathy</a:t>
          </a:r>
        </a:p>
      </dgm:t>
    </dgm:pt>
    <dgm:pt modelId="{FF45E899-2821-402A-B29C-70C2C084FAC2}" type="parTrans" cxnId="{53229BB5-5D84-456B-BFD7-0DAA8593E577}">
      <dgm:prSet/>
      <dgm:spPr/>
      <dgm:t>
        <a:bodyPr/>
        <a:lstStyle/>
        <a:p>
          <a:endParaRPr lang="en-US"/>
        </a:p>
      </dgm:t>
    </dgm:pt>
    <dgm:pt modelId="{3D5E6EEE-6E28-40C0-9161-43EE72F2E298}" type="sibTrans" cxnId="{53229BB5-5D84-456B-BFD7-0DAA8593E577}">
      <dgm:prSet/>
      <dgm:spPr/>
      <dgm:t>
        <a:bodyPr/>
        <a:lstStyle/>
        <a:p>
          <a:endParaRPr lang="en-US"/>
        </a:p>
      </dgm:t>
    </dgm:pt>
    <dgm:pt modelId="{6BFC1352-6C30-4D34-BFBC-383EB413B54F}">
      <dgm:prSet phldrT="[Text]"/>
      <dgm:spPr/>
      <dgm:t>
        <a:bodyPr/>
        <a:lstStyle/>
        <a:p>
          <a:r>
            <a:rPr lang="en-US" dirty="0"/>
            <a:t>Respect</a:t>
          </a:r>
        </a:p>
      </dgm:t>
    </dgm:pt>
    <dgm:pt modelId="{38ADF428-F08D-4DC8-864D-71FECB389FD1}" type="sibTrans" cxnId="{8C4A120A-C3EB-4C0B-A830-7E1A076A5090}">
      <dgm:prSet/>
      <dgm:spPr/>
      <dgm:t>
        <a:bodyPr/>
        <a:lstStyle/>
        <a:p>
          <a:endParaRPr lang="en-US"/>
        </a:p>
      </dgm:t>
    </dgm:pt>
    <dgm:pt modelId="{8A614D77-27F0-4C5D-B5CA-AF2E1BC4AC71}" type="parTrans" cxnId="{8C4A120A-C3EB-4C0B-A830-7E1A076A5090}">
      <dgm:prSet/>
      <dgm:spPr/>
      <dgm:t>
        <a:bodyPr/>
        <a:lstStyle/>
        <a:p>
          <a:endParaRPr lang="en-US"/>
        </a:p>
      </dgm:t>
    </dgm:pt>
    <dgm:pt modelId="{F119787E-296B-495F-8825-0D2527C49702}" type="pres">
      <dgm:prSet presAssocID="{CEABEF1A-2593-4D0F-8F1B-7C95CEB31E87}" presName="Name0" presStyleCnt="0">
        <dgm:presLayoutVars>
          <dgm:chMax val="7"/>
          <dgm:dir/>
          <dgm:resizeHandles val="exact"/>
        </dgm:presLayoutVars>
      </dgm:prSet>
      <dgm:spPr/>
    </dgm:pt>
    <dgm:pt modelId="{934DA266-19E7-42E5-B20B-6987743D87A6}" type="pres">
      <dgm:prSet presAssocID="{CEABEF1A-2593-4D0F-8F1B-7C95CEB31E87}" presName="ellipse1" presStyleLbl="vennNode1" presStyleIdx="0" presStyleCnt="3" custLinFactNeighborX="-7588" custLinFactNeighborY="-284">
        <dgm:presLayoutVars>
          <dgm:bulletEnabled val="1"/>
        </dgm:presLayoutVars>
      </dgm:prSet>
      <dgm:spPr/>
    </dgm:pt>
    <dgm:pt modelId="{A61DAB82-1676-4406-BA9F-5C3FF742D792}" type="pres">
      <dgm:prSet presAssocID="{CEABEF1A-2593-4D0F-8F1B-7C95CEB31E87}" presName="ellipse2" presStyleLbl="vennNode1" presStyleIdx="1" presStyleCnt="3" custLinFactNeighborX="6149" custLinFactNeighborY="-12715">
        <dgm:presLayoutVars>
          <dgm:bulletEnabled val="1"/>
        </dgm:presLayoutVars>
      </dgm:prSet>
      <dgm:spPr/>
    </dgm:pt>
    <dgm:pt modelId="{0E5ED430-C369-4C1E-8B15-2A82483CB00B}" type="pres">
      <dgm:prSet presAssocID="{CEABEF1A-2593-4D0F-8F1B-7C95CEB31E87}" presName="ellipse3" presStyleLbl="vennNode1" presStyleIdx="2" presStyleCnt="3">
        <dgm:presLayoutVars>
          <dgm:bulletEnabled val="1"/>
        </dgm:presLayoutVars>
      </dgm:prSet>
      <dgm:spPr/>
    </dgm:pt>
  </dgm:ptLst>
  <dgm:cxnLst>
    <dgm:cxn modelId="{8C4A120A-C3EB-4C0B-A830-7E1A076A5090}" srcId="{CEABEF1A-2593-4D0F-8F1B-7C95CEB31E87}" destId="{6BFC1352-6C30-4D34-BFBC-383EB413B54F}" srcOrd="1" destOrd="0" parTransId="{8A614D77-27F0-4C5D-B5CA-AF2E1BC4AC71}" sibTransId="{38ADF428-F08D-4DC8-864D-71FECB389FD1}"/>
    <dgm:cxn modelId="{B355B150-6CD4-43B7-A7D9-F131CEA0D801}" type="presOf" srcId="{3548A759-13CB-4E76-8D81-1825868CFA1B}" destId="{0E5ED430-C369-4C1E-8B15-2A82483CB00B}" srcOrd="0" destOrd="0" presId="urn:microsoft.com/office/officeart/2005/8/layout/rings+Icon"/>
    <dgm:cxn modelId="{CCC7779F-AAE9-4CD1-96CA-4ABE68C21927}" type="presOf" srcId="{6BFC1352-6C30-4D34-BFBC-383EB413B54F}" destId="{A61DAB82-1676-4406-BA9F-5C3FF742D792}" srcOrd="0" destOrd="0" presId="urn:microsoft.com/office/officeart/2005/8/layout/rings+Icon"/>
    <dgm:cxn modelId="{D54DB1A8-17BF-4F25-AFED-F5E0D98CCB2A}" type="presOf" srcId="{A24EF2DB-C23C-49F2-A1C5-C4BD0411C4F0}" destId="{934DA266-19E7-42E5-B20B-6987743D87A6}" srcOrd="0" destOrd="0" presId="urn:microsoft.com/office/officeart/2005/8/layout/rings+Icon"/>
    <dgm:cxn modelId="{53229BB5-5D84-456B-BFD7-0DAA8593E577}" srcId="{CEABEF1A-2593-4D0F-8F1B-7C95CEB31E87}" destId="{3548A759-13CB-4E76-8D81-1825868CFA1B}" srcOrd="2" destOrd="0" parTransId="{FF45E899-2821-402A-B29C-70C2C084FAC2}" sibTransId="{3D5E6EEE-6E28-40C0-9161-43EE72F2E298}"/>
    <dgm:cxn modelId="{822BDCB9-A87B-4931-B063-1C4B0953E607}" srcId="{CEABEF1A-2593-4D0F-8F1B-7C95CEB31E87}" destId="{A24EF2DB-C23C-49F2-A1C5-C4BD0411C4F0}" srcOrd="0" destOrd="0" parTransId="{19A0B202-87A1-4349-9372-E56FBBC8B41E}" sibTransId="{791173DF-C1B9-472D-A86B-B015CA536642}"/>
    <dgm:cxn modelId="{EF64C9E8-B32A-4375-9419-60D9C06F187F}" type="presOf" srcId="{CEABEF1A-2593-4D0F-8F1B-7C95CEB31E87}" destId="{F119787E-296B-495F-8825-0D2527C49702}" srcOrd="0" destOrd="0" presId="urn:microsoft.com/office/officeart/2005/8/layout/rings+Icon"/>
    <dgm:cxn modelId="{49C9B536-DD10-473A-ACC2-AB7AF641F3FD}" type="presParOf" srcId="{F119787E-296B-495F-8825-0D2527C49702}" destId="{934DA266-19E7-42E5-B20B-6987743D87A6}" srcOrd="0" destOrd="0" presId="urn:microsoft.com/office/officeart/2005/8/layout/rings+Icon"/>
    <dgm:cxn modelId="{08953B6E-AE39-48DF-9FCD-CC9E7AC2524F}" type="presParOf" srcId="{F119787E-296B-495F-8825-0D2527C49702}" destId="{A61DAB82-1676-4406-BA9F-5C3FF742D792}" srcOrd="1" destOrd="0" presId="urn:microsoft.com/office/officeart/2005/8/layout/rings+Icon"/>
    <dgm:cxn modelId="{C6C01EC6-3474-4711-AA69-85EE30A82185}" type="presParOf" srcId="{F119787E-296B-495F-8825-0D2527C49702}" destId="{0E5ED430-C369-4C1E-8B15-2A82483CB00B}" srcOrd="2" destOrd="0" presId="urn:microsoft.com/office/officeart/2005/8/layout/rings+Icon"/>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ABBC4-03F4-4673-B57B-E5812C599BC3}">
      <dsp:nvSpPr>
        <dsp:cNvPr id="0" name=""/>
        <dsp:cNvSpPr/>
      </dsp:nvSpPr>
      <dsp:spPr>
        <a:xfrm>
          <a:off x="3254122" y="637"/>
          <a:ext cx="2127166" cy="1567735"/>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Concrete Experience</a:t>
          </a:r>
        </a:p>
      </dsp:txBody>
      <dsp:txXfrm>
        <a:off x="3565638" y="230226"/>
        <a:ext cx="1504134" cy="1108557"/>
      </dsp:txXfrm>
    </dsp:sp>
    <dsp:sp modelId="{8613D024-D0A6-4F1A-8E0B-49E46D88219D}">
      <dsp:nvSpPr>
        <dsp:cNvPr id="0" name=""/>
        <dsp:cNvSpPr/>
      </dsp:nvSpPr>
      <dsp:spPr>
        <a:xfrm rot="2700000">
          <a:off x="4990030" y="1332742"/>
          <a:ext cx="280934" cy="52911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002373" y="1408767"/>
        <a:ext cx="196654" cy="317466"/>
      </dsp:txXfrm>
    </dsp:sp>
    <dsp:sp modelId="{ECC6221D-41E3-4A9C-8702-5C9533A78F57}">
      <dsp:nvSpPr>
        <dsp:cNvPr id="0" name=""/>
        <dsp:cNvSpPr/>
      </dsp:nvSpPr>
      <dsp:spPr>
        <a:xfrm>
          <a:off x="4774384" y="1663768"/>
          <a:ext cx="2412901" cy="1567735"/>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Reflective </a:t>
          </a:r>
          <a:r>
            <a:rPr lang="en-US" sz="1800" kern="1200" dirty="0"/>
            <a:t>Observ</a:t>
          </a:r>
          <a:r>
            <a:rPr lang="en-US" sz="1800" kern="1200" dirty="0">
              <a:latin typeface="Arial" panose="020B0604020202020204" pitchFamily="34" charset="0"/>
              <a:cs typeface="Arial" panose="020B0604020202020204" pitchFamily="34" charset="0"/>
            </a:rPr>
            <a:t>at</a:t>
          </a:r>
          <a:r>
            <a:rPr lang="en-US" sz="1800" kern="1200" dirty="0"/>
            <a:t>ions</a:t>
          </a:r>
        </a:p>
      </dsp:txBody>
      <dsp:txXfrm>
        <a:off x="5127745" y="1893357"/>
        <a:ext cx="1706179" cy="1108557"/>
      </dsp:txXfrm>
    </dsp:sp>
    <dsp:sp modelId="{B76737A4-88DE-4B55-B0C9-0CEEC5E70984}">
      <dsp:nvSpPr>
        <dsp:cNvPr id="0" name=""/>
        <dsp:cNvSpPr/>
      </dsp:nvSpPr>
      <dsp:spPr>
        <a:xfrm rot="8100000">
          <a:off x="5047106" y="2996320"/>
          <a:ext cx="240979" cy="52911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5108813" y="3076582"/>
        <a:ext cx="168685" cy="317466"/>
      </dsp:txXfrm>
    </dsp:sp>
    <dsp:sp modelId="{746BB77B-6DED-4991-A82B-804A0B6CD0BA}">
      <dsp:nvSpPr>
        <dsp:cNvPr id="0" name=""/>
        <dsp:cNvSpPr/>
      </dsp:nvSpPr>
      <dsp:spPr>
        <a:xfrm>
          <a:off x="2914629" y="3326898"/>
          <a:ext cx="2806152" cy="1567735"/>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Abstract Conceptualization</a:t>
          </a:r>
        </a:p>
      </dsp:txBody>
      <dsp:txXfrm>
        <a:off x="3325580" y="3556487"/>
        <a:ext cx="1984250" cy="1108557"/>
      </dsp:txXfrm>
    </dsp:sp>
    <dsp:sp modelId="{FFFDD8E6-DAF4-49C8-BADE-927C5DFEAE3D}">
      <dsp:nvSpPr>
        <dsp:cNvPr id="0" name=""/>
        <dsp:cNvSpPr/>
      </dsp:nvSpPr>
      <dsp:spPr>
        <a:xfrm rot="13500000">
          <a:off x="3362226" y="3008930"/>
          <a:ext cx="236397" cy="52911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3422759" y="3139826"/>
        <a:ext cx="165478" cy="317466"/>
      </dsp:txXfrm>
    </dsp:sp>
    <dsp:sp modelId="{621D8A7F-55DB-4888-B7D7-6029E03B006D}">
      <dsp:nvSpPr>
        <dsp:cNvPr id="0" name=""/>
        <dsp:cNvSpPr/>
      </dsp:nvSpPr>
      <dsp:spPr>
        <a:xfrm>
          <a:off x="1409025" y="1663768"/>
          <a:ext cx="2491100" cy="1567735"/>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Active Experimentation</a:t>
          </a:r>
        </a:p>
      </dsp:txBody>
      <dsp:txXfrm>
        <a:off x="1773838" y="1893357"/>
        <a:ext cx="1761474" cy="1108557"/>
      </dsp:txXfrm>
    </dsp:sp>
    <dsp:sp modelId="{1B463AAD-220B-448C-B478-2CDE537B4EE3}">
      <dsp:nvSpPr>
        <dsp:cNvPr id="0" name=""/>
        <dsp:cNvSpPr/>
      </dsp:nvSpPr>
      <dsp:spPr>
        <a:xfrm rot="18900000">
          <a:off x="3358641" y="1340838"/>
          <a:ext cx="276352" cy="52911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3370782" y="1475972"/>
        <a:ext cx="193446" cy="3174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36E03-9DED-460E-8953-D365945BC4D8}">
      <dsp:nvSpPr>
        <dsp:cNvPr id="0" name=""/>
        <dsp:cNvSpPr/>
      </dsp:nvSpPr>
      <dsp:spPr>
        <a:xfrm>
          <a:off x="1391863" y="3190"/>
          <a:ext cx="2421910" cy="145314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latin typeface="Arial"/>
              <a:cs typeface="Arial"/>
            </a:rPr>
            <a:t>Quadrant 1 </a:t>
          </a:r>
          <a:r>
            <a:rPr lang="en-US" sz="1900" kern="1200">
              <a:latin typeface="Corbel" panose="020B0503020204020204"/>
            </a:rPr>
            <a:t>(Important, Urgent)</a:t>
          </a:r>
          <a:endParaRPr lang="en-US" sz="1900" kern="1200"/>
        </a:p>
      </dsp:txBody>
      <dsp:txXfrm>
        <a:off x="1434424" y="45751"/>
        <a:ext cx="2336788" cy="1368024"/>
      </dsp:txXfrm>
    </dsp:sp>
    <dsp:sp modelId="{52E5F9DB-669C-471D-A2A5-D262090927B2}">
      <dsp:nvSpPr>
        <dsp:cNvPr id="0" name=""/>
        <dsp:cNvSpPr/>
      </dsp:nvSpPr>
      <dsp:spPr>
        <a:xfrm>
          <a:off x="4026902" y="429446"/>
          <a:ext cx="513444" cy="6006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4026902" y="549573"/>
        <a:ext cx="359411" cy="360379"/>
      </dsp:txXfrm>
    </dsp:sp>
    <dsp:sp modelId="{6641B02A-5E75-40B7-93FB-52C77FF67319}">
      <dsp:nvSpPr>
        <dsp:cNvPr id="0" name=""/>
        <dsp:cNvSpPr/>
      </dsp:nvSpPr>
      <dsp:spPr>
        <a:xfrm>
          <a:off x="4782538" y="3190"/>
          <a:ext cx="2421910" cy="145314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b="1" kern="1200">
              <a:latin typeface="Arial"/>
              <a:cs typeface="Arial"/>
            </a:rPr>
            <a:t>Quadrant 2</a:t>
          </a:r>
          <a:r>
            <a:rPr lang="en-US" sz="1900" kern="1200">
              <a:latin typeface="Corbel" panose="020B0503020204020204"/>
            </a:rPr>
            <a:t> Important but not Urgent</a:t>
          </a:r>
          <a:endParaRPr lang="en-US" sz="1900" kern="1200"/>
        </a:p>
      </dsp:txBody>
      <dsp:txXfrm>
        <a:off x="4825099" y="45751"/>
        <a:ext cx="2336788" cy="1368024"/>
      </dsp:txXfrm>
    </dsp:sp>
    <dsp:sp modelId="{F6A80E6C-B711-4026-81EB-7E30FCF082B5}">
      <dsp:nvSpPr>
        <dsp:cNvPr id="0" name=""/>
        <dsp:cNvSpPr/>
      </dsp:nvSpPr>
      <dsp:spPr>
        <a:xfrm rot="5400000">
          <a:off x="5736770" y="1625870"/>
          <a:ext cx="513444" cy="6006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5813303" y="1669465"/>
        <a:ext cx="360379" cy="359411"/>
      </dsp:txXfrm>
    </dsp:sp>
    <dsp:sp modelId="{7C426470-8A26-4686-BDA4-6D286CA944CF}">
      <dsp:nvSpPr>
        <dsp:cNvPr id="0" name=""/>
        <dsp:cNvSpPr/>
      </dsp:nvSpPr>
      <dsp:spPr>
        <a:xfrm>
          <a:off x="4782538" y="2425100"/>
          <a:ext cx="2421910" cy="145314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b="1" kern="1200">
              <a:latin typeface="Arial"/>
              <a:cs typeface="Arial"/>
            </a:rPr>
            <a:t>Quadrant 3 </a:t>
          </a:r>
          <a:r>
            <a:rPr lang="en-US" sz="1900" kern="1200">
              <a:latin typeface="Corbel" panose="020B0503020204020204"/>
            </a:rPr>
            <a:t>Urgent to other people I.e Managers</a:t>
          </a:r>
          <a:endParaRPr lang="en-US" sz="1900" kern="1200"/>
        </a:p>
      </dsp:txBody>
      <dsp:txXfrm>
        <a:off x="4825099" y="2467661"/>
        <a:ext cx="2336788" cy="1368024"/>
      </dsp:txXfrm>
    </dsp:sp>
    <dsp:sp modelId="{CD17719F-B457-414E-9AB0-07655495620B}">
      <dsp:nvSpPr>
        <dsp:cNvPr id="0" name=""/>
        <dsp:cNvSpPr/>
      </dsp:nvSpPr>
      <dsp:spPr>
        <a:xfrm rot="10800000">
          <a:off x="4055964" y="2851356"/>
          <a:ext cx="513444" cy="6006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4209997" y="2971483"/>
        <a:ext cx="359411" cy="360379"/>
      </dsp:txXfrm>
    </dsp:sp>
    <dsp:sp modelId="{D5E7A6F7-D26C-4A47-BEF6-A6225EEF9A5B}">
      <dsp:nvSpPr>
        <dsp:cNvPr id="0" name=""/>
        <dsp:cNvSpPr/>
      </dsp:nvSpPr>
      <dsp:spPr>
        <a:xfrm>
          <a:off x="1391863" y="2425100"/>
          <a:ext cx="2421910" cy="145314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b="1" kern="1200">
              <a:latin typeface="Arial"/>
              <a:cs typeface="Arial"/>
            </a:rPr>
            <a:t>Quadrant 4</a:t>
          </a:r>
          <a:r>
            <a:rPr lang="en-US" sz="1900" kern="1200">
              <a:latin typeface="Corbel" panose="020B0503020204020204"/>
            </a:rPr>
            <a:t>  neither urgent or important (can slip into them if we are tired)</a:t>
          </a:r>
        </a:p>
      </dsp:txBody>
      <dsp:txXfrm>
        <a:off x="1434424" y="2467661"/>
        <a:ext cx="2336788" cy="13680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937D0B-6396-438E-AA65-F3464414B0AD}">
      <dsp:nvSpPr>
        <dsp:cNvPr id="0" name=""/>
        <dsp:cNvSpPr/>
      </dsp:nvSpPr>
      <dsp:spPr>
        <a:xfrm>
          <a:off x="1204220" y="-110383"/>
          <a:ext cx="4906758" cy="4906758"/>
        </a:xfrm>
        <a:prstGeom prst="circularArrow">
          <a:avLst>
            <a:gd name="adj1" fmla="val 4668"/>
            <a:gd name="adj2" fmla="val 272909"/>
            <a:gd name="adj3" fmla="val 12924672"/>
            <a:gd name="adj4" fmla="val 17967549"/>
            <a:gd name="adj5" fmla="val 4847"/>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313EDA-D147-455D-B548-A60AED19BB20}">
      <dsp:nvSpPr>
        <dsp:cNvPr id="0" name=""/>
        <dsp:cNvSpPr/>
      </dsp:nvSpPr>
      <dsp:spPr>
        <a:xfrm>
          <a:off x="2062757" y="1364"/>
          <a:ext cx="3189684" cy="1594842"/>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orbel" panose="020B0503020204020204"/>
            </a:rPr>
            <a:t>Child – Empathic/Fighter</a:t>
          </a:r>
          <a:endParaRPr lang="en-US" sz="1700" kern="1200"/>
        </a:p>
      </dsp:txBody>
      <dsp:txXfrm>
        <a:off x="2140611" y="79218"/>
        <a:ext cx="3033976" cy="1439134"/>
      </dsp:txXfrm>
    </dsp:sp>
    <dsp:sp modelId="{5CEB2BFB-50D1-4EBE-AC08-8CD37785C358}">
      <dsp:nvSpPr>
        <dsp:cNvPr id="0" name=""/>
        <dsp:cNvSpPr/>
      </dsp:nvSpPr>
      <dsp:spPr>
        <a:xfrm>
          <a:off x="3824610" y="1763216"/>
          <a:ext cx="3189684" cy="1594842"/>
        </a:xfrm>
        <a:prstGeom prst="roundRect">
          <a:avLst/>
        </a:prstGeom>
        <a:solidFill>
          <a:schemeClr val="accent4">
            <a:hueOff val="-554034"/>
            <a:satOff val="-2375"/>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orbel" panose="020B0503020204020204"/>
            </a:rPr>
            <a:t>Teenager – Kindness/Strong</a:t>
          </a:r>
        </a:p>
      </dsp:txBody>
      <dsp:txXfrm>
        <a:off x="3902464" y="1841070"/>
        <a:ext cx="3033976" cy="1439134"/>
      </dsp:txXfrm>
    </dsp:sp>
    <dsp:sp modelId="{A202B15F-2803-4BC9-969B-48052B40739D}">
      <dsp:nvSpPr>
        <dsp:cNvPr id="0" name=""/>
        <dsp:cNvSpPr/>
      </dsp:nvSpPr>
      <dsp:spPr>
        <a:xfrm>
          <a:off x="2062757" y="3525068"/>
          <a:ext cx="3189684" cy="1594842"/>
        </a:xfrm>
        <a:prstGeom prst="roundRect">
          <a:avLst/>
        </a:prstGeom>
        <a:solidFill>
          <a:schemeClr val="accent4">
            <a:hueOff val="-1108069"/>
            <a:satOff val="-4749"/>
            <a:lumOff val="627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orbel" panose="020B0503020204020204"/>
            </a:rPr>
            <a:t>Adult – Sad/Happy</a:t>
          </a:r>
        </a:p>
      </dsp:txBody>
      <dsp:txXfrm>
        <a:off x="2140611" y="3602922"/>
        <a:ext cx="3033976" cy="1439134"/>
      </dsp:txXfrm>
    </dsp:sp>
    <dsp:sp modelId="{F17C9CEB-1451-4E40-9AE7-725217835308}">
      <dsp:nvSpPr>
        <dsp:cNvPr id="0" name=""/>
        <dsp:cNvSpPr/>
      </dsp:nvSpPr>
      <dsp:spPr>
        <a:xfrm>
          <a:off x="300905" y="1763216"/>
          <a:ext cx="3189684" cy="1594842"/>
        </a:xfrm>
        <a:prstGeom prst="roundRect">
          <a:avLst/>
        </a:prstGeom>
        <a:solidFill>
          <a:schemeClr val="accent4">
            <a:hueOff val="-1662103"/>
            <a:satOff val="-7124"/>
            <a:lumOff val="941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orbel" panose="020B0503020204020204"/>
            </a:rPr>
            <a:t>Mother – Survivor/Helpless/Unstoppable</a:t>
          </a:r>
        </a:p>
      </dsp:txBody>
      <dsp:txXfrm>
        <a:off x="378759" y="1841070"/>
        <a:ext cx="3033976" cy="14391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3BB64-29C8-40F1-A7D0-0D94C5330D4F}">
      <dsp:nvSpPr>
        <dsp:cNvPr id="0" name=""/>
        <dsp:cNvSpPr/>
      </dsp:nvSpPr>
      <dsp:spPr>
        <a:xfrm>
          <a:off x="3157025" y="-232225"/>
          <a:ext cx="1307306" cy="1142275"/>
        </a:xfrm>
        <a:prstGeom prst="round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Humanist</a:t>
          </a:r>
          <a:r>
            <a:rPr lang="en-US" sz="1100" kern="1200" dirty="0">
              <a:latin typeface="Arial"/>
              <a:cs typeface="Arial"/>
            </a:rPr>
            <a:t> – Rogers (Facilitator)</a:t>
          </a:r>
        </a:p>
      </dsp:txBody>
      <dsp:txXfrm>
        <a:off x="3212786" y="-176464"/>
        <a:ext cx="1195784" cy="1030753"/>
      </dsp:txXfrm>
    </dsp:sp>
    <dsp:sp modelId="{C7BA1460-4EC5-43DB-BB72-8A7F44EA7BD9}">
      <dsp:nvSpPr>
        <dsp:cNvPr id="0" name=""/>
        <dsp:cNvSpPr/>
      </dsp:nvSpPr>
      <dsp:spPr>
        <a:xfrm>
          <a:off x="1809900" y="338912"/>
          <a:ext cx="4001556" cy="4001556"/>
        </a:xfrm>
        <a:custGeom>
          <a:avLst/>
          <a:gdLst/>
          <a:ahLst/>
          <a:cxnLst/>
          <a:rect l="0" t="0" r="0" b="0"/>
          <a:pathLst>
            <a:path>
              <a:moveTo>
                <a:pt x="2818632" y="174791"/>
              </a:moveTo>
              <a:arcTo wR="2000778" hR="2000778" stAng="17647649" swAng="923207"/>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4F706FA-7C5D-4E18-9B77-7AA2384AE0C2}">
      <dsp:nvSpPr>
        <dsp:cNvPr id="0" name=""/>
        <dsp:cNvSpPr/>
      </dsp:nvSpPr>
      <dsp:spPr>
        <a:xfrm>
          <a:off x="4889750" y="914426"/>
          <a:ext cx="1307306" cy="849749"/>
        </a:xfrm>
        <a:prstGeom prst="round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Arial"/>
              <a:cs typeface="Arial"/>
            </a:rPr>
            <a:t>Barbara Bassot (The driver's mirror)</a:t>
          </a:r>
        </a:p>
      </dsp:txBody>
      <dsp:txXfrm>
        <a:off x="4931231" y="955907"/>
        <a:ext cx="1224344" cy="766787"/>
      </dsp:txXfrm>
    </dsp:sp>
    <dsp:sp modelId="{C1C86821-D704-47CE-9DFB-472C412D18DF}">
      <dsp:nvSpPr>
        <dsp:cNvPr id="0" name=""/>
        <dsp:cNvSpPr/>
      </dsp:nvSpPr>
      <dsp:spPr>
        <a:xfrm>
          <a:off x="1809900" y="338912"/>
          <a:ext cx="4001556" cy="4001556"/>
        </a:xfrm>
        <a:custGeom>
          <a:avLst/>
          <a:gdLst/>
          <a:ahLst/>
          <a:cxnLst/>
          <a:rect l="0" t="0" r="0" b="0"/>
          <a:pathLst>
            <a:path>
              <a:moveTo>
                <a:pt x="3971246" y="1653834"/>
              </a:moveTo>
              <a:arcTo wR="2000778" hR="2000778" stAng="21000852" swAng="1241843"/>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4D76602-9138-49FC-947A-23E7E5E66155}">
      <dsp:nvSpPr>
        <dsp:cNvPr id="0" name=""/>
        <dsp:cNvSpPr/>
      </dsp:nvSpPr>
      <dsp:spPr>
        <a:xfrm>
          <a:off x="4933643" y="2939431"/>
          <a:ext cx="1219520" cy="801296"/>
        </a:xfrm>
        <a:prstGeom prst="roundRect">
          <a:avLst/>
        </a:prstGeom>
        <a:solidFill>
          <a:srgbClr val="92D050"/>
        </a:solidFill>
        <a:ln>
          <a:solidFill>
            <a:srgbClr val="00B0F0"/>
          </a:solid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latin typeface="Arial"/>
              <a:cs typeface="Arial"/>
            </a:rPr>
            <a:t>Gibbs reflective cycle</a:t>
          </a:r>
        </a:p>
      </dsp:txBody>
      <dsp:txXfrm>
        <a:off x="4972759" y="2978547"/>
        <a:ext cx="1141288" cy="723064"/>
      </dsp:txXfrm>
    </dsp:sp>
    <dsp:sp modelId="{8CE6FE98-C960-48D9-B414-B3BEEBB10808}">
      <dsp:nvSpPr>
        <dsp:cNvPr id="0" name=""/>
        <dsp:cNvSpPr/>
      </dsp:nvSpPr>
      <dsp:spPr>
        <a:xfrm>
          <a:off x="1557235" y="654928"/>
          <a:ext cx="4001556" cy="4001556"/>
        </a:xfrm>
        <a:custGeom>
          <a:avLst/>
          <a:gdLst/>
          <a:ahLst/>
          <a:cxnLst/>
          <a:rect l="0" t="0" r="0" b="0"/>
          <a:pathLst>
            <a:path>
              <a:moveTo>
                <a:pt x="3663960" y="3112955"/>
              </a:moveTo>
              <a:arcTo wR="2000778" hR="2000778" stAng="2026249" swAng="167566"/>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7D1C2D1-0E9B-4482-945B-9CF99EA2ABCE}">
      <dsp:nvSpPr>
        <dsp:cNvPr id="0" name=""/>
        <dsp:cNvSpPr/>
      </dsp:nvSpPr>
      <dsp:spPr>
        <a:xfrm>
          <a:off x="3200400" y="3596980"/>
          <a:ext cx="1945062" cy="1486975"/>
        </a:xfrm>
        <a:prstGeom prst="round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err="1">
              <a:latin typeface="Arial"/>
              <a:cs typeface="Arial"/>
            </a:rPr>
            <a:t>Ghaye</a:t>
          </a:r>
          <a:r>
            <a:rPr lang="en-US" sz="1400" kern="1200" dirty="0">
              <a:latin typeface="Arial"/>
              <a:cs typeface="Arial"/>
            </a:rPr>
            <a:t> (2011)  Positive as well as negatives</a:t>
          </a:r>
        </a:p>
      </dsp:txBody>
      <dsp:txXfrm>
        <a:off x="3272988" y="3669568"/>
        <a:ext cx="1799886" cy="1341799"/>
      </dsp:txXfrm>
    </dsp:sp>
    <dsp:sp modelId="{F7EC5E8D-94E4-4559-9E2B-21F002BF50EB}">
      <dsp:nvSpPr>
        <dsp:cNvPr id="0" name=""/>
        <dsp:cNvSpPr/>
      </dsp:nvSpPr>
      <dsp:spPr>
        <a:xfrm>
          <a:off x="1902216" y="405114"/>
          <a:ext cx="4001556" cy="4001556"/>
        </a:xfrm>
        <a:custGeom>
          <a:avLst/>
          <a:gdLst/>
          <a:ahLst/>
          <a:cxnLst/>
          <a:rect l="0" t="0" r="0" b="0"/>
          <a:pathLst>
            <a:path>
              <a:moveTo>
                <a:pt x="1143684" y="3808678"/>
              </a:moveTo>
              <a:arcTo wR="2000778" hR="2000778" stAng="6921889" swAng="875958"/>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19ADBEA-1A11-4B42-BF21-6E73A820210C}">
      <dsp:nvSpPr>
        <dsp:cNvPr id="0" name=""/>
        <dsp:cNvSpPr/>
      </dsp:nvSpPr>
      <dsp:spPr>
        <a:xfrm>
          <a:off x="1172586" y="2976560"/>
          <a:ext cx="1919622" cy="849749"/>
        </a:xfrm>
        <a:prstGeom prst="round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Ethics/BACP</a:t>
          </a:r>
        </a:p>
      </dsp:txBody>
      <dsp:txXfrm>
        <a:off x="1214067" y="3018041"/>
        <a:ext cx="1836660" cy="766787"/>
      </dsp:txXfrm>
    </dsp:sp>
    <dsp:sp modelId="{38031E0A-16CC-4420-90EE-FF5642EE7A0E}">
      <dsp:nvSpPr>
        <dsp:cNvPr id="0" name=""/>
        <dsp:cNvSpPr/>
      </dsp:nvSpPr>
      <dsp:spPr>
        <a:xfrm>
          <a:off x="1817122" y="314293"/>
          <a:ext cx="4001556" cy="4001556"/>
        </a:xfrm>
        <a:custGeom>
          <a:avLst/>
          <a:gdLst/>
          <a:ahLst/>
          <a:cxnLst/>
          <a:rect l="0" t="0" r="0" b="0"/>
          <a:pathLst>
            <a:path>
              <a:moveTo>
                <a:pt x="46370" y="2429033"/>
              </a:moveTo>
              <a:arcTo wR="2000778" hR="2000778" stAng="10058432" swAng="1283708"/>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EAB4599-C3F0-4B15-98DF-8B768178AD89}">
      <dsp:nvSpPr>
        <dsp:cNvPr id="0" name=""/>
        <dsp:cNvSpPr/>
      </dsp:nvSpPr>
      <dsp:spPr>
        <a:xfrm>
          <a:off x="1424301" y="914426"/>
          <a:ext cx="1307306" cy="849749"/>
        </a:xfrm>
        <a:prstGeom prst="round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Qualities</a:t>
          </a:r>
          <a:endParaRPr lang="en-US" sz="1400" kern="1200" dirty="0">
            <a:latin typeface="Arial" panose="020B0604020202020204" pitchFamily="34" charset="0"/>
            <a:cs typeface="Arial" panose="020B0604020202020204" pitchFamily="34" charset="0"/>
          </a:endParaRPr>
        </a:p>
      </dsp:txBody>
      <dsp:txXfrm>
        <a:off x="1465782" y="955907"/>
        <a:ext cx="1224344" cy="766787"/>
      </dsp:txXfrm>
    </dsp:sp>
    <dsp:sp modelId="{6A1675DD-7FFB-4901-B40A-D987579D21C4}">
      <dsp:nvSpPr>
        <dsp:cNvPr id="0" name=""/>
        <dsp:cNvSpPr/>
      </dsp:nvSpPr>
      <dsp:spPr>
        <a:xfrm>
          <a:off x="1809900" y="338912"/>
          <a:ext cx="4001556" cy="4001556"/>
        </a:xfrm>
        <a:custGeom>
          <a:avLst/>
          <a:gdLst/>
          <a:ahLst/>
          <a:cxnLst/>
          <a:rect l="0" t="0" r="0" b="0"/>
          <a:pathLst>
            <a:path>
              <a:moveTo>
                <a:pt x="727742" y="457245"/>
              </a:moveTo>
              <a:arcTo wR="2000778" hR="2000778" stAng="13829144" swAng="923207"/>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FC2BE-47F5-4F73-A45C-1B7E4DDCE625}">
      <dsp:nvSpPr>
        <dsp:cNvPr id="0" name=""/>
        <dsp:cNvSpPr/>
      </dsp:nvSpPr>
      <dsp:spPr>
        <a:xfrm>
          <a:off x="3438524" y="0"/>
          <a:ext cx="1719262" cy="776287"/>
        </a:xfrm>
        <a:prstGeom prst="trapezoid">
          <a:avLst>
            <a:gd name="adj" fmla="val 110736"/>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rial"/>
              <a:cs typeface="Arial"/>
            </a:rPr>
            <a:t>Self-Actualization</a:t>
          </a:r>
        </a:p>
      </dsp:txBody>
      <dsp:txXfrm>
        <a:off x="3438524" y="0"/>
        <a:ext cx="1719262" cy="776287"/>
      </dsp:txXfrm>
    </dsp:sp>
    <dsp:sp modelId="{BB6842F6-B2D7-4507-854E-6DDA8C8EEFF2}">
      <dsp:nvSpPr>
        <dsp:cNvPr id="0" name=""/>
        <dsp:cNvSpPr/>
      </dsp:nvSpPr>
      <dsp:spPr>
        <a:xfrm>
          <a:off x="2578893" y="776287"/>
          <a:ext cx="3438524" cy="776287"/>
        </a:xfrm>
        <a:prstGeom prst="trapezoid">
          <a:avLst>
            <a:gd name="adj" fmla="val 110736"/>
          </a:avLst>
        </a:prstGeom>
        <a:solidFill>
          <a:schemeClr val="accent2">
            <a:hueOff val="-678113"/>
            <a:satOff val="-414"/>
            <a:lumOff val="161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Corbel" panose="020B0503020204020204"/>
            </a:rPr>
            <a:t>Esteem Needs</a:t>
          </a:r>
          <a:endParaRPr lang="en-US" sz="2300" kern="1200"/>
        </a:p>
      </dsp:txBody>
      <dsp:txXfrm>
        <a:off x="3180635" y="776287"/>
        <a:ext cx="2235041" cy="776287"/>
      </dsp:txXfrm>
    </dsp:sp>
    <dsp:sp modelId="{A4D0291A-2DB0-4CA6-A5C7-20F5D9C998C5}">
      <dsp:nvSpPr>
        <dsp:cNvPr id="0" name=""/>
        <dsp:cNvSpPr/>
      </dsp:nvSpPr>
      <dsp:spPr>
        <a:xfrm>
          <a:off x="1719262" y="1552574"/>
          <a:ext cx="5157787" cy="776287"/>
        </a:xfrm>
        <a:prstGeom prst="trapezoid">
          <a:avLst>
            <a:gd name="adj" fmla="val 110736"/>
          </a:avLst>
        </a:prstGeom>
        <a:solidFill>
          <a:schemeClr val="accent2">
            <a:hueOff val="-1356225"/>
            <a:satOff val="-828"/>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Corbel" panose="020B0503020204020204"/>
            </a:rPr>
            <a:t>Love and belonging needs</a:t>
          </a:r>
          <a:endParaRPr lang="en-US" sz="2300" kern="1200"/>
        </a:p>
      </dsp:txBody>
      <dsp:txXfrm>
        <a:off x="2621875" y="1552574"/>
        <a:ext cx="3352561" cy="776287"/>
      </dsp:txXfrm>
    </dsp:sp>
    <dsp:sp modelId="{A5AE6F21-03CC-4A84-AC6F-F4CFEA76E81C}">
      <dsp:nvSpPr>
        <dsp:cNvPr id="0" name=""/>
        <dsp:cNvSpPr/>
      </dsp:nvSpPr>
      <dsp:spPr>
        <a:xfrm>
          <a:off x="859631" y="2328862"/>
          <a:ext cx="6877049" cy="776287"/>
        </a:xfrm>
        <a:prstGeom prst="trapezoid">
          <a:avLst>
            <a:gd name="adj" fmla="val 110736"/>
          </a:avLst>
        </a:prstGeom>
        <a:solidFill>
          <a:schemeClr val="accent2">
            <a:hueOff val="-2034338"/>
            <a:satOff val="-1242"/>
            <a:lumOff val="48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Corbel" panose="020B0503020204020204"/>
            </a:rPr>
            <a:t>Social needs</a:t>
          </a:r>
        </a:p>
      </dsp:txBody>
      <dsp:txXfrm>
        <a:off x="2063114" y="2328862"/>
        <a:ext cx="4470082" cy="776287"/>
      </dsp:txXfrm>
    </dsp:sp>
    <dsp:sp modelId="{6F9D7066-FA48-45B4-AB63-40206C2A06BC}">
      <dsp:nvSpPr>
        <dsp:cNvPr id="0" name=""/>
        <dsp:cNvSpPr/>
      </dsp:nvSpPr>
      <dsp:spPr>
        <a:xfrm>
          <a:off x="0" y="3105149"/>
          <a:ext cx="8596312" cy="776287"/>
        </a:xfrm>
        <a:prstGeom prst="trapezoid">
          <a:avLst>
            <a:gd name="adj" fmla="val 110736"/>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Corbel" panose="020B0503020204020204"/>
            </a:rPr>
            <a:t>Physiological needs</a:t>
          </a:r>
        </a:p>
      </dsp:txBody>
      <dsp:txXfrm>
        <a:off x="1504354" y="3105149"/>
        <a:ext cx="5587602" cy="7762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DA266-19E7-42E5-B20B-6987743D87A6}">
      <dsp:nvSpPr>
        <dsp:cNvPr id="0" name=""/>
        <dsp:cNvSpPr/>
      </dsp:nvSpPr>
      <dsp:spPr>
        <a:xfrm>
          <a:off x="519806" y="0"/>
          <a:ext cx="3250704" cy="325065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Congruence</a:t>
          </a:r>
        </a:p>
      </dsp:txBody>
      <dsp:txXfrm>
        <a:off x="995861" y="476048"/>
        <a:ext cx="2298594" cy="2298562"/>
      </dsp:txXfrm>
    </dsp:sp>
    <dsp:sp modelId="{A61DAB82-1676-4406-BA9F-5C3FF742D792}">
      <dsp:nvSpPr>
        <dsp:cNvPr id="0" name=""/>
        <dsp:cNvSpPr/>
      </dsp:nvSpPr>
      <dsp:spPr>
        <a:xfrm>
          <a:off x="2639522" y="1754687"/>
          <a:ext cx="3250704" cy="325065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Respect</a:t>
          </a:r>
        </a:p>
      </dsp:txBody>
      <dsp:txXfrm>
        <a:off x="3115577" y="2230735"/>
        <a:ext cx="2298594" cy="2298562"/>
      </dsp:txXfrm>
    </dsp:sp>
    <dsp:sp modelId="{0E5ED430-C369-4C1E-8B15-2A82483CB00B}">
      <dsp:nvSpPr>
        <dsp:cNvPr id="0" name=""/>
        <dsp:cNvSpPr/>
      </dsp:nvSpPr>
      <dsp:spPr>
        <a:xfrm>
          <a:off x="4110824" y="0"/>
          <a:ext cx="3250704" cy="325065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Empathy</a:t>
          </a:r>
        </a:p>
      </dsp:txBody>
      <dsp:txXfrm>
        <a:off x="4586879" y="476048"/>
        <a:ext cx="2298594" cy="229856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5015F6-AA0E-4BEC-A696-3E150C6DCFE1}" type="datetimeFigureOut">
              <a:rPr lang="en-GB" smtClean="0"/>
              <a:t>01/03/2022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F9D86F-1EB1-4812-9D31-6E095A856B9F}" type="slidenum">
              <a:rPr lang="en-GB" smtClean="0"/>
              <a:t>‹#›</a:t>
            </a:fld>
            <a:endParaRPr lang="en-GB"/>
          </a:p>
        </p:txBody>
      </p:sp>
    </p:spTree>
    <p:extLst>
      <p:ext uri="{BB962C8B-B14F-4D97-AF65-F5344CB8AC3E}">
        <p14:creationId xmlns:p14="http://schemas.microsoft.com/office/powerpoint/2010/main" val="2305623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2</a:t>
            </a:fld>
            <a:endParaRPr lang="en-GB"/>
          </a:p>
        </p:txBody>
      </p:sp>
    </p:spTree>
    <p:extLst>
      <p:ext uri="{BB962C8B-B14F-4D97-AF65-F5344CB8AC3E}">
        <p14:creationId xmlns:p14="http://schemas.microsoft.com/office/powerpoint/2010/main" val="185392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3</a:t>
            </a:fld>
            <a:endParaRPr lang="en-GB"/>
          </a:p>
        </p:txBody>
      </p:sp>
    </p:spTree>
    <p:extLst>
      <p:ext uri="{BB962C8B-B14F-4D97-AF65-F5344CB8AC3E}">
        <p14:creationId xmlns:p14="http://schemas.microsoft.com/office/powerpoint/2010/main" val="516135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4</a:t>
            </a:fld>
            <a:endParaRPr lang="en-GB"/>
          </a:p>
        </p:txBody>
      </p:sp>
    </p:spTree>
    <p:extLst>
      <p:ext uri="{BB962C8B-B14F-4D97-AF65-F5344CB8AC3E}">
        <p14:creationId xmlns:p14="http://schemas.microsoft.com/office/powerpoint/2010/main" val="3029198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5</a:t>
            </a:fld>
            <a:endParaRPr lang="en-GB"/>
          </a:p>
        </p:txBody>
      </p:sp>
    </p:spTree>
    <p:extLst>
      <p:ext uri="{BB962C8B-B14F-4D97-AF65-F5344CB8AC3E}">
        <p14:creationId xmlns:p14="http://schemas.microsoft.com/office/powerpoint/2010/main" val="1597941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6</a:t>
            </a:fld>
            <a:endParaRPr lang="en-GB"/>
          </a:p>
        </p:txBody>
      </p:sp>
    </p:spTree>
    <p:extLst>
      <p:ext uri="{BB962C8B-B14F-4D97-AF65-F5344CB8AC3E}">
        <p14:creationId xmlns:p14="http://schemas.microsoft.com/office/powerpoint/2010/main" val="2456510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7</a:t>
            </a:fld>
            <a:endParaRPr lang="en-GB"/>
          </a:p>
        </p:txBody>
      </p:sp>
    </p:spTree>
    <p:extLst>
      <p:ext uri="{BB962C8B-B14F-4D97-AF65-F5344CB8AC3E}">
        <p14:creationId xmlns:p14="http://schemas.microsoft.com/office/powerpoint/2010/main" val="1335484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8</a:t>
            </a:fld>
            <a:endParaRPr lang="en-GB"/>
          </a:p>
        </p:txBody>
      </p:sp>
    </p:spTree>
    <p:extLst>
      <p:ext uri="{BB962C8B-B14F-4D97-AF65-F5344CB8AC3E}">
        <p14:creationId xmlns:p14="http://schemas.microsoft.com/office/powerpoint/2010/main" val="836830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10</a:t>
            </a:fld>
            <a:endParaRPr lang="en-GB"/>
          </a:p>
        </p:txBody>
      </p:sp>
    </p:spTree>
    <p:extLst>
      <p:ext uri="{BB962C8B-B14F-4D97-AF65-F5344CB8AC3E}">
        <p14:creationId xmlns:p14="http://schemas.microsoft.com/office/powerpoint/2010/main" val="11747971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11</a:t>
            </a:fld>
            <a:endParaRPr lang="en-GB"/>
          </a:p>
        </p:txBody>
      </p:sp>
    </p:spTree>
    <p:extLst>
      <p:ext uri="{BB962C8B-B14F-4D97-AF65-F5344CB8AC3E}">
        <p14:creationId xmlns:p14="http://schemas.microsoft.com/office/powerpoint/2010/main" val="2721666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12</a:t>
            </a:fld>
            <a:endParaRPr lang="en-GB"/>
          </a:p>
        </p:txBody>
      </p:sp>
    </p:spTree>
    <p:extLst>
      <p:ext uri="{BB962C8B-B14F-4D97-AF65-F5344CB8AC3E}">
        <p14:creationId xmlns:p14="http://schemas.microsoft.com/office/powerpoint/2010/main" val="14971314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13</a:t>
            </a:fld>
            <a:endParaRPr lang="en-GB"/>
          </a:p>
        </p:txBody>
      </p:sp>
    </p:spTree>
    <p:extLst>
      <p:ext uri="{BB962C8B-B14F-4D97-AF65-F5344CB8AC3E}">
        <p14:creationId xmlns:p14="http://schemas.microsoft.com/office/powerpoint/2010/main" val="11940903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14</a:t>
            </a:fld>
            <a:endParaRPr lang="en-GB"/>
          </a:p>
        </p:txBody>
      </p:sp>
    </p:spTree>
    <p:extLst>
      <p:ext uri="{BB962C8B-B14F-4D97-AF65-F5344CB8AC3E}">
        <p14:creationId xmlns:p14="http://schemas.microsoft.com/office/powerpoint/2010/main" val="11589650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15</a:t>
            </a:fld>
            <a:endParaRPr lang="en-GB"/>
          </a:p>
        </p:txBody>
      </p:sp>
    </p:spTree>
    <p:extLst>
      <p:ext uri="{BB962C8B-B14F-4D97-AF65-F5344CB8AC3E}">
        <p14:creationId xmlns:p14="http://schemas.microsoft.com/office/powerpoint/2010/main" val="29650563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16</a:t>
            </a:fld>
            <a:endParaRPr lang="en-GB"/>
          </a:p>
        </p:txBody>
      </p:sp>
    </p:spTree>
    <p:extLst>
      <p:ext uri="{BB962C8B-B14F-4D97-AF65-F5344CB8AC3E}">
        <p14:creationId xmlns:p14="http://schemas.microsoft.com/office/powerpoint/2010/main" val="2817226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937957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1129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862145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792985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650198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954101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129611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277565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
        <p:nvSpPr>
          <p:cNvPr id="5" name="Date Placeholder 4"/>
          <p:cNvSpPr>
            <a:spLocks noGrp="1"/>
          </p:cNvSpPr>
          <p:nvPr>
            <p:ph type="dt" sz="half" idx="10"/>
          </p:nvPr>
        </p:nvSpPr>
        <p:spPr/>
        <p:txBody>
          <a:bodyPr/>
          <a:lstStyle/>
          <a:p>
            <a:fld id="{5586B75A-687E-405C-8A0B-8D00578BA2C3}" type="datetimeFigureOut">
              <a:rPr lang="en-US" smtClean="0"/>
              <a:pPr/>
              <a:t>3/1/2022</a:t>
            </a:fld>
            <a:endParaRPr lang="en-US"/>
          </a:p>
        </p:txBody>
      </p:sp>
    </p:spTree>
    <p:extLst>
      <p:ext uri="{BB962C8B-B14F-4D97-AF65-F5344CB8AC3E}">
        <p14:creationId xmlns:p14="http://schemas.microsoft.com/office/powerpoint/2010/main" val="285901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08260818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001918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75348109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6108116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83415750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503399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784681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586B75A-687E-405C-8A0B-8D00578BA2C3}" type="datetimeFigureOut">
              <a:rPr lang="en-US" smtClean="0"/>
              <a:pPr/>
              <a:t>3/1/2022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621951247"/>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1.xml"/><Relationship Id="rId13" Type="http://schemas.openxmlformats.org/officeDocument/2006/relationships/image" Target="../media/image2.png"/><Relationship Id="rId3" Type="http://schemas.microsoft.com/office/2007/relationships/media" Target="../media/media5.m4a"/><Relationship Id="rId7" Type="http://schemas.openxmlformats.org/officeDocument/2006/relationships/diagramData" Target="../diagrams/data1.xml"/><Relationship Id="rId12" Type="http://schemas.openxmlformats.org/officeDocument/2006/relationships/image" Target="../media/image4.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notesSlide" Target="../notesSlides/notesSlide3.xml"/><Relationship Id="rId11" Type="http://schemas.microsoft.com/office/2007/relationships/diagramDrawing" Target="../diagrams/drawing1.xml"/><Relationship Id="rId5" Type="http://schemas.openxmlformats.org/officeDocument/2006/relationships/slideLayout" Target="../slideLayouts/slideLayout2.xml"/><Relationship Id="rId10" Type="http://schemas.openxmlformats.org/officeDocument/2006/relationships/diagramColors" Target="../diagrams/colors1.xml"/><Relationship Id="rId4" Type="http://schemas.openxmlformats.org/officeDocument/2006/relationships/audio" Target="../media/media5.m4a"/><Relationship Id="rId9"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2.png"/><Relationship Id="rId2" Type="http://schemas.microsoft.com/office/2007/relationships/media" Target="../media/media8.m4a"/><Relationship Id="rId1" Type="http://schemas.openxmlformats.org/officeDocument/2006/relationships/video" Target="https://www.youtube.com/embed/zkB_EnC3rHQ?feature=oembed" TargetMode="External"/><Relationship Id="rId6" Type="http://schemas.openxmlformats.org/officeDocument/2006/relationships/image" Target="../media/image6.jpe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video" Target="https://www.youtube.com/embed/IGKDKF-jA10" TargetMode="External"/><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4.xml"/><Relationship Id="rId11" Type="http://schemas.openxmlformats.org/officeDocument/2006/relationships/image" Target="../media/image2.png"/><Relationship Id="rId5" Type="http://schemas.openxmlformats.org/officeDocument/2006/relationships/diagramData" Target="../diagrams/data4.xml"/><Relationship Id="rId10" Type="http://schemas.openxmlformats.org/officeDocument/2006/relationships/image" Target="../media/image8.png"/><Relationship Id="rId4" Type="http://schemas.openxmlformats.org/officeDocument/2006/relationships/notesSlide" Target="../notesSlides/notesSlide8.xml"/><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10.xml"/><Relationship Id="rId9" Type="http://schemas.microsoft.com/office/2007/relationships/diagramDrawing" Target="../diagrams/drawing5.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6.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This Is Me</a:t>
            </a:r>
            <a:br>
              <a:rPr lang="en-US" dirty="0"/>
            </a:br>
            <a:r>
              <a:rPr lang="en-US" dirty="0"/>
              <a:t>                         By Catherine Rogers</a:t>
            </a:r>
            <a:endParaRPr lang="en-GB" dirty="0"/>
          </a:p>
        </p:txBody>
      </p:sp>
      <p:sp>
        <p:nvSpPr>
          <p:cNvPr id="3" name="Content Placeholder 2"/>
          <p:cNvSpPr>
            <a:spLocks noGrp="1"/>
          </p:cNvSpPr>
          <p:nvPr>
            <p:ph idx="1"/>
          </p:nvPr>
        </p:nvSpPr>
        <p:spPr/>
        <p:txBody>
          <a:bodyPr/>
          <a:lstStyle/>
          <a:p>
            <a:r>
              <a:rPr lang="en-US" dirty="0"/>
              <a:t>                                                 </a:t>
            </a:r>
            <a:endParaRPr lang="en-GB" dirty="0"/>
          </a:p>
        </p:txBody>
      </p:sp>
      <p:pic>
        <p:nvPicPr>
          <p:cNvPr id="4" name="Picture 3"/>
          <p:cNvPicPr>
            <a:picLocks noChangeAspect="1"/>
          </p:cNvPicPr>
          <p:nvPr/>
        </p:nvPicPr>
        <p:blipFill>
          <a:blip r:embed="rId4"/>
          <a:stretch>
            <a:fillRect/>
          </a:stretch>
        </p:blipFill>
        <p:spPr>
          <a:xfrm>
            <a:off x="3643312" y="2452026"/>
            <a:ext cx="4295775" cy="381952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110206510"/>
      </p:ext>
    </p:extLst>
  </p:cSld>
  <p:clrMapOvr>
    <a:masterClrMapping/>
  </p:clrMapOvr>
  <mc:AlternateContent xmlns:mc="http://schemas.openxmlformats.org/markup-compatibility/2006" xmlns:p14="http://schemas.microsoft.com/office/powerpoint/2010/main">
    <mc:Choice Requires="p14">
      <p:transition spd="slow" p14:dur="2000" advTm="76877"/>
    </mc:Choice>
    <mc:Fallback xmlns="">
      <p:transition spd="slow" advTm="76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2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414A4-2100-4E8E-9548-884F54AE79B8}"/>
              </a:ext>
            </a:extLst>
          </p:cNvPr>
          <p:cNvSpPr>
            <a:spLocks noGrp="1"/>
          </p:cNvSpPr>
          <p:nvPr>
            <p:ph type="title"/>
          </p:nvPr>
        </p:nvSpPr>
        <p:spPr>
          <a:xfrm>
            <a:off x="49760" y="2106476"/>
            <a:ext cx="3653338" cy="3068380"/>
          </a:xfrm>
        </p:spPr>
        <p:txBody>
          <a:bodyPr vert="horz" lIns="91440" tIns="45720" rIns="91440" bIns="45720" rtlCol="0">
            <a:normAutofit/>
          </a:bodyPr>
          <a:lstStyle/>
          <a:p>
            <a:r>
              <a:rPr lang="en-US" spc="-100" dirty="0"/>
              <a:t>What is Reflective practice?</a:t>
            </a:r>
            <a:br>
              <a:rPr lang="en-US" spc="-100" dirty="0"/>
            </a:br>
            <a:br>
              <a:rPr lang="en-US" spc="-100" dirty="0"/>
            </a:br>
            <a:endParaRPr lang="en-US" spc="-100" dirty="0"/>
          </a:p>
        </p:txBody>
      </p:sp>
      <p:sp>
        <p:nvSpPr>
          <p:cNvPr id="6" name="Content Placeholder 5">
            <a:extLst>
              <a:ext uri="{FF2B5EF4-FFF2-40B4-BE49-F238E27FC236}">
                <a16:creationId xmlns:a16="http://schemas.microsoft.com/office/drawing/2014/main" id="{265FACE4-30F9-4BDA-9CD0-CD0671B87422}"/>
              </a:ext>
            </a:extLst>
          </p:cNvPr>
          <p:cNvSpPr>
            <a:spLocks noGrp="1"/>
          </p:cNvSpPr>
          <p:nvPr>
            <p:ph idx="1"/>
          </p:nvPr>
        </p:nvSpPr>
        <p:spPr>
          <a:xfrm>
            <a:off x="4361606" y="2789382"/>
            <a:ext cx="6627377" cy="2385474"/>
          </a:xfrm>
        </p:spPr>
        <p:txBody>
          <a:bodyPr>
            <a:normAutofit/>
          </a:bodyPr>
          <a:lstStyle/>
          <a:p>
            <a:r>
              <a:rPr lang="en-US" dirty="0"/>
              <a:t>'Without reflection we go blindly on our own way, creating more unintended consequences, and failing to achieve anything useful.'</a:t>
            </a:r>
          </a:p>
          <a:p>
            <a:r>
              <a:rPr lang="en-US" dirty="0"/>
              <a:t>               (Margaret. J.Wheatley,2002)</a:t>
            </a:r>
          </a:p>
          <a:p>
            <a:endParaRPr lang="en-US"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2902604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7470"/>
    </mc:Choice>
    <mc:Fallback xmlns="">
      <p:transition spd="slow" advTm="67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05580BA0-6310-4CB3-BA2D-3BB27DC2C339}"/>
              </a:ext>
            </a:extLst>
          </p:cNvPr>
          <p:cNvPicPr>
            <a:picLocks noChangeAspect="1"/>
          </p:cNvPicPr>
          <p:nvPr/>
        </p:nvPicPr>
        <p:blipFill rotWithShape="1">
          <a:blip r:embed="rId5">
            <a:alphaModFix amt="25000"/>
          </a:blip>
          <a:srcRect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7E9F5C26-D725-4924-AACF-B16611E893F0}"/>
              </a:ext>
            </a:extLst>
          </p:cNvPr>
          <p:cNvSpPr>
            <a:spLocks noGrp="1"/>
          </p:cNvSpPr>
          <p:nvPr>
            <p:ph type="title"/>
          </p:nvPr>
        </p:nvSpPr>
        <p:spPr>
          <a:xfrm>
            <a:off x="514350" y="864108"/>
            <a:ext cx="6367940" cy="5120639"/>
          </a:xfrm>
        </p:spPr>
        <p:txBody>
          <a:bodyPr>
            <a:normAutofit/>
          </a:bodyPr>
          <a:lstStyle/>
          <a:p>
            <a:r>
              <a:rPr lang="en-US" sz="7200" dirty="0">
                <a:ln w="15875">
                  <a:solidFill>
                    <a:srgbClr val="FFFFFF"/>
                  </a:solidFill>
                </a:ln>
                <a:noFill/>
              </a:rPr>
              <a:t>Gibb's Reflective Cycle - </a:t>
            </a:r>
          </a:p>
        </p:txBody>
      </p:sp>
      <p:sp>
        <p:nvSpPr>
          <p:cNvPr id="3" name="Content Placeholder 2">
            <a:extLst>
              <a:ext uri="{FF2B5EF4-FFF2-40B4-BE49-F238E27FC236}">
                <a16:creationId xmlns:a16="http://schemas.microsoft.com/office/drawing/2014/main" id="{5EF57717-ED9E-4495-94F5-30CA026074BE}"/>
              </a:ext>
            </a:extLst>
          </p:cNvPr>
          <p:cNvSpPr>
            <a:spLocks noGrp="1"/>
          </p:cNvSpPr>
          <p:nvPr>
            <p:ph idx="1"/>
          </p:nvPr>
        </p:nvSpPr>
        <p:spPr>
          <a:xfrm>
            <a:off x="7530207" y="864108"/>
            <a:ext cx="3947418" cy="5120640"/>
          </a:xfrm>
        </p:spPr>
        <p:txBody>
          <a:bodyPr>
            <a:normAutofit/>
          </a:bodyPr>
          <a:lstStyle/>
          <a:p>
            <a:pPr marL="0" indent="0">
              <a:buNone/>
            </a:pPr>
            <a:r>
              <a:rPr lang="en-US" sz="1600" dirty="0">
                <a:solidFill>
                  <a:schemeClr val="tx1"/>
                </a:solidFill>
                <a:ea typeface="+mn-lt"/>
                <a:cs typeface="+mn-lt"/>
              </a:rPr>
              <a:t>Gibbs' reflective cycle</a:t>
            </a:r>
            <a:endParaRPr lang="en-US" sz="1600" dirty="0">
              <a:solidFill>
                <a:schemeClr val="tx1"/>
              </a:solidFill>
            </a:endParaRPr>
          </a:p>
          <a:p>
            <a:pPr marL="0" indent="0">
              <a:buNone/>
            </a:pPr>
            <a:r>
              <a:rPr lang="en-US" sz="1600" dirty="0">
                <a:solidFill>
                  <a:schemeClr val="tx1"/>
                </a:solidFill>
                <a:ea typeface="+mn-lt"/>
                <a:cs typeface="+mn-lt"/>
              </a:rPr>
              <a:t>Gibbs' reflective cycle is a process involving six steps:</a:t>
            </a:r>
            <a:endParaRPr lang="en-US" sz="1600" dirty="0">
              <a:solidFill>
                <a:schemeClr val="tx1"/>
              </a:solidFill>
            </a:endParaRPr>
          </a:p>
          <a:p>
            <a:r>
              <a:rPr lang="en-US" sz="1600" b="1" dirty="0">
                <a:solidFill>
                  <a:schemeClr val="tx1"/>
                </a:solidFill>
                <a:ea typeface="+mn-lt"/>
                <a:cs typeface="+mn-lt"/>
              </a:rPr>
              <a:t>Description</a:t>
            </a:r>
            <a:r>
              <a:rPr lang="en-US" sz="1600" dirty="0">
                <a:solidFill>
                  <a:schemeClr val="tx1"/>
                </a:solidFill>
                <a:ea typeface="+mn-lt"/>
                <a:cs typeface="+mn-lt"/>
              </a:rPr>
              <a:t> - What happened?</a:t>
            </a:r>
            <a:endParaRPr lang="en-US" sz="1600" dirty="0">
              <a:solidFill>
                <a:schemeClr val="tx1"/>
              </a:solidFill>
            </a:endParaRPr>
          </a:p>
          <a:p>
            <a:r>
              <a:rPr lang="en-US" sz="1600" b="1" dirty="0">
                <a:solidFill>
                  <a:schemeClr val="tx1"/>
                </a:solidFill>
                <a:ea typeface="+mn-lt"/>
                <a:cs typeface="+mn-lt"/>
              </a:rPr>
              <a:t>Feelings</a:t>
            </a:r>
            <a:r>
              <a:rPr lang="en-US" sz="1600" dirty="0">
                <a:solidFill>
                  <a:schemeClr val="tx1"/>
                </a:solidFill>
                <a:ea typeface="+mn-lt"/>
                <a:cs typeface="+mn-lt"/>
              </a:rPr>
              <a:t> - What did you think and feel about it?</a:t>
            </a:r>
            <a:endParaRPr lang="en-US" sz="1600" dirty="0">
              <a:solidFill>
                <a:schemeClr val="tx1"/>
              </a:solidFill>
            </a:endParaRPr>
          </a:p>
          <a:p>
            <a:r>
              <a:rPr lang="en-US" sz="1600" b="1" dirty="0">
                <a:solidFill>
                  <a:schemeClr val="tx1"/>
                </a:solidFill>
                <a:ea typeface="+mn-lt"/>
                <a:cs typeface="+mn-lt"/>
              </a:rPr>
              <a:t>Evaluation</a:t>
            </a:r>
            <a:r>
              <a:rPr lang="en-US" sz="1600" dirty="0">
                <a:solidFill>
                  <a:schemeClr val="tx1"/>
                </a:solidFill>
                <a:ea typeface="+mn-lt"/>
                <a:cs typeface="+mn-lt"/>
              </a:rPr>
              <a:t> - What were the positives and negatives?</a:t>
            </a:r>
            <a:endParaRPr lang="en-US" sz="1600" dirty="0">
              <a:solidFill>
                <a:schemeClr val="tx1"/>
              </a:solidFill>
            </a:endParaRPr>
          </a:p>
          <a:p>
            <a:r>
              <a:rPr lang="en-US" sz="1600" b="1" dirty="0">
                <a:solidFill>
                  <a:schemeClr val="tx1"/>
                </a:solidFill>
                <a:ea typeface="+mn-lt"/>
                <a:cs typeface="+mn-lt"/>
              </a:rPr>
              <a:t>Analysis</a:t>
            </a:r>
            <a:r>
              <a:rPr lang="en-US" sz="1600" dirty="0">
                <a:solidFill>
                  <a:schemeClr val="tx1"/>
                </a:solidFill>
                <a:ea typeface="+mn-lt"/>
                <a:cs typeface="+mn-lt"/>
              </a:rPr>
              <a:t> - What sense can you make of it?</a:t>
            </a:r>
            <a:endParaRPr lang="en-US" sz="1600" dirty="0">
              <a:solidFill>
                <a:schemeClr val="tx1"/>
              </a:solidFill>
            </a:endParaRPr>
          </a:p>
          <a:p>
            <a:r>
              <a:rPr lang="en-US" sz="1600" b="1" dirty="0">
                <a:solidFill>
                  <a:schemeClr val="tx1"/>
                </a:solidFill>
                <a:ea typeface="+mn-lt"/>
                <a:cs typeface="+mn-lt"/>
              </a:rPr>
              <a:t>Conclusion</a:t>
            </a:r>
            <a:r>
              <a:rPr lang="en-US" sz="1600" dirty="0">
                <a:solidFill>
                  <a:schemeClr val="tx1"/>
                </a:solidFill>
                <a:ea typeface="+mn-lt"/>
                <a:cs typeface="+mn-lt"/>
              </a:rPr>
              <a:t> - What else could you have done?</a:t>
            </a:r>
            <a:endParaRPr lang="en-US" sz="1600" dirty="0">
              <a:solidFill>
                <a:schemeClr val="tx1"/>
              </a:solidFill>
            </a:endParaRPr>
          </a:p>
          <a:p>
            <a:r>
              <a:rPr lang="en-US" sz="1600" b="1" dirty="0">
                <a:solidFill>
                  <a:schemeClr val="tx1"/>
                </a:solidFill>
                <a:ea typeface="+mn-lt"/>
                <a:cs typeface="+mn-lt"/>
              </a:rPr>
              <a:t>Action Plan</a:t>
            </a:r>
            <a:r>
              <a:rPr lang="en-US" sz="1600" dirty="0">
                <a:solidFill>
                  <a:schemeClr val="tx1"/>
                </a:solidFill>
                <a:ea typeface="+mn-lt"/>
                <a:cs typeface="+mn-lt"/>
              </a:rPr>
              <a:t> - What will you do next time?</a:t>
            </a:r>
            <a:endParaRPr lang="en-US" sz="1600" dirty="0">
              <a:solidFill>
                <a:schemeClr val="tx1"/>
              </a:solidFill>
            </a:endParaRPr>
          </a:p>
          <a:p>
            <a:r>
              <a:rPr lang="en-US" sz="1600" dirty="0">
                <a:solidFill>
                  <a:schemeClr val="tx1"/>
                </a:solidFill>
              </a:rPr>
              <a:t>                                          (Bassot,2016,p.73)</a:t>
            </a:r>
          </a:p>
        </p:txBody>
      </p:sp>
      <p:sp>
        <p:nvSpPr>
          <p:cNvPr id="4" name="TextBox 3">
            <a:extLst>
              <a:ext uri="{FF2B5EF4-FFF2-40B4-BE49-F238E27FC236}">
                <a16:creationId xmlns:a16="http://schemas.microsoft.com/office/drawing/2014/main" id="{A690FFFF-35E7-45B8-96AC-9DEDDC4ECE41}"/>
              </a:ext>
            </a:extLst>
          </p:cNvPr>
          <p:cNvSpPr txBox="1"/>
          <p:nvPr/>
        </p:nvSpPr>
        <p:spPr>
          <a:xfrm>
            <a:off x="427567" y="374650"/>
            <a:ext cx="70400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Welfare Officer– How does it help </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4663497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0189"/>
    </mc:Choice>
    <mc:Fallback xmlns="">
      <p:transition spd="slow" advTm="80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B18EC-F8B7-4E55-A2A8-556AE143EB1D}"/>
              </a:ext>
            </a:extLst>
          </p:cNvPr>
          <p:cNvSpPr>
            <a:spLocks noGrp="1"/>
          </p:cNvSpPr>
          <p:nvPr>
            <p:ph type="title"/>
          </p:nvPr>
        </p:nvSpPr>
        <p:spPr/>
        <p:txBody>
          <a:bodyPr>
            <a:normAutofit/>
          </a:bodyPr>
          <a:lstStyle/>
          <a:p>
            <a:r>
              <a:rPr lang="en-US" dirty="0"/>
              <a:t>Kolb's Experimental learning cycle</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005385579"/>
              </p:ext>
            </p:extLst>
          </p:nvPr>
        </p:nvGraphicFramePr>
        <p:xfrm>
          <a:off x="594736" y="1524001"/>
          <a:ext cx="8596312" cy="489527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TextBox 7"/>
          <p:cNvSpPr txBox="1"/>
          <p:nvPr/>
        </p:nvSpPr>
        <p:spPr>
          <a:xfrm>
            <a:off x="6363855" y="5966691"/>
            <a:ext cx="2327563" cy="369332"/>
          </a:xfrm>
          <a:prstGeom prst="rect">
            <a:avLst/>
          </a:prstGeom>
          <a:noFill/>
        </p:spPr>
        <p:txBody>
          <a:bodyPr wrap="square" rtlCol="0">
            <a:spAutoFit/>
          </a:bodyPr>
          <a:lstStyle/>
          <a:p>
            <a:r>
              <a:rPr lang="en-US" dirty="0"/>
              <a:t>(Bassot,2016,p.43)</a:t>
            </a:r>
            <a:endParaRPr lang="en-GB" dirty="0"/>
          </a:p>
        </p:txBody>
      </p:sp>
      <p:pic>
        <p:nvPicPr>
          <p:cNvPr id="9" name="040EDD8">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2"/>
          <a:stretch>
            <a:fillRect/>
          </a:stretch>
        </p:blipFill>
        <p:spPr>
          <a:xfrm>
            <a:off x="5851525" y="3184525"/>
            <a:ext cx="487363" cy="487363"/>
          </a:xfrm>
          <a:prstGeom prst="rect">
            <a:avLst/>
          </a:prstGeom>
        </p:spPr>
      </p:pic>
      <p:pic>
        <p:nvPicPr>
          <p:cNvPr id="3" name="Audio 2">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598004356"/>
      </p:ext>
    </p:extLst>
  </p:cSld>
  <p:clrMapOvr>
    <a:masterClrMapping/>
  </p:clrMapOvr>
  <mc:AlternateContent xmlns:mc="http://schemas.openxmlformats.org/markup-compatibility/2006" xmlns:p14="http://schemas.microsoft.com/office/powerpoint/2010/main">
    <mc:Choice Requires="p14">
      <p:transition spd="slow" p14:dur="2000" advTm="91044"/>
    </mc:Choice>
    <mc:Fallback xmlns="">
      <p:transition spd="slow" advTm="91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vol="80000">
                <p:cTn id="12" fill="hold" display="0">
                  <p:stCondLst>
                    <p:cond delay="indefinite"/>
                  </p:stCondLst>
                </p:cTn>
                <p:tgtEl>
                  <p:spTgt spid="9"/>
                </p:tgtEl>
              </p:cMediaNode>
            </p:video>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A5DE3-6BBE-4208-A0D4-6F2869735E48}"/>
              </a:ext>
            </a:extLst>
          </p:cNvPr>
          <p:cNvSpPr>
            <a:spLocks noGrp="1"/>
          </p:cNvSpPr>
          <p:nvPr>
            <p:ph type="title"/>
          </p:nvPr>
        </p:nvSpPr>
        <p:spPr>
          <a:xfrm>
            <a:off x="1069848" y="4590661"/>
            <a:ext cx="10210862" cy="1065690"/>
          </a:xfrm>
        </p:spPr>
        <p:txBody>
          <a:bodyPr vert="horz" lIns="91440" tIns="45720" rIns="91440" bIns="45720" rtlCol="0" anchor="b">
            <a:normAutofit fontScale="90000"/>
          </a:bodyPr>
          <a:lstStyle/>
          <a:p>
            <a:r>
              <a:rPr lang="en-US" sz="5900" spc="-100" dirty="0"/>
              <a:t>                        (</a:t>
            </a:r>
            <a:r>
              <a:rPr lang="en-US" sz="5900" spc="-100" dirty="0">
                <a:latin typeface="Arial"/>
                <a:cs typeface="Arial"/>
              </a:rPr>
              <a:t>Bates, 2016,p.268)</a:t>
            </a:r>
            <a:endParaRPr lang="en-US" sz="5900" spc="-100" dirty="0"/>
          </a:p>
        </p:txBody>
      </p:sp>
      <p:pic>
        <p:nvPicPr>
          <p:cNvPr id="4" name="Picture 4" descr="Chart, treemap chart&#10;&#10;Description automatically generated">
            <a:extLst>
              <a:ext uri="{FF2B5EF4-FFF2-40B4-BE49-F238E27FC236}">
                <a16:creationId xmlns:a16="http://schemas.microsoft.com/office/drawing/2014/main" id="{59CC8FC4-501B-44A2-9CDD-09BBF2B00902}"/>
              </a:ext>
            </a:extLst>
          </p:cNvPr>
          <p:cNvPicPr>
            <a:picLocks noGrp="1" noChangeAspect="1"/>
          </p:cNvPicPr>
          <p:nvPr>
            <p:ph idx="1"/>
          </p:nvPr>
        </p:nvPicPr>
        <p:blipFill>
          <a:blip r:embed="rId5"/>
          <a:stretch>
            <a:fillRect/>
          </a:stretch>
        </p:blipFill>
        <p:spPr>
          <a:xfrm>
            <a:off x="2777688" y="484632"/>
            <a:ext cx="7221837" cy="3556755"/>
          </a:xfrm>
          <a:prstGeom prst="rect">
            <a:avLst/>
          </a:prstGeom>
        </p:spPr>
      </p:pic>
      <p:sp>
        <p:nvSpPr>
          <p:cNvPr id="5" name="TextBox 4">
            <a:extLst>
              <a:ext uri="{FF2B5EF4-FFF2-40B4-BE49-F238E27FC236}">
                <a16:creationId xmlns:a16="http://schemas.microsoft.com/office/drawing/2014/main" id="{D2B12486-9A5D-4E8A-8903-64CFE9A37C8D}"/>
              </a:ext>
            </a:extLst>
          </p:cNvPr>
          <p:cNvSpPr txBox="1"/>
          <p:nvPr/>
        </p:nvSpPr>
        <p:spPr>
          <a:xfrm>
            <a:off x="300567" y="48048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Schon: The reflective practitioner.</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749354683"/>
      </p:ext>
    </p:extLst>
  </p:cSld>
  <p:clrMapOvr>
    <a:masterClrMapping/>
  </p:clrMapOvr>
  <mc:AlternateContent xmlns:mc="http://schemas.openxmlformats.org/markup-compatibility/2006" xmlns:p14="http://schemas.microsoft.com/office/powerpoint/2010/main">
    <mc:Choice Requires="p14">
      <p:transition spd="slow" p14:dur="2000" advTm="55951"/>
    </mc:Choice>
    <mc:Fallback xmlns="">
      <p:transition spd="slow" advTm="55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58B3C-9123-49A6-B65E-6CD0C33B1AEB}"/>
              </a:ext>
            </a:extLst>
          </p:cNvPr>
          <p:cNvSpPr>
            <a:spLocks noGrp="1"/>
          </p:cNvSpPr>
          <p:nvPr>
            <p:ph type="title"/>
          </p:nvPr>
        </p:nvSpPr>
        <p:spPr/>
        <p:txBody>
          <a:bodyPr/>
          <a:lstStyle/>
          <a:p>
            <a:r>
              <a:rPr lang="en-US" dirty="0"/>
              <a:t>(Covey, 2004 pg.39)</a:t>
            </a:r>
            <a:br>
              <a:rPr lang="en-US" dirty="0"/>
            </a:br>
            <a:endParaRPr lang="en-US" dirty="0"/>
          </a:p>
        </p:txBody>
      </p:sp>
      <p:graphicFrame>
        <p:nvGraphicFramePr>
          <p:cNvPr id="5" name="Diagram 5">
            <a:extLst>
              <a:ext uri="{FF2B5EF4-FFF2-40B4-BE49-F238E27FC236}">
                <a16:creationId xmlns:a16="http://schemas.microsoft.com/office/drawing/2014/main" id="{32672D16-B484-4C4F-85FC-1DBC5B82B238}"/>
              </a:ext>
            </a:extLst>
          </p:cNvPr>
          <p:cNvGraphicFramePr>
            <a:graphicFrameLocks noGrp="1"/>
          </p:cNvGraphicFramePr>
          <p:nvPr>
            <p:ph idx="1"/>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526" name="TextBox 1525">
            <a:extLst>
              <a:ext uri="{FF2B5EF4-FFF2-40B4-BE49-F238E27FC236}">
                <a16:creationId xmlns:a16="http://schemas.microsoft.com/office/drawing/2014/main" id="{A94591D7-DCC9-4622-A1BA-37BD155C91C3}"/>
              </a:ext>
            </a:extLst>
          </p:cNvPr>
          <p:cNvSpPr txBox="1"/>
          <p:nvPr/>
        </p:nvSpPr>
        <p:spPr>
          <a:xfrm>
            <a:off x="8989483" y="62166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Bassot (2016)</a:t>
            </a:r>
          </a:p>
        </p:txBody>
      </p:sp>
      <p:sp>
        <p:nvSpPr>
          <p:cNvPr id="1875" name="TextBox 1874">
            <a:extLst>
              <a:ext uri="{FF2B5EF4-FFF2-40B4-BE49-F238E27FC236}">
                <a16:creationId xmlns:a16="http://schemas.microsoft.com/office/drawing/2014/main" id="{65FE1318-6EC8-4529-A9FC-CA79071CC055}"/>
              </a:ext>
            </a:extLst>
          </p:cNvPr>
          <p:cNvSpPr txBox="1"/>
          <p:nvPr/>
        </p:nvSpPr>
        <p:spPr>
          <a:xfrm rot="10800000" flipV="1">
            <a:off x="4867275" y="2518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Making time to REFLECT</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1822670632"/>
      </p:ext>
    </p:extLst>
  </p:cSld>
  <p:clrMapOvr>
    <a:masterClrMapping/>
  </p:clrMapOvr>
  <mc:AlternateContent xmlns:mc="http://schemas.openxmlformats.org/markup-compatibility/2006" xmlns:p14="http://schemas.microsoft.com/office/powerpoint/2010/main">
    <mc:Choice Requires="p14">
      <p:transition spd="slow" p14:dur="2000" advTm="91115"/>
    </mc:Choice>
    <mc:Fallback xmlns="">
      <p:transition spd="slow" advTm="911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10" name="Online Media 9" title="Alice in Wonderland Caterpillar &quot;Who are you?&quot;">
            <a:hlinkClick r:id="" action="ppaction://media"/>
            <a:extLst>
              <a:ext uri="{FF2B5EF4-FFF2-40B4-BE49-F238E27FC236}">
                <a16:creationId xmlns:a16="http://schemas.microsoft.com/office/drawing/2014/main" id="{C05C5CCD-F20F-4D52-8590-4710E85DD831}"/>
              </a:ext>
            </a:extLst>
          </p:cNvPr>
          <p:cNvPicPr>
            <a:picLocks noGrp="1" noRot="1" noChangeAspect="1"/>
          </p:cNvPicPr>
          <p:nvPr>
            <p:ph idx="1"/>
            <a:videoFile r:link="rId1"/>
          </p:nvPr>
        </p:nvPicPr>
        <p:blipFill>
          <a:blip r:embed="rId6"/>
          <a:stretch>
            <a:fillRect/>
          </a:stretch>
        </p:blipFill>
        <p:spPr>
          <a:xfrm>
            <a:off x="3046413" y="1430338"/>
            <a:ext cx="7029450" cy="3954462"/>
          </a:xfrm>
          <a:prstGeom prst="rect">
            <a:avLst/>
          </a:prstGeom>
        </p:spPr>
      </p:pic>
      <p:sp>
        <p:nvSpPr>
          <p:cNvPr id="3" name="TextBox 2">
            <a:extLst>
              <a:ext uri="{FF2B5EF4-FFF2-40B4-BE49-F238E27FC236}">
                <a16:creationId xmlns:a16="http://schemas.microsoft.com/office/drawing/2014/main" id="{9B1D25BC-718A-48ED-B7B2-3B3706C4FB74}"/>
              </a:ext>
            </a:extLst>
          </p:cNvPr>
          <p:cNvSpPr txBox="1"/>
          <p:nvPr/>
        </p:nvSpPr>
        <p:spPr>
          <a:xfrm>
            <a:off x="692150" y="1242484"/>
            <a:ext cx="23516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082892946"/>
      </p:ext>
    </p:extLst>
  </p:cSld>
  <p:clrMapOvr>
    <a:masterClrMapping/>
  </p:clrMapOvr>
  <mc:AlternateContent xmlns:mc="http://schemas.openxmlformats.org/markup-compatibility/2006" xmlns:p14="http://schemas.microsoft.com/office/powerpoint/2010/main">
    <mc:Choice Requires="p14">
      <p:transition spd="slow" p14:dur="2000" advTm="78310"/>
    </mc:Choice>
    <mc:Fallback xmlns="">
      <p:transition spd="slow" advTm="78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246AE-179A-4D9A-8B82-46202B74541A}"/>
              </a:ext>
            </a:extLst>
          </p:cNvPr>
          <p:cNvSpPr>
            <a:spLocks noGrp="1"/>
          </p:cNvSpPr>
          <p:nvPr>
            <p:ph type="title"/>
          </p:nvPr>
        </p:nvSpPr>
        <p:spPr/>
        <p:txBody>
          <a:bodyPr/>
          <a:lstStyle/>
          <a:p>
            <a:r>
              <a:rPr lang="en-US" dirty="0"/>
              <a:t>Who am I?</a:t>
            </a:r>
            <a:br>
              <a:rPr lang="en-US" dirty="0"/>
            </a:br>
            <a:r>
              <a:rPr lang="en-US" dirty="0"/>
              <a:t>(Personal Story)</a:t>
            </a:r>
          </a:p>
        </p:txBody>
      </p:sp>
      <p:graphicFrame>
        <p:nvGraphicFramePr>
          <p:cNvPr id="4" name="Diagram 4">
            <a:extLst>
              <a:ext uri="{FF2B5EF4-FFF2-40B4-BE49-F238E27FC236}">
                <a16:creationId xmlns:a16="http://schemas.microsoft.com/office/drawing/2014/main" id="{C9C21165-97F0-4B38-AB9C-1A04A9D9C3D4}"/>
              </a:ext>
            </a:extLst>
          </p:cNvPr>
          <p:cNvGraphicFramePr>
            <a:graphicFrameLocks noGrp="1"/>
          </p:cNvGraphicFramePr>
          <p:nvPr>
            <p:ph idx="1"/>
            <p:extLst>
              <p:ext uri="{D42A27DB-BD31-4B8C-83A1-F6EECF244321}">
                <p14:modId xmlns:p14="http://schemas.microsoft.com/office/powerpoint/2010/main" val="1526389699"/>
              </p:ext>
            </p:extLst>
          </p:nvPr>
        </p:nvGraphicFramePr>
        <p:xfrm>
          <a:off x="3826405" y="806450"/>
          <a:ext cx="73152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2" name="TextBox 11">
            <a:extLst>
              <a:ext uri="{FF2B5EF4-FFF2-40B4-BE49-F238E27FC236}">
                <a16:creationId xmlns:a16="http://schemas.microsoft.com/office/drawing/2014/main" id="{7942A305-B7A5-4732-B9A6-EC94A1A81A02}"/>
              </a:ext>
            </a:extLst>
          </p:cNvPr>
          <p:cNvSpPr txBox="1"/>
          <p:nvPr/>
        </p:nvSpPr>
        <p:spPr>
          <a:xfrm>
            <a:off x="6686550" y="2781300"/>
            <a:ext cx="20764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t> </a:t>
            </a:r>
            <a:r>
              <a:rPr lang="en-US" sz="3600" b="1">
                <a:solidFill>
                  <a:srgbClr val="FF0000"/>
                </a:solidFill>
              </a:rPr>
              <a:t>Cathy</a:t>
            </a:r>
          </a:p>
        </p:txBody>
      </p:sp>
      <p:sp>
        <p:nvSpPr>
          <p:cNvPr id="1112" name="TextBox 1111">
            <a:extLst>
              <a:ext uri="{FF2B5EF4-FFF2-40B4-BE49-F238E27FC236}">
                <a16:creationId xmlns:a16="http://schemas.microsoft.com/office/drawing/2014/main" id="{476B88C0-AF63-4F4F-984F-9C0F454FDA16}"/>
              </a:ext>
            </a:extLst>
          </p:cNvPr>
          <p:cNvSpPr txBox="1"/>
          <p:nvPr/>
        </p:nvSpPr>
        <p:spPr>
          <a:xfrm>
            <a:off x="9563100" y="1200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1029438688"/>
      </p:ext>
    </p:extLst>
  </p:cSld>
  <p:clrMapOvr>
    <a:masterClrMapping/>
  </p:clrMapOvr>
  <mc:AlternateContent xmlns:mc="http://schemas.openxmlformats.org/markup-compatibility/2006" xmlns:p14="http://schemas.microsoft.com/office/powerpoint/2010/main">
    <mc:Choice Requires="p14">
      <p:transition spd="slow" p14:dur="2000" advTm="136265"/>
    </mc:Choice>
    <mc:Fallback xmlns="">
      <p:transition spd="slow" advTm="136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Mother and daughter</a:t>
            </a:r>
            <a:endParaRPr lang="en-GB" dirty="0"/>
          </a:p>
        </p:txBody>
      </p:sp>
      <p:pic>
        <p:nvPicPr>
          <p:cNvPr id="4" name="IGKDKF-jA10"/>
          <p:cNvPicPr>
            <a:picLocks noGrp="1" noRot="1" noChangeAspect="1"/>
          </p:cNvPicPr>
          <p:nvPr>
            <p:ph idx="1"/>
            <a:videoFile r:link="rId1"/>
          </p:nvPr>
        </p:nvPicPr>
        <p:blipFill>
          <a:blip r:embed="rId5"/>
          <a:stretch>
            <a:fillRect/>
          </a:stretch>
        </p:blipFill>
        <p:spPr>
          <a:xfrm>
            <a:off x="3148013" y="3071813"/>
            <a:ext cx="3657600" cy="2057400"/>
          </a:xfrm>
          <a:prstGeom prst="rect">
            <a:avLst/>
          </a:prstGeom>
          <a:ln w="63500" cap="sq">
            <a:solidFill>
              <a:srgbClr val="FFFFFF"/>
            </a:solidFill>
            <a:prstDash val="solid"/>
            <a:miter lim="800000"/>
          </a:ln>
          <a:effectLst/>
          <a:scene3d>
            <a:camera prst="orthographicFront"/>
            <a:lightRig rig="soft" dir="t"/>
          </a:scene3d>
          <a:sp3d contourW="6350">
            <a:contourClr>
              <a:srgbClr val="000000"/>
            </a:contourClr>
          </a:sp3d>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664197564"/>
      </p:ext>
    </p:extLst>
  </p:cSld>
  <p:clrMapOvr>
    <a:masterClrMapping/>
  </p:clrMapOvr>
  <mc:AlternateContent xmlns:mc="http://schemas.openxmlformats.org/markup-compatibility/2006" xmlns:p14="http://schemas.microsoft.com/office/powerpoint/2010/main">
    <mc:Choice Requires="p14">
      <p:transition spd="slow" p14:dur="2000" advTm="309688"/>
    </mc:Choice>
    <mc:Fallback xmlns="">
      <p:transition spd="slow" advTm="309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DBF99-EE93-4648-8956-0582FEA10B5A}"/>
              </a:ext>
            </a:extLst>
          </p:cNvPr>
          <p:cNvSpPr>
            <a:spLocks noGrp="1"/>
          </p:cNvSpPr>
          <p:nvPr>
            <p:ph type="title"/>
          </p:nvPr>
        </p:nvSpPr>
        <p:spPr/>
        <p:txBody>
          <a:bodyPr>
            <a:normAutofit/>
          </a:bodyPr>
          <a:lstStyle/>
          <a:p>
            <a:r>
              <a:rPr lang="en-US" dirty="0"/>
              <a:t>I am many titles, feelings and beliefs.</a:t>
            </a:r>
          </a:p>
        </p:txBody>
      </p:sp>
      <p:graphicFrame>
        <p:nvGraphicFramePr>
          <p:cNvPr id="4" name="Diagram 4">
            <a:extLst>
              <a:ext uri="{FF2B5EF4-FFF2-40B4-BE49-F238E27FC236}">
                <a16:creationId xmlns:a16="http://schemas.microsoft.com/office/drawing/2014/main" id="{B6742DC0-22F3-4FD1-88BA-033649F17D49}"/>
              </a:ext>
            </a:extLst>
          </p:cNvPr>
          <p:cNvGraphicFramePr>
            <a:graphicFrameLocks noGrp="1"/>
          </p:cNvGraphicFramePr>
          <p:nvPr>
            <p:ph idx="1"/>
            <p:extLst>
              <p:ext uri="{D42A27DB-BD31-4B8C-83A1-F6EECF244321}">
                <p14:modId xmlns:p14="http://schemas.microsoft.com/office/powerpoint/2010/main" val="767768554"/>
              </p:ext>
            </p:extLst>
          </p:nvPr>
        </p:nvGraphicFramePr>
        <p:xfrm>
          <a:off x="3869268" y="1505526"/>
          <a:ext cx="7315200" cy="485173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42" name="Picture 842">
            <a:extLst>
              <a:ext uri="{FF2B5EF4-FFF2-40B4-BE49-F238E27FC236}">
                <a16:creationId xmlns:a16="http://schemas.microsoft.com/office/drawing/2014/main" id="{63D20449-7E62-4BA2-8C83-FED1BB0A2557}"/>
              </a:ext>
            </a:extLst>
          </p:cNvPr>
          <p:cNvPicPr>
            <a:picLocks noChangeAspect="1"/>
          </p:cNvPicPr>
          <p:nvPr/>
        </p:nvPicPr>
        <p:blipFill>
          <a:blip r:embed="rId10"/>
          <a:stretch>
            <a:fillRect/>
          </a:stretch>
        </p:blipFill>
        <p:spPr>
          <a:xfrm>
            <a:off x="3869267" y="4859435"/>
            <a:ext cx="3200400" cy="523022"/>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1069560409"/>
      </p:ext>
    </p:extLst>
  </p:cSld>
  <p:clrMapOvr>
    <a:masterClrMapping/>
  </p:clrMapOvr>
  <mc:AlternateContent xmlns:mc="http://schemas.openxmlformats.org/markup-compatibility/2006" xmlns:p14="http://schemas.microsoft.com/office/powerpoint/2010/main">
    <mc:Choice Requires="p14">
      <p:transition spd="slow" p14:dur="2000" advTm="196457"/>
    </mc:Choice>
    <mc:Fallback xmlns="">
      <p:transition spd="slow" advTm="196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AC02B-65AF-4C71-B366-0E65820B5C4D}"/>
              </a:ext>
            </a:extLst>
          </p:cNvPr>
          <p:cNvSpPr>
            <a:spLocks noGrp="1"/>
          </p:cNvSpPr>
          <p:nvPr>
            <p:ph type="title"/>
          </p:nvPr>
        </p:nvSpPr>
        <p:spPr/>
        <p:txBody>
          <a:bodyPr/>
          <a:lstStyle/>
          <a:p>
            <a:r>
              <a:rPr lang="en-US"/>
              <a:t>Ethics and Values</a:t>
            </a:r>
          </a:p>
        </p:txBody>
      </p:sp>
      <p:sp>
        <p:nvSpPr>
          <p:cNvPr id="3" name="Content Placeholder 2">
            <a:extLst>
              <a:ext uri="{FF2B5EF4-FFF2-40B4-BE49-F238E27FC236}">
                <a16:creationId xmlns:a16="http://schemas.microsoft.com/office/drawing/2014/main" id="{B4E3FAF7-57CC-4A83-97A8-4853D15B46CF}"/>
              </a:ext>
            </a:extLst>
          </p:cNvPr>
          <p:cNvSpPr>
            <a:spLocks noGrp="1"/>
          </p:cNvSpPr>
          <p:nvPr>
            <p:ph idx="1"/>
          </p:nvPr>
        </p:nvSpPr>
        <p:spPr/>
        <p:txBody>
          <a:bodyPr/>
          <a:lstStyle/>
          <a:p>
            <a:r>
              <a:rPr lang="en-US">
                <a:ea typeface="+mn-lt"/>
                <a:cs typeface="+mn-lt"/>
              </a:rPr>
              <a:t>Empowerment ‘relates to the process of helping people to gain greater control over their lives by helping to remove, alleviate or navigate around personal, cultural, or structural obstacles to progress’ and is essentially the process of enabling the individual (Davies 2000 p14). </a:t>
            </a:r>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757606046"/>
      </p:ext>
    </p:extLst>
  </p:cSld>
  <p:clrMapOvr>
    <a:masterClrMapping/>
  </p:clrMapOvr>
  <mc:AlternateContent xmlns:mc="http://schemas.openxmlformats.org/markup-compatibility/2006" xmlns:p14="http://schemas.microsoft.com/office/powerpoint/2010/main">
    <mc:Choice Requires="p14">
      <p:transition spd="slow" p14:dur="2000" advTm="23608"/>
    </mc:Choice>
    <mc:Fallback xmlns="">
      <p:transition spd="slow" advTm="23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53" name="Diagram 553">
            <a:extLst>
              <a:ext uri="{FF2B5EF4-FFF2-40B4-BE49-F238E27FC236}">
                <a16:creationId xmlns:a16="http://schemas.microsoft.com/office/drawing/2014/main" id="{EE053492-B74B-4ACE-8AF7-0FBEA8ABCDF1}"/>
              </a:ext>
            </a:extLst>
          </p:cNvPr>
          <p:cNvGraphicFramePr>
            <a:graphicFrameLocks noGrp="1"/>
          </p:cNvGraphicFramePr>
          <p:nvPr>
            <p:ph idx="1"/>
            <p:extLst>
              <p:ext uri="{D42A27DB-BD31-4B8C-83A1-F6EECF244321}">
                <p14:modId xmlns:p14="http://schemas.microsoft.com/office/powerpoint/2010/main" val="1080398114"/>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05" name="TextBox 804">
            <a:extLst>
              <a:ext uri="{FF2B5EF4-FFF2-40B4-BE49-F238E27FC236}">
                <a16:creationId xmlns:a16="http://schemas.microsoft.com/office/drawing/2014/main" id="{EC745F30-4C52-4478-9790-E3C067DF3F95}"/>
              </a:ext>
            </a:extLst>
          </p:cNvPr>
          <p:cNvSpPr txBox="1"/>
          <p:nvPr/>
        </p:nvSpPr>
        <p:spPr>
          <a:xfrm>
            <a:off x="77618" y="1515552"/>
            <a:ext cx="328295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ea typeface="+mn-lt"/>
                <a:cs typeface="+mn-lt"/>
              </a:rPr>
              <a:t>Maslow’s hierarchy Intrinsic of needs theory  “Intrinsic motivation is the natural tendency to seek out and conquer challenges as we pursue personal interests and exercise capabilities.” </a:t>
            </a:r>
          </a:p>
          <a:p>
            <a:r>
              <a:rPr lang="en-US" sz="1600" dirty="0">
                <a:latin typeface="Arial"/>
                <a:ea typeface="+mn-lt"/>
                <a:cs typeface="+mn-lt"/>
              </a:rPr>
              <a:t> {</a:t>
            </a:r>
            <a:r>
              <a:rPr lang="en-US" sz="1600" dirty="0" err="1">
                <a:latin typeface="Arial"/>
                <a:ea typeface="+mn-lt"/>
                <a:cs typeface="+mn-lt"/>
              </a:rPr>
              <a:t>Deci</a:t>
            </a:r>
            <a:r>
              <a:rPr lang="en-US" sz="1600" dirty="0">
                <a:latin typeface="Arial"/>
                <a:ea typeface="+mn-lt"/>
                <a:cs typeface="+mn-lt"/>
              </a:rPr>
              <a:t> and Ryan, 1985, 2002; Reeve, 1996 cited in Woolfolk et al et al 2008.483)</a:t>
            </a:r>
            <a:endParaRPr lang="en-US" sz="4000" dirty="0">
              <a:latin typeface="Arial"/>
            </a:endParaRPr>
          </a:p>
          <a:p>
            <a:endParaRPr lang="en-US" sz="1600" dirty="0">
              <a:latin typeface="Arial"/>
              <a:cs typeface="Arial"/>
            </a:endParaRPr>
          </a:p>
          <a:p>
            <a:endParaRPr lang="en-US" sz="4000" dirty="0">
              <a:latin typeface="Arial"/>
              <a:cs typeface="Aria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572585742"/>
      </p:ext>
    </p:extLst>
  </p:cSld>
  <p:clrMapOvr>
    <a:masterClrMapping/>
  </p:clrMapOvr>
  <mc:AlternateContent xmlns:mc="http://schemas.openxmlformats.org/markup-compatibility/2006" xmlns:p14="http://schemas.microsoft.com/office/powerpoint/2010/main">
    <mc:Choice Requires="p14">
      <p:transition spd="slow" p14:dur="2000" advTm="23462"/>
    </mc:Choice>
    <mc:Fallback xmlns="">
      <p:transition spd="slow" advTm="23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22105-1ABD-4A5B-BEDD-82A34DB0C300}"/>
              </a:ext>
            </a:extLst>
          </p:cNvPr>
          <p:cNvSpPr>
            <a:spLocks noGrp="1"/>
          </p:cNvSpPr>
          <p:nvPr>
            <p:ph type="title"/>
          </p:nvPr>
        </p:nvSpPr>
        <p:spPr>
          <a:xfrm>
            <a:off x="229827" y="1128407"/>
            <a:ext cx="2947482" cy="4601183"/>
          </a:xfrm>
        </p:spPr>
        <p:txBody>
          <a:bodyPr/>
          <a:lstStyle/>
          <a:p>
            <a:r>
              <a:rPr lang="en-US" dirty="0"/>
              <a:t>Rogers – Facilitation pg.24</a:t>
            </a:r>
            <a:br>
              <a:rPr lang="en-US" dirty="0"/>
            </a:br>
            <a:br>
              <a:rPr lang="en-US" dirty="0"/>
            </a:br>
            <a:r>
              <a:rPr lang="en-US" dirty="0"/>
              <a:t>Person Centered Approach.</a:t>
            </a:r>
          </a:p>
        </p:txBody>
      </p:sp>
      <p:sp>
        <p:nvSpPr>
          <p:cNvPr id="3" name="TextBox 2">
            <a:extLst>
              <a:ext uri="{FF2B5EF4-FFF2-40B4-BE49-F238E27FC236}">
                <a16:creationId xmlns:a16="http://schemas.microsoft.com/office/drawing/2014/main" id="{B76CAA4F-30BD-4653-BAA0-D036AFB7F4F0}"/>
              </a:ext>
            </a:extLst>
          </p:cNvPr>
          <p:cNvSpPr txBox="1"/>
          <p:nvPr/>
        </p:nvSpPr>
        <p:spPr>
          <a:xfrm>
            <a:off x="4724400" y="3200400"/>
            <a:ext cx="4044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i="1"/>
          </a:p>
        </p:txBody>
      </p:sp>
      <p:sp>
        <p:nvSpPr>
          <p:cNvPr id="4" name="TextBox 3">
            <a:extLst>
              <a:ext uri="{FF2B5EF4-FFF2-40B4-BE49-F238E27FC236}">
                <a16:creationId xmlns:a16="http://schemas.microsoft.com/office/drawing/2014/main" id="{0CC31D8E-B137-4D25-B2B7-14773ACEF52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Click to add text</a:t>
            </a:r>
          </a:p>
        </p:txBody>
      </p:sp>
      <p:graphicFrame>
        <p:nvGraphicFramePr>
          <p:cNvPr id="5" name="Diagram 4"/>
          <p:cNvGraphicFramePr/>
          <p:nvPr>
            <p:extLst>
              <p:ext uri="{D42A27DB-BD31-4B8C-83A1-F6EECF244321}">
                <p14:modId xmlns:p14="http://schemas.microsoft.com/office/powerpoint/2010/main" val="109697043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p:cNvSpPr txBox="1"/>
          <p:nvPr/>
        </p:nvSpPr>
        <p:spPr>
          <a:xfrm flipH="1">
            <a:off x="5126182" y="2632364"/>
            <a:ext cx="2341416" cy="523220"/>
          </a:xfrm>
          <a:prstGeom prst="rect">
            <a:avLst/>
          </a:prstGeom>
          <a:noFill/>
        </p:spPr>
        <p:txBody>
          <a:bodyPr wrap="square" rtlCol="0">
            <a:spAutoFit/>
          </a:bodyPr>
          <a:lstStyle/>
          <a:p>
            <a:r>
              <a:rPr lang="en-US" sz="2800" dirty="0">
                <a:solidFill>
                  <a:srgbClr val="FF0000"/>
                </a:solidFill>
                <a:latin typeface="Arial" panose="020B0604020202020204" pitchFamily="34" charset="0"/>
                <a:cs typeface="Arial" panose="020B0604020202020204" pitchFamily="34" charset="0"/>
              </a:rPr>
              <a:t>Facilitation</a:t>
            </a:r>
            <a:endParaRPr lang="en-GB" sz="2800" dirty="0">
              <a:solidFill>
                <a:srgbClr val="FF0000"/>
              </a:solidFill>
              <a:latin typeface="Arial" panose="020B0604020202020204" pitchFamily="34" charset="0"/>
              <a:cs typeface="Arial" panose="020B0604020202020204" pitchFamily="34" charset="0"/>
            </a:endParaRPr>
          </a:p>
        </p:txBody>
      </p:sp>
      <p:sp>
        <p:nvSpPr>
          <p:cNvPr id="7" name="TextBox 6"/>
          <p:cNvSpPr txBox="1"/>
          <p:nvPr/>
        </p:nvSpPr>
        <p:spPr>
          <a:xfrm>
            <a:off x="229827" y="217714"/>
            <a:ext cx="575296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I am here now, aiming to be who I should been</a:t>
            </a:r>
            <a:endParaRPr lang="en-GB" dirty="0">
              <a:latin typeface="Arial" panose="020B0604020202020204" pitchFamily="34" charset="0"/>
              <a:cs typeface="Arial" panose="020B0604020202020204" pitchFamily="34" charset="0"/>
            </a:endParaRPr>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4064637530"/>
      </p:ext>
    </p:extLst>
  </p:cSld>
  <p:clrMapOvr>
    <a:masterClrMapping/>
  </p:clrMapOvr>
  <mc:AlternateContent xmlns:mc="http://schemas.openxmlformats.org/markup-compatibility/2006" xmlns:p14="http://schemas.microsoft.com/office/powerpoint/2010/main">
    <mc:Choice Requires="p14">
      <p:transition spd="slow" p14:dur="2000" advTm="20241"/>
    </mc:Choice>
    <mc:Fallback xmlns="">
      <p:transition spd="slow" advTm="20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984B1-002B-4F9B-9342-5DD2607AA280}"/>
              </a:ext>
            </a:extLst>
          </p:cNvPr>
          <p:cNvSpPr>
            <a:spLocks noGrp="1"/>
          </p:cNvSpPr>
          <p:nvPr>
            <p:ph type="title"/>
          </p:nvPr>
        </p:nvSpPr>
        <p:spPr>
          <a:xfrm>
            <a:off x="517236" y="864108"/>
            <a:ext cx="2661393" cy="5120639"/>
          </a:xfrm>
        </p:spPr>
        <p:txBody>
          <a:bodyPr>
            <a:normAutofit/>
          </a:bodyPr>
          <a:lstStyle/>
          <a:p>
            <a:pPr algn="r"/>
            <a:r>
              <a:rPr lang="en-US" dirty="0">
                <a:solidFill>
                  <a:schemeClr val="tx1">
                    <a:lumMod val="85000"/>
                    <a:lumOff val="15000"/>
                  </a:schemeClr>
                </a:solidFill>
              </a:rPr>
              <a:t>reflexive</a:t>
            </a:r>
          </a:p>
        </p:txBody>
      </p:sp>
      <p:sp>
        <p:nvSpPr>
          <p:cNvPr id="3" name="Content Placeholder 2">
            <a:extLst>
              <a:ext uri="{FF2B5EF4-FFF2-40B4-BE49-F238E27FC236}">
                <a16:creationId xmlns:a16="http://schemas.microsoft.com/office/drawing/2014/main" id="{321D0550-20C0-4254-AFCC-AEAB79FBFEAE}"/>
              </a:ext>
            </a:extLst>
          </p:cNvPr>
          <p:cNvSpPr>
            <a:spLocks noGrp="1"/>
          </p:cNvSpPr>
          <p:nvPr>
            <p:ph idx="1"/>
          </p:nvPr>
        </p:nvSpPr>
        <p:spPr>
          <a:xfrm>
            <a:off x="3971109" y="864108"/>
            <a:ext cx="7228798" cy="5120640"/>
          </a:xfrm>
        </p:spPr>
        <p:txBody>
          <a:bodyPr>
            <a:normAutofit/>
          </a:bodyPr>
          <a:lstStyle/>
          <a:p>
            <a:r>
              <a:rPr lang="en-US" dirty="0">
                <a:ea typeface="+mn-lt"/>
                <a:cs typeface="+mn-lt"/>
              </a:rPr>
              <a:t>“I define reflexivity as self-awareness and agency within that self-awareness by this I mean that we have the ability to think about our thinking and our feeling, to have a feeling about a feeling, to have a desire about a desire, and that this self-awareness flow int0  action”                                                                                                                               (Rennie.1992)          </a:t>
            </a:r>
            <a:endParaRPr lang="en-US"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929618871"/>
      </p:ext>
    </p:extLst>
  </p:cSld>
  <p:clrMapOvr>
    <a:masterClrMapping/>
  </p:clrMapOvr>
  <mc:AlternateContent xmlns:mc="http://schemas.openxmlformats.org/markup-compatibility/2006" xmlns:p14="http://schemas.microsoft.com/office/powerpoint/2010/main">
    <mc:Choice Requires="p14">
      <p:transition spd="slow" p14:dur="2000" advTm="30608"/>
    </mc:Choice>
    <mc:Fallback xmlns="">
      <p:transition spd="slow" advTm="30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DB740-C2B9-4884-B5B3-CDD5BB9C4B40}"/>
              </a:ext>
            </a:extLst>
          </p:cNvPr>
          <p:cNvSpPr>
            <a:spLocks noGrp="1"/>
          </p:cNvSpPr>
          <p:nvPr>
            <p:ph type="title"/>
          </p:nvPr>
        </p:nvSpPr>
        <p:spPr>
          <a:xfrm>
            <a:off x="0" y="1123837"/>
            <a:ext cx="3833091" cy="4601183"/>
          </a:xfrm>
        </p:spPr>
        <p:txBody>
          <a:bodyPr/>
          <a:lstStyle/>
          <a:p>
            <a:r>
              <a:rPr lang="en-US" dirty="0"/>
              <a:t>"I am unique, I am me“</a:t>
            </a:r>
            <a:br>
              <a:rPr lang="en-US" dirty="0"/>
            </a:br>
            <a:br>
              <a:rPr lang="en-US" dirty="0"/>
            </a:br>
            <a:r>
              <a:rPr lang="en-US" dirty="0"/>
              <a:t>      Cathy  (2022)</a:t>
            </a:r>
          </a:p>
        </p:txBody>
      </p:sp>
      <p:pic>
        <p:nvPicPr>
          <p:cNvPr id="4" name="Picture 4" descr="A picture containing text, sky, silhouette&#10;&#10;Description automatically generated">
            <a:extLst>
              <a:ext uri="{FF2B5EF4-FFF2-40B4-BE49-F238E27FC236}">
                <a16:creationId xmlns:a16="http://schemas.microsoft.com/office/drawing/2014/main" id="{43015C12-BD38-4D7B-8256-93F99A311373}"/>
              </a:ext>
            </a:extLst>
          </p:cNvPr>
          <p:cNvPicPr>
            <a:picLocks noGrp="1" noChangeAspect="1"/>
          </p:cNvPicPr>
          <p:nvPr>
            <p:ph idx="1"/>
          </p:nvPr>
        </p:nvPicPr>
        <p:blipFill>
          <a:blip r:embed="rId5"/>
          <a:stretch>
            <a:fillRect/>
          </a:stretch>
        </p:blipFill>
        <p:spPr>
          <a:xfrm>
            <a:off x="3948880" y="874691"/>
            <a:ext cx="4107976" cy="5120640"/>
          </a:xfr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471047607"/>
      </p:ext>
    </p:extLst>
  </p:cSld>
  <p:clrMapOvr>
    <a:masterClrMapping/>
  </p:clrMapOvr>
  <mc:AlternateContent xmlns:mc="http://schemas.openxmlformats.org/markup-compatibility/2006" xmlns:p14="http://schemas.microsoft.com/office/powerpoint/2010/main">
    <mc:Choice Requires="p14">
      <p:transition spd="slow" p14:dur="2000" advTm="14977"/>
    </mc:Choice>
    <mc:Fallback xmlns="">
      <p:transition spd="slow" advTm="14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F19B4E-F985-4DB0-8365-68DA1FC1DE96}"/>
              </a:ext>
            </a:extLst>
          </p:cNvPr>
          <p:cNvSpPr txBox="1"/>
          <p:nvPr/>
        </p:nvSpPr>
        <p:spPr>
          <a:xfrm>
            <a:off x="1273629" y="489857"/>
            <a:ext cx="833845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latin typeface="Arial" panose="020B0604020202020204" pitchFamily="34" charset="0"/>
                <a:cs typeface="Arial" panose="020B0604020202020204" pitchFamily="34" charset="0"/>
              </a:rPr>
              <a:t>References</a:t>
            </a:r>
          </a:p>
          <a:p>
            <a:pPr algn="l"/>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Bassot, B., 2016. T</a:t>
            </a:r>
            <a:r>
              <a:rPr lang="en-US" sz="1200" i="1" dirty="0">
                <a:latin typeface="Arial" panose="020B0604020202020204" pitchFamily="34" charset="0"/>
                <a:cs typeface="Arial" panose="020B0604020202020204" pitchFamily="34" charset="0"/>
              </a:rPr>
              <a:t>he reflective practice guide</a:t>
            </a:r>
            <a:r>
              <a:rPr lang="en-US" sz="1200" dirty="0">
                <a:latin typeface="Arial" panose="020B0604020202020204" pitchFamily="34" charset="0"/>
                <a:cs typeface="Arial" panose="020B0604020202020204" pitchFamily="34" charset="0"/>
              </a:rPr>
              <a:t>. 1st ed. Oxon: Routeledge.</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Bates,B,2016. </a:t>
            </a:r>
            <a:r>
              <a:rPr lang="en-US" sz="1200" i="1" dirty="0">
                <a:latin typeface="Arial" panose="020B0604020202020204" pitchFamily="34" charset="0"/>
                <a:cs typeface="Arial" panose="020B0604020202020204" pitchFamily="34" charset="0"/>
              </a:rPr>
              <a:t>Learning Theories Simplified. </a:t>
            </a:r>
            <a:r>
              <a:rPr lang="en-US" sz="1200" dirty="0">
                <a:latin typeface="Arial" panose="020B0604020202020204" pitchFamily="34" charset="0"/>
                <a:cs typeface="Arial" panose="020B0604020202020204" pitchFamily="34" charset="0"/>
              </a:rPr>
              <a:t>2st ed. London. SAGE.</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ea typeface="+mn-lt"/>
                <a:cs typeface="Arial" panose="020B0604020202020204" pitchFamily="34" charset="0"/>
              </a:rPr>
              <a:t>Bond, T., 2015. ‘</a:t>
            </a:r>
            <a:r>
              <a:rPr lang="en-US" sz="1200" i="1" dirty="0">
                <a:latin typeface="Arial" panose="020B0604020202020204" pitchFamily="34" charset="0"/>
                <a:ea typeface="+mn-lt"/>
                <a:cs typeface="Arial" panose="020B0604020202020204" pitchFamily="34" charset="0"/>
              </a:rPr>
              <a:t>Standards and ethics for counselling in action’</a:t>
            </a:r>
            <a:r>
              <a:rPr lang="en-US" sz="1200" dirty="0">
                <a:latin typeface="Arial" panose="020B0604020202020204" pitchFamily="34" charset="0"/>
                <a:ea typeface="+mn-lt"/>
                <a:cs typeface="Arial" panose="020B0604020202020204" pitchFamily="34" charset="0"/>
              </a:rPr>
              <a:t>. 4th ed. Los Angeles: SAGE</a:t>
            </a:r>
          </a:p>
          <a:p>
            <a:endParaRPr lang="en-US" sz="1200" dirty="0">
              <a:latin typeface="Arial" panose="020B0604020202020204" pitchFamily="34" charset="0"/>
              <a:ea typeface="+mn-lt"/>
              <a:cs typeface="Arial" panose="020B0604020202020204" pitchFamily="34" charset="0"/>
            </a:endParaRPr>
          </a:p>
          <a:p>
            <a:r>
              <a:rPr lang="en-US" sz="1200" dirty="0">
                <a:latin typeface="Arial" panose="020B0604020202020204" pitchFamily="34" charset="0"/>
                <a:ea typeface="+mn-lt"/>
                <a:cs typeface="Arial" panose="020B0604020202020204" pitchFamily="34" charset="0"/>
              </a:rPr>
              <a:t>McLeod,J. 2013. </a:t>
            </a:r>
            <a:r>
              <a:rPr lang="en-US" sz="1200" i="1" dirty="0">
                <a:latin typeface="Arial" panose="020B0604020202020204" pitchFamily="34" charset="0"/>
                <a:ea typeface="+mn-lt"/>
                <a:cs typeface="Arial" panose="020B0604020202020204" pitchFamily="34" charset="0"/>
              </a:rPr>
              <a:t>An Introduction to Counselling</a:t>
            </a:r>
            <a:r>
              <a:rPr lang="en-US" sz="1200" dirty="0">
                <a:latin typeface="Arial" panose="020B0604020202020204" pitchFamily="34" charset="0"/>
                <a:ea typeface="+mn-lt"/>
                <a:cs typeface="Arial" panose="020B0604020202020204" pitchFamily="34" charset="0"/>
              </a:rPr>
              <a:t>. 5</a:t>
            </a:r>
            <a:r>
              <a:rPr lang="en-US" sz="1200" baseline="30000" dirty="0">
                <a:latin typeface="Arial" panose="020B0604020202020204" pitchFamily="34" charset="0"/>
                <a:ea typeface="+mn-lt"/>
                <a:cs typeface="Arial" panose="020B0604020202020204" pitchFamily="34" charset="0"/>
              </a:rPr>
              <a:t>th</a:t>
            </a:r>
            <a:r>
              <a:rPr lang="en-US" sz="1200" dirty="0">
                <a:latin typeface="Arial" panose="020B0604020202020204" pitchFamily="34" charset="0"/>
                <a:ea typeface="+mn-lt"/>
                <a:cs typeface="Arial" panose="020B0604020202020204" pitchFamily="34" charset="0"/>
              </a:rPr>
              <a:t> ed. New York.</a:t>
            </a:r>
          </a:p>
          <a:p>
            <a:endParaRPr lang="en-US" sz="1200" dirty="0">
              <a:latin typeface="Arial" panose="020B0604020202020204" pitchFamily="34" charset="0"/>
              <a:ea typeface="+mn-lt"/>
              <a:cs typeface="Arial" panose="020B0604020202020204" pitchFamily="34" charset="0"/>
            </a:endParaRPr>
          </a:p>
          <a:p>
            <a:r>
              <a:rPr lang="en-US" sz="1200" dirty="0">
                <a:latin typeface="Arial" panose="020B0604020202020204" pitchFamily="34" charset="0"/>
                <a:ea typeface="+mn-lt"/>
                <a:cs typeface="Arial" panose="020B0604020202020204" pitchFamily="34" charset="0"/>
              </a:rPr>
              <a:t>Oelofsen, N., 2012. ‘Developing Reflective Practice’ 1st ed. Banbury: Lantern Publishing.</a:t>
            </a:r>
          </a:p>
          <a:p>
            <a:endParaRPr lang="en-US" sz="1200" dirty="0">
              <a:latin typeface="Arial" panose="020B0604020202020204" pitchFamily="34" charset="0"/>
              <a:ea typeface="+mn-lt"/>
              <a:cs typeface="Arial" panose="020B0604020202020204" pitchFamily="34" charset="0"/>
            </a:endParaRPr>
          </a:p>
          <a:p>
            <a:r>
              <a:rPr lang="en-US" sz="1200" dirty="0">
                <a:latin typeface="Arial" panose="020B0604020202020204" pitchFamily="34" charset="0"/>
                <a:ea typeface="+mn-lt"/>
                <a:cs typeface="Arial" panose="020B0604020202020204" pitchFamily="34" charset="0"/>
              </a:rPr>
              <a:t>Odaci, H., Değerli, F. and Bolat, N., 2017. </a:t>
            </a:r>
            <a:r>
              <a:rPr lang="en-US" sz="1200" i="1" dirty="0">
                <a:latin typeface="Arial" panose="020B0604020202020204" pitchFamily="34" charset="0"/>
                <a:ea typeface="+mn-lt"/>
                <a:cs typeface="Arial" panose="020B0604020202020204" pitchFamily="34" charset="0"/>
              </a:rPr>
              <a:t>Emotional intelligence levels and counselling skills of prospective psychological counsellors</a:t>
            </a:r>
            <a:r>
              <a:rPr lang="en-US" sz="1200" dirty="0">
                <a:latin typeface="Arial" panose="020B0604020202020204" pitchFamily="34" charset="0"/>
                <a:ea typeface="+mn-lt"/>
                <a:cs typeface="Arial" panose="020B0604020202020204" pitchFamily="34" charset="0"/>
              </a:rPr>
              <a:t>. British Journal of Guidance &amp; Counselling, 45(5), pp.622-631.</a:t>
            </a:r>
          </a:p>
          <a:p>
            <a:endParaRPr lang="en-US" sz="1200" dirty="0">
              <a:latin typeface="Arial" panose="020B0604020202020204" pitchFamily="34" charset="0"/>
              <a:ea typeface="+mn-lt"/>
              <a:cs typeface="Arial" panose="020B0604020202020204" pitchFamily="34" charset="0"/>
            </a:endParaRPr>
          </a:p>
          <a:p>
            <a:r>
              <a:rPr lang="en-US" sz="1200" dirty="0">
                <a:latin typeface="Arial" panose="020B0604020202020204" pitchFamily="34" charset="0"/>
                <a:ea typeface="+mn-lt"/>
                <a:cs typeface="Arial" panose="020B0604020202020204" pitchFamily="34" charset="0"/>
              </a:rPr>
              <a:t>Rennie, David L. "</a:t>
            </a:r>
            <a:r>
              <a:rPr lang="en-US" sz="1200" i="1" dirty="0">
                <a:latin typeface="Arial" panose="020B0604020202020204" pitchFamily="34" charset="0"/>
                <a:ea typeface="+mn-lt"/>
                <a:cs typeface="Arial" panose="020B0604020202020204" pitchFamily="34" charset="0"/>
              </a:rPr>
              <a:t>Reflexivity and Person-centered Counseling</a:t>
            </a:r>
            <a:r>
              <a:rPr lang="en-US" sz="1200" dirty="0">
                <a:latin typeface="Arial" panose="020B0604020202020204" pitchFamily="34" charset="0"/>
                <a:ea typeface="+mn-lt"/>
                <a:cs typeface="Arial" panose="020B0604020202020204" pitchFamily="34" charset="0"/>
              </a:rPr>
              <a:t>." Journal of Humanistic Psychology 44.2 (2004): 182-203.</a:t>
            </a:r>
          </a:p>
          <a:p>
            <a:endParaRPr lang="en-US" sz="1200" dirty="0">
              <a:latin typeface="Arial" panose="020B0604020202020204" pitchFamily="34" charset="0"/>
              <a:ea typeface="+mn-lt"/>
              <a:cs typeface="Arial" panose="020B0604020202020204" pitchFamily="34" charset="0"/>
            </a:endParaRPr>
          </a:p>
          <a:p>
            <a:endParaRPr lang="en-US" sz="1200" dirty="0">
              <a:latin typeface="Arial" panose="020B0604020202020204" pitchFamily="34" charset="0"/>
              <a:ea typeface="+mn-lt"/>
              <a:cs typeface="Arial" panose="020B0604020202020204" pitchFamily="34" charset="0"/>
            </a:endParaRPr>
          </a:p>
          <a:p>
            <a:endParaRPr lang="en-US" dirty="0">
              <a:ea typeface="+mn-lt"/>
              <a:cs typeface="+mn-lt"/>
            </a:endParaRPr>
          </a:p>
          <a:p>
            <a:endParaRPr lang="en-US" dirty="0"/>
          </a:p>
          <a:p>
            <a:endParaRPr lang="en-US"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953590931"/>
      </p:ext>
    </p:extLst>
  </p:cSld>
  <p:clrMapOvr>
    <a:masterClrMapping/>
  </p:clrMapOvr>
  <mc:AlternateContent xmlns:mc="http://schemas.openxmlformats.org/markup-compatibility/2006" xmlns:p14="http://schemas.microsoft.com/office/powerpoint/2010/main">
    <mc:Choice Requires="p14">
      <p:transition spd="slow" p14:dur="2000" advTm="3927"/>
    </mc:Choice>
    <mc:Fallback xmlns="">
      <p:transition spd="slow" advTm="3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5" ma:contentTypeDescription="Create a new document." ma:contentTypeScope="" ma:versionID="b121dbbd9c7f2aa02ab205cae0bf3058">
  <xsd:schema xmlns:xsd="http://www.w3.org/2001/XMLSchema" xmlns:xs="http://www.w3.org/2001/XMLSchema" xmlns:p="http://schemas.microsoft.com/office/2006/metadata/properties" xmlns:ns3="2185e222-3c8d-40d1-8655-532d5209bd26" xmlns:ns4="2fff46f4-612e-44ba-884a-bcd0b08f5dc6" targetNamespace="http://schemas.microsoft.com/office/2006/metadata/properties" ma:root="true" ma:fieldsID="a0e26c1c3be04d00c5c704dc20fc20c2" ns3:_="" ns4:_="">
    <xsd:import namespace="2185e222-3c8d-40d1-8655-532d5209bd26"/>
    <xsd:import namespace="2fff46f4-612e-44ba-884a-bcd0b08f5dc6"/>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6FA33CB-1749-4E5D-AA82-74E9A651722C}">
  <ds:schemaRefs>
    <ds:schemaRef ds:uri="http://purl.org/dc/terms/"/>
    <ds:schemaRef ds:uri="http://schemas.microsoft.com/office/2006/documentManagement/types"/>
    <ds:schemaRef ds:uri="http://purl.org/dc/dcmitype/"/>
    <ds:schemaRef ds:uri="http://schemas.microsoft.com/office/infopath/2007/PartnerControls"/>
    <ds:schemaRef ds:uri="2fff46f4-612e-44ba-884a-bcd0b08f5dc6"/>
    <ds:schemaRef ds:uri="http://purl.org/dc/elements/1.1/"/>
    <ds:schemaRef ds:uri="http://schemas.microsoft.com/office/2006/metadata/properties"/>
    <ds:schemaRef ds:uri="http://schemas.openxmlformats.org/package/2006/metadata/core-properties"/>
    <ds:schemaRef ds:uri="2185e222-3c8d-40d1-8655-532d5209bd26"/>
    <ds:schemaRef ds:uri="http://www.w3.org/XML/1998/namespace"/>
  </ds:schemaRefs>
</ds:datastoreItem>
</file>

<file path=customXml/itemProps2.xml><?xml version="1.0" encoding="utf-8"?>
<ds:datastoreItem xmlns:ds="http://schemas.openxmlformats.org/officeDocument/2006/customXml" ds:itemID="{CFAB4F92-2629-4C60-B46E-DFCB4C7B780C}">
  <ds:schemaRefs>
    <ds:schemaRef ds:uri="http://schemas.microsoft.com/sharepoint/v3/contenttype/forms"/>
  </ds:schemaRefs>
</ds:datastoreItem>
</file>

<file path=customXml/itemProps3.xml><?xml version="1.0" encoding="utf-8"?>
<ds:datastoreItem xmlns:ds="http://schemas.openxmlformats.org/officeDocument/2006/customXml" ds:itemID="{3934752E-2FE5-476E-84B5-6ECCD40940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85e222-3c8d-40d1-8655-532d5209bd26"/>
    <ds:schemaRef ds:uri="2fff46f4-612e-44ba-884a-bcd0b08f5d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3144</TotalTime>
  <Words>851</Words>
  <Application>Microsoft Office PowerPoint</Application>
  <PresentationFormat>Widescreen</PresentationFormat>
  <Paragraphs>96</Paragraphs>
  <Slides>16</Slides>
  <Notes>14</Notes>
  <HiddenSlides>0</HiddenSlides>
  <MMClips>19</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                   This Is Me                          By Catherine Rogers</vt:lpstr>
      <vt:lpstr>What is Reflective practice?  </vt:lpstr>
      <vt:lpstr>Gibb's Reflective Cycle - </vt:lpstr>
      <vt:lpstr>Kolb's Experimental learning cycle</vt:lpstr>
      <vt:lpstr>                        (Bates, 2016,p.268)</vt:lpstr>
      <vt:lpstr>(Covey, 2004 pg.39) </vt:lpstr>
      <vt:lpstr>PowerPoint Presentation</vt:lpstr>
      <vt:lpstr>Who am I? (Personal Story)</vt:lpstr>
      <vt:lpstr>Mother and daughter</vt:lpstr>
      <vt:lpstr>I am many titles, feelings and beliefs.</vt:lpstr>
      <vt:lpstr>Ethics and Values</vt:lpstr>
      <vt:lpstr>PowerPoint Presentation</vt:lpstr>
      <vt:lpstr>Rogers – Facilitation pg.24  Person Centered Approach.</vt:lpstr>
      <vt:lpstr>reflexive</vt:lpstr>
      <vt:lpstr>"I am unique, I am me“        Cathy  (2022)</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Rogers</dc:creator>
  <cp:lastModifiedBy>Catherine Rogers</cp:lastModifiedBy>
  <cp:revision>73</cp:revision>
  <dcterms:created xsi:type="dcterms:W3CDTF">2022-02-15T19:18:50Z</dcterms:created>
  <dcterms:modified xsi:type="dcterms:W3CDTF">2022-03-01T21:56:44Z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