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7" r:id="rId11"/>
    <p:sldId id="265" r:id="rId12"/>
    <p:sldId id="266"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239254-B24E-47C5-BE40-152690D337E9}" v="96" dt="2026-01-20T17:14:11.5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7647" autoAdjust="0"/>
  </p:normalViewPr>
  <p:slideViewPr>
    <p:cSldViewPr snapToGrid="0">
      <p:cViewPr varScale="1">
        <p:scale>
          <a:sx n="56" d="100"/>
          <a:sy n="56" d="100"/>
        </p:scale>
        <p:origin x="1714" y="274"/>
      </p:cViewPr>
      <p:guideLst/>
    </p:cSldViewPr>
  </p:slideViewPr>
  <p:notesTextViewPr>
    <p:cViewPr>
      <p:scale>
        <a:sx n="3" d="2"/>
        <a:sy n="3" d="2"/>
      </p:scale>
      <p:origin x="0" y="-331"/>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ie Hughes" userId="2001e2269d93bb4c" providerId="LiveId" clId="{53F88412-FF2B-4434-8F73-8D56A422D9A9}"/>
    <pc:docChg chg="custSel addSld modSld sldOrd">
      <pc:chgData name="Charlie Hughes" userId="2001e2269d93bb4c" providerId="LiveId" clId="{53F88412-FF2B-4434-8F73-8D56A422D9A9}" dt="2026-01-20T17:14:11.528" v="3393"/>
      <pc:docMkLst>
        <pc:docMk/>
      </pc:docMkLst>
      <pc:sldChg chg="modSp modTransition modAnim modNotesTx">
        <pc:chgData name="Charlie Hughes" userId="2001e2269d93bb4c" providerId="LiveId" clId="{53F88412-FF2B-4434-8F73-8D56A422D9A9}" dt="2026-01-20T17:04:17.142" v="3381" actId="20577"/>
        <pc:sldMkLst>
          <pc:docMk/>
          <pc:sldMk cId="2539874560" sldId="256"/>
        </pc:sldMkLst>
        <pc:spChg chg="mod">
          <ac:chgData name="Charlie Hughes" userId="2001e2269d93bb4c" providerId="LiveId" clId="{53F88412-FF2B-4434-8F73-8D56A422D9A9}" dt="2026-01-20T17:04:09.956" v="3379" actId="20577"/>
          <ac:spMkLst>
            <pc:docMk/>
            <pc:sldMk cId="2539874560" sldId="256"/>
            <ac:spMk id="2" creationId="{90A3A638-BBE6-BA79-8FB1-8AAF4C0F7A66}"/>
          </ac:spMkLst>
        </pc:spChg>
      </pc:sldChg>
      <pc:sldChg chg="addSp delSp modSp mod modTransition setBg modAnim modNotesTx">
        <pc:chgData name="Charlie Hughes" userId="2001e2269d93bb4c" providerId="LiveId" clId="{53F88412-FF2B-4434-8F73-8D56A422D9A9}" dt="2026-01-20T13:07:31.377" v="1977" actId="20577"/>
        <pc:sldMkLst>
          <pc:docMk/>
          <pc:sldMk cId="1635930528" sldId="257"/>
        </pc:sldMkLst>
        <pc:spChg chg="mod">
          <ac:chgData name="Charlie Hughes" userId="2001e2269d93bb4c" providerId="LiveId" clId="{53F88412-FF2B-4434-8F73-8D56A422D9A9}" dt="2026-01-19T14:16:28.594" v="58" actId="26606"/>
          <ac:spMkLst>
            <pc:docMk/>
            <pc:sldMk cId="1635930528" sldId="257"/>
            <ac:spMk id="2" creationId="{9D3CAAAE-56FB-7873-9E6C-465169EFCE34}"/>
          </ac:spMkLst>
        </pc:spChg>
        <pc:spChg chg="del">
          <ac:chgData name="Charlie Hughes" userId="2001e2269d93bb4c" providerId="LiveId" clId="{53F88412-FF2B-4434-8F73-8D56A422D9A9}" dt="2026-01-19T14:16:16.418" v="57" actId="931"/>
          <ac:spMkLst>
            <pc:docMk/>
            <pc:sldMk cId="1635930528" sldId="257"/>
            <ac:spMk id="3" creationId="{5816A2C0-8C57-296A-8005-029252FD6B96}"/>
          </ac:spMkLst>
        </pc:spChg>
        <pc:spChg chg="add mod">
          <ac:chgData name="Charlie Hughes" userId="2001e2269d93bb4c" providerId="LiveId" clId="{53F88412-FF2B-4434-8F73-8D56A422D9A9}" dt="2026-01-19T14:20:12.189" v="97" actId="1076"/>
          <ac:spMkLst>
            <pc:docMk/>
            <pc:sldMk cId="1635930528" sldId="257"/>
            <ac:spMk id="6" creationId="{646D7854-826E-7E19-1BEA-878D3D079783}"/>
          </ac:spMkLst>
        </pc:spChg>
        <pc:spChg chg="add mod">
          <ac:chgData name="Charlie Hughes" userId="2001e2269d93bb4c" providerId="LiveId" clId="{53F88412-FF2B-4434-8F73-8D56A422D9A9}" dt="2026-01-20T13:07:31.377" v="1977" actId="20577"/>
          <ac:spMkLst>
            <pc:docMk/>
            <pc:sldMk cId="1635930528" sldId="257"/>
            <ac:spMk id="9" creationId="{E8265E52-BCD3-5452-5AA3-28BBCA2AC5D5}"/>
          </ac:spMkLst>
        </pc:spChg>
        <pc:spChg chg="add">
          <ac:chgData name="Charlie Hughes" userId="2001e2269d93bb4c" providerId="LiveId" clId="{53F88412-FF2B-4434-8F73-8D56A422D9A9}" dt="2026-01-19T14:16:28.594" v="58" actId="26606"/>
          <ac:spMkLst>
            <pc:docMk/>
            <pc:sldMk cId="1635930528" sldId="257"/>
            <ac:spMk id="12" creationId="{DBC6133C-0615-4CE4-9132-37E609A9BDFA}"/>
          </ac:spMkLst>
        </pc:spChg>
        <pc:spChg chg="add">
          <ac:chgData name="Charlie Hughes" userId="2001e2269d93bb4c" providerId="LiveId" clId="{53F88412-FF2B-4434-8F73-8D56A422D9A9}" dt="2026-01-19T14:16:28.594" v="58" actId="26606"/>
          <ac:spMkLst>
            <pc:docMk/>
            <pc:sldMk cId="1635930528" sldId="257"/>
            <ac:spMk id="14" creationId="{169CC832-2974-4E8D-90ED-3E2941BA7336}"/>
          </ac:spMkLst>
        </pc:spChg>
        <pc:spChg chg="add">
          <ac:chgData name="Charlie Hughes" userId="2001e2269d93bb4c" providerId="LiveId" clId="{53F88412-FF2B-4434-8F73-8D56A422D9A9}" dt="2026-01-19T14:16:28.594" v="58" actId="26606"/>
          <ac:spMkLst>
            <pc:docMk/>
            <pc:sldMk cId="1635930528" sldId="257"/>
            <ac:spMk id="16" creationId="{55222F96-971A-4F90-B841-6BAB416C7AC1}"/>
          </ac:spMkLst>
        </pc:spChg>
        <pc:spChg chg="add">
          <ac:chgData name="Charlie Hughes" userId="2001e2269d93bb4c" providerId="LiveId" clId="{53F88412-FF2B-4434-8F73-8D56A422D9A9}" dt="2026-01-19T14:16:28.594" v="58" actId="26606"/>
          <ac:spMkLst>
            <pc:docMk/>
            <pc:sldMk cId="1635930528" sldId="257"/>
            <ac:spMk id="18" creationId="{08980754-6F4B-43C9-B9BE-127B6BED6586}"/>
          </ac:spMkLst>
        </pc:spChg>
        <pc:spChg chg="add">
          <ac:chgData name="Charlie Hughes" userId="2001e2269d93bb4c" providerId="LiveId" clId="{53F88412-FF2B-4434-8F73-8D56A422D9A9}" dt="2026-01-19T14:16:28.594" v="58" actId="26606"/>
          <ac:spMkLst>
            <pc:docMk/>
            <pc:sldMk cId="1635930528" sldId="257"/>
            <ac:spMk id="20" creationId="{2C1BBA94-3F40-40AA-8BB9-E69E25E537C1}"/>
          </ac:spMkLst>
        </pc:spChg>
        <pc:picChg chg="add del mod">
          <ac:chgData name="Charlie Hughes" userId="2001e2269d93bb4c" providerId="LiveId" clId="{53F88412-FF2B-4434-8F73-8D56A422D9A9}" dt="2026-01-19T15:28:12.917" v="710" actId="478"/>
          <ac:picMkLst>
            <pc:docMk/>
            <pc:sldMk cId="1635930528" sldId="257"/>
            <ac:picMk id="5" creationId="{1FE71072-FB73-21EE-1C1B-CD6222D6368A}"/>
          </ac:picMkLst>
        </pc:picChg>
        <pc:picChg chg="add mod">
          <ac:chgData name="Charlie Hughes" userId="2001e2269d93bb4c" providerId="LiveId" clId="{53F88412-FF2B-4434-8F73-8D56A422D9A9}" dt="2026-01-19T15:28:36.598" v="714" actId="1076"/>
          <ac:picMkLst>
            <pc:docMk/>
            <pc:sldMk cId="1635930528" sldId="257"/>
            <ac:picMk id="8" creationId="{8504942A-455A-9348-1B8D-24E2909ABA44}"/>
          </ac:picMkLst>
        </pc:picChg>
      </pc:sldChg>
      <pc:sldChg chg="addSp delSp modSp new mod modTransition setBg modAnim modNotesTx">
        <pc:chgData name="Charlie Hughes" userId="2001e2269d93bb4c" providerId="LiveId" clId="{53F88412-FF2B-4434-8F73-8D56A422D9A9}" dt="2026-01-20T17:11:33.890" v="3383" actId="20577"/>
        <pc:sldMkLst>
          <pc:docMk/>
          <pc:sldMk cId="2875064557" sldId="258"/>
        </pc:sldMkLst>
        <pc:spChg chg="mod">
          <ac:chgData name="Charlie Hughes" userId="2001e2269d93bb4c" providerId="LiveId" clId="{53F88412-FF2B-4434-8F73-8D56A422D9A9}" dt="2026-01-20T17:11:33.890" v="3383" actId="20577"/>
          <ac:spMkLst>
            <pc:docMk/>
            <pc:sldMk cId="2875064557" sldId="258"/>
            <ac:spMk id="2" creationId="{6752E0C1-B896-7CC9-91A3-FFA566349AAC}"/>
          </ac:spMkLst>
        </pc:spChg>
        <pc:spChg chg="del">
          <ac:chgData name="Charlie Hughes" userId="2001e2269d93bb4c" providerId="LiveId" clId="{53F88412-FF2B-4434-8F73-8D56A422D9A9}" dt="2026-01-19T15:44:07.246" v="852" actId="931"/>
          <ac:spMkLst>
            <pc:docMk/>
            <pc:sldMk cId="2875064557" sldId="258"/>
            <ac:spMk id="3" creationId="{20EAE505-86F0-AB39-8740-153FA9193DA6}"/>
          </ac:spMkLst>
        </pc:spChg>
        <pc:spChg chg="add mod">
          <ac:chgData name="Charlie Hughes" userId="2001e2269d93bb4c" providerId="LiveId" clId="{53F88412-FF2B-4434-8F73-8D56A422D9A9}" dt="2026-01-19T16:12:30.400" v="1267" actId="1076"/>
          <ac:spMkLst>
            <pc:docMk/>
            <pc:sldMk cId="2875064557" sldId="258"/>
            <ac:spMk id="6" creationId="{51B0010A-F203-1BF9-A337-A0518DAEA070}"/>
          </ac:spMkLst>
        </pc:spChg>
        <pc:spChg chg="add mod">
          <ac:chgData name="Charlie Hughes" userId="2001e2269d93bb4c" providerId="LiveId" clId="{53F88412-FF2B-4434-8F73-8D56A422D9A9}" dt="2026-01-20T12:14:40.725" v="1475" actId="27636"/>
          <ac:spMkLst>
            <pc:docMk/>
            <pc:sldMk cId="2875064557" sldId="258"/>
            <ac:spMk id="9" creationId="{96FEA383-6655-5B68-02B0-7819415124B3}"/>
          </ac:spMkLst>
        </pc:spChg>
        <pc:spChg chg="add">
          <ac:chgData name="Charlie Hughes" userId="2001e2269d93bb4c" providerId="LiveId" clId="{53F88412-FF2B-4434-8F73-8D56A422D9A9}" dt="2026-01-19T15:44:22.035" v="853" actId="26606"/>
          <ac:spMkLst>
            <pc:docMk/>
            <pc:sldMk cId="2875064557" sldId="258"/>
            <ac:spMk id="12" creationId="{2EB492CD-616E-47F8-933B-5E2D952A0593}"/>
          </ac:spMkLst>
        </pc:spChg>
        <pc:spChg chg="add">
          <ac:chgData name="Charlie Hughes" userId="2001e2269d93bb4c" providerId="LiveId" clId="{53F88412-FF2B-4434-8F73-8D56A422D9A9}" dt="2026-01-19T15:44:22.035" v="853" actId="26606"/>
          <ac:spMkLst>
            <pc:docMk/>
            <pc:sldMk cId="2875064557" sldId="258"/>
            <ac:spMk id="14" creationId="{59383CF9-23B5-4335-9B21-1791C4CF1C75}"/>
          </ac:spMkLst>
        </pc:spChg>
        <pc:spChg chg="add">
          <ac:chgData name="Charlie Hughes" userId="2001e2269d93bb4c" providerId="LiveId" clId="{53F88412-FF2B-4434-8F73-8D56A422D9A9}" dt="2026-01-19T15:44:22.035" v="853" actId="26606"/>
          <ac:spMkLst>
            <pc:docMk/>
            <pc:sldMk cId="2875064557" sldId="258"/>
            <ac:spMk id="16" creationId="{0007FE00-9498-4706-B255-6437B0252C02}"/>
          </ac:spMkLst>
        </pc:spChg>
        <pc:picChg chg="add mod">
          <ac:chgData name="Charlie Hughes" userId="2001e2269d93bb4c" providerId="LiveId" clId="{53F88412-FF2B-4434-8F73-8D56A422D9A9}" dt="2026-01-19T16:12:27.421" v="1266" actId="1076"/>
          <ac:picMkLst>
            <pc:docMk/>
            <pc:sldMk cId="2875064557" sldId="258"/>
            <ac:picMk id="5" creationId="{D2757F38-385B-5F37-B1F9-6FE211E142B3}"/>
          </ac:picMkLst>
        </pc:picChg>
      </pc:sldChg>
      <pc:sldChg chg="addSp delSp modSp new mod modTransition setBg modAnim modNotesTx">
        <pc:chgData name="Charlie Hughes" userId="2001e2269d93bb4c" providerId="LiveId" clId="{53F88412-FF2B-4434-8F73-8D56A422D9A9}" dt="2026-01-20T12:54:15.944" v="1812"/>
        <pc:sldMkLst>
          <pc:docMk/>
          <pc:sldMk cId="3256190547" sldId="259"/>
        </pc:sldMkLst>
        <pc:spChg chg="mod">
          <ac:chgData name="Charlie Hughes" userId="2001e2269d93bb4c" providerId="LiveId" clId="{53F88412-FF2B-4434-8F73-8D56A422D9A9}" dt="2026-01-20T12:42:11.752" v="1517" actId="26606"/>
          <ac:spMkLst>
            <pc:docMk/>
            <pc:sldMk cId="3256190547" sldId="259"/>
            <ac:spMk id="2" creationId="{269FC0E5-3BBC-DB8D-316D-02B0C57F43C5}"/>
          </ac:spMkLst>
        </pc:spChg>
        <pc:spChg chg="del">
          <ac:chgData name="Charlie Hughes" userId="2001e2269d93bb4c" providerId="LiveId" clId="{53F88412-FF2B-4434-8F73-8D56A422D9A9}" dt="2026-01-20T12:41:57.690" v="1516" actId="931"/>
          <ac:spMkLst>
            <pc:docMk/>
            <pc:sldMk cId="3256190547" sldId="259"/>
            <ac:spMk id="3" creationId="{2C8B8911-C917-0F9C-5F1E-6479009E12FC}"/>
          </ac:spMkLst>
        </pc:spChg>
        <pc:spChg chg="add mod">
          <ac:chgData name="Charlie Hughes" userId="2001e2269d93bb4c" providerId="LiveId" clId="{53F88412-FF2B-4434-8F73-8D56A422D9A9}" dt="2026-01-20T12:53:26.913" v="1804" actId="20577"/>
          <ac:spMkLst>
            <pc:docMk/>
            <pc:sldMk cId="3256190547" sldId="259"/>
            <ac:spMk id="9" creationId="{E934B484-937B-281A-3E55-D8B040872DA0}"/>
          </ac:spMkLst>
        </pc:spChg>
        <pc:spChg chg="add">
          <ac:chgData name="Charlie Hughes" userId="2001e2269d93bb4c" providerId="LiveId" clId="{53F88412-FF2B-4434-8F73-8D56A422D9A9}" dt="2026-01-20T12:42:11.752" v="1517" actId="26606"/>
          <ac:spMkLst>
            <pc:docMk/>
            <pc:sldMk cId="3256190547" sldId="259"/>
            <ac:spMk id="12" creationId="{201CC55D-ED54-4C5C-95E6-10947BD1103B}"/>
          </ac:spMkLst>
        </pc:spChg>
        <pc:spChg chg="add">
          <ac:chgData name="Charlie Hughes" userId="2001e2269d93bb4c" providerId="LiveId" clId="{53F88412-FF2B-4434-8F73-8D56A422D9A9}" dt="2026-01-20T12:42:11.752" v="1517" actId="26606"/>
          <ac:spMkLst>
            <pc:docMk/>
            <pc:sldMk cId="3256190547" sldId="259"/>
            <ac:spMk id="18" creationId="{3873B707-463F-40B0-8227-E8CC6C67EB25}"/>
          </ac:spMkLst>
        </pc:spChg>
        <pc:spChg chg="add">
          <ac:chgData name="Charlie Hughes" userId="2001e2269d93bb4c" providerId="LiveId" clId="{53F88412-FF2B-4434-8F73-8D56A422D9A9}" dt="2026-01-20T12:42:11.752" v="1517" actId="26606"/>
          <ac:spMkLst>
            <pc:docMk/>
            <pc:sldMk cId="3256190547" sldId="259"/>
            <ac:spMk id="20" creationId="{C13237C8-E62C-4F0D-A318-BD6FB6C2D138}"/>
          </ac:spMkLst>
        </pc:spChg>
        <pc:spChg chg="add">
          <ac:chgData name="Charlie Hughes" userId="2001e2269d93bb4c" providerId="LiveId" clId="{53F88412-FF2B-4434-8F73-8D56A422D9A9}" dt="2026-01-20T12:42:11.752" v="1517" actId="26606"/>
          <ac:spMkLst>
            <pc:docMk/>
            <pc:sldMk cId="3256190547" sldId="259"/>
            <ac:spMk id="22" creationId="{19C9EAEA-39D0-4B0E-A0EB-51E7B26740B1}"/>
          </ac:spMkLst>
        </pc:spChg>
        <pc:grpChg chg="add">
          <ac:chgData name="Charlie Hughes" userId="2001e2269d93bb4c" providerId="LiveId" clId="{53F88412-FF2B-4434-8F73-8D56A422D9A9}" dt="2026-01-20T12:42:11.752" v="1517" actId="26606"/>
          <ac:grpSpMkLst>
            <pc:docMk/>
            <pc:sldMk cId="3256190547" sldId="259"/>
            <ac:grpSpMk id="14" creationId="{1DE889C7-FAD6-4397-98E2-05D503484459}"/>
          </ac:grpSpMkLst>
        </pc:grpChg>
        <pc:picChg chg="add mod">
          <ac:chgData name="Charlie Hughes" userId="2001e2269d93bb4c" providerId="LiveId" clId="{53F88412-FF2B-4434-8F73-8D56A422D9A9}" dt="2026-01-20T12:42:11.752" v="1517" actId="26606"/>
          <ac:picMkLst>
            <pc:docMk/>
            <pc:sldMk cId="3256190547" sldId="259"/>
            <ac:picMk id="5" creationId="{1F3A877D-E77E-CCA0-EF80-EB954C0D107F}"/>
          </ac:picMkLst>
        </pc:picChg>
      </pc:sldChg>
      <pc:sldChg chg="addSp delSp modSp new mod modTransition setBg modAnim modNotesTx">
        <pc:chgData name="Charlie Hughes" userId="2001e2269d93bb4c" providerId="LiveId" clId="{53F88412-FF2B-4434-8F73-8D56A422D9A9}" dt="2026-01-20T17:12:38.593" v="3386" actId="20577"/>
        <pc:sldMkLst>
          <pc:docMk/>
          <pc:sldMk cId="946084366" sldId="260"/>
        </pc:sldMkLst>
        <pc:spChg chg="mod">
          <ac:chgData name="Charlie Hughes" userId="2001e2269d93bb4c" providerId="LiveId" clId="{53F88412-FF2B-4434-8F73-8D56A422D9A9}" dt="2026-01-20T17:11:40.861" v="3385" actId="20577"/>
          <ac:spMkLst>
            <pc:docMk/>
            <pc:sldMk cId="946084366" sldId="260"/>
            <ac:spMk id="2" creationId="{C005C2D6-3A16-1562-C5BE-39EB77BE634C}"/>
          </ac:spMkLst>
        </pc:spChg>
        <pc:spChg chg="del">
          <ac:chgData name="Charlie Hughes" userId="2001e2269d93bb4c" providerId="LiveId" clId="{53F88412-FF2B-4434-8F73-8D56A422D9A9}" dt="2026-01-20T12:57:23.955" v="1849" actId="931"/>
          <ac:spMkLst>
            <pc:docMk/>
            <pc:sldMk cId="946084366" sldId="260"/>
            <ac:spMk id="3" creationId="{6903D451-2312-4893-F351-B95D752C08B4}"/>
          </ac:spMkLst>
        </pc:spChg>
        <pc:spChg chg="add mod">
          <ac:chgData name="Charlie Hughes" userId="2001e2269d93bb4c" providerId="LiveId" clId="{53F88412-FF2B-4434-8F73-8D56A422D9A9}" dt="2026-01-20T17:12:38.593" v="3386" actId="20577"/>
          <ac:spMkLst>
            <pc:docMk/>
            <pc:sldMk cId="946084366" sldId="260"/>
            <ac:spMk id="9" creationId="{88992717-2C4D-AA9F-49DE-D703DF431EFC}"/>
          </ac:spMkLst>
        </pc:spChg>
        <pc:spChg chg="add">
          <ac:chgData name="Charlie Hughes" userId="2001e2269d93bb4c" providerId="LiveId" clId="{53F88412-FF2B-4434-8F73-8D56A422D9A9}" dt="2026-01-20T12:57:36.350" v="1850" actId="26606"/>
          <ac:spMkLst>
            <pc:docMk/>
            <pc:sldMk cId="946084366" sldId="260"/>
            <ac:spMk id="12" creationId="{058A14AF-9FB5-4CC7-BA35-E8E85D3EDF0E}"/>
          </ac:spMkLst>
        </pc:spChg>
        <pc:spChg chg="add">
          <ac:chgData name="Charlie Hughes" userId="2001e2269d93bb4c" providerId="LiveId" clId="{53F88412-FF2B-4434-8F73-8D56A422D9A9}" dt="2026-01-20T12:57:36.350" v="1850" actId="26606"/>
          <ac:spMkLst>
            <pc:docMk/>
            <pc:sldMk cId="946084366" sldId="260"/>
            <ac:spMk id="14" creationId="{3A9A4357-BD1D-4622-A4FE-766E6AB8DE84}"/>
          </ac:spMkLst>
        </pc:spChg>
        <pc:spChg chg="add">
          <ac:chgData name="Charlie Hughes" userId="2001e2269d93bb4c" providerId="LiveId" clId="{53F88412-FF2B-4434-8F73-8D56A422D9A9}" dt="2026-01-20T12:57:36.350" v="1850" actId="26606"/>
          <ac:spMkLst>
            <pc:docMk/>
            <pc:sldMk cId="946084366" sldId="260"/>
            <ac:spMk id="16" creationId="{E659831F-0D9A-4C63-9EBB-8435B85A440F}"/>
          </ac:spMkLst>
        </pc:spChg>
        <pc:spChg chg="add">
          <ac:chgData name="Charlie Hughes" userId="2001e2269d93bb4c" providerId="LiveId" clId="{53F88412-FF2B-4434-8F73-8D56A422D9A9}" dt="2026-01-20T12:57:36.350" v="1850" actId="26606"/>
          <ac:spMkLst>
            <pc:docMk/>
            <pc:sldMk cId="946084366" sldId="260"/>
            <ac:spMk id="18" creationId="{E6995CE5-F890-4ABA-82A2-26507CE8D2A3}"/>
          </ac:spMkLst>
        </pc:spChg>
        <pc:picChg chg="add mod">
          <ac:chgData name="Charlie Hughes" userId="2001e2269d93bb4c" providerId="LiveId" clId="{53F88412-FF2B-4434-8F73-8D56A422D9A9}" dt="2026-01-20T12:57:36.350" v="1850" actId="26606"/>
          <ac:picMkLst>
            <pc:docMk/>
            <pc:sldMk cId="946084366" sldId="260"/>
            <ac:picMk id="5" creationId="{594E64AC-308A-D210-D4AA-021B6D0AA0FF}"/>
          </ac:picMkLst>
        </pc:picChg>
      </pc:sldChg>
      <pc:sldChg chg="addSp delSp modSp new mod modTransition setBg modAnim modNotesTx">
        <pc:chgData name="Charlie Hughes" userId="2001e2269d93bb4c" providerId="LiveId" clId="{53F88412-FF2B-4434-8F73-8D56A422D9A9}" dt="2026-01-20T13:28:52.927" v="2433"/>
        <pc:sldMkLst>
          <pc:docMk/>
          <pc:sldMk cId="568185062" sldId="261"/>
        </pc:sldMkLst>
        <pc:spChg chg="mod">
          <ac:chgData name="Charlie Hughes" userId="2001e2269d93bb4c" providerId="LiveId" clId="{53F88412-FF2B-4434-8F73-8D56A422D9A9}" dt="2026-01-20T13:19:26.972" v="2129" actId="26606"/>
          <ac:spMkLst>
            <pc:docMk/>
            <pc:sldMk cId="568185062" sldId="261"/>
            <ac:spMk id="2" creationId="{CAEDC498-4D4F-C5F5-909D-8F0BDB388C47}"/>
          </ac:spMkLst>
        </pc:spChg>
        <pc:spChg chg="del">
          <ac:chgData name="Charlie Hughes" userId="2001e2269d93bb4c" providerId="LiveId" clId="{53F88412-FF2B-4434-8F73-8D56A422D9A9}" dt="2026-01-20T13:19:16.635" v="2128" actId="931"/>
          <ac:spMkLst>
            <pc:docMk/>
            <pc:sldMk cId="568185062" sldId="261"/>
            <ac:spMk id="3" creationId="{14BCF965-6EBE-73CE-D68F-C0DBAA9DC6E9}"/>
          </ac:spMkLst>
        </pc:spChg>
        <pc:spChg chg="add mod">
          <ac:chgData name="Charlie Hughes" userId="2001e2269d93bb4c" providerId="LiveId" clId="{53F88412-FF2B-4434-8F73-8D56A422D9A9}" dt="2026-01-20T13:26:18.669" v="2393" actId="27636"/>
          <ac:spMkLst>
            <pc:docMk/>
            <pc:sldMk cId="568185062" sldId="261"/>
            <ac:spMk id="9" creationId="{5F6071FF-6AD9-9DE9-23AD-CDD7A0BC3E5F}"/>
          </ac:spMkLst>
        </pc:spChg>
        <pc:spChg chg="add">
          <ac:chgData name="Charlie Hughes" userId="2001e2269d93bb4c" providerId="LiveId" clId="{53F88412-FF2B-4434-8F73-8D56A422D9A9}" dt="2026-01-20T13:19:26.972" v="2129" actId="26606"/>
          <ac:spMkLst>
            <pc:docMk/>
            <pc:sldMk cId="568185062" sldId="261"/>
            <ac:spMk id="12" creationId="{2EB492CD-616E-47F8-933B-5E2D952A0593}"/>
          </ac:spMkLst>
        </pc:spChg>
        <pc:spChg chg="add">
          <ac:chgData name="Charlie Hughes" userId="2001e2269d93bb4c" providerId="LiveId" clId="{53F88412-FF2B-4434-8F73-8D56A422D9A9}" dt="2026-01-20T13:19:26.972" v="2129" actId="26606"/>
          <ac:spMkLst>
            <pc:docMk/>
            <pc:sldMk cId="568185062" sldId="261"/>
            <ac:spMk id="14" creationId="{59383CF9-23B5-4335-9B21-1791C4CF1C75}"/>
          </ac:spMkLst>
        </pc:spChg>
        <pc:spChg chg="add">
          <ac:chgData name="Charlie Hughes" userId="2001e2269d93bb4c" providerId="LiveId" clId="{53F88412-FF2B-4434-8F73-8D56A422D9A9}" dt="2026-01-20T13:19:26.972" v="2129" actId="26606"/>
          <ac:spMkLst>
            <pc:docMk/>
            <pc:sldMk cId="568185062" sldId="261"/>
            <ac:spMk id="16" creationId="{0007FE00-9498-4706-B255-6437B0252C02}"/>
          </ac:spMkLst>
        </pc:spChg>
        <pc:picChg chg="add mod">
          <ac:chgData name="Charlie Hughes" userId="2001e2269d93bb4c" providerId="LiveId" clId="{53F88412-FF2B-4434-8F73-8D56A422D9A9}" dt="2026-01-20T13:19:26.972" v="2129" actId="26606"/>
          <ac:picMkLst>
            <pc:docMk/>
            <pc:sldMk cId="568185062" sldId="261"/>
            <ac:picMk id="5" creationId="{4EAAA542-503E-126A-788E-C619DEEF3FA8}"/>
          </ac:picMkLst>
        </pc:picChg>
      </pc:sldChg>
      <pc:sldChg chg="addSp modSp new mod modTransition setBg modAnim modNotesTx">
        <pc:chgData name="Charlie Hughes" userId="2001e2269d93bb4c" providerId="LiveId" clId="{53F88412-FF2B-4434-8F73-8D56A422D9A9}" dt="2026-01-20T17:14:11.528" v="3393"/>
        <pc:sldMkLst>
          <pc:docMk/>
          <pc:sldMk cId="2762211008" sldId="262"/>
        </pc:sldMkLst>
        <pc:spChg chg="mod">
          <ac:chgData name="Charlie Hughes" userId="2001e2269d93bb4c" providerId="LiveId" clId="{53F88412-FF2B-4434-8F73-8D56A422D9A9}" dt="2026-01-20T14:05:17.262" v="2512" actId="26606"/>
          <ac:spMkLst>
            <pc:docMk/>
            <pc:sldMk cId="2762211008" sldId="262"/>
            <ac:spMk id="2" creationId="{58AC9DC3-19CF-8F27-1017-F1DBFDF00A3E}"/>
          </ac:spMkLst>
        </pc:spChg>
        <pc:spChg chg="mod">
          <ac:chgData name="Charlie Hughes" userId="2001e2269d93bb4c" providerId="LiveId" clId="{53F88412-FF2B-4434-8F73-8D56A422D9A9}" dt="2026-01-20T17:13:30.698" v="3387"/>
          <ac:spMkLst>
            <pc:docMk/>
            <pc:sldMk cId="2762211008" sldId="262"/>
            <ac:spMk id="3" creationId="{5D6B4D95-2080-0105-0537-35B1E7D790C6}"/>
          </ac:spMkLst>
        </pc:spChg>
        <pc:spChg chg="add">
          <ac:chgData name="Charlie Hughes" userId="2001e2269d93bb4c" providerId="LiveId" clId="{53F88412-FF2B-4434-8F73-8D56A422D9A9}" dt="2026-01-20T14:05:17.262" v="2512" actId="26606"/>
          <ac:spMkLst>
            <pc:docMk/>
            <pc:sldMk cId="2762211008" sldId="262"/>
            <ac:spMk id="8" creationId="{081EA652-8C6A-4E69-BEB9-170809474553}"/>
          </ac:spMkLst>
        </pc:spChg>
        <pc:spChg chg="add">
          <ac:chgData name="Charlie Hughes" userId="2001e2269d93bb4c" providerId="LiveId" clId="{53F88412-FF2B-4434-8F73-8D56A422D9A9}" dt="2026-01-20T14:05:17.262" v="2512" actId="26606"/>
          <ac:spMkLst>
            <pc:docMk/>
            <pc:sldMk cId="2762211008" sldId="262"/>
            <ac:spMk id="10" creationId="{5298780A-33B9-4EA2-8F67-DE68AD62841B}"/>
          </ac:spMkLst>
        </pc:spChg>
        <pc:spChg chg="add">
          <ac:chgData name="Charlie Hughes" userId="2001e2269d93bb4c" providerId="LiveId" clId="{53F88412-FF2B-4434-8F73-8D56A422D9A9}" dt="2026-01-20T14:05:17.262" v="2512" actId="26606"/>
          <ac:spMkLst>
            <pc:docMk/>
            <pc:sldMk cId="2762211008" sldId="262"/>
            <ac:spMk id="12" creationId="{7F488E8B-4E1E-4402-8935-D4E6C02615C7}"/>
          </ac:spMkLst>
        </pc:spChg>
      </pc:sldChg>
      <pc:sldChg chg="addSp delSp modSp new mod modTransition setBg modAnim">
        <pc:chgData name="Charlie Hughes" userId="2001e2269d93bb4c" providerId="LiveId" clId="{53F88412-FF2B-4434-8F73-8D56A422D9A9}" dt="2026-01-20T14:38:05.523" v="2921"/>
        <pc:sldMkLst>
          <pc:docMk/>
          <pc:sldMk cId="743000648" sldId="263"/>
        </pc:sldMkLst>
        <pc:spChg chg="mod">
          <ac:chgData name="Charlie Hughes" userId="2001e2269d93bb4c" providerId="LiveId" clId="{53F88412-FF2B-4434-8F73-8D56A422D9A9}" dt="2026-01-20T14:03:49.099" v="2454" actId="26606"/>
          <ac:spMkLst>
            <pc:docMk/>
            <pc:sldMk cId="743000648" sldId="263"/>
            <ac:spMk id="2" creationId="{1DE5224A-DC65-4A4A-B22F-AC7AD5B17433}"/>
          </ac:spMkLst>
        </pc:spChg>
        <pc:spChg chg="del">
          <ac:chgData name="Charlie Hughes" userId="2001e2269d93bb4c" providerId="LiveId" clId="{53F88412-FF2B-4434-8F73-8D56A422D9A9}" dt="2026-01-20T14:03:49.099" v="2454" actId="26606"/>
          <ac:spMkLst>
            <pc:docMk/>
            <pc:sldMk cId="743000648" sldId="263"/>
            <ac:spMk id="3" creationId="{A69EA4CD-CA21-34A0-6DE0-9DA3B8D482CB}"/>
          </ac:spMkLst>
        </pc:spChg>
        <pc:spChg chg="add">
          <ac:chgData name="Charlie Hughes" userId="2001e2269d93bb4c" providerId="LiveId" clId="{53F88412-FF2B-4434-8F73-8D56A422D9A9}" dt="2026-01-20T14:03:49.099" v="2454" actId="26606"/>
          <ac:spMkLst>
            <pc:docMk/>
            <pc:sldMk cId="743000648" sldId="263"/>
            <ac:spMk id="9" creationId="{EB0222B5-B739-82A9-5CCC-C5585AE12A69}"/>
          </ac:spMkLst>
        </pc:spChg>
        <pc:spChg chg="add">
          <ac:chgData name="Charlie Hughes" userId="2001e2269d93bb4c" providerId="LiveId" clId="{53F88412-FF2B-4434-8F73-8D56A422D9A9}" dt="2026-01-20T14:03:49.099" v="2454" actId="26606"/>
          <ac:spMkLst>
            <pc:docMk/>
            <pc:sldMk cId="743000648" sldId="263"/>
            <ac:spMk id="11" creationId="{5BE23E75-E7E9-4D9F-6D25-5512363F8621}"/>
          </ac:spMkLst>
        </pc:spChg>
        <pc:picChg chg="add">
          <ac:chgData name="Charlie Hughes" userId="2001e2269d93bb4c" providerId="LiveId" clId="{53F88412-FF2B-4434-8F73-8D56A422D9A9}" dt="2026-01-20T14:03:49.099" v="2454" actId="26606"/>
          <ac:picMkLst>
            <pc:docMk/>
            <pc:sldMk cId="743000648" sldId="263"/>
            <ac:picMk id="5" creationId="{45FA66DC-8E21-2B81-84D0-47F067DAAB9D}"/>
          </ac:picMkLst>
        </pc:picChg>
        <pc:cxnChg chg="add">
          <ac:chgData name="Charlie Hughes" userId="2001e2269d93bb4c" providerId="LiveId" clId="{53F88412-FF2B-4434-8F73-8D56A422D9A9}" dt="2026-01-20T14:03:49.099" v="2454" actId="26606"/>
          <ac:cxnSpMkLst>
            <pc:docMk/>
            <pc:sldMk cId="743000648" sldId="263"/>
            <ac:cxnSpMk id="13" creationId="{61B115DB-65EB-3FC3-7284-CFDF4ADC60B6}"/>
          </ac:cxnSpMkLst>
        </pc:cxnChg>
      </pc:sldChg>
      <pc:sldChg chg="addSp delSp modSp new mod modTransition setBg modAnim modNotesTx">
        <pc:chgData name="Charlie Hughes" userId="2001e2269d93bb4c" providerId="LiveId" clId="{53F88412-FF2B-4434-8F73-8D56A422D9A9}" dt="2026-01-20T17:01:02.188" v="3377" actId="20577"/>
        <pc:sldMkLst>
          <pc:docMk/>
          <pc:sldMk cId="3180841735" sldId="264"/>
        </pc:sldMkLst>
        <pc:spChg chg="mod">
          <ac:chgData name="Charlie Hughes" userId="2001e2269d93bb4c" providerId="LiveId" clId="{53F88412-FF2B-4434-8F73-8D56A422D9A9}" dt="2026-01-20T14:04:16.101" v="2466" actId="26606"/>
          <ac:spMkLst>
            <pc:docMk/>
            <pc:sldMk cId="3180841735" sldId="264"/>
            <ac:spMk id="2" creationId="{FBD06D7A-F772-DDCF-7F86-72432A020480}"/>
          </ac:spMkLst>
        </pc:spChg>
        <pc:spChg chg="del">
          <ac:chgData name="Charlie Hughes" userId="2001e2269d93bb4c" providerId="LiveId" clId="{53F88412-FF2B-4434-8F73-8D56A422D9A9}" dt="2026-01-20T14:04:16.101" v="2466" actId="26606"/>
          <ac:spMkLst>
            <pc:docMk/>
            <pc:sldMk cId="3180841735" sldId="264"/>
            <ac:spMk id="3" creationId="{0F2CD493-987D-081F-9CF0-505D34EC32E7}"/>
          </ac:spMkLst>
        </pc:spChg>
        <pc:spChg chg="add">
          <ac:chgData name="Charlie Hughes" userId="2001e2269d93bb4c" providerId="LiveId" clId="{53F88412-FF2B-4434-8F73-8D56A422D9A9}" dt="2026-01-20T14:04:16.101" v="2466" actId="26606"/>
          <ac:spMkLst>
            <pc:docMk/>
            <pc:sldMk cId="3180841735" sldId="264"/>
            <ac:spMk id="9" creationId="{EB0222B5-B739-82A9-5CCC-C5585AE12A69}"/>
          </ac:spMkLst>
        </pc:spChg>
        <pc:spChg chg="add">
          <ac:chgData name="Charlie Hughes" userId="2001e2269d93bb4c" providerId="LiveId" clId="{53F88412-FF2B-4434-8F73-8D56A422D9A9}" dt="2026-01-20T14:04:16.101" v="2466" actId="26606"/>
          <ac:spMkLst>
            <pc:docMk/>
            <pc:sldMk cId="3180841735" sldId="264"/>
            <ac:spMk id="11" creationId="{5BE23E75-E7E9-4D9F-6D25-5512363F8621}"/>
          </ac:spMkLst>
        </pc:spChg>
        <pc:picChg chg="add">
          <ac:chgData name="Charlie Hughes" userId="2001e2269d93bb4c" providerId="LiveId" clId="{53F88412-FF2B-4434-8F73-8D56A422D9A9}" dt="2026-01-20T14:04:16.101" v="2466" actId="26606"/>
          <ac:picMkLst>
            <pc:docMk/>
            <pc:sldMk cId="3180841735" sldId="264"/>
            <ac:picMk id="5" creationId="{65DF1DF8-FF7D-F10A-B3C9-3EC1FA44C2EC}"/>
          </ac:picMkLst>
        </pc:picChg>
        <pc:cxnChg chg="add">
          <ac:chgData name="Charlie Hughes" userId="2001e2269d93bb4c" providerId="LiveId" clId="{53F88412-FF2B-4434-8F73-8D56A422D9A9}" dt="2026-01-20T14:04:16.101" v="2466" actId="26606"/>
          <ac:cxnSpMkLst>
            <pc:docMk/>
            <pc:sldMk cId="3180841735" sldId="264"/>
            <ac:cxnSpMk id="13" creationId="{61B115DB-65EB-3FC3-7284-CFDF4ADC60B6}"/>
          </ac:cxnSpMkLst>
        </pc:cxnChg>
      </pc:sldChg>
      <pc:sldChg chg="delSp modSp new mod modTransition">
        <pc:chgData name="Charlie Hughes" userId="2001e2269d93bb4c" providerId="LiveId" clId="{53F88412-FF2B-4434-8F73-8D56A422D9A9}" dt="2026-01-20T14:38:23.522" v="2925"/>
        <pc:sldMkLst>
          <pc:docMk/>
          <pc:sldMk cId="2885081233" sldId="265"/>
        </pc:sldMkLst>
        <pc:spChg chg="del">
          <ac:chgData name="Charlie Hughes" userId="2001e2269d93bb4c" providerId="LiveId" clId="{53F88412-FF2B-4434-8F73-8D56A422D9A9}" dt="2026-01-20T14:33:45.983" v="2895" actId="478"/>
          <ac:spMkLst>
            <pc:docMk/>
            <pc:sldMk cId="2885081233" sldId="265"/>
            <ac:spMk id="2" creationId="{BC102C17-2A06-33D8-B61C-62F1CBD45999}"/>
          </ac:spMkLst>
        </pc:spChg>
        <pc:spChg chg="mod">
          <ac:chgData name="Charlie Hughes" userId="2001e2269d93bb4c" providerId="LiveId" clId="{53F88412-FF2B-4434-8F73-8D56A422D9A9}" dt="2026-01-20T14:36:25.954" v="2910" actId="27636"/>
          <ac:spMkLst>
            <pc:docMk/>
            <pc:sldMk cId="2885081233" sldId="265"/>
            <ac:spMk id="3" creationId="{467396AE-0E65-ED3E-2DF8-D03E91936760}"/>
          </ac:spMkLst>
        </pc:spChg>
      </pc:sldChg>
      <pc:sldChg chg="delSp modSp new mod modTransition">
        <pc:chgData name="Charlie Hughes" userId="2001e2269d93bb4c" providerId="LiveId" clId="{53F88412-FF2B-4434-8F73-8D56A422D9A9}" dt="2026-01-20T14:38:26.374" v="2926"/>
        <pc:sldMkLst>
          <pc:docMk/>
          <pc:sldMk cId="3644741403" sldId="266"/>
        </pc:sldMkLst>
        <pc:spChg chg="del">
          <ac:chgData name="Charlie Hughes" userId="2001e2269d93bb4c" providerId="LiveId" clId="{53F88412-FF2B-4434-8F73-8D56A422D9A9}" dt="2026-01-20T14:33:56.117" v="2897" actId="478"/>
          <ac:spMkLst>
            <pc:docMk/>
            <pc:sldMk cId="3644741403" sldId="266"/>
            <ac:spMk id="2" creationId="{B83FBF1E-19D3-4090-250C-A52EB7BA2708}"/>
          </ac:spMkLst>
        </pc:spChg>
        <pc:spChg chg="mod">
          <ac:chgData name="Charlie Hughes" userId="2001e2269d93bb4c" providerId="LiveId" clId="{53F88412-FF2B-4434-8F73-8D56A422D9A9}" dt="2026-01-20T14:37:11.372" v="2914" actId="27636"/>
          <ac:spMkLst>
            <pc:docMk/>
            <pc:sldMk cId="3644741403" sldId="266"/>
            <ac:spMk id="3" creationId="{3BF657F7-3065-7495-0BDD-0E42382C8C39}"/>
          </ac:spMkLst>
        </pc:spChg>
      </pc:sldChg>
      <pc:sldChg chg="modSp new mod ord modTransition">
        <pc:chgData name="Charlie Hughes" userId="2001e2269d93bb4c" providerId="LiveId" clId="{53F88412-FF2B-4434-8F73-8D56A422D9A9}" dt="2026-01-20T14:38:20.593" v="2924"/>
        <pc:sldMkLst>
          <pc:docMk/>
          <pc:sldMk cId="4188272586" sldId="267"/>
        </pc:sldMkLst>
        <pc:spChg chg="mod">
          <ac:chgData name="Charlie Hughes" userId="2001e2269d93bb4c" providerId="LiveId" clId="{53F88412-FF2B-4434-8F73-8D56A422D9A9}" dt="2026-01-20T14:33:09.329" v="2891" actId="14100"/>
          <ac:spMkLst>
            <pc:docMk/>
            <pc:sldMk cId="4188272586" sldId="267"/>
            <ac:spMk id="2" creationId="{3AEFC61F-A4FF-F2B7-7744-E563AD80E3E9}"/>
          </ac:spMkLst>
        </pc:spChg>
        <pc:spChg chg="mod">
          <ac:chgData name="Charlie Hughes" userId="2001e2269d93bb4c" providerId="LiveId" clId="{53F88412-FF2B-4434-8F73-8D56A422D9A9}" dt="2026-01-20T14:36:36.482" v="2912" actId="20577"/>
          <ac:spMkLst>
            <pc:docMk/>
            <pc:sldMk cId="4188272586" sldId="267"/>
            <ac:spMk id="3" creationId="{9EF791F1-23B7-5CCD-3168-2D10D3289F4A}"/>
          </ac:spMkLst>
        </pc:spChg>
      </pc:sldChg>
      <pc:sldChg chg="modSp new mod modTransition">
        <pc:chgData name="Charlie Hughes" userId="2001e2269d93bb4c" providerId="LiveId" clId="{53F88412-FF2B-4434-8F73-8D56A422D9A9}" dt="2026-01-20T14:46:41.368" v="3374" actId="27636"/>
        <pc:sldMkLst>
          <pc:docMk/>
          <pc:sldMk cId="354480190" sldId="268"/>
        </pc:sldMkLst>
        <pc:spChg chg="mod">
          <ac:chgData name="Charlie Hughes" userId="2001e2269d93bb4c" providerId="LiveId" clId="{53F88412-FF2B-4434-8F73-8D56A422D9A9}" dt="2026-01-20T14:38:39.530" v="2944" actId="20577"/>
          <ac:spMkLst>
            <pc:docMk/>
            <pc:sldMk cId="354480190" sldId="268"/>
            <ac:spMk id="2" creationId="{1BFE87D9-71F9-FD80-2895-D966015C9D2C}"/>
          </ac:spMkLst>
        </pc:spChg>
        <pc:spChg chg="mod">
          <ac:chgData name="Charlie Hughes" userId="2001e2269d93bb4c" providerId="LiveId" clId="{53F88412-FF2B-4434-8F73-8D56A422D9A9}" dt="2026-01-20T14:46:41.368" v="3374" actId="27636"/>
          <ac:spMkLst>
            <pc:docMk/>
            <pc:sldMk cId="354480190" sldId="268"/>
            <ac:spMk id="3" creationId="{8E1C27FF-AD08-0E87-18E9-6E4BE8919F8A}"/>
          </ac:spMkLst>
        </pc:spChg>
      </pc:sldChg>
      <pc:sldChg chg="modSp new mod modTransition">
        <pc:chgData name="Charlie Hughes" userId="2001e2269d93bb4c" providerId="LiveId" clId="{53F88412-FF2B-4434-8F73-8D56A422D9A9}" dt="2026-01-20T14:46:48.559" v="3375"/>
        <pc:sldMkLst>
          <pc:docMk/>
          <pc:sldMk cId="3891745640" sldId="269"/>
        </pc:sldMkLst>
        <pc:spChg chg="mod">
          <ac:chgData name="Charlie Hughes" userId="2001e2269d93bb4c" providerId="LiveId" clId="{53F88412-FF2B-4434-8F73-8D56A422D9A9}" dt="2026-01-20T14:39:55.430" v="2966" actId="20577"/>
          <ac:spMkLst>
            <pc:docMk/>
            <pc:sldMk cId="3891745640" sldId="269"/>
            <ac:spMk id="2" creationId="{100D3029-F53A-A311-987B-B8CB26CBD812}"/>
          </ac:spMkLst>
        </pc:spChg>
        <pc:spChg chg="mod">
          <ac:chgData name="Charlie Hughes" userId="2001e2269d93bb4c" providerId="LiveId" clId="{53F88412-FF2B-4434-8F73-8D56A422D9A9}" dt="2026-01-20T14:40:19.789" v="2968" actId="5793"/>
          <ac:spMkLst>
            <pc:docMk/>
            <pc:sldMk cId="3891745640" sldId="269"/>
            <ac:spMk id="3" creationId="{1C420B93-A618-E416-7E88-8B17D87B0B0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761D74-DFF5-4BED-A0AF-9C57051809A5}" type="datetimeFigureOut">
              <a:rPr lang="en-GB" smtClean="0"/>
              <a:t>20/01/2026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070996-C745-487D-A60E-14F6FDA0C4A6}" type="slidenum">
              <a:rPr lang="en-GB" smtClean="0"/>
              <a:t>‹#›</a:t>
            </a:fld>
            <a:endParaRPr lang="en-GB"/>
          </a:p>
        </p:txBody>
      </p:sp>
    </p:spTree>
    <p:extLst>
      <p:ext uri="{BB962C8B-B14F-4D97-AF65-F5344CB8AC3E}">
        <p14:creationId xmlns:p14="http://schemas.microsoft.com/office/powerpoint/2010/main" val="6272508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there, thank you for having me and for this opportunity. My name is Charlie Hughes and today I will be giving you a presentation on why I chose St </a:t>
            </a:r>
            <a:r>
              <a:rPr lang="en-GB"/>
              <a:t>John</a:t>
            </a:r>
            <a:r>
              <a:rPr lang="en-GB" dirty="0"/>
              <a:t> Ambulance for my placement</a:t>
            </a:r>
          </a:p>
        </p:txBody>
      </p:sp>
      <p:sp>
        <p:nvSpPr>
          <p:cNvPr id="4" name="Slide Number Placeholder 3"/>
          <p:cNvSpPr>
            <a:spLocks noGrp="1"/>
          </p:cNvSpPr>
          <p:nvPr>
            <p:ph type="sldNum" sz="quarter" idx="5"/>
          </p:nvPr>
        </p:nvSpPr>
        <p:spPr/>
        <p:txBody>
          <a:bodyPr/>
          <a:lstStyle/>
          <a:p>
            <a:fld id="{C6070996-C745-487D-A60E-14F6FDA0C4A6}" type="slidenum">
              <a:rPr lang="en-GB" smtClean="0"/>
              <a:t>1</a:t>
            </a:fld>
            <a:endParaRPr lang="en-GB"/>
          </a:p>
        </p:txBody>
      </p:sp>
    </p:spTree>
    <p:extLst>
      <p:ext uri="{BB962C8B-B14F-4D97-AF65-F5344CB8AC3E}">
        <p14:creationId xmlns:p14="http://schemas.microsoft.com/office/powerpoint/2010/main" val="27504216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chose to volunteer with St John Ambulance at the Wind Street Help Point because the night-time economy is a well-documented environment where levels of violence, vulnerability and safeguarding risk increase. National policing guidance identifies the night-time economy as a key setting for harm, including violence and sexual offending, which places significant demand on frontline policing and partnership responses (College of Policing, 2025).</a:t>
            </a:r>
          </a:p>
          <a:p>
            <a:endParaRPr lang="en-GB" dirty="0"/>
          </a:p>
          <a:p>
            <a:r>
              <a:rPr lang="en-GB" dirty="0"/>
              <a:t>Alcohol plays a central role within this context. Research and national data consistently show a strong association between alcohol consumption and violent or disorderly behaviour, particularly in urban nightlife areas. For example, analysis of crime and public health data highlights alcohol as a major contributing factor in assaults and disorder linked to the night-time economy (Institute of Alcohol Studies, 2023).</a:t>
            </a:r>
          </a:p>
          <a:p>
            <a:endParaRPr lang="en-GB" dirty="0"/>
          </a:p>
          <a:p>
            <a:r>
              <a:rPr lang="en-GB" dirty="0"/>
              <a:t>This harm is not limited to policing alone. Government and health statistics demonstrate that alcohol-related harm places sustained pressure on emergency services and the NHS, particularly during weekends and late-night periods, reinforcing the need for coordinated, preventative responses rather than purely reactive enforcement (Public Health England, 2026).</a:t>
            </a:r>
          </a:p>
          <a:p>
            <a:endParaRPr lang="en-GB" dirty="0"/>
          </a:p>
          <a:p>
            <a:r>
              <a:rPr lang="en-GB" dirty="0"/>
              <a:t>Evidence also suggests that early intervention and partnership-based approaches within the night-time economy can reduce harm and escalation. Local authority and public health evaluations show reductions in alcohol-related violence where preventative measures are used (McGill et al.,). </a:t>
            </a:r>
          </a:p>
          <a:p>
            <a:endParaRPr lang="en-GB" dirty="0"/>
          </a:p>
          <a:p>
            <a:r>
              <a:rPr lang="en-GB" dirty="0"/>
              <a:t>Volunteering with St John Ambulance places me directly within this early-intervention, frontline environment, making it a strategically relevant placement to support my future study and career in professional policing.</a:t>
            </a:r>
          </a:p>
          <a:p>
            <a:endParaRPr lang="en-GB" dirty="0"/>
          </a:p>
        </p:txBody>
      </p:sp>
      <p:sp>
        <p:nvSpPr>
          <p:cNvPr id="4" name="Slide Number Placeholder 3"/>
          <p:cNvSpPr>
            <a:spLocks noGrp="1"/>
          </p:cNvSpPr>
          <p:nvPr>
            <p:ph type="sldNum" sz="quarter" idx="5"/>
          </p:nvPr>
        </p:nvSpPr>
        <p:spPr/>
        <p:txBody>
          <a:bodyPr/>
          <a:lstStyle/>
          <a:p>
            <a:fld id="{C6070996-C745-487D-A60E-14F6FDA0C4A6}" type="slidenum">
              <a:rPr lang="en-GB" smtClean="0"/>
              <a:t>2</a:t>
            </a:fld>
            <a:endParaRPr lang="en-GB"/>
          </a:p>
        </p:txBody>
      </p:sp>
    </p:spTree>
    <p:extLst>
      <p:ext uri="{BB962C8B-B14F-4D97-AF65-F5344CB8AC3E}">
        <p14:creationId xmlns:p14="http://schemas.microsoft.com/office/powerpoint/2010/main" val="1606999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professional policing, certain core skills are essential to effective practice. First, </a:t>
            </a:r>
            <a:r>
              <a:rPr lang="en-GB" b="0" dirty="0"/>
              <a:t>communication and engagement with the public </a:t>
            </a:r>
            <a:r>
              <a:rPr lang="en-GB" dirty="0"/>
              <a:t>is fundamental, officers must be able to build rapport, de-escalate situations, explain decisions, and engage with a range of community members in complex environments (College of Policing, 2025).</a:t>
            </a:r>
          </a:p>
          <a:p>
            <a:endParaRPr lang="en-GB" dirty="0"/>
          </a:p>
          <a:p>
            <a:r>
              <a:rPr lang="en-GB" dirty="0"/>
              <a:t>Alongside communication, </a:t>
            </a:r>
            <a:r>
              <a:rPr lang="en-GB" b="0" dirty="0"/>
              <a:t>emotional awareness and resilience </a:t>
            </a:r>
            <a:r>
              <a:rPr lang="en-GB" dirty="0"/>
              <a:t>are widely recognised as important, helping officers understand both their own responses and those of others, which supports better judgement and reduces conflict in challenging situations (College of Policing, 2024).</a:t>
            </a:r>
          </a:p>
          <a:p>
            <a:endParaRPr lang="en-GB" dirty="0"/>
          </a:p>
          <a:p>
            <a:r>
              <a:rPr lang="en-GB" b="0" dirty="0"/>
              <a:t>Risk assessment and safeguarding </a:t>
            </a:r>
            <a:r>
              <a:rPr lang="en-GB" dirty="0"/>
              <a:t>are critical functions of frontline policing. Current guidance emphasises recognising vulnerability early, assessing risk proportionately, and taking appropriate action to protect people from harm (College of Policing, 2023).</a:t>
            </a:r>
          </a:p>
          <a:p>
            <a:endParaRPr lang="en-GB" dirty="0"/>
          </a:p>
          <a:p>
            <a:r>
              <a:rPr lang="en-GB" b="0" dirty="0"/>
              <a:t>Ethical professionalism </a:t>
            </a:r>
            <a:r>
              <a:rPr lang="en-GB" dirty="0"/>
              <a:t>underpins all police work. The Code of Ethics sets out principles such as integrity, respect, and fairness, which guide everyday decision-making and help maintain legitimacy and public trust (College of Policing, 2024).</a:t>
            </a:r>
          </a:p>
          <a:p>
            <a:endParaRPr lang="en-GB" dirty="0"/>
          </a:p>
          <a:p>
            <a:r>
              <a:rPr lang="en-GB" dirty="0"/>
              <a:t>Finally, effective policing relies on </a:t>
            </a:r>
            <a:r>
              <a:rPr lang="en-GB" b="0" dirty="0"/>
              <a:t>multi-agency and partnership working</a:t>
            </a:r>
            <a:r>
              <a:rPr lang="en-GB" dirty="0"/>
              <a:t>. National strategies addressing serious violence and public safety highlight the necessity of collaboration between police, health, local authorities and voluntary partners to achieve sustainable outcomes (Home Office, 2021).</a:t>
            </a:r>
          </a:p>
          <a:p>
            <a:endParaRPr lang="en-GB" dirty="0"/>
          </a:p>
        </p:txBody>
      </p:sp>
      <p:sp>
        <p:nvSpPr>
          <p:cNvPr id="4" name="Slide Number Placeholder 3"/>
          <p:cNvSpPr>
            <a:spLocks noGrp="1"/>
          </p:cNvSpPr>
          <p:nvPr>
            <p:ph type="sldNum" sz="quarter" idx="5"/>
          </p:nvPr>
        </p:nvSpPr>
        <p:spPr/>
        <p:txBody>
          <a:bodyPr/>
          <a:lstStyle/>
          <a:p>
            <a:fld id="{C6070996-C745-487D-A60E-14F6FDA0C4A6}" type="slidenum">
              <a:rPr lang="en-GB" smtClean="0"/>
              <a:t>3</a:t>
            </a:fld>
            <a:endParaRPr lang="en-GB"/>
          </a:p>
        </p:txBody>
      </p:sp>
    </p:spTree>
    <p:extLst>
      <p:ext uri="{BB962C8B-B14F-4D97-AF65-F5344CB8AC3E}">
        <p14:creationId xmlns:p14="http://schemas.microsoft.com/office/powerpoint/2010/main" val="34784605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placement supports the development of key professional policing skills by placing me in realistic, high-pressure public environments. First, it helps develop communication, emotional awareness and de-escalation skills. Research into frontline policing and crisis response highlights that effective communication and emotional regulation are essential for managing conflict, reducing harm and supporting safe outcomes during interactions with distressed or vulnerable individuals (Lavoie et al., 2022).</a:t>
            </a:r>
          </a:p>
          <a:p>
            <a:endParaRPr lang="en-GB" dirty="0"/>
          </a:p>
          <a:p>
            <a:r>
              <a:rPr lang="en-GB" dirty="0"/>
              <a:t>The placement also supports the development of ethical judgement and risk-informed decision-making. Qualitative research with UK police officers shows that discretion, moral reasoning and professional judgement are central to everyday decision-making, particularly in complex or uncertain situations where there is no single correct response (Maile et al., 2022). Exposure to real-world scenarios helps develop this judgement in a controlled and reflective way.</a:t>
            </a:r>
          </a:p>
          <a:p>
            <a:endParaRPr lang="en-GB" dirty="0"/>
          </a:p>
          <a:p>
            <a:r>
              <a:rPr lang="en-GB" dirty="0"/>
              <a:t>Finally, the placement strengthens partnership working and early-intervention practice. Evidence from public health and local authority evaluations demonstrates that collaborative, preventative approaches in night-time settings can reduce harm and demand on emergency services, reinforcing the value of multi-agency working in protecting the public (Foster et al., 2022).</a:t>
            </a:r>
          </a:p>
          <a:p>
            <a:endParaRPr lang="en-GB" dirty="0"/>
          </a:p>
        </p:txBody>
      </p:sp>
      <p:sp>
        <p:nvSpPr>
          <p:cNvPr id="4" name="Slide Number Placeholder 3"/>
          <p:cNvSpPr>
            <a:spLocks noGrp="1"/>
          </p:cNvSpPr>
          <p:nvPr>
            <p:ph type="sldNum" sz="quarter" idx="5"/>
          </p:nvPr>
        </p:nvSpPr>
        <p:spPr/>
        <p:txBody>
          <a:bodyPr/>
          <a:lstStyle/>
          <a:p>
            <a:fld id="{C6070996-C745-487D-A60E-14F6FDA0C4A6}" type="slidenum">
              <a:rPr lang="en-GB" smtClean="0"/>
              <a:t>4</a:t>
            </a:fld>
            <a:endParaRPr lang="en-GB"/>
          </a:p>
        </p:txBody>
      </p:sp>
    </p:spTree>
    <p:extLst>
      <p:ext uri="{BB962C8B-B14F-4D97-AF65-F5344CB8AC3E}">
        <p14:creationId xmlns:p14="http://schemas.microsoft.com/office/powerpoint/2010/main" val="37017197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placement allows me to deliberately seek experiences that are directly relevant to frontline policing. First, I want exposure to recognising vulnerability and safeguarding risk in real time. National inspection findings repeatedly emphasise that identifying vulnerability early and responding appropriately is a core expectation of policing, and it links directly to public protection and legitimacy (HMICFRS, 2024).</a:t>
            </a:r>
          </a:p>
          <a:p>
            <a:endParaRPr lang="en-GB" dirty="0"/>
          </a:p>
          <a:p>
            <a:r>
              <a:rPr lang="en-GB" dirty="0"/>
              <a:t>Second, I am seeking experience in managing the kinds of situations that are common in night-time economy settings, including intoxication, injury, and conflict. Evidence on local night-time economy harm shows why these environments generate repeated demand and why early interventions and welfare responses matter alongside enforcement (McGill et al., 2022).</a:t>
            </a:r>
          </a:p>
          <a:p>
            <a:endParaRPr lang="en-GB" dirty="0"/>
          </a:p>
          <a:p>
            <a:r>
              <a:rPr lang="en-GB" dirty="0"/>
              <a:t>Finally, I want to build confidence in applying professional judgement under pressure. Research on police decision-making highlights that real-world decisions are often made under uncertainty, time pressure, and risk, meaning discretion and judgement are central to effective practice (Boulton, 2025). Experiencing those conditions in a supported volunteering role helps me develop the mindset and decision skills I’ll need for future operational policing.</a:t>
            </a:r>
          </a:p>
          <a:p>
            <a:endParaRPr lang="en-GB" dirty="0"/>
          </a:p>
        </p:txBody>
      </p:sp>
      <p:sp>
        <p:nvSpPr>
          <p:cNvPr id="4" name="Slide Number Placeholder 3"/>
          <p:cNvSpPr>
            <a:spLocks noGrp="1"/>
          </p:cNvSpPr>
          <p:nvPr>
            <p:ph type="sldNum" sz="quarter" idx="5"/>
          </p:nvPr>
        </p:nvSpPr>
        <p:spPr/>
        <p:txBody>
          <a:bodyPr/>
          <a:lstStyle/>
          <a:p>
            <a:fld id="{C6070996-C745-487D-A60E-14F6FDA0C4A6}" type="slidenum">
              <a:rPr lang="en-GB" smtClean="0"/>
              <a:t>5</a:t>
            </a:fld>
            <a:endParaRPr lang="en-GB"/>
          </a:p>
        </p:txBody>
      </p:sp>
    </p:spTree>
    <p:extLst>
      <p:ext uri="{BB962C8B-B14F-4D97-AF65-F5344CB8AC3E}">
        <p14:creationId xmlns:p14="http://schemas.microsoft.com/office/powerpoint/2010/main" val="12886894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placement allows me to contribute to St John Ambulance in ways that align with wider public safety and emergency service priorities. First, by supporting early intervention and welfare responses in public settings, the work helps prevent issues escalating into higher-acuity emergencies. NHS England’s urgent and emergency care plan emphasises improving pathways and managing demand so that people receive the right support without unnecessary escalation to emergency departments or ambulance conveyance (NHS England, 2025). </a:t>
            </a:r>
          </a:p>
          <a:p>
            <a:endParaRPr lang="en-GB" dirty="0"/>
          </a:p>
          <a:p>
            <a:r>
              <a:rPr lang="en-GB" dirty="0"/>
              <a:t>Additionally, volunteering contributes to reducing pressure on urgent and emergency care. National Audit Office reporting highlights ongoing system-wide challenges across urgent and unplanned care and the importance of using services appropriately to protect capacity for those who need it most (National Audit Office, 2023). </a:t>
            </a:r>
          </a:p>
          <a:p>
            <a:endParaRPr lang="en-GB" dirty="0"/>
          </a:p>
          <a:p>
            <a:r>
              <a:rPr lang="en-GB" dirty="0"/>
              <a:t>Finally, St John Ambulance directly provides event medical and first aid cover in public settings, which supports community safety and complements statutory emergency services. Contributing to this kind of frontline care is a practical way of reducing harm and supporting safer outcomes for individuals in high-demand environments (St John Ambulance, 2025).</a:t>
            </a:r>
          </a:p>
          <a:p>
            <a:endParaRPr lang="en-GB" dirty="0"/>
          </a:p>
        </p:txBody>
      </p:sp>
      <p:sp>
        <p:nvSpPr>
          <p:cNvPr id="4" name="Slide Number Placeholder 3"/>
          <p:cNvSpPr>
            <a:spLocks noGrp="1"/>
          </p:cNvSpPr>
          <p:nvPr>
            <p:ph type="sldNum" sz="quarter" idx="5"/>
          </p:nvPr>
        </p:nvSpPr>
        <p:spPr/>
        <p:txBody>
          <a:bodyPr/>
          <a:lstStyle/>
          <a:p>
            <a:fld id="{C6070996-C745-487D-A60E-14F6FDA0C4A6}" type="slidenum">
              <a:rPr lang="en-GB" smtClean="0"/>
              <a:t>6</a:t>
            </a:fld>
            <a:endParaRPr lang="en-GB"/>
          </a:p>
        </p:txBody>
      </p:sp>
    </p:spTree>
    <p:extLst>
      <p:ext uri="{BB962C8B-B14F-4D97-AF65-F5344CB8AC3E}">
        <p14:creationId xmlns:p14="http://schemas.microsoft.com/office/powerpoint/2010/main" val="36787459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placement supports my employability and future career progression because volunteering helps develop transferable skills and professional experience. For example, guidance from a major UK professional body notes that volunteering provides opportunities to gain new skills, enhance existing ones, build knowledge, and make connections that can enhance career prospects (Royal College of Nursing, 2026). </a:t>
            </a:r>
          </a:p>
          <a:p>
            <a:endParaRPr lang="en-GB" dirty="0"/>
          </a:p>
          <a:p>
            <a:r>
              <a:rPr lang="en-GB" dirty="0"/>
              <a:t>Furthermore, the same guidance highlights how volunteering can help bridge experience gaps and give insight into whether a particular working environment is a good fit for an individual, which is directly relevant as I prepare for a career in policing (ibid, 2026) </a:t>
            </a:r>
          </a:p>
          <a:p>
            <a:endParaRPr lang="en-GB" dirty="0"/>
          </a:p>
          <a:p>
            <a:r>
              <a:rPr lang="en-GB" dirty="0"/>
              <a:t>Finally, many public service roles value commitment to community service, integrity, and experiences beyond academic study, as reflected in public service frameworks that emphasise ethical, citizen-facing work as part of professional conduct (Civil Service, 2015)</a:t>
            </a:r>
          </a:p>
          <a:p>
            <a:endParaRPr lang="en-GB" dirty="0"/>
          </a:p>
        </p:txBody>
      </p:sp>
      <p:sp>
        <p:nvSpPr>
          <p:cNvPr id="4" name="Slide Number Placeholder 3"/>
          <p:cNvSpPr>
            <a:spLocks noGrp="1"/>
          </p:cNvSpPr>
          <p:nvPr>
            <p:ph type="sldNum" sz="quarter" idx="5"/>
          </p:nvPr>
        </p:nvSpPr>
        <p:spPr/>
        <p:txBody>
          <a:bodyPr/>
          <a:lstStyle/>
          <a:p>
            <a:fld id="{C6070996-C745-487D-A60E-14F6FDA0C4A6}" type="slidenum">
              <a:rPr lang="en-GB" smtClean="0"/>
              <a:t>7</a:t>
            </a:fld>
            <a:endParaRPr lang="en-GB"/>
          </a:p>
        </p:txBody>
      </p:sp>
    </p:spTree>
    <p:extLst>
      <p:ext uri="{BB962C8B-B14F-4D97-AF65-F5344CB8AC3E}">
        <p14:creationId xmlns:p14="http://schemas.microsoft.com/office/powerpoint/2010/main" val="27917657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this stage, I have been formally accepted as a volunteer with St John Ambulance. My DBS check has been completed and approved, and my volunteer account and professional email have been set up. I am currently awaiting completion of the mandatory e-learning modules, which are required before beginning any operational duties. Once this training is completed, I will be able to progress into active volunteering within the placement.</a:t>
            </a:r>
          </a:p>
        </p:txBody>
      </p:sp>
      <p:sp>
        <p:nvSpPr>
          <p:cNvPr id="4" name="Slide Number Placeholder 3"/>
          <p:cNvSpPr>
            <a:spLocks noGrp="1"/>
          </p:cNvSpPr>
          <p:nvPr>
            <p:ph type="sldNum" sz="quarter" idx="5"/>
          </p:nvPr>
        </p:nvSpPr>
        <p:spPr/>
        <p:txBody>
          <a:bodyPr/>
          <a:lstStyle/>
          <a:p>
            <a:fld id="{C6070996-C745-487D-A60E-14F6FDA0C4A6}" type="slidenum">
              <a:rPr lang="en-GB" smtClean="0"/>
              <a:t>8</a:t>
            </a:fld>
            <a:endParaRPr lang="en-GB"/>
          </a:p>
        </p:txBody>
      </p:sp>
    </p:spTree>
    <p:extLst>
      <p:ext uri="{BB962C8B-B14F-4D97-AF65-F5344CB8AC3E}">
        <p14:creationId xmlns:p14="http://schemas.microsoft.com/office/powerpoint/2010/main" val="26631980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volunteering with St John Ambulance at the Wind Street Help Point represents a strategically relevant and evidence-based placement choice for my future career in professional policing. The night-time economy presents well-documented risks relating to violence, vulnerability and alcohol-related harm, and this placement places me directly within an environment where early intervention, safeguarding and partnership working are essential.</a:t>
            </a:r>
          </a:p>
          <a:p>
            <a:endParaRPr lang="en-GB" dirty="0"/>
          </a:p>
          <a:p>
            <a:r>
              <a:rPr lang="en-GB" dirty="0"/>
              <a:t>Through this placement, I am able to develop and apply key policing skills, including communication, emotional awareness, ethical judgement, risk assessment and multi-agency working, within a realistic and high-pressure public setting. It also allows me to deliberately seek experiences that mirror frontline policing challenges while contributing positively to public safety and reducing demand on emergency </a:t>
            </a:r>
            <a:r>
              <a:rPr lang="en-GB"/>
              <a:t>services.</a:t>
            </a:r>
          </a:p>
          <a:p>
            <a:endParaRPr lang="en-GB" dirty="0"/>
          </a:p>
          <a:p>
            <a:r>
              <a:rPr lang="en-GB" dirty="0"/>
              <a:t>Overall, this placement not only supports my academic learning but also strengthens my professional readiness, employability and commitment to public service. It provides a strong foundation for my continued development and progression into a career in professional policing.</a:t>
            </a:r>
          </a:p>
          <a:p>
            <a:endParaRPr lang="en-GB" dirty="0"/>
          </a:p>
        </p:txBody>
      </p:sp>
      <p:sp>
        <p:nvSpPr>
          <p:cNvPr id="4" name="Slide Number Placeholder 3"/>
          <p:cNvSpPr>
            <a:spLocks noGrp="1"/>
          </p:cNvSpPr>
          <p:nvPr>
            <p:ph type="sldNum" sz="quarter" idx="5"/>
          </p:nvPr>
        </p:nvSpPr>
        <p:spPr/>
        <p:txBody>
          <a:bodyPr/>
          <a:lstStyle/>
          <a:p>
            <a:fld id="{C6070996-C745-487D-A60E-14F6FDA0C4A6}" type="slidenum">
              <a:rPr lang="en-GB" smtClean="0"/>
              <a:t>9</a:t>
            </a:fld>
            <a:endParaRPr lang="en-GB"/>
          </a:p>
        </p:txBody>
      </p:sp>
    </p:spTree>
    <p:extLst>
      <p:ext uri="{BB962C8B-B14F-4D97-AF65-F5344CB8AC3E}">
        <p14:creationId xmlns:p14="http://schemas.microsoft.com/office/powerpoint/2010/main" val="16611962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070996-C745-487D-A60E-14F6FDA0C4A6}" type="slidenum">
              <a:rPr lang="en-GB" smtClean="0"/>
              <a:t>12</a:t>
            </a:fld>
            <a:endParaRPr lang="en-GB"/>
          </a:p>
        </p:txBody>
      </p:sp>
    </p:spTree>
    <p:extLst>
      <p:ext uri="{BB962C8B-B14F-4D97-AF65-F5344CB8AC3E}">
        <p14:creationId xmlns:p14="http://schemas.microsoft.com/office/powerpoint/2010/main" val="6592004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8C50F-4313-5F07-027D-0522BD73849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D2772F6-B729-7A13-F494-B21D45C3499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7A3127-85F7-6F76-3478-B7E404236F6B}"/>
              </a:ext>
            </a:extLst>
          </p:cNvPr>
          <p:cNvSpPr>
            <a:spLocks noGrp="1"/>
          </p:cNvSpPr>
          <p:nvPr>
            <p:ph type="dt" sz="half" idx="10"/>
          </p:nvPr>
        </p:nvSpPr>
        <p:spPr/>
        <p:txBody>
          <a:bodyPr/>
          <a:lstStyle/>
          <a:p>
            <a:fld id="{EB3BB19C-6D92-471B-B217-D95002C5AB81}" type="datetimeFigureOut">
              <a:rPr lang="en-GB" smtClean="0"/>
              <a:t>20/01/2026</a:t>
            </a:fld>
            <a:endParaRPr lang="en-GB"/>
          </a:p>
        </p:txBody>
      </p:sp>
      <p:sp>
        <p:nvSpPr>
          <p:cNvPr id="5" name="Footer Placeholder 4">
            <a:extLst>
              <a:ext uri="{FF2B5EF4-FFF2-40B4-BE49-F238E27FC236}">
                <a16:creationId xmlns:a16="http://schemas.microsoft.com/office/drawing/2014/main" id="{130A8530-6BAA-8025-5E81-6944159C90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888973-AE46-CD09-4165-34466C101C49}"/>
              </a:ext>
            </a:extLst>
          </p:cNvPr>
          <p:cNvSpPr>
            <a:spLocks noGrp="1"/>
          </p:cNvSpPr>
          <p:nvPr>
            <p:ph type="sldNum" sz="quarter" idx="12"/>
          </p:nvPr>
        </p:nvSpPr>
        <p:spPr/>
        <p:txBody>
          <a:bodyPr/>
          <a:lstStyle/>
          <a:p>
            <a:fld id="{249037E4-EFF4-447D-A0AE-84711A559872}" type="slidenum">
              <a:rPr lang="en-GB" smtClean="0"/>
              <a:t>‹#›</a:t>
            </a:fld>
            <a:endParaRPr lang="en-GB"/>
          </a:p>
        </p:txBody>
      </p:sp>
    </p:spTree>
    <p:extLst>
      <p:ext uri="{BB962C8B-B14F-4D97-AF65-F5344CB8AC3E}">
        <p14:creationId xmlns:p14="http://schemas.microsoft.com/office/powerpoint/2010/main" val="19963667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D8F7E-ABD2-B448-B7DB-8A1CD77132C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2CE4F2D-4531-6B85-E156-34C4AEA23DF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D76B91-BD5B-1EA5-7B5D-35999D03399D}"/>
              </a:ext>
            </a:extLst>
          </p:cNvPr>
          <p:cNvSpPr>
            <a:spLocks noGrp="1"/>
          </p:cNvSpPr>
          <p:nvPr>
            <p:ph type="dt" sz="half" idx="10"/>
          </p:nvPr>
        </p:nvSpPr>
        <p:spPr/>
        <p:txBody>
          <a:bodyPr/>
          <a:lstStyle/>
          <a:p>
            <a:fld id="{EB3BB19C-6D92-471B-B217-D95002C5AB81}" type="datetimeFigureOut">
              <a:rPr lang="en-GB" smtClean="0"/>
              <a:t>20/01/2026</a:t>
            </a:fld>
            <a:endParaRPr lang="en-GB"/>
          </a:p>
        </p:txBody>
      </p:sp>
      <p:sp>
        <p:nvSpPr>
          <p:cNvPr id="5" name="Footer Placeholder 4">
            <a:extLst>
              <a:ext uri="{FF2B5EF4-FFF2-40B4-BE49-F238E27FC236}">
                <a16:creationId xmlns:a16="http://schemas.microsoft.com/office/drawing/2014/main" id="{4AEED8A1-FAA9-6380-769D-152F7DABBB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B81847-EEAB-185A-46F2-B5CA19835EDF}"/>
              </a:ext>
            </a:extLst>
          </p:cNvPr>
          <p:cNvSpPr>
            <a:spLocks noGrp="1"/>
          </p:cNvSpPr>
          <p:nvPr>
            <p:ph type="sldNum" sz="quarter" idx="12"/>
          </p:nvPr>
        </p:nvSpPr>
        <p:spPr/>
        <p:txBody>
          <a:bodyPr/>
          <a:lstStyle/>
          <a:p>
            <a:fld id="{249037E4-EFF4-447D-A0AE-84711A559872}" type="slidenum">
              <a:rPr lang="en-GB" smtClean="0"/>
              <a:t>‹#›</a:t>
            </a:fld>
            <a:endParaRPr lang="en-GB"/>
          </a:p>
        </p:txBody>
      </p:sp>
    </p:spTree>
    <p:extLst>
      <p:ext uri="{BB962C8B-B14F-4D97-AF65-F5344CB8AC3E}">
        <p14:creationId xmlns:p14="http://schemas.microsoft.com/office/powerpoint/2010/main" val="32439792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D6D9A-7311-7CB6-DE21-B0F2BED3F99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992937F-BE93-7DCC-DB5D-83804B31C18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C51A844-ED4D-0115-1DE8-14D863892EB1}"/>
              </a:ext>
            </a:extLst>
          </p:cNvPr>
          <p:cNvSpPr>
            <a:spLocks noGrp="1"/>
          </p:cNvSpPr>
          <p:nvPr>
            <p:ph type="dt" sz="half" idx="10"/>
          </p:nvPr>
        </p:nvSpPr>
        <p:spPr/>
        <p:txBody>
          <a:bodyPr/>
          <a:lstStyle/>
          <a:p>
            <a:fld id="{EB3BB19C-6D92-471B-B217-D95002C5AB81}" type="datetimeFigureOut">
              <a:rPr lang="en-GB" smtClean="0"/>
              <a:t>20/01/2026</a:t>
            </a:fld>
            <a:endParaRPr lang="en-GB"/>
          </a:p>
        </p:txBody>
      </p:sp>
      <p:sp>
        <p:nvSpPr>
          <p:cNvPr id="5" name="Footer Placeholder 4">
            <a:extLst>
              <a:ext uri="{FF2B5EF4-FFF2-40B4-BE49-F238E27FC236}">
                <a16:creationId xmlns:a16="http://schemas.microsoft.com/office/drawing/2014/main" id="{4242BA1E-8BD6-CB7B-C546-2DB1F93F24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A445EF-4AEC-3BB4-AAA2-B6D512FD2F5E}"/>
              </a:ext>
            </a:extLst>
          </p:cNvPr>
          <p:cNvSpPr>
            <a:spLocks noGrp="1"/>
          </p:cNvSpPr>
          <p:nvPr>
            <p:ph type="sldNum" sz="quarter" idx="12"/>
          </p:nvPr>
        </p:nvSpPr>
        <p:spPr/>
        <p:txBody>
          <a:bodyPr/>
          <a:lstStyle/>
          <a:p>
            <a:fld id="{249037E4-EFF4-447D-A0AE-84711A559872}" type="slidenum">
              <a:rPr lang="en-GB" smtClean="0"/>
              <a:t>‹#›</a:t>
            </a:fld>
            <a:endParaRPr lang="en-GB"/>
          </a:p>
        </p:txBody>
      </p:sp>
    </p:spTree>
    <p:extLst>
      <p:ext uri="{BB962C8B-B14F-4D97-AF65-F5344CB8AC3E}">
        <p14:creationId xmlns:p14="http://schemas.microsoft.com/office/powerpoint/2010/main" val="4824054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286BE-C6B1-8FF2-7031-7A7FD06A1E5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A7CC1B-0800-0990-7101-E0873EACF10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B522AB8-89FC-1A90-1925-472E6B8B076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33788DF-8F24-A944-73FD-9F6F4A39202A}"/>
              </a:ext>
            </a:extLst>
          </p:cNvPr>
          <p:cNvSpPr>
            <a:spLocks noGrp="1"/>
          </p:cNvSpPr>
          <p:nvPr>
            <p:ph type="dt" sz="half" idx="10"/>
          </p:nvPr>
        </p:nvSpPr>
        <p:spPr/>
        <p:txBody>
          <a:bodyPr/>
          <a:lstStyle/>
          <a:p>
            <a:fld id="{EB3BB19C-6D92-471B-B217-D95002C5AB81}" type="datetimeFigureOut">
              <a:rPr lang="en-GB" smtClean="0"/>
              <a:t>20/01/2026</a:t>
            </a:fld>
            <a:endParaRPr lang="en-GB"/>
          </a:p>
        </p:txBody>
      </p:sp>
      <p:sp>
        <p:nvSpPr>
          <p:cNvPr id="6" name="Footer Placeholder 5">
            <a:extLst>
              <a:ext uri="{FF2B5EF4-FFF2-40B4-BE49-F238E27FC236}">
                <a16:creationId xmlns:a16="http://schemas.microsoft.com/office/drawing/2014/main" id="{17F8790B-FFC5-9F00-63BE-A609D8B09F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133687-0F17-1AD9-6D5D-68D38EAB2306}"/>
              </a:ext>
            </a:extLst>
          </p:cNvPr>
          <p:cNvSpPr>
            <a:spLocks noGrp="1"/>
          </p:cNvSpPr>
          <p:nvPr>
            <p:ph type="sldNum" sz="quarter" idx="12"/>
          </p:nvPr>
        </p:nvSpPr>
        <p:spPr/>
        <p:txBody>
          <a:bodyPr/>
          <a:lstStyle/>
          <a:p>
            <a:fld id="{249037E4-EFF4-447D-A0AE-84711A559872}" type="slidenum">
              <a:rPr lang="en-GB" smtClean="0"/>
              <a:t>‹#›</a:t>
            </a:fld>
            <a:endParaRPr lang="en-GB"/>
          </a:p>
        </p:txBody>
      </p:sp>
    </p:spTree>
    <p:extLst>
      <p:ext uri="{BB962C8B-B14F-4D97-AF65-F5344CB8AC3E}">
        <p14:creationId xmlns:p14="http://schemas.microsoft.com/office/powerpoint/2010/main" val="18335475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8F037-A6A8-D55A-5B7E-7CC5E72E10B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1C9A569-5091-2C38-AA97-C0435EEA6F4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4903C05-CDC8-B03F-964D-6365427A18E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5B34BD9-1EAF-3687-24AC-5099804D0B9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6564DC0-BE1C-CA0E-E19F-9ABB4E4B5D7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0DFA6CA-9996-6BED-AEF2-ED0AF41394FC}"/>
              </a:ext>
            </a:extLst>
          </p:cNvPr>
          <p:cNvSpPr>
            <a:spLocks noGrp="1"/>
          </p:cNvSpPr>
          <p:nvPr>
            <p:ph type="dt" sz="half" idx="10"/>
          </p:nvPr>
        </p:nvSpPr>
        <p:spPr/>
        <p:txBody>
          <a:bodyPr/>
          <a:lstStyle/>
          <a:p>
            <a:fld id="{EB3BB19C-6D92-471B-B217-D95002C5AB81}" type="datetimeFigureOut">
              <a:rPr lang="en-GB" smtClean="0"/>
              <a:t>20/01/2026</a:t>
            </a:fld>
            <a:endParaRPr lang="en-GB"/>
          </a:p>
        </p:txBody>
      </p:sp>
      <p:sp>
        <p:nvSpPr>
          <p:cNvPr id="8" name="Footer Placeholder 7">
            <a:extLst>
              <a:ext uri="{FF2B5EF4-FFF2-40B4-BE49-F238E27FC236}">
                <a16:creationId xmlns:a16="http://schemas.microsoft.com/office/drawing/2014/main" id="{CF6AB4B2-692F-DC2D-F165-8E88D10E634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3B59BEA-43A7-C670-F710-5300F2622672}"/>
              </a:ext>
            </a:extLst>
          </p:cNvPr>
          <p:cNvSpPr>
            <a:spLocks noGrp="1"/>
          </p:cNvSpPr>
          <p:nvPr>
            <p:ph type="sldNum" sz="quarter" idx="12"/>
          </p:nvPr>
        </p:nvSpPr>
        <p:spPr/>
        <p:txBody>
          <a:bodyPr/>
          <a:lstStyle/>
          <a:p>
            <a:fld id="{249037E4-EFF4-447D-A0AE-84711A559872}" type="slidenum">
              <a:rPr lang="en-GB" smtClean="0"/>
              <a:t>‹#›</a:t>
            </a:fld>
            <a:endParaRPr lang="en-GB"/>
          </a:p>
        </p:txBody>
      </p:sp>
    </p:spTree>
    <p:extLst>
      <p:ext uri="{BB962C8B-B14F-4D97-AF65-F5344CB8AC3E}">
        <p14:creationId xmlns:p14="http://schemas.microsoft.com/office/powerpoint/2010/main" val="10812470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1A060-88BC-151C-DCB9-192C27D2E00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61C1151-26E0-956B-EE15-A22C89B97F58}"/>
              </a:ext>
            </a:extLst>
          </p:cNvPr>
          <p:cNvSpPr>
            <a:spLocks noGrp="1"/>
          </p:cNvSpPr>
          <p:nvPr>
            <p:ph type="dt" sz="half" idx="10"/>
          </p:nvPr>
        </p:nvSpPr>
        <p:spPr/>
        <p:txBody>
          <a:bodyPr/>
          <a:lstStyle/>
          <a:p>
            <a:fld id="{EB3BB19C-6D92-471B-B217-D95002C5AB81}" type="datetimeFigureOut">
              <a:rPr lang="en-GB" smtClean="0"/>
              <a:t>20/01/2026</a:t>
            </a:fld>
            <a:endParaRPr lang="en-GB"/>
          </a:p>
        </p:txBody>
      </p:sp>
      <p:sp>
        <p:nvSpPr>
          <p:cNvPr id="4" name="Footer Placeholder 3">
            <a:extLst>
              <a:ext uri="{FF2B5EF4-FFF2-40B4-BE49-F238E27FC236}">
                <a16:creationId xmlns:a16="http://schemas.microsoft.com/office/drawing/2014/main" id="{473B3DBE-CC3E-01A8-CF1B-9AE49895DFD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D274A09-AD72-DDB8-D7D6-C8C9936EF492}"/>
              </a:ext>
            </a:extLst>
          </p:cNvPr>
          <p:cNvSpPr>
            <a:spLocks noGrp="1"/>
          </p:cNvSpPr>
          <p:nvPr>
            <p:ph type="sldNum" sz="quarter" idx="12"/>
          </p:nvPr>
        </p:nvSpPr>
        <p:spPr/>
        <p:txBody>
          <a:bodyPr/>
          <a:lstStyle/>
          <a:p>
            <a:fld id="{249037E4-EFF4-447D-A0AE-84711A559872}" type="slidenum">
              <a:rPr lang="en-GB" smtClean="0"/>
              <a:t>‹#›</a:t>
            </a:fld>
            <a:endParaRPr lang="en-GB"/>
          </a:p>
        </p:txBody>
      </p:sp>
    </p:spTree>
    <p:extLst>
      <p:ext uri="{BB962C8B-B14F-4D97-AF65-F5344CB8AC3E}">
        <p14:creationId xmlns:p14="http://schemas.microsoft.com/office/powerpoint/2010/main" val="10464309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422B03A-9459-6C7B-47BF-AA3F3FDA2DF0}"/>
              </a:ext>
            </a:extLst>
          </p:cNvPr>
          <p:cNvSpPr>
            <a:spLocks noGrp="1"/>
          </p:cNvSpPr>
          <p:nvPr>
            <p:ph type="dt" sz="half" idx="10"/>
          </p:nvPr>
        </p:nvSpPr>
        <p:spPr/>
        <p:txBody>
          <a:bodyPr/>
          <a:lstStyle/>
          <a:p>
            <a:fld id="{EB3BB19C-6D92-471B-B217-D95002C5AB81}" type="datetimeFigureOut">
              <a:rPr lang="en-GB" smtClean="0"/>
              <a:t>20/01/2026</a:t>
            </a:fld>
            <a:endParaRPr lang="en-GB"/>
          </a:p>
        </p:txBody>
      </p:sp>
      <p:sp>
        <p:nvSpPr>
          <p:cNvPr id="3" name="Footer Placeholder 2">
            <a:extLst>
              <a:ext uri="{FF2B5EF4-FFF2-40B4-BE49-F238E27FC236}">
                <a16:creationId xmlns:a16="http://schemas.microsoft.com/office/drawing/2014/main" id="{9C6B0B8B-C04B-E828-D09E-77D4746E84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E828296-E725-7EEF-0137-B1BA36C144C0}"/>
              </a:ext>
            </a:extLst>
          </p:cNvPr>
          <p:cNvSpPr>
            <a:spLocks noGrp="1"/>
          </p:cNvSpPr>
          <p:nvPr>
            <p:ph type="sldNum" sz="quarter" idx="12"/>
          </p:nvPr>
        </p:nvSpPr>
        <p:spPr/>
        <p:txBody>
          <a:bodyPr/>
          <a:lstStyle/>
          <a:p>
            <a:fld id="{249037E4-EFF4-447D-A0AE-84711A559872}" type="slidenum">
              <a:rPr lang="en-GB" smtClean="0"/>
              <a:t>‹#›</a:t>
            </a:fld>
            <a:endParaRPr lang="en-GB"/>
          </a:p>
        </p:txBody>
      </p:sp>
    </p:spTree>
    <p:extLst>
      <p:ext uri="{BB962C8B-B14F-4D97-AF65-F5344CB8AC3E}">
        <p14:creationId xmlns:p14="http://schemas.microsoft.com/office/powerpoint/2010/main" val="335430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65E29-15EB-3266-771A-C5BF825FCBB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8CEB1A0-61C4-1857-4C4C-CFFD82DB45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A5ED105-18D2-00D5-D43F-90BF6A1F063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2B53A59-6414-4D7A-96EE-EC8F0160DA9B}"/>
              </a:ext>
            </a:extLst>
          </p:cNvPr>
          <p:cNvSpPr>
            <a:spLocks noGrp="1"/>
          </p:cNvSpPr>
          <p:nvPr>
            <p:ph type="dt" sz="half" idx="10"/>
          </p:nvPr>
        </p:nvSpPr>
        <p:spPr/>
        <p:txBody>
          <a:bodyPr/>
          <a:lstStyle/>
          <a:p>
            <a:fld id="{EB3BB19C-6D92-471B-B217-D95002C5AB81}" type="datetimeFigureOut">
              <a:rPr lang="en-GB" smtClean="0"/>
              <a:t>20/01/2026</a:t>
            </a:fld>
            <a:endParaRPr lang="en-GB"/>
          </a:p>
        </p:txBody>
      </p:sp>
      <p:sp>
        <p:nvSpPr>
          <p:cNvPr id="6" name="Footer Placeholder 5">
            <a:extLst>
              <a:ext uri="{FF2B5EF4-FFF2-40B4-BE49-F238E27FC236}">
                <a16:creationId xmlns:a16="http://schemas.microsoft.com/office/drawing/2014/main" id="{4C37F081-0503-56CB-41CB-09F2B342DC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DA303A-2FA1-1D56-3A01-B697929F8C60}"/>
              </a:ext>
            </a:extLst>
          </p:cNvPr>
          <p:cNvSpPr>
            <a:spLocks noGrp="1"/>
          </p:cNvSpPr>
          <p:nvPr>
            <p:ph type="sldNum" sz="quarter" idx="12"/>
          </p:nvPr>
        </p:nvSpPr>
        <p:spPr/>
        <p:txBody>
          <a:bodyPr/>
          <a:lstStyle/>
          <a:p>
            <a:fld id="{249037E4-EFF4-447D-A0AE-84711A559872}" type="slidenum">
              <a:rPr lang="en-GB" smtClean="0"/>
              <a:t>‹#›</a:t>
            </a:fld>
            <a:endParaRPr lang="en-GB"/>
          </a:p>
        </p:txBody>
      </p:sp>
    </p:spTree>
    <p:extLst>
      <p:ext uri="{BB962C8B-B14F-4D97-AF65-F5344CB8AC3E}">
        <p14:creationId xmlns:p14="http://schemas.microsoft.com/office/powerpoint/2010/main" val="12478559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3E7F5-2664-D8AA-28B9-DC55FCB65F2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43EAD4B-164E-73AE-CE67-68D8D18A07C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3BAA775-D480-E376-4D72-953B98E58C6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A8559A-6F6A-A46F-B6A0-5588C917B15F}"/>
              </a:ext>
            </a:extLst>
          </p:cNvPr>
          <p:cNvSpPr>
            <a:spLocks noGrp="1"/>
          </p:cNvSpPr>
          <p:nvPr>
            <p:ph type="dt" sz="half" idx="10"/>
          </p:nvPr>
        </p:nvSpPr>
        <p:spPr/>
        <p:txBody>
          <a:bodyPr/>
          <a:lstStyle/>
          <a:p>
            <a:fld id="{EB3BB19C-6D92-471B-B217-D95002C5AB81}" type="datetimeFigureOut">
              <a:rPr lang="en-GB" smtClean="0"/>
              <a:t>20/01/2026</a:t>
            </a:fld>
            <a:endParaRPr lang="en-GB"/>
          </a:p>
        </p:txBody>
      </p:sp>
      <p:sp>
        <p:nvSpPr>
          <p:cNvPr id="6" name="Footer Placeholder 5">
            <a:extLst>
              <a:ext uri="{FF2B5EF4-FFF2-40B4-BE49-F238E27FC236}">
                <a16:creationId xmlns:a16="http://schemas.microsoft.com/office/drawing/2014/main" id="{F94D6C6B-1CB8-ACA1-2B07-CBCAF47612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0BFA7E-9F4E-5660-90DC-2A245F59B7B5}"/>
              </a:ext>
            </a:extLst>
          </p:cNvPr>
          <p:cNvSpPr>
            <a:spLocks noGrp="1"/>
          </p:cNvSpPr>
          <p:nvPr>
            <p:ph type="sldNum" sz="quarter" idx="12"/>
          </p:nvPr>
        </p:nvSpPr>
        <p:spPr/>
        <p:txBody>
          <a:bodyPr/>
          <a:lstStyle/>
          <a:p>
            <a:fld id="{249037E4-EFF4-447D-A0AE-84711A559872}" type="slidenum">
              <a:rPr lang="en-GB" smtClean="0"/>
              <a:t>‹#›</a:t>
            </a:fld>
            <a:endParaRPr lang="en-GB"/>
          </a:p>
        </p:txBody>
      </p:sp>
    </p:spTree>
    <p:extLst>
      <p:ext uri="{BB962C8B-B14F-4D97-AF65-F5344CB8AC3E}">
        <p14:creationId xmlns:p14="http://schemas.microsoft.com/office/powerpoint/2010/main" val="10269181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662A3-1304-CC7A-C7F4-55DD7D5FBF4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344260E-15E8-647D-4931-80D7C3180FB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414B58-0623-41A4-A326-16C3A5BCCEC3}"/>
              </a:ext>
            </a:extLst>
          </p:cNvPr>
          <p:cNvSpPr>
            <a:spLocks noGrp="1"/>
          </p:cNvSpPr>
          <p:nvPr>
            <p:ph type="dt" sz="half" idx="10"/>
          </p:nvPr>
        </p:nvSpPr>
        <p:spPr/>
        <p:txBody>
          <a:bodyPr/>
          <a:lstStyle/>
          <a:p>
            <a:fld id="{EB3BB19C-6D92-471B-B217-D95002C5AB81}" type="datetimeFigureOut">
              <a:rPr lang="en-GB" smtClean="0"/>
              <a:t>20/01/2026</a:t>
            </a:fld>
            <a:endParaRPr lang="en-GB"/>
          </a:p>
        </p:txBody>
      </p:sp>
      <p:sp>
        <p:nvSpPr>
          <p:cNvPr id="5" name="Footer Placeholder 4">
            <a:extLst>
              <a:ext uri="{FF2B5EF4-FFF2-40B4-BE49-F238E27FC236}">
                <a16:creationId xmlns:a16="http://schemas.microsoft.com/office/drawing/2014/main" id="{8AD9D95D-2ADC-7036-EBFE-8FB2A51161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70F2E3-427C-5DC5-B302-6D485ADFD8DE}"/>
              </a:ext>
            </a:extLst>
          </p:cNvPr>
          <p:cNvSpPr>
            <a:spLocks noGrp="1"/>
          </p:cNvSpPr>
          <p:nvPr>
            <p:ph type="sldNum" sz="quarter" idx="12"/>
          </p:nvPr>
        </p:nvSpPr>
        <p:spPr/>
        <p:txBody>
          <a:bodyPr/>
          <a:lstStyle/>
          <a:p>
            <a:fld id="{249037E4-EFF4-447D-A0AE-84711A559872}" type="slidenum">
              <a:rPr lang="en-GB" smtClean="0"/>
              <a:t>‹#›</a:t>
            </a:fld>
            <a:endParaRPr lang="en-GB"/>
          </a:p>
        </p:txBody>
      </p:sp>
    </p:spTree>
    <p:extLst>
      <p:ext uri="{BB962C8B-B14F-4D97-AF65-F5344CB8AC3E}">
        <p14:creationId xmlns:p14="http://schemas.microsoft.com/office/powerpoint/2010/main" val="9480557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0BB738D-556C-9B11-3D49-671626B6D33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12A8851-2D95-5490-BFDF-AC5BC75A87D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335FA2-6CCF-89C3-92C5-C09B22CFC9E2}"/>
              </a:ext>
            </a:extLst>
          </p:cNvPr>
          <p:cNvSpPr>
            <a:spLocks noGrp="1"/>
          </p:cNvSpPr>
          <p:nvPr>
            <p:ph type="dt" sz="half" idx="10"/>
          </p:nvPr>
        </p:nvSpPr>
        <p:spPr/>
        <p:txBody>
          <a:bodyPr/>
          <a:lstStyle/>
          <a:p>
            <a:fld id="{EB3BB19C-6D92-471B-B217-D95002C5AB81}" type="datetimeFigureOut">
              <a:rPr lang="en-GB" smtClean="0"/>
              <a:t>20/01/2026</a:t>
            </a:fld>
            <a:endParaRPr lang="en-GB"/>
          </a:p>
        </p:txBody>
      </p:sp>
      <p:sp>
        <p:nvSpPr>
          <p:cNvPr id="5" name="Footer Placeholder 4">
            <a:extLst>
              <a:ext uri="{FF2B5EF4-FFF2-40B4-BE49-F238E27FC236}">
                <a16:creationId xmlns:a16="http://schemas.microsoft.com/office/drawing/2014/main" id="{31A57B8B-F5DA-26AE-3C24-835832F5C5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B42E41-3F81-4C29-2669-CC033CF2E718}"/>
              </a:ext>
            </a:extLst>
          </p:cNvPr>
          <p:cNvSpPr>
            <a:spLocks noGrp="1"/>
          </p:cNvSpPr>
          <p:nvPr>
            <p:ph type="sldNum" sz="quarter" idx="12"/>
          </p:nvPr>
        </p:nvSpPr>
        <p:spPr/>
        <p:txBody>
          <a:bodyPr/>
          <a:lstStyle/>
          <a:p>
            <a:fld id="{249037E4-EFF4-447D-A0AE-84711A559872}" type="slidenum">
              <a:rPr lang="en-GB" smtClean="0"/>
              <a:t>‹#›</a:t>
            </a:fld>
            <a:endParaRPr lang="en-GB"/>
          </a:p>
        </p:txBody>
      </p:sp>
    </p:spTree>
    <p:extLst>
      <p:ext uri="{BB962C8B-B14F-4D97-AF65-F5344CB8AC3E}">
        <p14:creationId xmlns:p14="http://schemas.microsoft.com/office/powerpoint/2010/main" val="29395055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529C58D-8617-CCCF-76D3-824CC78DAA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A606F38-0725-2A12-3785-6C450DE3FB1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D44AE3-657C-9A5C-0466-EBDBE160F92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B3BB19C-6D92-471B-B217-D95002C5AB81}" type="datetimeFigureOut">
              <a:rPr lang="en-GB" smtClean="0"/>
              <a:t>20/01/2026</a:t>
            </a:fld>
            <a:endParaRPr lang="en-GB"/>
          </a:p>
        </p:txBody>
      </p:sp>
      <p:sp>
        <p:nvSpPr>
          <p:cNvPr id="5" name="Footer Placeholder 4">
            <a:extLst>
              <a:ext uri="{FF2B5EF4-FFF2-40B4-BE49-F238E27FC236}">
                <a16:creationId xmlns:a16="http://schemas.microsoft.com/office/drawing/2014/main" id="{FA5B9A52-9F57-F7BD-1E3E-8AA05E017B9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1FFF80B-3DBB-422D-0E0E-7D3DFC897E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49037E4-EFF4-447D-A0AE-84711A559872}" type="slidenum">
              <a:rPr lang="en-GB" smtClean="0"/>
              <a:t>‹#›</a:t>
            </a:fld>
            <a:endParaRPr lang="en-GB"/>
          </a:p>
        </p:txBody>
      </p:sp>
    </p:spTree>
    <p:extLst>
      <p:ext uri="{BB962C8B-B14F-4D97-AF65-F5344CB8AC3E}">
        <p14:creationId xmlns:p14="http://schemas.microsoft.com/office/powerpoint/2010/main" val="35365910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college.police.uk/support-forces/practices/reducing-vulnerability-within-night-time-economy" TargetMode="External"/><Relationship Id="rId3" Type="http://schemas.openxmlformats.org/officeDocument/2006/relationships/hyperlink" Target="https://www.gov.uk/government/publications/civil-service-code/the-civil-service-code" TargetMode="External"/><Relationship Id="rId7" Type="http://schemas.openxmlformats.org/officeDocument/2006/relationships/hyperlink" Target="https://www.college.police.uk/app/major-investigation-and-public-protection/managing-sexual-offenders-and-violent-offenders/identifying-assessing-and-managing-risk" TargetMode="External"/><Relationship Id="rId2" Type="http://schemas.openxmlformats.org/officeDocument/2006/relationships/hyperlink" Target="https://researchonline.ljmu.ac.uk/id/eprint/26637/1/Guiding%20police%20decisions%20or%20falling%20short%20A%20critical%20theoretical%20review%20of%20the%20national%20decision%20model.pdf" TargetMode="External"/><Relationship Id="rId1" Type="http://schemas.openxmlformats.org/officeDocument/2006/relationships/slideLayout" Target="../slideLayouts/slideLayout2.xml"/><Relationship Id="rId6" Type="http://schemas.openxmlformats.org/officeDocument/2006/relationships/hyperlink" Target="https://www.college.police.uk/ethics/code-of-ethics/principles" TargetMode="External"/><Relationship Id="rId5" Type="http://schemas.openxmlformats.org/officeDocument/2006/relationships/hyperlink" Target="https://www.college.police.uk/app/engagement-and-communication/communication" TargetMode="External"/><Relationship Id="rId4" Type="http://schemas.openxmlformats.org/officeDocument/2006/relationships/hyperlink" Target="https://www.college.police.uk/career-learning/competency-and-values-framework#core-skills"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pure-oai.bham.ac.uk/ws/files/180745626/paac086.pdf" TargetMode="External"/><Relationship Id="rId3" Type="http://schemas.openxmlformats.org/officeDocument/2006/relationships/hyperlink" Target="https://hmicfrs.justiceinspectorates.gov.uk/publication-html/state-of-policing-the-annual-assessment-of-policing-in-england-and-wales-2023/" TargetMode="External"/><Relationship Id="rId7" Type="http://schemas.openxmlformats.org/officeDocument/2006/relationships/hyperlink" Target="https://pmc.ncbi.nlm.nih.gov/articles/PMC8882363/" TargetMode="External"/><Relationship Id="rId2" Type="http://schemas.openxmlformats.org/officeDocument/2006/relationships/hyperlink" Target="https://www.college.police.uk/career-learning/competency-and-values-framework/emotionally-aware" TargetMode="External"/><Relationship Id="rId1" Type="http://schemas.openxmlformats.org/officeDocument/2006/relationships/slideLayout" Target="../slideLayouts/slideLayout2.xml"/><Relationship Id="rId6" Type="http://schemas.openxmlformats.org/officeDocument/2006/relationships/hyperlink" Target="https://www.ias.org.uk/factsheet/violence-and-crime/" TargetMode="External"/><Relationship Id="rId5" Type="http://schemas.openxmlformats.org/officeDocument/2006/relationships/hyperlink" Target="https://www.ias.org.uk/factsheet/economy/" TargetMode="External"/><Relationship Id="rId4" Type="http://schemas.openxmlformats.org/officeDocument/2006/relationships/hyperlink" Target="https://assets.publishing.service.gov.uk/media/5acb21d140f0b64fed0afd55/serious-violence-strategy.pdf"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sja.org.uk/event-medical-cover" TargetMode="External"/><Relationship Id="rId3" Type="http://schemas.openxmlformats.org/officeDocument/2006/relationships/hyperlink" Target="https://bmjopen.bmj.com/content/12/8/e050913" TargetMode="External"/><Relationship Id="rId7" Type="http://schemas.openxmlformats.org/officeDocument/2006/relationships/hyperlink" Target="https://www.rcn.org.uk/Professional-Development/Your-career/Volunteering"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fingertips.phe.org.uk/profile/local-alcohol-profiles" TargetMode="External"/><Relationship Id="rId5" Type="http://schemas.openxmlformats.org/officeDocument/2006/relationships/hyperlink" Target="https://www.england.nhs.uk/long-read/urgent-and-emergency-care-plan-2025-26/" TargetMode="External"/><Relationship Id="rId4" Type="http://schemas.openxmlformats.org/officeDocument/2006/relationships/hyperlink" Target="https://www.nao.org.uk/reports/access-to-unplanned-or-urgent-care/?nab=0" TargetMode="External"/><Relationship Id="rId9" Type="http://schemas.openxmlformats.org/officeDocument/2006/relationships/hyperlink" Target="https://www.sja.org.uk/get-involved/volunteer-opportunities/first-aid-roles/"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A3A638-BBE6-BA79-8FB1-8AAF4C0F7A66}"/>
              </a:ext>
            </a:extLst>
          </p:cNvPr>
          <p:cNvSpPr>
            <a:spLocks noGrp="1"/>
          </p:cNvSpPr>
          <p:nvPr>
            <p:ph type="ctrTitle"/>
          </p:nvPr>
        </p:nvSpPr>
        <p:spPr>
          <a:xfrm>
            <a:off x="9267909" y="2023110"/>
            <a:ext cx="2469624" cy="2846070"/>
          </a:xfrm>
        </p:spPr>
        <p:txBody>
          <a:bodyPr anchor="ctr">
            <a:normAutofit/>
          </a:bodyPr>
          <a:lstStyle/>
          <a:p>
            <a:pPr algn="l"/>
            <a:r>
              <a:rPr lang="en-GB" sz="2600" dirty="0"/>
              <a:t>Why I Chose to Volunteer With St. John Ambulance at the Wind Street Help Point</a:t>
            </a:r>
          </a:p>
        </p:txBody>
      </p:sp>
      <p:sp>
        <p:nvSpPr>
          <p:cNvPr id="3" name="Subtitle 2">
            <a:extLst>
              <a:ext uri="{FF2B5EF4-FFF2-40B4-BE49-F238E27FC236}">
                <a16:creationId xmlns:a16="http://schemas.microsoft.com/office/drawing/2014/main" id="{45F846FF-934B-3774-D460-281B131EC9F4}"/>
              </a:ext>
            </a:extLst>
          </p:cNvPr>
          <p:cNvSpPr>
            <a:spLocks noGrp="1"/>
          </p:cNvSpPr>
          <p:nvPr>
            <p:ph type="subTitle" idx="1"/>
          </p:nvPr>
        </p:nvSpPr>
        <p:spPr>
          <a:xfrm>
            <a:off x="9267908" y="5086350"/>
            <a:ext cx="2446465" cy="1178298"/>
          </a:xfrm>
        </p:spPr>
        <p:txBody>
          <a:bodyPr>
            <a:normAutofit/>
          </a:bodyPr>
          <a:lstStyle/>
          <a:p>
            <a:pPr algn="l"/>
            <a:r>
              <a:rPr lang="en-GB" sz="1600" dirty="0"/>
              <a:t>Charlie Hughes</a:t>
            </a:r>
          </a:p>
          <a:p>
            <a:pPr algn="l"/>
            <a:r>
              <a:rPr lang="en-GB" sz="1600" dirty="0"/>
              <a:t>2400697</a:t>
            </a:r>
          </a:p>
          <a:p>
            <a:pPr algn="l"/>
            <a:r>
              <a:rPr lang="en-GB" sz="1600" dirty="0"/>
              <a:t>BMPL5020</a:t>
            </a:r>
          </a:p>
          <a:p>
            <a:pPr algn="l"/>
            <a:endParaRPr lang="en-GB" sz="1600" dirty="0"/>
          </a:p>
        </p:txBody>
      </p:sp>
      <p:sp>
        <p:nvSpPr>
          <p:cNvPr id="12" name="Rectangle 11">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12AD9F4-7BC0-22B2-A818-A3946EFFFF6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5238" y="925207"/>
            <a:ext cx="7608304" cy="5078542"/>
          </a:xfrm>
          <a:prstGeom prst="rect">
            <a:avLst/>
          </a:prstGeom>
        </p:spPr>
      </p:pic>
      <p:sp>
        <p:nvSpPr>
          <p:cNvPr id="16" name="Rectangle 15">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398745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500"/>
                                        <p:tgtEl>
                                          <p:spTgt spid="3">
                                            <p:txEl>
                                              <p:pRg st="1" end="1"/>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3CAAAE-56FB-7873-9E6C-465169EFCE34}"/>
              </a:ext>
            </a:extLst>
          </p:cNvPr>
          <p:cNvSpPr>
            <a:spLocks noGrp="1"/>
          </p:cNvSpPr>
          <p:nvPr>
            <p:ph type="title"/>
          </p:nvPr>
        </p:nvSpPr>
        <p:spPr>
          <a:xfrm>
            <a:off x="645064" y="525982"/>
            <a:ext cx="4282983" cy="1200361"/>
          </a:xfrm>
        </p:spPr>
        <p:txBody>
          <a:bodyPr anchor="b">
            <a:normAutofit/>
          </a:bodyPr>
          <a:lstStyle/>
          <a:p>
            <a:r>
              <a:rPr lang="en-GB" sz="3100" dirty="0"/>
              <a:t>Why I Chose This Volunteering Opportunity</a:t>
            </a:r>
          </a:p>
        </p:txBody>
      </p:sp>
      <p:sp>
        <p:nvSpPr>
          <p:cNvPr id="14" name="Rectangle 13">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E8265E52-BCD3-5452-5AA3-28BBCA2AC5D5}"/>
              </a:ext>
            </a:extLst>
          </p:cNvPr>
          <p:cNvSpPr>
            <a:spLocks noGrp="1"/>
          </p:cNvSpPr>
          <p:nvPr>
            <p:ph idx="1"/>
          </p:nvPr>
        </p:nvSpPr>
        <p:spPr>
          <a:xfrm>
            <a:off x="358509" y="2252325"/>
            <a:ext cx="5201326" cy="3626055"/>
          </a:xfrm>
        </p:spPr>
        <p:txBody>
          <a:bodyPr anchor="ctr">
            <a:normAutofit fontScale="92500" lnSpcReduction="20000"/>
          </a:bodyPr>
          <a:lstStyle/>
          <a:p>
            <a:r>
              <a:rPr lang="en-US" sz="1800" dirty="0"/>
              <a:t>Night-time economy (NTE) linked to violence &amp; public vulnerability</a:t>
            </a:r>
          </a:p>
          <a:p>
            <a:pPr marL="0" indent="0" algn="r">
              <a:buNone/>
            </a:pPr>
            <a:r>
              <a:rPr lang="en-US" sz="1800" dirty="0"/>
              <a:t>(College of Policing, 2025)</a:t>
            </a:r>
          </a:p>
          <a:p>
            <a:r>
              <a:rPr lang="en-US" sz="1800" dirty="0"/>
              <a:t>Alcohol strongly associated with assaults &amp; disorder</a:t>
            </a:r>
          </a:p>
          <a:p>
            <a:pPr marL="0" indent="0" algn="r">
              <a:buNone/>
            </a:pPr>
            <a:r>
              <a:rPr lang="en-US" sz="1800" dirty="0"/>
              <a:t>(Institute of Alcohol Studies, 2026)</a:t>
            </a:r>
          </a:p>
          <a:p>
            <a:r>
              <a:rPr lang="en-US" sz="1800" dirty="0"/>
              <a:t>High demand on police, NHS &amp; emergency services</a:t>
            </a:r>
          </a:p>
          <a:p>
            <a:pPr marL="0" indent="0" algn="r">
              <a:buNone/>
            </a:pPr>
            <a:r>
              <a:rPr lang="en-US" sz="1800" dirty="0"/>
              <a:t>(Public Health England, 2026)</a:t>
            </a:r>
          </a:p>
          <a:p>
            <a:r>
              <a:rPr lang="en-US" sz="1800" dirty="0"/>
              <a:t>Early Intervention reduces harm &amp; escalation</a:t>
            </a:r>
          </a:p>
          <a:p>
            <a:pPr marL="0" indent="0" algn="r">
              <a:buNone/>
            </a:pPr>
            <a:r>
              <a:rPr lang="en-US" sz="1800" dirty="0"/>
              <a:t>(McGill et al., 2022)</a:t>
            </a:r>
          </a:p>
          <a:p>
            <a:r>
              <a:rPr lang="en-US" sz="1800" dirty="0"/>
              <a:t>St John Ambulance provides frontline first aid in public settings</a:t>
            </a:r>
          </a:p>
          <a:p>
            <a:pPr marL="0" indent="0" algn="r">
              <a:buNone/>
            </a:pPr>
            <a:r>
              <a:rPr lang="en-US" sz="1800" dirty="0"/>
              <a:t>(St John Ambulance, 2025)</a:t>
            </a:r>
          </a:p>
          <a:p>
            <a:pPr marL="0" indent="0" algn="r">
              <a:buNone/>
            </a:pPr>
            <a:endParaRPr lang="en-US" sz="1800" dirty="0"/>
          </a:p>
        </p:txBody>
      </p:sp>
      <p:sp>
        <p:nvSpPr>
          <p:cNvPr id="16" name="Rectangle 15">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646D7854-826E-7E19-1BEA-878D3D079783}"/>
              </a:ext>
            </a:extLst>
          </p:cNvPr>
          <p:cNvSpPr txBox="1"/>
          <p:nvPr/>
        </p:nvSpPr>
        <p:spPr>
          <a:xfrm>
            <a:off x="8372009" y="5937738"/>
            <a:ext cx="3646715" cy="369332"/>
          </a:xfrm>
          <a:prstGeom prst="rect">
            <a:avLst/>
          </a:prstGeom>
          <a:noFill/>
        </p:spPr>
        <p:txBody>
          <a:bodyPr wrap="square" rtlCol="0">
            <a:spAutoFit/>
          </a:bodyPr>
          <a:lstStyle/>
          <a:p>
            <a:r>
              <a:rPr lang="en-GB" dirty="0"/>
              <a:t>(Institute of Alcohol Studies, 2024)</a:t>
            </a:r>
          </a:p>
        </p:txBody>
      </p:sp>
      <p:pic>
        <p:nvPicPr>
          <p:cNvPr id="8" name="Picture 7">
            <a:extLst>
              <a:ext uri="{FF2B5EF4-FFF2-40B4-BE49-F238E27FC236}">
                <a16:creationId xmlns:a16="http://schemas.microsoft.com/office/drawing/2014/main" id="{8504942A-455A-9348-1B8D-24E2909ABA4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5999" y="409780"/>
            <a:ext cx="5805570" cy="5805570"/>
          </a:xfrm>
          <a:prstGeom prst="rect">
            <a:avLst/>
          </a:prstGeom>
        </p:spPr>
      </p:pic>
    </p:spTree>
    <p:extLst>
      <p:ext uri="{BB962C8B-B14F-4D97-AF65-F5344CB8AC3E}">
        <p14:creationId xmlns:p14="http://schemas.microsoft.com/office/powerpoint/2010/main" val="16359305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par>
                                <p:cTn id="13" presetID="10" presetClass="entr" presetSubtype="0" fill="hold" nodeType="with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9">
                                            <p:txEl>
                                              <p:pRg st="0" end="0"/>
                                            </p:txEl>
                                          </p:spTgt>
                                        </p:tgtEl>
                                        <p:attrNameLst>
                                          <p:attrName>style.visibility</p:attrName>
                                        </p:attrNameLst>
                                      </p:cBhvr>
                                      <p:to>
                                        <p:strVal val="visible"/>
                                      </p:to>
                                    </p:set>
                                    <p:animEffect transition="in" filter="fade">
                                      <p:cBhvr>
                                        <p:cTn id="20" dur="500"/>
                                        <p:tgtEl>
                                          <p:spTgt spid="9">
                                            <p:txEl>
                                              <p:pRg st="0" end="0"/>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9">
                                            <p:txEl>
                                              <p:pRg st="1" end="1"/>
                                            </p:txEl>
                                          </p:spTgt>
                                        </p:tgtEl>
                                        <p:attrNameLst>
                                          <p:attrName>style.visibility</p:attrName>
                                        </p:attrNameLst>
                                      </p:cBhvr>
                                      <p:to>
                                        <p:strVal val="visible"/>
                                      </p:to>
                                    </p:set>
                                    <p:animEffect transition="in" filter="fade">
                                      <p:cBhvr>
                                        <p:cTn id="23" dur="500"/>
                                        <p:tgtEl>
                                          <p:spTgt spid="9">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9">
                                            <p:txEl>
                                              <p:pRg st="2" end="2"/>
                                            </p:txEl>
                                          </p:spTgt>
                                        </p:tgtEl>
                                        <p:attrNameLst>
                                          <p:attrName>style.visibility</p:attrName>
                                        </p:attrNameLst>
                                      </p:cBhvr>
                                      <p:to>
                                        <p:strVal val="visible"/>
                                      </p:to>
                                    </p:set>
                                    <p:animEffect transition="in" filter="fade">
                                      <p:cBhvr>
                                        <p:cTn id="28" dur="500"/>
                                        <p:tgtEl>
                                          <p:spTgt spid="9">
                                            <p:txEl>
                                              <p:pRg st="2" end="2"/>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9">
                                            <p:txEl>
                                              <p:pRg st="3" end="3"/>
                                            </p:txEl>
                                          </p:spTgt>
                                        </p:tgtEl>
                                        <p:attrNameLst>
                                          <p:attrName>style.visibility</p:attrName>
                                        </p:attrNameLst>
                                      </p:cBhvr>
                                      <p:to>
                                        <p:strVal val="visible"/>
                                      </p:to>
                                    </p:set>
                                    <p:animEffect transition="in" filter="fade">
                                      <p:cBhvr>
                                        <p:cTn id="31" dur="500"/>
                                        <p:tgtEl>
                                          <p:spTgt spid="9">
                                            <p:txEl>
                                              <p:pRg st="3" end="3"/>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9">
                                            <p:txEl>
                                              <p:pRg st="4" end="4"/>
                                            </p:txEl>
                                          </p:spTgt>
                                        </p:tgtEl>
                                        <p:attrNameLst>
                                          <p:attrName>style.visibility</p:attrName>
                                        </p:attrNameLst>
                                      </p:cBhvr>
                                      <p:to>
                                        <p:strVal val="visible"/>
                                      </p:to>
                                    </p:set>
                                    <p:animEffect transition="in" filter="fade">
                                      <p:cBhvr>
                                        <p:cTn id="36" dur="500"/>
                                        <p:tgtEl>
                                          <p:spTgt spid="9">
                                            <p:txEl>
                                              <p:pRg st="4" end="4"/>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9">
                                            <p:txEl>
                                              <p:pRg st="5" end="5"/>
                                            </p:txEl>
                                          </p:spTgt>
                                        </p:tgtEl>
                                        <p:attrNameLst>
                                          <p:attrName>style.visibility</p:attrName>
                                        </p:attrNameLst>
                                      </p:cBhvr>
                                      <p:to>
                                        <p:strVal val="visible"/>
                                      </p:to>
                                    </p:set>
                                    <p:animEffect transition="in" filter="fade">
                                      <p:cBhvr>
                                        <p:cTn id="39" dur="500"/>
                                        <p:tgtEl>
                                          <p:spTgt spid="9">
                                            <p:txEl>
                                              <p:pRg st="5" end="5"/>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nodeType="clickEffect">
                                  <p:stCondLst>
                                    <p:cond delay="0"/>
                                  </p:stCondLst>
                                  <p:childTnLst>
                                    <p:set>
                                      <p:cBhvr>
                                        <p:cTn id="43" dur="1" fill="hold">
                                          <p:stCondLst>
                                            <p:cond delay="0"/>
                                          </p:stCondLst>
                                        </p:cTn>
                                        <p:tgtEl>
                                          <p:spTgt spid="9">
                                            <p:txEl>
                                              <p:pRg st="6" end="6"/>
                                            </p:txEl>
                                          </p:spTgt>
                                        </p:tgtEl>
                                        <p:attrNameLst>
                                          <p:attrName>style.visibility</p:attrName>
                                        </p:attrNameLst>
                                      </p:cBhvr>
                                      <p:to>
                                        <p:strVal val="visible"/>
                                      </p:to>
                                    </p:set>
                                    <p:animEffect transition="in" filter="fade">
                                      <p:cBhvr>
                                        <p:cTn id="44" dur="500"/>
                                        <p:tgtEl>
                                          <p:spTgt spid="9">
                                            <p:txEl>
                                              <p:pRg st="6" end="6"/>
                                            </p:txEl>
                                          </p:spTgt>
                                        </p:tgtEl>
                                      </p:cBhvr>
                                    </p:animEffect>
                                  </p:childTnLst>
                                </p:cTn>
                              </p:par>
                              <p:par>
                                <p:cTn id="45" presetID="10" presetClass="entr" presetSubtype="0" fill="hold" nodeType="withEffect">
                                  <p:stCondLst>
                                    <p:cond delay="0"/>
                                  </p:stCondLst>
                                  <p:childTnLst>
                                    <p:set>
                                      <p:cBhvr>
                                        <p:cTn id="46" dur="1" fill="hold">
                                          <p:stCondLst>
                                            <p:cond delay="0"/>
                                          </p:stCondLst>
                                        </p:cTn>
                                        <p:tgtEl>
                                          <p:spTgt spid="9">
                                            <p:txEl>
                                              <p:pRg st="7" end="7"/>
                                            </p:txEl>
                                          </p:spTgt>
                                        </p:tgtEl>
                                        <p:attrNameLst>
                                          <p:attrName>style.visibility</p:attrName>
                                        </p:attrNameLst>
                                      </p:cBhvr>
                                      <p:to>
                                        <p:strVal val="visible"/>
                                      </p:to>
                                    </p:set>
                                    <p:animEffect transition="in" filter="fade">
                                      <p:cBhvr>
                                        <p:cTn id="47" dur="500"/>
                                        <p:tgtEl>
                                          <p:spTgt spid="9">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9">
                                            <p:txEl>
                                              <p:pRg st="8" end="8"/>
                                            </p:txEl>
                                          </p:spTgt>
                                        </p:tgtEl>
                                        <p:attrNameLst>
                                          <p:attrName>style.visibility</p:attrName>
                                        </p:attrNameLst>
                                      </p:cBhvr>
                                      <p:to>
                                        <p:strVal val="visible"/>
                                      </p:to>
                                    </p:set>
                                    <p:animEffect transition="in" filter="fade">
                                      <p:cBhvr>
                                        <p:cTn id="52" dur="500"/>
                                        <p:tgtEl>
                                          <p:spTgt spid="9">
                                            <p:txEl>
                                              <p:pRg st="8" end="8"/>
                                            </p:txEl>
                                          </p:spTgt>
                                        </p:tgtEl>
                                      </p:cBhvr>
                                    </p:animEffect>
                                  </p:childTnLst>
                                </p:cTn>
                              </p:par>
                              <p:par>
                                <p:cTn id="53" presetID="10" presetClass="entr" presetSubtype="0" fill="hold" nodeType="withEffect">
                                  <p:stCondLst>
                                    <p:cond delay="0"/>
                                  </p:stCondLst>
                                  <p:childTnLst>
                                    <p:set>
                                      <p:cBhvr>
                                        <p:cTn id="54" dur="1" fill="hold">
                                          <p:stCondLst>
                                            <p:cond delay="0"/>
                                          </p:stCondLst>
                                        </p:cTn>
                                        <p:tgtEl>
                                          <p:spTgt spid="9">
                                            <p:txEl>
                                              <p:pRg st="9" end="9"/>
                                            </p:txEl>
                                          </p:spTgt>
                                        </p:tgtEl>
                                        <p:attrNameLst>
                                          <p:attrName>style.visibility</p:attrName>
                                        </p:attrNameLst>
                                      </p:cBhvr>
                                      <p:to>
                                        <p:strVal val="visible"/>
                                      </p:to>
                                    </p:set>
                                    <p:animEffect transition="in" filter="fade">
                                      <p:cBhvr>
                                        <p:cTn id="55" dur="500"/>
                                        <p:tgtEl>
                                          <p:spTgt spid="9">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Arc 13">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752E0C1-B896-7CC9-91A3-FFA566349AAC}"/>
              </a:ext>
            </a:extLst>
          </p:cNvPr>
          <p:cNvSpPr>
            <a:spLocks noGrp="1"/>
          </p:cNvSpPr>
          <p:nvPr>
            <p:ph type="title"/>
          </p:nvPr>
        </p:nvSpPr>
        <p:spPr>
          <a:xfrm>
            <a:off x="5894962" y="479493"/>
            <a:ext cx="5458838" cy="1325563"/>
          </a:xfrm>
        </p:spPr>
        <p:txBody>
          <a:bodyPr>
            <a:normAutofit/>
          </a:bodyPr>
          <a:lstStyle/>
          <a:p>
            <a:r>
              <a:rPr lang="en-GB" dirty="0"/>
              <a:t>Skills Required In Policing</a:t>
            </a:r>
          </a:p>
        </p:txBody>
      </p:sp>
      <p:sp>
        <p:nvSpPr>
          <p:cNvPr id="16" name="Freeform: Shape 15">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D2757F38-385B-5F37-B1F9-6FE211E142B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1721" y="92512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9" name="Content Placeholder 8">
            <a:extLst>
              <a:ext uri="{FF2B5EF4-FFF2-40B4-BE49-F238E27FC236}">
                <a16:creationId xmlns:a16="http://schemas.microsoft.com/office/drawing/2014/main" id="{96FEA383-6655-5B68-02B0-7819415124B3}"/>
              </a:ext>
            </a:extLst>
          </p:cNvPr>
          <p:cNvSpPr>
            <a:spLocks noGrp="1"/>
          </p:cNvSpPr>
          <p:nvPr>
            <p:ph idx="1"/>
          </p:nvPr>
        </p:nvSpPr>
        <p:spPr>
          <a:xfrm>
            <a:off x="5087389" y="1984443"/>
            <a:ext cx="6266411" cy="4859960"/>
          </a:xfrm>
        </p:spPr>
        <p:txBody>
          <a:bodyPr>
            <a:normAutofit/>
          </a:bodyPr>
          <a:lstStyle/>
          <a:p>
            <a:r>
              <a:rPr lang="en-US" sz="2500" dirty="0"/>
              <a:t>Effective communication &amp; influence</a:t>
            </a:r>
          </a:p>
          <a:p>
            <a:pPr marL="0" indent="0" algn="r">
              <a:buNone/>
            </a:pPr>
            <a:r>
              <a:rPr lang="en-US" sz="2500" dirty="0"/>
              <a:t>(College of Policing, 2025)</a:t>
            </a:r>
          </a:p>
          <a:p>
            <a:r>
              <a:rPr lang="en-US" sz="2500" dirty="0"/>
              <a:t>Emotional awareness &amp; resilience</a:t>
            </a:r>
          </a:p>
          <a:p>
            <a:pPr marL="0" indent="0" algn="r">
              <a:buNone/>
            </a:pPr>
            <a:r>
              <a:rPr lang="en-US" sz="2500" dirty="0"/>
              <a:t>(College of Policing, 2024)</a:t>
            </a:r>
          </a:p>
          <a:p>
            <a:r>
              <a:rPr lang="en-US" sz="2500" dirty="0"/>
              <a:t>Risk assessment &amp; safeguarding</a:t>
            </a:r>
          </a:p>
          <a:p>
            <a:pPr marL="0" indent="0" algn="r">
              <a:buNone/>
            </a:pPr>
            <a:r>
              <a:rPr lang="en-US" sz="2500" dirty="0"/>
              <a:t>(College of Policing, 2023)</a:t>
            </a:r>
          </a:p>
          <a:p>
            <a:r>
              <a:rPr lang="en-US" sz="2500" dirty="0"/>
              <a:t>Ethical professionalism &amp; public service</a:t>
            </a:r>
          </a:p>
          <a:p>
            <a:pPr marL="0" indent="0" algn="r">
              <a:buNone/>
            </a:pPr>
            <a:r>
              <a:rPr lang="en-US" sz="2500" dirty="0"/>
              <a:t>(College of Policing, 2024)</a:t>
            </a:r>
          </a:p>
          <a:p>
            <a:r>
              <a:rPr lang="en-US" sz="2500" dirty="0"/>
              <a:t>Multi-agency &amp; partnership working</a:t>
            </a:r>
          </a:p>
          <a:p>
            <a:pPr marL="0" indent="0" algn="r">
              <a:buNone/>
            </a:pPr>
            <a:r>
              <a:rPr lang="en-US" sz="2500" dirty="0"/>
              <a:t>(Home Office, 2018)</a:t>
            </a:r>
          </a:p>
        </p:txBody>
      </p:sp>
      <p:sp>
        <p:nvSpPr>
          <p:cNvPr id="6" name="TextBox 5">
            <a:extLst>
              <a:ext uri="{FF2B5EF4-FFF2-40B4-BE49-F238E27FC236}">
                <a16:creationId xmlns:a16="http://schemas.microsoft.com/office/drawing/2014/main" id="{51B0010A-F203-1BF9-A337-A0518DAEA070}"/>
              </a:ext>
            </a:extLst>
          </p:cNvPr>
          <p:cNvSpPr txBox="1"/>
          <p:nvPr/>
        </p:nvSpPr>
        <p:spPr>
          <a:xfrm>
            <a:off x="1870760" y="5453149"/>
            <a:ext cx="3358342" cy="400110"/>
          </a:xfrm>
          <a:prstGeom prst="rect">
            <a:avLst/>
          </a:prstGeom>
          <a:noFill/>
        </p:spPr>
        <p:txBody>
          <a:bodyPr wrap="square" rtlCol="0">
            <a:spAutoFit/>
          </a:bodyPr>
          <a:lstStyle/>
          <a:p>
            <a:r>
              <a:rPr lang="en-GB" sz="2000" dirty="0"/>
              <a:t>(College of Policing, 2024)</a:t>
            </a:r>
          </a:p>
        </p:txBody>
      </p:sp>
    </p:spTree>
    <p:extLst>
      <p:ext uri="{BB962C8B-B14F-4D97-AF65-F5344CB8AC3E}">
        <p14:creationId xmlns:p14="http://schemas.microsoft.com/office/powerpoint/2010/main" val="28750645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par>
                                <p:cTn id="13" presetID="10" presetClass="entr" presetSubtype="0" fill="hold" nodeType="with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9">
                                            <p:txEl>
                                              <p:pRg st="0" end="0"/>
                                            </p:txEl>
                                          </p:spTgt>
                                        </p:tgtEl>
                                        <p:attrNameLst>
                                          <p:attrName>style.visibility</p:attrName>
                                        </p:attrNameLst>
                                      </p:cBhvr>
                                      <p:to>
                                        <p:strVal val="visible"/>
                                      </p:to>
                                    </p:set>
                                    <p:animEffect transition="in" filter="fade">
                                      <p:cBhvr>
                                        <p:cTn id="20" dur="500"/>
                                        <p:tgtEl>
                                          <p:spTgt spid="9">
                                            <p:txEl>
                                              <p:pRg st="0" end="0"/>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9">
                                            <p:txEl>
                                              <p:pRg st="1" end="1"/>
                                            </p:txEl>
                                          </p:spTgt>
                                        </p:tgtEl>
                                        <p:attrNameLst>
                                          <p:attrName>style.visibility</p:attrName>
                                        </p:attrNameLst>
                                      </p:cBhvr>
                                      <p:to>
                                        <p:strVal val="visible"/>
                                      </p:to>
                                    </p:set>
                                    <p:animEffect transition="in" filter="fade">
                                      <p:cBhvr>
                                        <p:cTn id="23" dur="500"/>
                                        <p:tgtEl>
                                          <p:spTgt spid="9">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9">
                                            <p:txEl>
                                              <p:pRg st="2" end="2"/>
                                            </p:txEl>
                                          </p:spTgt>
                                        </p:tgtEl>
                                        <p:attrNameLst>
                                          <p:attrName>style.visibility</p:attrName>
                                        </p:attrNameLst>
                                      </p:cBhvr>
                                      <p:to>
                                        <p:strVal val="visible"/>
                                      </p:to>
                                    </p:set>
                                    <p:animEffect transition="in" filter="fade">
                                      <p:cBhvr>
                                        <p:cTn id="28" dur="500"/>
                                        <p:tgtEl>
                                          <p:spTgt spid="9">
                                            <p:txEl>
                                              <p:pRg st="2" end="2"/>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9">
                                            <p:txEl>
                                              <p:pRg st="3" end="3"/>
                                            </p:txEl>
                                          </p:spTgt>
                                        </p:tgtEl>
                                        <p:attrNameLst>
                                          <p:attrName>style.visibility</p:attrName>
                                        </p:attrNameLst>
                                      </p:cBhvr>
                                      <p:to>
                                        <p:strVal val="visible"/>
                                      </p:to>
                                    </p:set>
                                    <p:animEffect transition="in" filter="fade">
                                      <p:cBhvr>
                                        <p:cTn id="31" dur="500"/>
                                        <p:tgtEl>
                                          <p:spTgt spid="9">
                                            <p:txEl>
                                              <p:pRg st="3" end="3"/>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9">
                                            <p:txEl>
                                              <p:pRg st="4" end="4"/>
                                            </p:txEl>
                                          </p:spTgt>
                                        </p:tgtEl>
                                        <p:attrNameLst>
                                          <p:attrName>style.visibility</p:attrName>
                                        </p:attrNameLst>
                                      </p:cBhvr>
                                      <p:to>
                                        <p:strVal val="visible"/>
                                      </p:to>
                                    </p:set>
                                    <p:animEffect transition="in" filter="fade">
                                      <p:cBhvr>
                                        <p:cTn id="36" dur="500"/>
                                        <p:tgtEl>
                                          <p:spTgt spid="9">
                                            <p:txEl>
                                              <p:pRg st="4" end="4"/>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9">
                                            <p:txEl>
                                              <p:pRg st="5" end="5"/>
                                            </p:txEl>
                                          </p:spTgt>
                                        </p:tgtEl>
                                        <p:attrNameLst>
                                          <p:attrName>style.visibility</p:attrName>
                                        </p:attrNameLst>
                                      </p:cBhvr>
                                      <p:to>
                                        <p:strVal val="visible"/>
                                      </p:to>
                                    </p:set>
                                    <p:animEffect transition="in" filter="fade">
                                      <p:cBhvr>
                                        <p:cTn id="39" dur="500"/>
                                        <p:tgtEl>
                                          <p:spTgt spid="9">
                                            <p:txEl>
                                              <p:pRg st="5" end="5"/>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nodeType="clickEffect">
                                  <p:stCondLst>
                                    <p:cond delay="0"/>
                                  </p:stCondLst>
                                  <p:childTnLst>
                                    <p:set>
                                      <p:cBhvr>
                                        <p:cTn id="43" dur="1" fill="hold">
                                          <p:stCondLst>
                                            <p:cond delay="0"/>
                                          </p:stCondLst>
                                        </p:cTn>
                                        <p:tgtEl>
                                          <p:spTgt spid="9">
                                            <p:txEl>
                                              <p:pRg st="6" end="6"/>
                                            </p:txEl>
                                          </p:spTgt>
                                        </p:tgtEl>
                                        <p:attrNameLst>
                                          <p:attrName>style.visibility</p:attrName>
                                        </p:attrNameLst>
                                      </p:cBhvr>
                                      <p:to>
                                        <p:strVal val="visible"/>
                                      </p:to>
                                    </p:set>
                                    <p:animEffect transition="in" filter="fade">
                                      <p:cBhvr>
                                        <p:cTn id="44" dur="500"/>
                                        <p:tgtEl>
                                          <p:spTgt spid="9">
                                            <p:txEl>
                                              <p:pRg st="6" end="6"/>
                                            </p:txEl>
                                          </p:spTgt>
                                        </p:tgtEl>
                                      </p:cBhvr>
                                    </p:animEffect>
                                  </p:childTnLst>
                                </p:cTn>
                              </p:par>
                              <p:par>
                                <p:cTn id="45" presetID="10" presetClass="entr" presetSubtype="0" fill="hold" nodeType="withEffect">
                                  <p:stCondLst>
                                    <p:cond delay="0"/>
                                  </p:stCondLst>
                                  <p:childTnLst>
                                    <p:set>
                                      <p:cBhvr>
                                        <p:cTn id="46" dur="1" fill="hold">
                                          <p:stCondLst>
                                            <p:cond delay="0"/>
                                          </p:stCondLst>
                                        </p:cTn>
                                        <p:tgtEl>
                                          <p:spTgt spid="9">
                                            <p:txEl>
                                              <p:pRg st="7" end="7"/>
                                            </p:txEl>
                                          </p:spTgt>
                                        </p:tgtEl>
                                        <p:attrNameLst>
                                          <p:attrName>style.visibility</p:attrName>
                                        </p:attrNameLst>
                                      </p:cBhvr>
                                      <p:to>
                                        <p:strVal val="visible"/>
                                      </p:to>
                                    </p:set>
                                    <p:animEffect transition="in" filter="fade">
                                      <p:cBhvr>
                                        <p:cTn id="47" dur="500"/>
                                        <p:tgtEl>
                                          <p:spTgt spid="9">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9">
                                            <p:txEl>
                                              <p:pRg st="8" end="8"/>
                                            </p:txEl>
                                          </p:spTgt>
                                        </p:tgtEl>
                                        <p:attrNameLst>
                                          <p:attrName>style.visibility</p:attrName>
                                        </p:attrNameLst>
                                      </p:cBhvr>
                                      <p:to>
                                        <p:strVal val="visible"/>
                                      </p:to>
                                    </p:set>
                                    <p:animEffect transition="in" filter="fade">
                                      <p:cBhvr>
                                        <p:cTn id="52" dur="500"/>
                                        <p:tgtEl>
                                          <p:spTgt spid="9">
                                            <p:txEl>
                                              <p:pRg st="8" end="8"/>
                                            </p:txEl>
                                          </p:spTgt>
                                        </p:tgtEl>
                                      </p:cBhvr>
                                    </p:animEffect>
                                  </p:childTnLst>
                                </p:cTn>
                              </p:par>
                              <p:par>
                                <p:cTn id="53" presetID="10" presetClass="entr" presetSubtype="0" fill="hold" nodeType="withEffect">
                                  <p:stCondLst>
                                    <p:cond delay="0"/>
                                  </p:stCondLst>
                                  <p:childTnLst>
                                    <p:set>
                                      <p:cBhvr>
                                        <p:cTn id="54" dur="1" fill="hold">
                                          <p:stCondLst>
                                            <p:cond delay="0"/>
                                          </p:stCondLst>
                                        </p:cTn>
                                        <p:tgtEl>
                                          <p:spTgt spid="9">
                                            <p:txEl>
                                              <p:pRg st="9" end="9"/>
                                            </p:txEl>
                                          </p:spTgt>
                                        </p:tgtEl>
                                        <p:attrNameLst>
                                          <p:attrName>style.visibility</p:attrName>
                                        </p:attrNameLst>
                                      </p:cBhvr>
                                      <p:to>
                                        <p:strVal val="visible"/>
                                      </p:to>
                                    </p:set>
                                    <p:animEffect transition="in" filter="fade">
                                      <p:cBhvr>
                                        <p:cTn id="55" dur="500"/>
                                        <p:tgtEl>
                                          <p:spTgt spid="9">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9FC0E5-3BBC-DB8D-316D-02B0C57F43C5}"/>
              </a:ext>
            </a:extLst>
          </p:cNvPr>
          <p:cNvSpPr>
            <a:spLocks noGrp="1"/>
          </p:cNvSpPr>
          <p:nvPr>
            <p:ph type="title"/>
          </p:nvPr>
        </p:nvSpPr>
        <p:spPr>
          <a:xfrm>
            <a:off x="589560" y="856180"/>
            <a:ext cx="4560584" cy="1128068"/>
          </a:xfrm>
        </p:spPr>
        <p:txBody>
          <a:bodyPr anchor="ctr">
            <a:normAutofit/>
          </a:bodyPr>
          <a:lstStyle/>
          <a:p>
            <a:r>
              <a:rPr lang="en-GB" sz="3700" dirty="0"/>
              <a:t>How This Placement Develops Those Skills</a:t>
            </a:r>
          </a:p>
        </p:txBody>
      </p:sp>
      <p:grpSp>
        <p:nvGrpSpPr>
          <p:cNvPr id="14" name="Group 1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5" name="Rectangle 1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E934B484-937B-281A-3E55-D8B040872DA0}"/>
              </a:ext>
            </a:extLst>
          </p:cNvPr>
          <p:cNvSpPr>
            <a:spLocks noGrp="1"/>
          </p:cNvSpPr>
          <p:nvPr>
            <p:ph idx="1"/>
          </p:nvPr>
        </p:nvSpPr>
        <p:spPr>
          <a:xfrm>
            <a:off x="590719" y="2330505"/>
            <a:ext cx="4559425" cy="3979585"/>
          </a:xfrm>
        </p:spPr>
        <p:txBody>
          <a:bodyPr anchor="ctr">
            <a:normAutofit/>
          </a:bodyPr>
          <a:lstStyle/>
          <a:p>
            <a:r>
              <a:rPr lang="en-US" sz="2000" dirty="0"/>
              <a:t>Builds communication, emotional awareness &amp; de-escalation</a:t>
            </a:r>
          </a:p>
          <a:p>
            <a:pPr marL="0" indent="0" algn="r">
              <a:buNone/>
            </a:pPr>
            <a:r>
              <a:rPr lang="en-US" sz="2000" dirty="0"/>
              <a:t>(Lavoie et al., 2022)</a:t>
            </a:r>
          </a:p>
          <a:p>
            <a:r>
              <a:rPr lang="en-US" sz="2000" dirty="0"/>
              <a:t>Supports ethical judgement &amp; risk-informed decision-making</a:t>
            </a:r>
          </a:p>
          <a:p>
            <a:pPr marL="0" indent="0" algn="r">
              <a:buNone/>
            </a:pPr>
            <a:r>
              <a:rPr lang="en-US" sz="2000" dirty="0"/>
              <a:t>(Maile et al., 2022)</a:t>
            </a:r>
          </a:p>
          <a:p>
            <a:r>
              <a:rPr lang="en-US" sz="2000" dirty="0"/>
              <a:t>Strengthens partnership working &amp; early intervention practices</a:t>
            </a:r>
          </a:p>
          <a:p>
            <a:pPr marL="0" indent="0" algn="r">
              <a:buNone/>
            </a:pPr>
            <a:r>
              <a:rPr lang="en-US" sz="2000" dirty="0"/>
              <a:t>(McGill et al., 2022)</a:t>
            </a:r>
          </a:p>
        </p:txBody>
      </p:sp>
      <p:sp>
        <p:nvSpPr>
          <p:cNvPr id="20" name="Rectangle 1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1F3A877D-E77E-CCA0-EF80-EB954C0D107F}"/>
              </a:ext>
            </a:extLst>
          </p:cNvPr>
          <p:cNvPicPr>
            <a:picLocks noChangeAspect="1"/>
          </p:cNvPicPr>
          <p:nvPr/>
        </p:nvPicPr>
        <p:blipFill>
          <a:blip r:embed="rId3">
            <a:extLst>
              <a:ext uri="{28A0092B-C50C-407E-A947-70E740481C1C}">
                <a14:useLocalDpi xmlns:a14="http://schemas.microsoft.com/office/drawing/2010/main" val="0"/>
              </a:ext>
            </a:extLst>
          </a:blip>
          <a:srcRect l="13816" r="17326" b="1"/>
          <a:stretch>
            <a:fillRect/>
          </a:stretch>
        </p:blipFill>
        <p:spPr>
          <a:xfrm>
            <a:off x="5977788" y="799352"/>
            <a:ext cx="5425410" cy="5259296"/>
          </a:xfrm>
          <a:prstGeom prst="rect">
            <a:avLst/>
          </a:prstGeom>
        </p:spPr>
      </p:pic>
    </p:spTree>
    <p:extLst>
      <p:ext uri="{BB962C8B-B14F-4D97-AF65-F5344CB8AC3E}">
        <p14:creationId xmlns:p14="http://schemas.microsoft.com/office/powerpoint/2010/main" val="32561905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xEl>
                                              <p:pRg st="0" end="0"/>
                                            </p:txEl>
                                          </p:spTgt>
                                        </p:tgtEl>
                                        <p:attrNameLst>
                                          <p:attrName>style.visibility</p:attrName>
                                        </p:attrNameLst>
                                      </p:cBhvr>
                                      <p:to>
                                        <p:strVal val="visible"/>
                                      </p:to>
                                    </p:set>
                                    <p:animEffect transition="in" filter="fade">
                                      <p:cBhvr>
                                        <p:cTn id="17" dur="500"/>
                                        <p:tgtEl>
                                          <p:spTgt spid="9">
                                            <p:txEl>
                                              <p:pRg st="0" end="0"/>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9">
                                            <p:txEl>
                                              <p:pRg st="1" end="1"/>
                                            </p:txEl>
                                          </p:spTgt>
                                        </p:tgtEl>
                                        <p:attrNameLst>
                                          <p:attrName>style.visibility</p:attrName>
                                        </p:attrNameLst>
                                      </p:cBhvr>
                                      <p:to>
                                        <p:strVal val="visible"/>
                                      </p:to>
                                    </p:set>
                                    <p:animEffect transition="in" filter="fade">
                                      <p:cBhvr>
                                        <p:cTn id="20" dur="500"/>
                                        <p:tgtEl>
                                          <p:spTgt spid="9">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9">
                                            <p:txEl>
                                              <p:pRg st="2" end="2"/>
                                            </p:txEl>
                                          </p:spTgt>
                                        </p:tgtEl>
                                        <p:attrNameLst>
                                          <p:attrName>style.visibility</p:attrName>
                                        </p:attrNameLst>
                                      </p:cBhvr>
                                      <p:to>
                                        <p:strVal val="visible"/>
                                      </p:to>
                                    </p:set>
                                    <p:animEffect transition="in" filter="fade">
                                      <p:cBhvr>
                                        <p:cTn id="25" dur="500"/>
                                        <p:tgtEl>
                                          <p:spTgt spid="9">
                                            <p:txEl>
                                              <p:pRg st="2" end="2"/>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9">
                                            <p:txEl>
                                              <p:pRg st="3" end="3"/>
                                            </p:txEl>
                                          </p:spTgt>
                                        </p:tgtEl>
                                        <p:attrNameLst>
                                          <p:attrName>style.visibility</p:attrName>
                                        </p:attrNameLst>
                                      </p:cBhvr>
                                      <p:to>
                                        <p:strVal val="visible"/>
                                      </p:to>
                                    </p:set>
                                    <p:animEffect transition="in" filter="fade">
                                      <p:cBhvr>
                                        <p:cTn id="28" dur="500"/>
                                        <p:tgtEl>
                                          <p:spTgt spid="9">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9">
                                            <p:txEl>
                                              <p:pRg st="4" end="4"/>
                                            </p:txEl>
                                          </p:spTgt>
                                        </p:tgtEl>
                                        <p:attrNameLst>
                                          <p:attrName>style.visibility</p:attrName>
                                        </p:attrNameLst>
                                      </p:cBhvr>
                                      <p:to>
                                        <p:strVal val="visible"/>
                                      </p:to>
                                    </p:set>
                                    <p:animEffect transition="in" filter="fade">
                                      <p:cBhvr>
                                        <p:cTn id="33" dur="500"/>
                                        <p:tgtEl>
                                          <p:spTgt spid="9">
                                            <p:txEl>
                                              <p:pRg st="4" end="4"/>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9">
                                            <p:txEl>
                                              <p:pRg st="5" end="5"/>
                                            </p:txEl>
                                          </p:spTgt>
                                        </p:tgtEl>
                                        <p:attrNameLst>
                                          <p:attrName>style.visibility</p:attrName>
                                        </p:attrNameLst>
                                      </p:cBhvr>
                                      <p:to>
                                        <p:strVal val="visible"/>
                                      </p:to>
                                    </p:set>
                                    <p:animEffect transition="in" filter="fade">
                                      <p:cBhvr>
                                        <p:cTn id="36" dur="500"/>
                                        <p:tgtEl>
                                          <p:spTgt spid="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05C2D6-3A16-1562-C5BE-39EB77BE634C}"/>
              </a:ext>
            </a:extLst>
          </p:cNvPr>
          <p:cNvSpPr>
            <a:spLocks noGrp="1"/>
          </p:cNvSpPr>
          <p:nvPr>
            <p:ph type="title"/>
          </p:nvPr>
        </p:nvSpPr>
        <p:spPr>
          <a:xfrm>
            <a:off x="793662" y="386930"/>
            <a:ext cx="10066122" cy="1298448"/>
          </a:xfrm>
        </p:spPr>
        <p:txBody>
          <a:bodyPr anchor="b">
            <a:normAutofit/>
          </a:bodyPr>
          <a:lstStyle/>
          <a:p>
            <a:r>
              <a:rPr lang="en-GB" sz="4800" dirty="0"/>
              <a:t>Experiences I Am Seeking to Develop</a:t>
            </a:r>
          </a:p>
        </p:txBody>
      </p:sp>
      <p:sp>
        <p:nvSpPr>
          <p:cNvPr id="14" name="Rectangle 1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88992717-2C4D-AA9F-49DE-D703DF431EFC}"/>
              </a:ext>
            </a:extLst>
          </p:cNvPr>
          <p:cNvSpPr>
            <a:spLocks noGrp="1"/>
          </p:cNvSpPr>
          <p:nvPr>
            <p:ph idx="1"/>
          </p:nvPr>
        </p:nvSpPr>
        <p:spPr>
          <a:xfrm>
            <a:off x="793661" y="2599509"/>
            <a:ext cx="4530898" cy="3639450"/>
          </a:xfrm>
        </p:spPr>
        <p:txBody>
          <a:bodyPr anchor="ctr">
            <a:normAutofit/>
          </a:bodyPr>
          <a:lstStyle/>
          <a:p>
            <a:r>
              <a:rPr lang="en-US" sz="2000" dirty="0" err="1"/>
              <a:t>Recognising</a:t>
            </a:r>
            <a:r>
              <a:rPr lang="en-US" sz="2000" dirty="0"/>
              <a:t> vulnerability &amp; safeguarding risks in real time</a:t>
            </a:r>
          </a:p>
          <a:p>
            <a:pPr marL="0" indent="0" algn="r">
              <a:buNone/>
            </a:pPr>
            <a:r>
              <a:rPr lang="en-US" sz="2000" dirty="0"/>
              <a:t>(HMICFRS, 2024)</a:t>
            </a:r>
          </a:p>
          <a:p>
            <a:r>
              <a:rPr lang="en-US" sz="2000" dirty="0"/>
              <a:t>Managing intoxication, injury &amp; conflict in a NTE setting</a:t>
            </a:r>
          </a:p>
          <a:p>
            <a:pPr marL="0" indent="0" algn="r">
              <a:buNone/>
            </a:pPr>
            <a:r>
              <a:rPr lang="en-US" sz="2000" dirty="0"/>
              <a:t>(McGill et al., 2022)</a:t>
            </a:r>
          </a:p>
          <a:p>
            <a:r>
              <a:rPr lang="en-US" sz="2000" dirty="0"/>
              <a:t>Applying professional judgement under pressure</a:t>
            </a:r>
          </a:p>
          <a:p>
            <a:pPr marL="0" indent="0" algn="r">
              <a:buNone/>
            </a:pPr>
            <a:r>
              <a:rPr lang="en-US" sz="2000" dirty="0"/>
              <a:t>(Boulton, 2025)</a:t>
            </a:r>
          </a:p>
        </p:txBody>
      </p:sp>
      <p:pic>
        <p:nvPicPr>
          <p:cNvPr id="5" name="Content Placeholder 4">
            <a:extLst>
              <a:ext uri="{FF2B5EF4-FFF2-40B4-BE49-F238E27FC236}">
                <a16:creationId xmlns:a16="http://schemas.microsoft.com/office/drawing/2014/main" id="{594E64AC-308A-D210-D4AA-021B6D0AA0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11532" y="2976554"/>
            <a:ext cx="5150277" cy="2729646"/>
          </a:xfrm>
          <a:prstGeom prst="rect">
            <a:avLst/>
          </a:prstGeom>
        </p:spPr>
      </p:pic>
      <p:sp>
        <p:nvSpPr>
          <p:cNvPr id="18" name="Rectangle 1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460843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xEl>
                                              <p:pRg st="0" end="0"/>
                                            </p:txEl>
                                          </p:spTgt>
                                        </p:tgtEl>
                                        <p:attrNameLst>
                                          <p:attrName>style.visibility</p:attrName>
                                        </p:attrNameLst>
                                      </p:cBhvr>
                                      <p:to>
                                        <p:strVal val="visible"/>
                                      </p:to>
                                    </p:set>
                                    <p:animEffect transition="in" filter="fade">
                                      <p:cBhvr>
                                        <p:cTn id="17" dur="500"/>
                                        <p:tgtEl>
                                          <p:spTgt spid="9">
                                            <p:txEl>
                                              <p:pRg st="0" end="0"/>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9">
                                            <p:txEl>
                                              <p:pRg st="1" end="1"/>
                                            </p:txEl>
                                          </p:spTgt>
                                        </p:tgtEl>
                                        <p:attrNameLst>
                                          <p:attrName>style.visibility</p:attrName>
                                        </p:attrNameLst>
                                      </p:cBhvr>
                                      <p:to>
                                        <p:strVal val="visible"/>
                                      </p:to>
                                    </p:set>
                                    <p:animEffect transition="in" filter="fade">
                                      <p:cBhvr>
                                        <p:cTn id="20" dur="500"/>
                                        <p:tgtEl>
                                          <p:spTgt spid="9">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9">
                                            <p:txEl>
                                              <p:pRg st="2" end="2"/>
                                            </p:txEl>
                                          </p:spTgt>
                                        </p:tgtEl>
                                        <p:attrNameLst>
                                          <p:attrName>style.visibility</p:attrName>
                                        </p:attrNameLst>
                                      </p:cBhvr>
                                      <p:to>
                                        <p:strVal val="visible"/>
                                      </p:to>
                                    </p:set>
                                    <p:animEffect transition="in" filter="fade">
                                      <p:cBhvr>
                                        <p:cTn id="25" dur="500"/>
                                        <p:tgtEl>
                                          <p:spTgt spid="9">
                                            <p:txEl>
                                              <p:pRg st="2" end="2"/>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9">
                                            <p:txEl>
                                              <p:pRg st="3" end="3"/>
                                            </p:txEl>
                                          </p:spTgt>
                                        </p:tgtEl>
                                        <p:attrNameLst>
                                          <p:attrName>style.visibility</p:attrName>
                                        </p:attrNameLst>
                                      </p:cBhvr>
                                      <p:to>
                                        <p:strVal val="visible"/>
                                      </p:to>
                                    </p:set>
                                    <p:animEffect transition="in" filter="fade">
                                      <p:cBhvr>
                                        <p:cTn id="28" dur="500"/>
                                        <p:tgtEl>
                                          <p:spTgt spid="9">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9">
                                            <p:txEl>
                                              <p:pRg st="4" end="4"/>
                                            </p:txEl>
                                          </p:spTgt>
                                        </p:tgtEl>
                                        <p:attrNameLst>
                                          <p:attrName>style.visibility</p:attrName>
                                        </p:attrNameLst>
                                      </p:cBhvr>
                                      <p:to>
                                        <p:strVal val="visible"/>
                                      </p:to>
                                    </p:set>
                                    <p:animEffect transition="in" filter="fade">
                                      <p:cBhvr>
                                        <p:cTn id="33" dur="500"/>
                                        <p:tgtEl>
                                          <p:spTgt spid="9">
                                            <p:txEl>
                                              <p:pRg st="4" end="4"/>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9">
                                            <p:txEl>
                                              <p:pRg st="5" end="5"/>
                                            </p:txEl>
                                          </p:spTgt>
                                        </p:tgtEl>
                                        <p:attrNameLst>
                                          <p:attrName>style.visibility</p:attrName>
                                        </p:attrNameLst>
                                      </p:cBhvr>
                                      <p:to>
                                        <p:strVal val="visible"/>
                                      </p:to>
                                    </p:set>
                                    <p:animEffect transition="in" filter="fade">
                                      <p:cBhvr>
                                        <p:cTn id="36" dur="500"/>
                                        <p:tgtEl>
                                          <p:spTgt spid="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Arc 13">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AEDC498-4D4F-C5F5-909D-8F0BDB388C47}"/>
              </a:ext>
            </a:extLst>
          </p:cNvPr>
          <p:cNvSpPr>
            <a:spLocks noGrp="1"/>
          </p:cNvSpPr>
          <p:nvPr>
            <p:ph type="title"/>
          </p:nvPr>
        </p:nvSpPr>
        <p:spPr>
          <a:xfrm>
            <a:off x="5894962" y="479493"/>
            <a:ext cx="5458838" cy="1325563"/>
          </a:xfrm>
        </p:spPr>
        <p:txBody>
          <a:bodyPr>
            <a:normAutofit/>
          </a:bodyPr>
          <a:lstStyle/>
          <a:p>
            <a:r>
              <a:rPr lang="en-GB" dirty="0"/>
              <a:t>How Will I Contribute</a:t>
            </a:r>
          </a:p>
        </p:txBody>
      </p:sp>
      <p:sp>
        <p:nvSpPr>
          <p:cNvPr id="16" name="Freeform: Shape 15">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4EAAA542-503E-126A-788E-C619DEEF3FA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3182" y="1749677"/>
            <a:ext cx="4777381" cy="318890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9" name="Content Placeholder 8">
            <a:extLst>
              <a:ext uri="{FF2B5EF4-FFF2-40B4-BE49-F238E27FC236}">
                <a16:creationId xmlns:a16="http://schemas.microsoft.com/office/drawing/2014/main" id="{5F6071FF-6AD9-9DE9-23AD-CDD7A0BC3E5F}"/>
              </a:ext>
            </a:extLst>
          </p:cNvPr>
          <p:cNvSpPr>
            <a:spLocks noGrp="1"/>
          </p:cNvSpPr>
          <p:nvPr>
            <p:ph idx="1"/>
          </p:nvPr>
        </p:nvSpPr>
        <p:spPr>
          <a:xfrm>
            <a:off x="5894962" y="1984443"/>
            <a:ext cx="5458838" cy="4192520"/>
          </a:xfrm>
        </p:spPr>
        <p:txBody>
          <a:bodyPr>
            <a:normAutofit/>
          </a:bodyPr>
          <a:lstStyle/>
          <a:p>
            <a:r>
              <a:rPr lang="en-US" sz="2400" dirty="0"/>
              <a:t>Supporting early intervention in urgent care demand</a:t>
            </a:r>
          </a:p>
          <a:p>
            <a:pPr marL="0" indent="0" algn="r">
              <a:buNone/>
            </a:pPr>
            <a:r>
              <a:rPr lang="en-US" sz="2400" dirty="0"/>
              <a:t>(NHS England, 2025)</a:t>
            </a:r>
          </a:p>
          <a:p>
            <a:r>
              <a:rPr lang="en-US" sz="2400" dirty="0"/>
              <a:t>Help reduce pressure on emergency services through appropriate responses</a:t>
            </a:r>
          </a:p>
          <a:p>
            <a:pPr marL="0" indent="0" algn="r">
              <a:buNone/>
            </a:pPr>
            <a:r>
              <a:rPr lang="en-US" sz="2400" dirty="0"/>
              <a:t>(National Audit Office, 2023)</a:t>
            </a:r>
          </a:p>
          <a:p>
            <a:r>
              <a:rPr lang="en-US" sz="2400" dirty="0"/>
              <a:t>Providing frontline first aid in public settings</a:t>
            </a:r>
          </a:p>
          <a:p>
            <a:pPr marL="0" indent="0" algn="r">
              <a:buNone/>
            </a:pPr>
            <a:r>
              <a:rPr lang="en-US" sz="2400" dirty="0"/>
              <a:t>(St John Ambulance, 2025)</a:t>
            </a:r>
          </a:p>
        </p:txBody>
      </p:sp>
    </p:spTree>
    <p:extLst>
      <p:ext uri="{BB962C8B-B14F-4D97-AF65-F5344CB8AC3E}">
        <p14:creationId xmlns:p14="http://schemas.microsoft.com/office/powerpoint/2010/main" val="5681850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xEl>
                                              <p:pRg st="0" end="0"/>
                                            </p:txEl>
                                          </p:spTgt>
                                        </p:tgtEl>
                                        <p:attrNameLst>
                                          <p:attrName>style.visibility</p:attrName>
                                        </p:attrNameLst>
                                      </p:cBhvr>
                                      <p:to>
                                        <p:strVal val="visible"/>
                                      </p:to>
                                    </p:set>
                                    <p:animEffect transition="in" filter="fade">
                                      <p:cBhvr>
                                        <p:cTn id="17" dur="500"/>
                                        <p:tgtEl>
                                          <p:spTgt spid="9">
                                            <p:txEl>
                                              <p:pRg st="0" end="0"/>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9">
                                            <p:txEl>
                                              <p:pRg st="1" end="1"/>
                                            </p:txEl>
                                          </p:spTgt>
                                        </p:tgtEl>
                                        <p:attrNameLst>
                                          <p:attrName>style.visibility</p:attrName>
                                        </p:attrNameLst>
                                      </p:cBhvr>
                                      <p:to>
                                        <p:strVal val="visible"/>
                                      </p:to>
                                    </p:set>
                                    <p:animEffect transition="in" filter="fade">
                                      <p:cBhvr>
                                        <p:cTn id="20" dur="500"/>
                                        <p:tgtEl>
                                          <p:spTgt spid="9">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9">
                                            <p:txEl>
                                              <p:pRg st="2" end="2"/>
                                            </p:txEl>
                                          </p:spTgt>
                                        </p:tgtEl>
                                        <p:attrNameLst>
                                          <p:attrName>style.visibility</p:attrName>
                                        </p:attrNameLst>
                                      </p:cBhvr>
                                      <p:to>
                                        <p:strVal val="visible"/>
                                      </p:to>
                                    </p:set>
                                    <p:animEffect transition="in" filter="fade">
                                      <p:cBhvr>
                                        <p:cTn id="25" dur="500"/>
                                        <p:tgtEl>
                                          <p:spTgt spid="9">
                                            <p:txEl>
                                              <p:pRg st="2" end="2"/>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9">
                                            <p:txEl>
                                              <p:pRg st="3" end="3"/>
                                            </p:txEl>
                                          </p:spTgt>
                                        </p:tgtEl>
                                        <p:attrNameLst>
                                          <p:attrName>style.visibility</p:attrName>
                                        </p:attrNameLst>
                                      </p:cBhvr>
                                      <p:to>
                                        <p:strVal val="visible"/>
                                      </p:to>
                                    </p:set>
                                    <p:animEffect transition="in" filter="fade">
                                      <p:cBhvr>
                                        <p:cTn id="28" dur="500"/>
                                        <p:tgtEl>
                                          <p:spTgt spid="9">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9">
                                            <p:txEl>
                                              <p:pRg st="4" end="4"/>
                                            </p:txEl>
                                          </p:spTgt>
                                        </p:tgtEl>
                                        <p:attrNameLst>
                                          <p:attrName>style.visibility</p:attrName>
                                        </p:attrNameLst>
                                      </p:cBhvr>
                                      <p:to>
                                        <p:strVal val="visible"/>
                                      </p:to>
                                    </p:set>
                                    <p:animEffect transition="in" filter="fade">
                                      <p:cBhvr>
                                        <p:cTn id="33" dur="500"/>
                                        <p:tgtEl>
                                          <p:spTgt spid="9">
                                            <p:txEl>
                                              <p:pRg st="4" end="4"/>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9">
                                            <p:txEl>
                                              <p:pRg st="5" end="5"/>
                                            </p:txEl>
                                          </p:spTgt>
                                        </p:tgtEl>
                                        <p:attrNameLst>
                                          <p:attrName>style.visibility</p:attrName>
                                        </p:attrNameLst>
                                      </p:cBhvr>
                                      <p:to>
                                        <p:strVal val="visible"/>
                                      </p:to>
                                    </p:set>
                                    <p:animEffect transition="in" filter="fade">
                                      <p:cBhvr>
                                        <p:cTn id="36" dur="500"/>
                                        <p:tgtEl>
                                          <p:spTgt spid="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AC9DC3-19CF-8F27-1017-F1DBFDF00A3E}"/>
              </a:ext>
            </a:extLst>
          </p:cNvPr>
          <p:cNvSpPr>
            <a:spLocks noGrp="1"/>
          </p:cNvSpPr>
          <p:nvPr>
            <p:ph type="title"/>
          </p:nvPr>
        </p:nvSpPr>
        <p:spPr>
          <a:xfrm>
            <a:off x="1285240" y="1050595"/>
            <a:ext cx="8074815" cy="1618489"/>
          </a:xfrm>
        </p:spPr>
        <p:txBody>
          <a:bodyPr anchor="ctr">
            <a:normAutofit/>
          </a:bodyPr>
          <a:lstStyle/>
          <a:p>
            <a:r>
              <a:rPr lang="en-GB" sz="5000" dirty="0"/>
              <a:t>Employability &amp; Future Career Progression</a:t>
            </a:r>
          </a:p>
        </p:txBody>
      </p:sp>
      <p:sp>
        <p:nvSpPr>
          <p:cNvPr id="3" name="Content Placeholder 2">
            <a:extLst>
              <a:ext uri="{FF2B5EF4-FFF2-40B4-BE49-F238E27FC236}">
                <a16:creationId xmlns:a16="http://schemas.microsoft.com/office/drawing/2014/main" id="{5D6B4D95-2080-0105-0537-35B1E7D790C6}"/>
              </a:ext>
            </a:extLst>
          </p:cNvPr>
          <p:cNvSpPr>
            <a:spLocks noGrp="1"/>
          </p:cNvSpPr>
          <p:nvPr>
            <p:ph idx="1"/>
          </p:nvPr>
        </p:nvSpPr>
        <p:spPr>
          <a:xfrm>
            <a:off x="1285240" y="2969469"/>
            <a:ext cx="8074815" cy="2800395"/>
          </a:xfrm>
        </p:spPr>
        <p:txBody>
          <a:bodyPr anchor="t">
            <a:normAutofit fontScale="92500" lnSpcReduction="20000"/>
          </a:bodyPr>
          <a:lstStyle/>
          <a:p>
            <a:r>
              <a:rPr lang="en-GB" sz="2400" dirty="0"/>
              <a:t>Volunteering develops transferable skills linked to employability</a:t>
            </a:r>
          </a:p>
          <a:p>
            <a:pPr marL="0" indent="0" algn="r">
              <a:buNone/>
            </a:pPr>
            <a:r>
              <a:rPr lang="en-GB" sz="2400" dirty="0"/>
              <a:t>(Royal College of Nursing, 2026)</a:t>
            </a:r>
          </a:p>
          <a:p>
            <a:r>
              <a:rPr lang="en-GB" sz="2400" dirty="0"/>
              <a:t>Work experience improves readiness for professional employment</a:t>
            </a:r>
          </a:p>
          <a:p>
            <a:pPr marL="0" indent="0" algn="r">
              <a:buNone/>
            </a:pPr>
            <a:r>
              <a:rPr lang="en-GB" sz="2400" dirty="0"/>
              <a:t>(Royal College of Nursing, 2026)</a:t>
            </a:r>
          </a:p>
          <a:p>
            <a:r>
              <a:rPr lang="en-GB" sz="2400" dirty="0"/>
              <a:t>Public service roles value commitment, integrity &amp; community contribution</a:t>
            </a:r>
          </a:p>
          <a:p>
            <a:pPr marL="0" indent="0" algn="r">
              <a:buNone/>
            </a:pPr>
            <a:r>
              <a:rPr lang="en-GB" sz="2400" dirty="0"/>
              <a:t>(Civil Service, 2015)</a:t>
            </a:r>
          </a:p>
        </p:txBody>
      </p:sp>
    </p:spTree>
    <p:extLst>
      <p:ext uri="{BB962C8B-B14F-4D97-AF65-F5344CB8AC3E}">
        <p14:creationId xmlns:p14="http://schemas.microsoft.com/office/powerpoint/2010/main" val="27622110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500"/>
                                        <p:tgtEl>
                                          <p:spTgt spid="3">
                                            <p:txEl>
                                              <p:pRg st="2" end="2"/>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500"/>
                                        <p:tgtEl>
                                          <p:spTgt spid="3">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500"/>
                                        <p:tgtEl>
                                          <p:spTgt spid="3">
                                            <p:txEl>
                                              <p:pRg st="4" end="4"/>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Effect transition="in" filter="fade">
                                      <p:cBhvr>
                                        <p:cTn id="31"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Blue arrows pointing at a red button">
            <a:extLst>
              <a:ext uri="{FF2B5EF4-FFF2-40B4-BE49-F238E27FC236}">
                <a16:creationId xmlns:a16="http://schemas.microsoft.com/office/drawing/2014/main" id="{45FA66DC-8E21-2B81-84D0-47F067DAAB9D}"/>
              </a:ext>
            </a:extLst>
          </p:cNvPr>
          <p:cNvPicPr>
            <a:picLocks noChangeAspect="1"/>
          </p:cNvPicPr>
          <p:nvPr/>
        </p:nvPicPr>
        <p:blipFill>
          <a:blip r:embed="rId3">
            <a:alphaModFix/>
          </a:blip>
          <a:srcRect t="10826" b="4904"/>
          <a:stretch>
            <a:fillRect/>
          </a:stretch>
        </p:blipFill>
        <p:spPr>
          <a:xfrm>
            <a:off x="20" y="10"/>
            <a:ext cx="12191979" cy="6857990"/>
          </a:xfrm>
          <a:prstGeom prst="rect">
            <a:avLst/>
          </a:prstGeom>
        </p:spPr>
      </p:pic>
      <p:sp>
        <p:nvSpPr>
          <p:cNvPr id="9" name="Rectangle 8">
            <a:extLst>
              <a:ext uri="{FF2B5EF4-FFF2-40B4-BE49-F238E27FC236}">
                <a16:creationId xmlns:a16="http://schemas.microsoft.com/office/drawing/2014/main" id="{EB0222B5-B739-82A9-5CCC-C5585AE12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44663" y="-4344657"/>
            <a:ext cx="3512260" cy="12201589"/>
          </a:xfrm>
          <a:prstGeom prst="rect">
            <a:avLst/>
          </a:prstGeom>
          <a:gradFill flip="none" rotWithShape="1">
            <a:gsLst>
              <a:gs pos="10000">
                <a:srgbClr val="000000">
                  <a:alpha val="0"/>
                </a:srgbClr>
              </a:gs>
              <a:gs pos="66000">
                <a:srgbClr val="000000">
                  <a:alpha val="46000"/>
                </a:srgbClr>
              </a:gs>
              <a:gs pos="100000">
                <a:srgbClr val="000000">
                  <a:alpha val="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E5224A-DC65-4A4A-B22F-AC7AD5B17433}"/>
              </a:ext>
            </a:extLst>
          </p:cNvPr>
          <p:cNvSpPr>
            <a:spLocks noGrp="1"/>
          </p:cNvSpPr>
          <p:nvPr>
            <p:ph type="title"/>
          </p:nvPr>
        </p:nvSpPr>
        <p:spPr>
          <a:xfrm>
            <a:off x="762000" y="1137434"/>
            <a:ext cx="7800660" cy="1520987"/>
          </a:xfrm>
        </p:spPr>
        <p:txBody>
          <a:bodyPr vert="horz" lIns="91440" tIns="45720" rIns="91440" bIns="45720" rtlCol="0" anchor="t">
            <a:normAutofit/>
          </a:bodyPr>
          <a:lstStyle/>
          <a:p>
            <a:r>
              <a:rPr lang="en-US" sz="4000" dirty="0">
                <a:solidFill>
                  <a:srgbClr val="FFFFFF"/>
                </a:solidFill>
              </a:rPr>
              <a:t>Placement Progress</a:t>
            </a:r>
          </a:p>
        </p:txBody>
      </p:sp>
      <p:sp>
        <p:nvSpPr>
          <p:cNvPr id="11" name="Rectangle 10">
            <a:extLst>
              <a:ext uri="{FF2B5EF4-FFF2-40B4-BE49-F238E27FC236}">
                <a16:creationId xmlns:a16="http://schemas.microsoft.com/office/drawing/2014/main" id="{5BE23E75-E7E9-4D9F-6D25-5512363F86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78570" y="-449383"/>
            <a:ext cx="2425271" cy="12201588"/>
          </a:xfrm>
          <a:prstGeom prst="rect">
            <a:avLst/>
          </a:prstGeom>
          <a:gradFill flip="none" rotWithShape="1">
            <a:gsLst>
              <a:gs pos="10000">
                <a:srgbClr val="000000">
                  <a:alpha val="0"/>
                </a:srgbClr>
              </a:gs>
              <a:gs pos="66000">
                <a:srgbClr val="000000">
                  <a:alpha val="35000"/>
                </a:srgbClr>
              </a:gs>
              <a:gs pos="100000">
                <a:srgbClr val="000000">
                  <a:alpha val="45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61B115DB-65EB-3FC3-7284-CFDF4ADC60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430006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en placed on top of a signature line">
            <a:extLst>
              <a:ext uri="{FF2B5EF4-FFF2-40B4-BE49-F238E27FC236}">
                <a16:creationId xmlns:a16="http://schemas.microsoft.com/office/drawing/2014/main" id="{65DF1DF8-FF7D-F10A-B3C9-3EC1FA44C2EC}"/>
              </a:ext>
            </a:extLst>
          </p:cNvPr>
          <p:cNvPicPr>
            <a:picLocks noChangeAspect="1"/>
          </p:cNvPicPr>
          <p:nvPr/>
        </p:nvPicPr>
        <p:blipFill>
          <a:blip r:embed="rId3">
            <a:alphaModFix/>
          </a:blip>
          <a:srcRect b="15730"/>
          <a:stretch>
            <a:fillRect/>
          </a:stretch>
        </p:blipFill>
        <p:spPr>
          <a:xfrm>
            <a:off x="20" y="10"/>
            <a:ext cx="12191979" cy="6857990"/>
          </a:xfrm>
          <a:prstGeom prst="rect">
            <a:avLst/>
          </a:prstGeom>
        </p:spPr>
      </p:pic>
      <p:sp>
        <p:nvSpPr>
          <p:cNvPr id="9" name="Rectangle 8">
            <a:extLst>
              <a:ext uri="{FF2B5EF4-FFF2-40B4-BE49-F238E27FC236}">
                <a16:creationId xmlns:a16="http://schemas.microsoft.com/office/drawing/2014/main" id="{EB0222B5-B739-82A9-5CCC-C5585AE12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44663" y="-4344657"/>
            <a:ext cx="3512260" cy="12201589"/>
          </a:xfrm>
          <a:prstGeom prst="rect">
            <a:avLst/>
          </a:prstGeom>
          <a:gradFill flip="none" rotWithShape="1">
            <a:gsLst>
              <a:gs pos="10000">
                <a:srgbClr val="000000">
                  <a:alpha val="0"/>
                </a:srgbClr>
              </a:gs>
              <a:gs pos="66000">
                <a:srgbClr val="000000">
                  <a:alpha val="46000"/>
                </a:srgbClr>
              </a:gs>
              <a:gs pos="100000">
                <a:srgbClr val="000000">
                  <a:alpha val="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D06D7A-F772-DDCF-7F86-72432A020480}"/>
              </a:ext>
            </a:extLst>
          </p:cNvPr>
          <p:cNvSpPr>
            <a:spLocks noGrp="1"/>
          </p:cNvSpPr>
          <p:nvPr>
            <p:ph type="title"/>
          </p:nvPr>
        </p:nvSpPr>
        <p:spPr>
          <a:xfrm>
            <a:off x="762000" y="1137434"/>
            <a:ext cx="7800660" cy="1520987"/>
          </a:xfrm>
        </p:spPr>
        <p:txBody>
          <a:bodyPr vert="horz" lIns="91440" tIns="45720" rIns="91440" bIns="45720" rtlCol="0" anchor="t">
            <a:normAutofit/>
          </a:bodyPr>
          <a:lstStyle/>
          <a:p>
            <a:r>
              <a:rPr lang="en-US" sz="4000" dirty="0">
                <a:solidFill>
                  <a:srgbClr val="FFFFFF"/>
                </a:solidFill>
              </a:rPr>
              <a:t>Conclusion</a:t>
            </a:r>
          </a:p>
        </p:txBody>
      </p:sp>
      <p:sp>
        <p:nvSpPr>
          <p:cNvPr id="11" name="Rectangle 10">
            <a:extLst>
              <a:ext uri="{FF2B5EF4-FFF2-40B4-BE49-F238E27FC236}">
                <a16:creationId xmlns:a16="http://schemas.microsoft.com/office/drawing/2014/main" id="{5BE23E75-E7E9-4D9F-6D25-5512363F86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78570" y="-449383"/>
            <a:ext cx="2425271" cy="12201588"/>
          </a:xfrm>
          <a:prstGeom prst="rect">
            <a:avLst/>
          </a:prstGeom>
          <a:gradFill flip="none" rotWithShape="1">
            <a:gsLst>
              <a:gs pos="10000">
                <a:srgbClr val="000000">
                  <a:alpha val="0"/>
                </a:srgbClr>
              </a:gs>
              <a:gs pos="66000">
                <a:srgbClr val="000000">
                  <a:alpha val="35000"/>
                </a:srgbClr>
              </a:gs>
              <a:gs pos="100000">
                <a:srgbClr val="000000">
                  <a:alpha val="45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61B115DB-65EB-3FC3-7284-CFDF4ADC60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08417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FC61F-A4FF-F2B7-7744-E563AD80E3E9}"/>
              </a:ext>
            </a:extLst>
          </p:cNvPr>
          <p:cNvSpPr>
            <a:spLocks noGrp="1"/>
          </p:cNvSpPr>
          <p:nvPr>
            <p:ph type="title"/>
          </p:nvPr>
        </p:nvSpPr>
        <p:spPr>
          <a:xfrm>
            <a:off x="838200" y="365126"/>
            <a:ext cx="10515600" cy="945060"/>
          </a:xfrm>
        </p:spPr>
        <p:txBody>
          <a:bodyPr/>
          <a:lstStyle/>
          <a:p>
            <a:r>
              <a:rPr lang="en-GB" dirty="0"/>
              <a:t>Reference List</a:t>
            </a:r>
          </a:p>
        </p:txBody>
      </p:sp>
      <p:sp>
        <p:nvSpPr>
          <p:cNvPr id="3" name="Content Placeholder 2">
            <a:extLst>
              <a:ext uri="{FF2B5EF4-FFF2-40B4-BE49-F238E27FC236}">
                <a16:creationId xmlns:a16="http://schemas.microsoft.com/office/drawing/2014/main" id="{9EF791F1-23B7-5CCD-3168-2D10D3289F4A}"/>
              </a:ext>
            </a:extLst>
          </p:cNvPr>
          <p:cNvSpPr>
            <a:spLocks noGrp="1"/>
          </p:cNvSpPr>
          <p:nvPr>
            <p:ph idx="1"/>
          </p:nvPr>
        </p:nvSpPr>
        <p:spPr>
          <a:xfrm>
            <a:off x="838200" y="1310186"/>
            <a:ext cx="10515600" cy="4866777"/>
          </a:xfrm>
        </p:spPr>
        <p:txBody>
          <a:bodyPr>
            <a:noAutofit/>
          </a:bodyPr>
          <a:lstStyle/>
          <a:p>
            <a:r>
              <a:rPr lang="en-GB" sz="1600" dirty="0"/>
              <a:t>Boulton, L. (2025) ‘Guiding police decisions or falling short? A critical theoretical review of the National Decision Model’, </a:t>
            </a:r>
            <a:r>
              <a:rPr lang="en-GB" sz="1600" i="1" dirty="0"/>
              <a:t>The Police Journal: Theory, Practice and Principles</a:t>
            </a:r>
            <a:r>
              <a:rPr lang="en-GB" sz="1600" dirty="0"/>
              <a:t>. doi:10.1177/0032258X251352756. Available at: </a:t>
            </a:r>
            <a:r>
              <a:rPr lang="en-GB" sz="1600" u="sng" dirty="0">
                <a:hlinkClick r:id="rId2"/>
              </a:rPr>
              <a:t>https://researchonline.ljmu.ac.uk/id/eprint/26637/1/Guiding%20police%20decisions%20or%20falling%20short%20A%20critical%20theoretical%20review%20of%20the%20national%20decision%20model.pdf</a:t>
            </a:r>
            <a:r>
              <a:rPr lang="en-GB" sz="1600" dirty="0"/>
              <a:t> (Accessed: 13 January 2026).</a:t>
            </a:r>
          </a:p>
          <a:p>
            <a:r>
              <a:rPr lang="en-GB" sz="1600" dirty="0"/>
              <a:t>Civil Service (2015) </a:t>
            </a:r>
            <a:r>
              <a:rPr lang="en-GB" sz="1600" i="1" dirty="0"/>
              <a:t>The Civil Service Code</a:t>
            </a:r>
            <a:r>
              <a:rPr lang="en-GB" sz="1600" dirty="0"/>
              <a:t>. Available at: </a:t>
            </a:r>
            <a:r>
              <a:rPr lang="en-GB" sz="1600" u="sng" dirty="0">
                <a:hlinkClick r:id="rId3"/>
              </a:rPr>
              <a:t>https://www.gov.uk/government/publications/civil-service-code/the-civil-service-code</a:t>
            </a:r>
            <a:r>
              <a:rPr lang="en-GB" sz="1600" dirty="0"/>
              <a:t> (Accessed: 13 January 2026).</a:t>
            </a:r>
          </a:p>
          <a:p>
            <a:r>
              <a:rPr lang="en-GB" sz="1600" dirty="0"/>
              <a:t>College of Policing (2024) </a:t>
            </a:r>
            <a:r>
              <a:rPr lang="en-GB" sz="1600" i="1" dirty="0"/>
              <a:t>Competency and values framework: core skills and behaviours</a:t>
            </a:r>
            <a:r>
              <a:rPr lang="en-GB" sz="1600" dirty="0"/>
              <a:t>. Available at: </a:t>
            </a:r>
            <a:r>
              <a:rPr lang="en-GB" sz="1600" u="sng" dirty="0">
                <a:hlinkClick r:id="rId4"/>
              </a:rPr>
              <a:t>https://www.college.police.uk/career-learning/competency-and-values-framework#core-skills</a:t>
            </a:r>
            <a:r>
              <a:rPr lang="en-GB" sz="1600" dirty="0"/>
              <a:t> (Accessed: 12 January 2026).</a:t>
            </a:r>
          </a:p>
          <a:p>
            <a:r>
              <a:rPr lang="en-GB" sz="1600" dirty="0"/>
              <a:t>College of Policing (2025) </a:t>
            </a:r>
            <a:r>
              <a:rPr lang="en-GB" sz="1600" i="1" dirty="0"/>
              <a:t>Communication (Engagement and communication)</a:t>
            </a:r>
            <a:r>
              <a:rPr lang="en-GB" sz="1600" dirty="0"/>
              <a:t>. Available at: </a:t>
            </a:r>
            <a:r>
              <a:rPr lang="en-GB" sz="1600" u="sng" dirty="0">
                <a:hlinkClick r:id="rId5"/>
              </a:rPr>
              <a:t>https://www.college.police.uk/app/engagement-and-communication/communication</a:t>
            </a:r>
            <a:r>
              <a:rPr lang="en-GB" sz="1600" dirty="0"/>
              <a:t> (Accessed: 12 January 2026).</a:t>
            </a:r>
          </a:p>
          <a:p>
            <a:r>
              <a:rPr lang="en-GB" sz="1600" dirty="0"/>
              <a:t>College of Policing (2024) </a:t>
            </a:r>
            <a:r>
              <a:rPr lang="en-GB" sz="1600" i="1" dirty="0"/>
              <a:t>Ethical policing principles – Code of Ethics</a:t>
            </a:r>
            <a:r>
              <a:rPr lang="en-GB" sz="1600" dirty="0"/>
              <a:t>. Available at: </a:t>
            </a:r>
            <a:r>
              <a:rPr lang="en-GB" sz="1600" u="sng" dirty="0">
                <a:hlinkClick r:id="rId6"/>
              </a:rPr>
              <a:t>https://www.college.police.uk/ethics/code-of-ethics/principles</a:t>
            </a:r>
            <a:r>
              <a:rPr lang="en-GB" sz="1600" dirty="0"/>
              <a:t> (Accessed: 12 January 2026).</a:t>
            </a:r>
          </a:p>
          <a:p>
            <a:r>
              <a:rPr lang="en-GB" sz="1600" dirty="0"/>
              <a:t>College of Policing (2023) </a:t>
            </a:r>
            <a:r>
              <a:rPr lang="en-GB" sz="1600" i="1" dirty="0"/>
              <a:t>Identifying, assessing and managing risk (Managing sexual offenders and violent offenders)</a:t>
            </a:r>
            <a:r>
              <a:rPr lang="en-GB" sz="1600" dirty="0"/>
              <a:t>. Available at: </a:t>
            </a:r>
            <a:r>
              <a:rPr lang="en-GB" sz="1600" u="sng" dirty="0">
                <a:hlinkClick r:id="rId7"/>
              </a:rPr>
              <a:t>https://www.college.police.uk/app/major-investigation-and-public-protection/managing-sexual-offenders-and-violent-offenders/identifying-assessing-and-managing-risk</a:t>
            </a:r>
            <a:r>
              <a:rPr lang="en-GB" sz="1600" dirty="0"/>
              <a:t> (Accessed: 12 January 2026).</a:t>
            </a:r>
          </a:p>
          <a:p>
            <a:r>
              <a:rPr lang="en-GB" sz="1600" dirty="0"/>
              <a:t>College of Policing (2025) </a:t>
            </a:r>
            <a:r>
              <a:rPr lang="en-GB" sz="1600" i="1" dirty="0"/>
              <a:t>Reducing vulnerability within the night-time economy</a:t>
            </a:r>
            <a:r>
              <a:rPr lang="en-GB" sz="1600" dirty="0"/>
              <a:t>. Available at: </a:t>
            </a:r>
            <a:r>
              <a:rPr lang="en-GB" sz="1600" u="sng" dirty="0">
                <a:hlinkClick r:id="rId8"/>
              </a:rPr>
              <a:t>https://www.college.police.uk/support-forces/practices/reducing-vulnerability-within-night-time-economy</a:t>
            </a:r>
            <a:r>
              <a:rPr lang="en-GB" sz="1600" dirty="0"/>
              <a:t> (Accessed: 12 January 2026).</a:t>
            </a:r>
          </a:p>
        </p:txBody>
      </p:sp>
    </p:spTree>
    <p:extLst>
      <p:ext uri="{BB962C8B-B14F-4D97-AF65-F5344CB8AC3E}">
        <p14:creationId xmlns:p14="http://schemas.microsoft.com/office/powerpoint/2010/main" val="41882725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67396AE-0E65-ED3E-2DF8-D03E91936760}"/>
              </a:ext>
            </a:extLst>
          </p:cNvPr>
          <p:cNvSpPr>
            <a:spLocks noGrp="1"/>
          </p:cNvSpPr>
          <p:nvPr>
            <p:ph idx="1"/>
          </p:nvPr>
        </p:nvSpPr>
        <p:spPr>
          <a:xfrm>
            <a:off x="838200" y="655092"/>
            <a:ext cx="10515600" cy="5977719"/>
          </a:xfrm>
        </p:spPr>
        <p:txBody>
          <a:bodyPr>
            <a:normAutofit/>
          </a:bodyPr>
          <a:lstStyle/>
          <a:p>
            <a:r>
              <a:rPr lang="en-GB" sz="1600" dirty="0"/>
              <a:t>College of Policing (2024) </a:t>
            </a:r>
            <a:r>
              <a:rPr lang="en-GB" sz="1600" i="1" dirty="0"/>
              <a:t>We are emotionally aware – Competency and Values Framework (CVF)</a:t>
            </a:r>
            <a:r>
              <a:rPr lang="en-GB" sz="1600" dirty="0"/>
              <a:t>. Available at: </a:t>
            </a:r>
            <a:r>
              <a:rPr lang="en-GB" sz="1600" u="sng" dirty="0">
                <a:hlinkClick r:id="rId2"/>
              </a:rPr>
              <a:t>https://www.college.police.uk/career-learning/competency-and-values-framework/emotionally-aware</a:t>
            </a:r>
            <a:r>
              <a:rPr lang="en-GB" sz="1600" dirty="0"/>
              <a:t> (Accessed: 12 January 2026).</a:t>
            </a:r>
          </a:p>
          <a:p>
            <a:r>
              <a:rPr lang="en-GB" sz="1600" dirty="0"/>
              <a:t>His Majesty’s Inspectorate of Constabulary and Fire &amp; Rescue Services (HMICFRS) (2024) </a:t>
            </a:r>
            <a:r>
              <a:rPr lang="en-GB" sz="1600" i="1" dirty="0"/>
              <a:t>State of Policing: The Annual Assessment of Policing in England and Wales 2023</a:t>
            </a:r>
            <a:r>
              <a:rPr lang="en-GB" sz="1600" dirty="0"/>
              <a:t>. Available at: </a:t>
            </a:r>
            <a:r>
              <a:rPr lang="en-GB" sz="1600" u="sng" dirty="0">
                <a:hlinkClick r:id="rId3"/>
              </a:rPr>
              <a:t>https://hmicfrs.justiceinspectorates.gov.uk/publication-html/state-of-policing-the-annual-assessment-of-policing-in-england-and-wales-2023/</a:t>
            </a:r>
            <a:r>
              <a:rPr lang="en-GB" sz="1600" dirty="0"/>
              <a:t> (Accessed: 13 January 2026).</a:t>
            </a:r>
          </a:p>
          <a:p>
            <a:r>
              <a:rPr lang="en-GB" sz="1600" dirty="0"/>
              <a:t>Home Office (2018) </a:t>
            </a:r>
            <a:r>
              <a:rPr lang="en-GB" sz="1600" i="1" dirty="0"/>
              <a:t>Serious Violence Strategy</a:t>
            </a:r>
            <a:r>
              <a:rPr lang="en-GB" sz="1600" dirty="0"/>
              <a:t>. Available at: </a:t>
            </a:r>
            <a:r>
              <a:rPr lang="en-GB" sz="1600" u="sng" dirty="0">
                <a:hlinkClick r:id="rId4"/>
              </a:rPr>
              <a:t>https://assets.publishing.service.gov.uk/media/5acb21d140f0b64fed0afd55/serious-violence-strategy.pdf</a:t>
            </a:r>
            <a:r>
              <a:rPr lang="en-GB" sz="1600" dirty="0"/>
              <a:t> (Accessed: 12 January 2026).</a:t>
            </a:r>
          </a:p>
          <a:p>
            <a:r>
              <a:rPr lang="en-GB" sz="1600" dirty="0"/>
              <a:t>Institute of Alcohol Studies (2024) </a:t>
            </a:r>
            <a:r>
              <a:rPr lang="en-GB" sz="1600" i="1" dirty="0"/>
              <a:t>Economy</a:t>
            </a:r>
            <a:r>
              <a:rPr lang="en-GB" sz="1600" dirty="0"/>
              <a:t>. Available at: </a:t>
            </a:r>
            <a:r>
              <a:rPr lang="en-GB" sz="1600" u="sng" dirty="0">
                <a:hlinkClick r:id="rId5"/>
              </a:rPr>
              <a:t>https://www.ias.org.uk/factsheet/economy/</a:t>
            </a:r>
            <a:r>
              <a:rPr lang="en-GB" sz="1600" dirty="0"/>
              <a:t> (Accessed: 12 January 2026).</a:t>
            </a:r>
          </a:p>
          <a:p>
            <a:r>
              <a:rPr lang="en-GB" sz="1600" dirty="0"/>
              <a:t>Institute of Alcohol Studies (2026) </a:t>
            </a:r>
            <a:r>
              <a:rPr lang="en-GB" sz="1600" i="1" dirty="0"/>
              <a:t>Violence and crime</a:t>
            </a:r>
            <a:r>
              <a:rPr lang="en-GB" sz="1600" dirty="0"/>
              <a:t>. Available at: </a:t>
            </a:r>
            <a:r>
              <a:rPr lang="en-GB" sz="1600" u="sng" dirty="0">
                <a:hlinkClick r:id="rId6"/>
              </a:rPr>
              <a:t>https://www.ias.org.uk/factsheet/violence-and-crime/</a:t>
            </a:r>
            <a:r>
              <a:rPr lang="en-GB" sz="1600" dirty="0"/>
              <a:t> (Accessed: 12 January 2026).</a:t>
            </a:r>
          </a:p>
          <a:p>
            <a:r>
              <a:rPr lang="en-GB" sz="1600" dirty="0"/>
              <a:t>Lavoie, J.A.A., Alvarez, N. and Kandil, Y. (2022) ‘Developing community co-designed scenario-based training for police mental health crisis response: a relational policing approach to de-escalation’, </a:t>
            </a:r>
            <a:r>
              <a:rPr lang="en-GB" sz="1600" i="1" dirty="0"/>
              <a:t>Journal of Police and Criminal Psychology</a:t>
            </a:r>
            <a:r>
              <a:rPr lang="en-GB" sz="1600" dirty="0"/>
              <a:t>, 37(3), pp. 587–601. Available at: </a:t>
            </a:r>
            <a:r>
              <a:rPr lang="en-GB" sz="1600" u="sng" dirty="0">
                <a:hlinkClick r:id="rId7"/>
              </a:rPr>
              <a:t>https://pmc.ncbi.nlm.nih.gov/articles/PMC8882363/</a:t>
            </a:r>
            <a:r>
              <a:rPr lang="en-GB" sz="1600" dirty="0"/>
              <a:t> (Accessed: 12 January 2026).</a:t>
            </a:r>
          </a:p>
          <a:p>
            <a:r>
              <a:rPr lang="en-GB" sz="1600" dirty="0"/>
              <a:t>Maile, A., Ritzenthaler, S., Thompson, A. and Kristjánsson, K. (2022) ‘Professional policing and the role of autonomy and discretion in decision-making: a qualitative study from a virtue ethical perspective’, </a:t>
            </a:r>
            <a:r>
              <a:rPr lang="en-GB" sz="1600" i="1" dirty="0"/>
              <a:t>Policing: A Journal of Policy and Practice</a:t>
            </a:r>
            <a:r>
              <a:rPr lang="en-GB" sz="1600" dirty="0"/>
              <a:t>. doi:10.1093/police/paac086. Available at: </a:t>
            </a:r>
            <a:r>
              <a:rPr lang="en-GB" sz="1600" u="sng" dirty="0">
                <a:hlinkClick r:id="rId8"/>
              </a:rPr>
              <a:t>https://pure-oai.bham.ac.uk/ws/files/180745626/paac086.pdf</a:t>
            </a:r>
            <a:r>
              <a:rPr lang="en-GB" sz="1600" dirty="0"/>
              <a:t> (Accessed: 12 January 2026).</a:t>
            </a:r>
          </a:p>
        </p:txBody>
      </p:sp>
    </p:spTree>
    <p:extLst>
      <p:ext uri="{BB962C8B-B14F-4D97-AF65-F5344CB8AC3E}">
        <p14:creationId xmlns:p14="http://schemas.microsoft.com/office/powerpoint/2010/main" val="28850812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F657F7-3065-7495-0BDD-0E42382C8C39}"/>
              </a:ext>
            </a:extLst>
          </p:cNvPr>
          <p:cNvSpPr>
            <a:spLocks noGrp="1"/>
          </p:cNvSpPr>
          <p:nvPr>
            <p:ph idx="1"/>
          </p:nvPr>
        </p:nvSpPr>
        <p:spPr>
          <a:xfrm>
            <a:off x="838200" y="736979"/>
            <a:ext cx="10515600" cy="5439984"/>
          </a:xfrm>
        </p:spPr>
        <p:txBody>
          <a:bodyPr>
            <a:normAutofit fontScale="70000" lnSpcReduction="20000"/>
          </a:bodyPr>
          <a:lstStyle/>
          <a:p>
            <a:r>
              <a:rPr lang="en-GB" dirty="0"/>
              <a:t>McGill, E., Marks, D. and Petticrew, M. (2022) ‘Addressing alcohol-related harms in the local night-time economy: a qualitative process evaluation from a complex systems perspective’, </a:t>
            </a:r>
            <a:r>
              <a:rPr lang="en-GB" i="1" dirty="0"/>
              <a:t>BMJ Open</a:t>
            </a:r>
            <a:r>
              <a:rPr lang="en-GB" dirty="0"/>
              <a:t>, 12(8), p. e050913. doi:10.1136/bmjopen-2021-050913. Available at: </a:t>
            </a:r>
            <a:r>
              <a:rPr lang="en-GB" u="sng" dirty="0">
                <a:hlinkClick r:id="rId3"/>
              </a:rPr>
              <a:t>https://bmjopen.bmj.com/content/12/8/e050913</a:t>
            </a:r>
            <a:r>
              <a:rPr lang="en-GB" dirty="0"/>
              <a:t> (Accessed: 13 January 2026).</a:t>
            </a:r>
          </a:p>
          <a:p>
            <a:r>
              <a:rPr lang="en-GB" dirty="0"/>
              <a:t>National Audit Office (2023) </a:t>
            </a:r>
            <a:r>
              <a:rPr lang="en-GB" i="1" dirty="0"/>
              <a:t>Access to unplanned or urgent care</a:t>
            </a:r>
            <a:r>
              <a:rPr lang="en-GB" dirty="0"/>
              <a:t>. Available at: </a:t>
            </a:r>
            <a:r>
              <a:rPr lang="en-GB" u="sng" dirty="0">
                <a:hlinkClick r:id="rId4"/>
              </a:rPr>
              <a:t>https://www.nao.org.uk/reports/access-to-unplanned-or-urgent-care/?nab=0</a:t>
            </a:r>
            <a:r>
              <a:rPr lang="en-GB" dirty="0"/>
              <a:t>  (Accessed: 13 January 2026).</a:t>
            </a:r>
          </a:p>
          <a:p>
            <a:r>
              <a:rPr lang="en-GB" dirty="0"/>
              <a:t>NHS England (2025) </a:t>
            </a:r>
            <a:r>
              <a:rPr lang="en-GB" i="1" dirty="0"/>
              <a:t>Urgent and Emergency Care Plan 2025/26</a:t>
            </a:r>
            <a:r>
              <a:rPr lang="en-GB" dirty="0"/>
              <a:t>. Available at: </a:t>
            </a:r>
            <a:r>
              <a:rPr lang="en-GB" u="sng" dirty="0">
                <a:hlinkClick r:id="rId5"/>
              </a:rPr>
              <a:t>https://www.england.nhs.uk/long-read/urgent-and-emergency-care-plan-2025-26/</a:t>
            </a:r>
            <a:r>
              <a:rPr lang="en-GB" dirty="0"/>
              <a:t> (Accessed: 13 January 2026).</a:t>
            </a:r>
          </a:p>
          <a:p>
            <a:r>
              <a:rPr lang="en-GB" dirty="0"/>
              <a:t>Public Health England (2026) </a:t>
            </a:r>
            <a:r>
              <a:rPr lang="en-GB" i="1" dirty="0"/>
              <a:t>Local Alcohol Profiles</a:t>
            </a:r>
            <a:r>
              <a:rPr lang="en-GB" dirty="0"/>
              <a:t>. Available at: </a:t>
            </a:r>
            <a:r>
              <a:rPr lang="en-GB" u="sng" dirty="0">
                <a:hlinkClick r:id="rId6"/>
              </a:rPr>
              <a:t>https://fingertips.phe.org.uk/profile/local-alcohol-profiles</a:t>
            </a:r>
            <a:r>
              <a:rPr lang="en-GB" dirty="0"/>
              <a:t> (Accessed: 12 January 2026).</a:t>
            </a:r>
          </a:p>
          <a:p>
            <a:r>
              <a:rPr lang="en-GB" dirty="0"/>
              <a:t>Royal College of Nursing (2026) </a:t>
            </a:r>
            <a:r>
              <a:rPr lang="en-GB" i="1" dirty="0"/>
              <a:t>Volunteering to help your career</a:t>
            </a:r>
            <a:r>
              <a:rPr lang="en-GB" dirty="0"/>
              <a:t>. Available at: </a:t>
            </a:r>
            <a:r>
              <a:rPr lang="en-GB" u="sng" dirty="0">
                <a:hlinkClick r:id="rId7"/>
              </a:rPr>
              <a:t>https://www.rcn.org.uk/Professional-Development/Your-career/Volunteering</a:t>
            </a:r>
            <a:r>
              <a:rPr lang="en-GB" dirty="0"/>
              <a:t> (Accessed: 13 January 2026).</a:t>
            </a:r>
          </a:p>
          <a:p>
            <a:r>
              <a:rPr lang="en-GB" dirty="0"/>
              <a:t>St John Ambulance (2025) </a:t>
            </a:r>
            <a:r>
              <a:rPr lang="en-GB" i="1" dirty="0"/>
              <a:t>Event medical cover</a:t>
            </a:r>
            <a:r>
              <a:rPr lang="en-GB" dirty="0"/>
              <a:t>. Available at: </a:t>
            </a:r>
            <a:r>
              <a:rPr lang="en-GB" u="sng" dirty="0">
                <a:hlinkClick r:id="rId8"/>
              </a:rPr>
              <a:t>https://www.sja.org.uk/event-medical-cover</a:t>
            </a:r>
            <a:r>
              <a:rPr lang="en-GB" dirty="0"/>
              <a:t>  (Accessed: 13 January 2026).</a:t>
            </a:r>
          </a:p>
          <a:p>
            <a:r>
              <a:rPr lang="en-GB" dirty="0"/>
              <a:t>St John Ambulance (2025) </a:t>
            </a:r>
            <a:r>
              <a:rPr lang="en-GB" i="1" dirty="0"/>
              <a:t>First aid roles – volunteering</a:t>
            </a:r>
            <a:r>
              <a:rPr lang="en-GB" dirty="0"/>
              <a:t>. Available at: </a:t>
            </a:r>
            <a:r>
              <a:rPr lang="en-GB" u="sng" dirty="0">
                <a:hlinkClick r:id="rId9"/>
              </a:rPr>
              <a:t>https://www.sja.org.uk/get-involved/volunteer-opportunities/first-aid-roles/</a:t>
            </a:r>
            <a:r>
              <a:rPr lang="en-GB" dirty="0"/>
              <a:t> (Accessed: 12 January 2026).</a:t>
            </a:r>
          </a:p>
          <a:p>
            <a:endParaRPr lang="en-GB" dirty="0"/>
          </a:p>
        </p:txBody>
      </p:sp>
    </p:spTree>
    <p:extLst>
      <p:ext uri="{BB962C8B-B14F-4D97-AF65-F5344CB8AC3E}">
        <p14:creationId xmlns:p14="http://schemas.microsoft.com/office/powerpoint/2010/main" val="36447414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E87D9-71F9-FD80-2895-D966015C9D2C}"/>
              </a:ext>
            </a:extLst>
          </p:cNvPr>
          <p:cNvSpPr>
            <a:spLocks noGrp="1"/>
          </p:cNvSpPr>
          <p:nvPr>
            <p:ph type="title"/>
          </p:nvPr>
        </p:nvSpPr>
        <p:spPr/>
        <p:txBody>
          <a:bodyPr/>
          <a:lstStyle/>
          <a:p>
            <a:r>
              <a:rPr lang="en-GB" dirty="0"/>
              <a:t>Research Timeline</a:t>
            </a:r>
          </a:p>
        </p:txBody>
      </p:sp>
      <p:sp>
        <p:nvSpPr>
          <p:cNvPr id="3" name="Content Placeholder 2">
            <a:extLst>
              <a:ext uri="{FF2B5EF4-FFF2-40B4-BE49-F238E27FC236}">
                <a16:creationId xmlns:a16="http://schemas.microsoft.com/office/drawing/2014/main" id="{8E1C27FF-AD08-0E87-18E9-6E4BE8919F8A}"/>
              </a:ext>
            </a:extLst>
          </p:cNvPr>
          <p:cNvSpPr>
            <a:spLocks noGrp="1"/>
          </p:cNvSpPr>
          <p:nvPr>
            <p:ph idx="1"/>
          </p:nvPr>
        </p:nvSpPr>
        <p:spPr>
          <a:xfrm>
            <a:off x="838200" y="1487606"/>
            <a:ext cx="10515600" cy="5005269"/>
          </a:xfrm>
        </p:spPr>
        <p:txBody>
          <a:bodyPr>
            <a:normAutofit fontScale="70000" lnSpcReduction="20000"/>
          </a:bodyPr>
          <a:lstStyle/>
          <a:p>
            <a:r>
              <a:rPr lang="en-GB" sz="3500" dirty="0"/>
              <a:t>22/12/25 – Background Reading: Read around various sources on volunteering benefits and looked at what the College of Policing values in its employees and also what St John’s Ambulance does</a:t>
            </a:r>
          </a:p>
          <a:p>
            <a:r>
              <a:rPr lang="en-GB" sz="3500" dirty="0"/>
              <a:t>22/12/25 – Planning: Read through the majority of sources I had collected and upon gathering all information, I started to plan out my point of why I chose St John Ambulance</a:t>
            </a:r>
          </a:p>
          <a:p>
            <a:r>
              <a:rPr lang="en-GB" sz="3500" dirty="0"/>
              <a:t>23/12/25 – Structure: Upon having a rough idea for what I wanted to do, I used the assignment brief and my sources to create a storyboard to construct my presentation</a:t>
            </a:r>
          </a:p>
          <a:p>
            <a:r>
              <a:rPr lang="en-GB" sz="3500" dirty="0"/>
              <a:t>10/01/26 – Wider Reading: Read through more sources on why voluntary work is beneficial and how it would benefit my future career</a:t>
            </a:r>
          </a:p>
          <a:p>
            <a:r>
              <a:rPr lang="en-GB" sz="3500" dirty="0"/>
              <a:t>12/01/26 – Draft Slides: I started to put my ideas onto a PowerPoint to construct my presentation</a:t>
            </a:r>
          </a:p>
          <a:p>
            <a:r>
              <a:rPr lang="en-GB" sz="3500" dirty="0"/>
              <a:t>18/01/26 – Reflection: I will ensure that the time between my reading and actually constructing the presentation happens within a quicker timeframe, so my ideas are fresher in my mind</a:t>
            </a:r>
          </a:p>
          <a:p>
            <a:endParaRPr lang="en-GB" dirty="0"/>
          </a:p>
        </p:txBody>
      </p:sp>
    </p:spTree>
    <p:extLst>
      <p:ext uri="{BB962C8B-B14F-4D97-AF65-F5344CB8AC3E}">
        <p14:creationId xmlns:p14="http://schemas.microsoft.com/office/powerpoint/2010/main" val="354480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D3029-F53A-A311-987B-B8CB26CBD812}"/>
              </a:ext>
            </a:extLst>
          </p:cNvPr>
          <p:cNvSpPr>
            <a:spLocks noGrp="1"/>
          </p:cNvSpPr>
          <p:nvPr>
            <p:ph type="title"/>
          </p:nvPr>
        </p:nvSpPr>
        <p:spPr/>
        <p:txBody>
          <a:bodyPr/>
          <a:lstStyle/>
          <a:p>
            <a:r>
              <a:rPr lang="en-GB" dirty="0"/>
              <a:t>AI Acknowledgement</a:t>
            </a:r>
          </a:p>
        </p:txBody>
      </p:sp>
      <p:sp>
        <p:nvSpPr>
          <p:cNvPr id="3" name="Content Placeholder 2">
            <a:extLst>
              <a:ext uri="{FF2B5EF4-FFF2-40B4-BE49-F238E27FC236}">
                <a16:creationId xmlns:a16="http://schemas.microsoft.com/office/drawing/2014/main" id="{1C420B93-A618-E416-7E88-8B17D87B0B0E}"/>
              </a:ext>
            </a:extLst>
          </p:cNvPr>
          <p:cNvSpPr>
            <a:spLocks noGrp="1"/>
          </p:cNvSpPr>
          <p:nvPr>
            <p:ph idx="1"/>
          </p:nvPr>
        </p:nvSpPr>
        <p:spPr/>
        <p:txBody>
          <a:bodyPr/>
          <a:lstStyle/>
          <a:p>
            <a:pPr marL="0" indent="0">
              <a:buNone/>
            </a:pPr>
            <a:r>
              <a:rPr lang="en-GB" dirty="0"/>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endParaRPr lang="en-GB" dirty="0"/>
          </a:p>
        </p:txBody>
      </p:sp>
    </p:spTree>
    <p:extLst>
      <p:ext uri="{BB962C8B-B14F-4D97-AF65-F5344CB8AC3E}">
        <p14:creationId xmlns:p14="http://schemas.microsoft.com/office/powerpoint/2010/main" val="38917456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1534</TotalTime>
  <Words>3111</Words>
  <Application>Microsoft Office PowerPoint</Application>
  <PresentationFormat>Widescreen</PresentationFormat>
  <Paragraphs>144</Paragraphs>
  <Slides>14</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Aptos Display</vt:lpstr>
      <vt:lpstr>Arial</vt:lpstr>
      <vt:lpstr>Calibri</vt:lpstr>
      <vt:lpstr>Office Theme</vt:lpstr>
      <vt:lpstr>Why I Chose to Volunteer With St. John Ambulance at the Wind Street Help Point</vt:lpstr>
      <vt:lpstr>Why I Chose This Volunteering Opportunity</vt:lpstr>
      <vt:lpstr>Skills Required In Policing</vt:lpstr>
      <vt:lpstr>How This Placement Develops Those Skills</vt:lpstr>
      <vt:lpstr>Experiences I Am Seeking to Develop</vt:lpstr>
      <vt:lpstr>How Will I Contribute</vt:lpstr>
      <vt:lpstr>Employability &amp; Future Career Progression</vt:lpstr>
      <vt:lpstr>Placement Progress</vt:lpstr>
      <vt:lpstr>Conclusion</vt:lpstr>
      <vt:lpstr>Reference List</vt:lpstr>
      <vt:lpstr>PowerPoint Presentation</vt:lpstr>
      <vt:lpstr>PowerPoint Presentation</vt:lpstr>
      <vt:lpstr>Research Timeline</vt:lpstr>
      <vt:lpstr>AI Acknowledgement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Charlie Hughes</dc:creator>
  <cp:lastModifiedBy>Charlie Hughes</cp:lastModifiedBy>
  <cp:revision>1</cp:revision>
  <dcterms:created xsi:type="dcterms:W3CDTF">2026-01-13T18:36:48Z</dcterms:created>
  <dcterms:modified xsi:type="dcterms:W3CDTF">2026-01-20T17:14:14Z</dcterms:modified>
</cp:coreProperties>
</file>