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2.jpg" ContentType="image/jp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5E5"/>
    <a:srgbClr val="FEF4FE"/>
    <a:srgbClr val="D8F2F4"/>
    <a:srgbClr val="DAF2E8"/>
    <a:srgbClr val="FAD2F9"/>
    <a:srgbClr val="D7F5E0"/>
    <a:srgbClr val="FFCCCC"/>
    <a:srgbClr val="D5FFEA"/>
    <a:srgbClr val="FACAFA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9C7887-5DF6-42ED-A462-D0A1C4B8651D}" v="62" dt="2026-07-12T17:47:07.8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6277" autoAdjust="0"/>
  </p:normalViewPr>
  <p:slideViewPr>
    <p:cSldViewPr snapToGrid="0" showGuides="1">
      <p:cViewPr varScale="1">
        <p:scale>
          <a:sx n="56" d="100"/>
          <a:sy n="56" d="100"/>
        </p:scale>
        <p:origin x="1068" y="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jar Takidine" userId="eaf06da82fa5f53f" providerId="LiveId" clId="{021335E1-4151-4E2B-AC36-3EBCE3C4CC7F}"/>
    <pc:docChg chg="undo custSel addSld modSld sldOrd">
      <pc:chgData name="Hajar Takidine" userId="eaf06da82fa5f53f" providerId="LiveId" clId="{021335E1-4151-4E2B-AC36-3EBCE3C4CC7F}" dt="2026-07-12T18:27:34.640" v="1438" actId="20577"/>
      <pc:docMkLst>
        <pc:docMk/>
      </pc:docMkLst>
      <pc:sldChg chg="addSp delSp modSp mod modNotesTx">
        <pc:chgData name="Hajar Takidine" userId="eaf06da82fa5f53f" providerId="LiveId" clId="{021335E1-4151-4E2B-AC36-3EBCE3C4CC7F}" dt="2026-07-12T17:22:36.893" v="1227" actId="20577"/>
        <pc:sldMkLst>
          <pc:docMk/>
          <pc:sldMk cId="0" sldId="257"/>
        </pc:sldMkLst>
        <pc:spChg chg="add del mod">
          <ac:chgData name="Hajar Takidine" userId="eaf06da82fa5f53f" providerId="LiveId" clId="{021335E1-4151-4E2B-AC36-3EBCE3C4CC7F}" dt="2026-07-12T15:35:10.736" v="438" actId="478"/>
          <ac:spMkLst>
            <pc:docMk/>
            <pc:sldMk cId="0" sldId="257"/>
            <ac:spMk id="2" creationId="{00000000-0000-0000-0000-000000000000}"/>
          </ac:spMkLst>
        </pc:spChg>
        <pc:spChg chg="add del">
          <ac:chgData name="Hajar Takidine" userId="eaf06da82fa5f53f" providerId="LiveId" clId="{021335E1-4151-4E2B-AC36-3EBCE3C4CC7F}" dt="2026-07-12T15:37:36.295" v="578" actId="478"/>
          <ac:spMkLst>
            <pc:docMk/>
            <pc:sldMk cId="0" sldId="257"/>
            <ac:spMk id="3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7:36.295" v="578" actId="478"/>
          <ac:spMkLst>
            <pc:docMk/>
            <pc:sldMk cId="0" sldId="257"/>
            <ac:spMk id="4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5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6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8:02.896" v="637" actId="20577"/>
          <ac:spMkLst>
            <pc:docMk/>
            <pc:sldMk cId="0" sldId="257"/>
            <ac:spMk id="7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07:04.474" v="219" actId="478"/>
          <ac:spMkLst>
            <pc:docMk/>
            <pc:sldMk cId="0" sldId="257"/>
            <ac:spMk id="8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5:10.736" v="438" actId="478"/>
          <ac:spMkLst>
            <pc:docMk/>
            <pc:sldMk cId="0" sldId="257"/>
            <ac:spMk id="9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5:07:23.671" v="226" actId="478"/>
          <ac:spMkLst>
            <pc:docMk/>
            <pc:sldMk cId="0" sldId="257"/>
            <ac:spMk id="10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07:01.854" v="218" actId="478"/>
          <ac:spMkLst>
            <pc:docMk/>
            <pc:sldMk cId="0" sldId="257"/>
            <ac:spMk id="11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8:06.812" v="642" actId="20577"/>
          <ac:spMkLst>
            <pc:docMk/>
            <pc:sldMk cId="0" sldId="257"/>
            <ac:spMk id="12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5:09:04.592" v="263" actId="478"/>
          <ac:spMkLst>
            <pc:docMk/>
            <pc:sldMk cId="0" sldId="257"/>
            <ac:spMk id="13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06:53.910" v="213" actId="478"/>
          <ac:spMkLst>
            <pc:docMk/>
            <pc:sldMk cId="0" sldId="257"/>
            <ac:spMk id="14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5:07:38.788" v="231" actId="478"/>
          <ac:spMkLst>
            <pc:docMk/>
            <pc:sldMk cId="0" sldId="257"/>
            <ac:spMk id="15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16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06:56.051" v="214" actId="478"/>
          <ac:spMkLst>
            <pc:docMk/>
            <pc:sldMk cId="0" sldId="257"/>
            <ac:spMk id="17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5:08:24.360" v="245" actId="478"/>
          <ac:spMkLst>
            <pc:docMk/>
            <pc:sldMk cId="0" sldId="257"/>
            <ac:spMk id="18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5:08:40.574" v="253" actId="478"/>
          <ac:spMkLst>
            <pc:docMk/>
            <pc:sldMk cId="0" sldId="257"/>
            <ac:spMk id="19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6:20:13.569" v="1005" actId="1076"/>
          <ac:spMkLst>
            <pc:docMk/>
            <pc:sldMk cId="0" sldId="257"/>
            <ac:spMk id="23" creationId="{AF22D7DB-B279-9E2A-4B67-BE59F3C35DC6}"/>
          </ac:spMkLst>
        </pc:spChg>
        <pc:spChg chg="add mod">
          <ac:chgData name="Hajar Takidine" userId="eaf06da82fa5f53f" providerId="LiveId" clId="{021335E1-4151-4E2B-AC36-3EBCE3C4CC7F}" dt="2026-07-12T15:38:22.497" v="643"/>
          <ac:spMkLst>
            <pc:docMk/>
            <pc:sldMk cId="0" sldId="257"/>
            <ac:spMk id="24" creationId="{0FE1B395-3F0B-BAF3-144E-8D860FC528DB}"/>
          </ac:spMkLst>
        </pc:spChg>
        <pc:spChg chg="add mod">
          <ac:chgData name="Hajar Takidine" userId="eaf06da82fa5f53f" providerId="LiveId" clId="{021335E1-4151-4E2B-AC36-3EBCE3C4CC7F}" dt="2026-07-12T15:38:22.497" v="643"/>
          <ac:spMkLst>
            <pc:docMk/>
            <pc:sldMk cId="0" sldId="257"/>
            <ac:spMk id="25" creationId="{A95624AF-E641-7ECC-5530-5320528AC917}"/>
          </ac:spMkLst>
        </pc:spChg>
        <pc:spChg chg="add 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26" creationId="{D9C233A5-66C3-DC8A-EEFD-7BE053D7E154}"/>
          </ac:spMkLst>
        </pc:spChg>
        <pc:spChg chg="add mod">
          <ac:chgData name="Hajar Takidine" userId="eaf06da82fa5f53f" providerId="LiveId" clId="{021335E1-4151-4E2B-AC36-3EBCE3C4CC7F}" dt="2026-07-12T15:38:22.497" v="643"/>
          <ac:spMkLst>
            <pc:docMk/>
            <pc:sldMk cId="0" sldId="257"/>
            <ac:spMk id="27" creationId="{0C61F918-B00E-32BA-4904-1A07F906DFD9}"/>
          </ac:spMkLst>
        </pc:spChg>
        <pc:spChg chg="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28" creationId="{5CCCE92D-187F-E1E1-B1DA-E00D4F93B71D}"/>
          </ac:spMkLst>
        </pc:spChg>
        <pc:spChg chg="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29" creationId="{DDB430B0-1EFE-39EE-5304-62DACD6F3C4C}"/>
          </ac:spMkLst>
        </pc:spChg>
        <pc:spChg chg="mod">
          <ac:chgData name="Hajar Takidine" userId="eaf06da82fa5f53f" providerId="LiveId" clId="{021335E1-4151-4E2B-AC36-3EBCE3C4CC7F}" dt="2026-07-12T15:38:22.696" v="650" actId="27636"/>
          <ac:spMkLst>
            <pc:docMk/>
            <pc:sldMk cId="0" sldId="257"/>
            <ac:spMk id="30" creationId="{27D763EA-B988-670B-EA53-F457EAB9194F}"/>
          </ac:spMkLst>
        </pc:spChg>
        <pc:spChg chg="mod">
          <ac:chgData name="Hajar Takidine" userId="eaf06da82fa5f53f" providerId="LiveId" clId="{021335E1-4151-4E2B-AC36-3EBCE3C4CC7F}" dt="2026-07-12T15:38:22.696" v="651" actId="27636"/>
          <ac:spMkLst>
            <pc:docMk/>
            <pc:sldMk cId="0" sldId="257"/>
            <ac:spMk id="32" creationId="{09DBE48A-2FEB-561A-F19F-12C8B1372B11}"/>
          </ac:spMkLst>
        </pc:spChg>
        <pc:spChg chg="add mod">
          <ac:chgData name="Hajar Takidine" userId="eaf06da82fa5f53f" providerId="LiveId" clId="{021335E1-4151-4E2B-AC36-3EBCE3C4CC7F}" dt="2026-07-12T15:38:22.681" v="645" actId="27636"/>
          <ac:spMkLst>
            <pc:docMk/>
            <pc:sldMk cId="0" sldId="257"/>
            <ac:spMk id="33" creationId="{4A73FB9F-A3DA-4FFB-3E0D-6FCEB23991CB}"/>
          </ac:spMkLst>
        </pc:spChg>
        <pc:spChg chg="add 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34" creationId="{3BB5A729-A19F-48B8-5E84-9D19A447C3A8}"/>
          </ac:spMkLst>
        </pc:spChg>
        <pc:spChg chg="add mod">
          <ac:chgData name="Hajar Takidine" userId="eaf06da82fa5f53f" providerId="LiveId" clId="{021335E1-4151-4E2B-AC36-3EBCE3C4CC7F}" dt="2026-07-12T15:38:22.681" v="644" actId="27636"/>
          <ac:spMkLst>
            <pc:docMk/>
            <pc:sldMk cId="0" sldId="257"/>
            <ac:spMk id="35" creationId="{8FAC3EDE-F625-2CB0-43F0-AF81EF3AF527}"/>
          </ac:spMkLst>
        </pc:spChg>
        <pc:spChg chg="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36" creationId="{EDD58338-02A3-552F-A283-46374EAB55B4}"/>
          </ac:spMkLst>
        </pc:spChg>
        <pc:spChg chg="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37" creationId="{A530999E-3158-4892-8B91-68376A33BA07}"/>
          </ac:spMkLst>
        </pc:spChg>
        <pc:spChg chg="add mod">
          <ac:chgData name="Hajar Takidine" userId="eaf06da82fa5f53f" providerId="LiveId" clId="{021335E1-4151-4E2B-AC36-3EBCE3C4CC7F}" dt="2026-07-12T15:39:39.716" v="657" actId="2711"/>
          <ac:spMkLst>
            <pc:docMk/>
            <pc:sldMk cId="0" sldId="257"/>
            <ac:spMk id="38" creationId="{C49AB5A3-7AF7-6721-5027-182753E7A756}"/>
          </ac:spMkLst>
        </pc:spChg>
        <pc:spChg chg="add mod">
          <ac:chgData name="Hajar Takidine" userId="eaf06da82fa5f53f" providerId="LiveId" clId="{021335E1-4151-4E2B-AC36-3EBCE3C4CC7F}" dt="2026-07-12T15:38:22.706" v="652" actId="27636"/>
          <ac:spMkLst>
            <pc:docMk/>
            <pc:sldMk cId="0" sldId="257"/>
            <ac:spMk id="39" creationId="{F46CEF8E-E970-21BB-E3A8-A268B678974E}"/>
          </ac:spMkLst>
        </pc:spChg>
        <pc:picChg chg="mod">
          <ac:chgData name="Hajar Takidine" userId="eaf06da82fa5f53f" providerId="LiveId" clId="{021335E1-4151-4E2B-AC36-3EBCE3C4CC7F}" dt="2026-07-12T15:38:29.096" v="654" actId="962"/>
          <ac:picMkLst>
            <pc:docMk/>
            <pc:sldMk cId="0" sldId="257"/>
            <ac:picMk id="20" creationId="{DA5E36F8-2E26-F278-94D7-F18CA6E6DF0F}"/>
          </ac:picMkLst>
        </pc:picChg>
        <pc:picChg chg="add del mod ord">
          <ac:chgData name="Hajar Takidine" userId="eaf06da82fa5f53f" providerId="LiveId" clId="{021335E1-4151-4E2B-AC36-3EBCE3C4CC7F}" dt="2026-07-12T15:37:13.153" v="571" actId="1076"/>
          <ac:picMkLst>
            <pc:docMk/>
            <pc:sldMk cId="0" sldId="257"/>
            <ac:picMk id="21" creationId="{F1C2C5DB-721B-4160-19DA-54AFD072F5D9}"/>
          </ac:picMkLst>
        </pc:picChg>
      </pc:sldChg>
      <pc:sldChg chg="addSp delSp modSp mod modNotesTx">
        <pc:chgData name="Hajar Takidine" userId="eaf06da82fa5f53f" providerId="LiveId" clId="{021335E1-4151-4E2B-AC36-3EBCE3C4CC7F}" dt="2026-07-12T17:40:27.906" v="1409" actId="478"/>
        <pc:sldMkLst>
          <pc:docMk/>
          <pc:sldMk cId="0" sldId="258"/>
        </pc:sldMkLst>
        <pc:spChg chg="mod">
          <ac:chgData name="Hajar Takidine" userId="eaf06da82fa5f53f" providerId="LiveId" clId="{021335E1-4151-4E2B-AC36-3EBCE3C4CC7F}" dt="2026-07-12T15:23:22.209" v="342" actId="1076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7:17:08.552" v="1212" actId="1076"/>
          <ac:spMkLst>
            <pc:docMk/>
            <pc:sldMk cId="0" sldId="258"/>
            <ac:spMk id="3" creationId="{74FC71EF-9283-0D5E-6228-5483DC991969}"/>
          </ac:spMkLst>
        </pc:spChg>
        <pc:spChg chg="del">
          <ac:chgData name="Hajar Takidine" userId="eaf06da82fa5f53f" providerId="LiveId" clId="{021335E1-4151-4E2B-AC36-3EBCE3C4CC7F}" dt="2026-07-12T15:13:26.805" v="285" actId="478"/>
          <ac:spMkLst>
            <pc:docMk/>
            <pc:sldMk cId="0" sldId="258"/>
            <ac:spMk id="4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7:38:52.814" v="1338" actId="122"/>
          <ac:spMkLst>
            <pc:docMk/>
            <pc:sldMk cId="0" sldId="258"/>
            <ac:spMk id="4" creationId="{BD9EB342-ABE4-F36D-5227-B18A980D4D3B}"/>
          </ac:spMkLst>
        </pc:spChg>
        <pc:spChg chg="del mod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5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7:39:14.396" v="1355" actId="122"/>
          <ac:spMkLst>
            <pc:docMk/>
            <pc:sldMk cId="0" sldId="258"/>
            <ac:spMk id="5" creationId="{6E99D791-741C-09D9-E8AB-13DF7820B66F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6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7:39:41.153" v="1375" actId="122"/>
          <ac:spMkLst>
            <pc:docMk/>
            <pc:sldMk cId="0" sldId="258"/>
            <ac:spMk id="6" creationId="{8DEB88AC-1231-5554-8143-E9F41D1BC92D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7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5:13:12.904" v="282" actId="20577"/>
          <ac:spMkLst>
            <pc:docMk/>
            <pc:sldMk cId="0" sldId="258"/>
            <ac:spMk id="8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4.791" v="289" actId="478"/>
          <ac:spMkLst>
            <pc:docMk/>
            <pc:sldMk cId="0" sldId="258"/>
            <ac:spMk id="10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11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1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13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2:53.599" v="278" actId="478"/>
          <ac:spMkLst>
            <pc:docMk/>
            <pc:sldMk cId="0" sldId="258"/>
            <ac:spMk id="1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1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16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17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19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20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21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2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23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2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00.319" v="287" actId="478"/>
          <ac:spMkLst>
            <pc:docMk/>
            <pc:sldMk cId="0" sldId="258"/>
            <ac:spMk id="2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5:14:20.908" v="288" actId="478"/>
          <ac:spMkLst>
            <pc:docMk/>
            <pc:sldMk cId="0" sldId="258"/>
            <ac:spMk id="26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29" creationId="{DA64B84C-DF9E-3830-E85C-6E4788F3D335}"/>
          </ac:spMkLst>
        </pc:spChg>
        <pc:spChg chg="add del mod">
          <ac:chgData name="Hajar Takidine" userId="eaf06da82fa5f53f" providerId="LiveId" clId="{021335E1-4151-4E2B-AC36-3EBCE3C4CC7F}" dt="2026-07-12T15:52:01.379" v="871" actId="478"/>
          <ac:spMkLst>
            <pc:docMk/>
            <pc:sldMk cId="0" sldId="258"/>
            <ac:spMk id="31" creationId="{3DEDCE6E-0ACB-4BA7-0758-30355A727603}"/>
          </ac:spMkLst>
        </pc:spChg>
        <pc:spChg chg="add mod">
          <ac:chgData name="Hajar Takidine" userId="eaf06da82fa5f53f" providerId="LiveId" clId="{021335E1-4151-4E2B-AC36-3EBCE3C4CC7F}" dt="2026-07-12T15:52:07.587" v="874" actId="20577"/>
          <ac:spMkLst>
            <pc:docMk/>
            <pc:sldMk cId="0" sldId="258"/>
            <ac:spMk id="32" creationId="{ADF440DA-ED08-CE60-D18C-40DA120FAFA3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33" creationId="{A3B29501-2C2F-C870-75CD-B21A3F372F32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34" creationId="{6B109252-88B4-FCC7-F6E2-24EA6F31334B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35" creationId="{B73CFC85-3B05-13B9-BAD5-DE24CEF54227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36" creationId="{68A426A9-65AB-AC10-5209-9C964907F18D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37" creationId="{4B4D64F5-4045-530B-5157-A907C40B0F32}"/>
          </ac:spMkLst>
        </pc:spChg>
        <pc:spChg chg="add mod">
          <ac:chgData name="Hajar Takidine" userId="eaf06da82fa5f53f" providerId="LiveId" clId="{021335E1-4151-4E2B-AC36-3EBCE3C4CC7F}" dt="2026-07-12T15:46:51.674" v="750" actId="20577"/>
          <ac:spMkLst>
            <pc:docMk/>
            <pc:sldMk cId="0" sldId="258"/>
            <ac:spMk id="39" creationId="{B34747E0-E79C-AE23-463A-787EF31C8B3C}"/>
          </ac:spMkLst>
        </pc:spChg>
        <pc:spChg chg="add mod">
          <ac:chgData name="Hajar Takidine" userId="eaf06da82fa5f53f" providerId="LiveId" clId="{021335E1-4151-4E2B-AC36-3EBCE3C4CC7F}" dt="2026-07-12T15:15:21.548" v="290"/>
          <ac:spMkLst>
            <pc:docMk/>
            <pc:sldMk cId="0" sldId="258"/>
            <ac:spMk id="40" creationId="{3F13FBD3-F8FD-F1F7-6B66-E705DDAA87DC}"/>
          </ac:spMkLst>
        </pc:spChg>
        <pc:spChg chg="add del mo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41" creationId="{234BC58E-516B-28FC-A3A1-A94ED9E0DB07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42" creationId="{483BEE40-F886-CD21-F1F1-AC1E092AF98E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44" creationId="{3103AD3D-35EB-5E57-6AB2-8BC1839A8A13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45" creationId="{67614677-73BF-020E-FF9C-418DFA7A2082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46" creationId="{228C8659-A50A-A678-0587-23266BD22CAA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47" creationId="{81408129-D595-B382-F75A-CBD37F2F75B3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48" creationId="{136C07C3-152A-2E59-DA5C-652025F24639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50" creationId="{B814CFC2-474F-7FCF-15BB-7C34429B7175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51" creationId="{EBF2C80A-3F5E-6F11-8A49-A06EA1E2D8FB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52" creationId="{F9EF3205-ECE2-9DCF-5FF3-7D606E46BDF2}"/>
          </ac:spMkLst>
        </pc:spChg>
        <pc:spChg chg="add mod">
          <ac:chgData name="Hajar Takidine" userId="eaf06da82fa5f53f" providerId="LiveId" clId="{021335E1-4151-4E2B-AC36-3EBCE3C4CC7F}" dt="2026-07-12T15:16:00.871" v="292"/>
          <ac:spMkLst>
            <pc:docMk/>
            <pc:sldMk cId="0" sldId="258"/>
            <ac:spMk id="53" creationId="{61058FC0-C0DB-47D2-7C84-A754D06E6F69}"/>
          </ac:spMkLst>
        </pc:spChg>
        <pc:spChg chg="add del mod ord">
          <ac:chgData name="Hajar Takidine" userId="eaf06da82fa5f53f" providerId="LiveId" clId="{021335E1-4151-4E2B-AC36-3EBCE3C4CC7F}" dt="2026-07-12T15:52:04.294" v="872" actId="478"/>
          <ac:spMkLst>
            <pc:docMk/>
            <pc:sldMk cId="0" sldId="258"/>
            <ac:spMk id="54" creationId="{9630FAA2-A106-8F5E-17B9-B2F3B07F3F3B}"/>
          </ac:spMkLst>
        </pc:spChg>
        <pc:spChg chg="add del mod or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55" creationId="{0BA3A452-7785-EDD0-B24F-74D38054B467}"/>
          </ac:spMkLst>
        </pc:spChg>
        <pc:spChg chg="add mod">
          <ac:chgData name="Hajar Takidine" userId="eaf06da82fa5f53f" providerId="LiveId" clId="{021335E1-4151-4E2B-AC36-3EBCE3C4CC7F}" dt="2026-07-12T15:25:31.400" v="349" actId="1076"/>
          <ac:spMkLst>
            <pc:docMk/>
            <pc:sldMk cId="0" sldId="258"/>
            <ac:spMk id="57" creationId="{6938A5AF-28AC-458F-C28E-77706CFA6F14}"/>
          </ac:spMkLst>
        </pc:spChg>
        <pc:spChg chg="add del mod ord">
          <ac:chgData name="Hajar Takidine" userId="eaf06da82fa5f53f" providerId="LiveId" clId="{021335E1-4151-4E2B-AC36-3EBCE3C4CC7F}" dt="2026-07-12T15:47:02.908" v="861" actId="478"/>
          <ac:spMkLst>
            <pc:docMk/>
            <pc:sldMk cId="0" sldId="258"/>
            <ac:spMk id="58" creationId="{C0D6D54C-02DF-D6FE-253C-F695FCE1BE3B}"/>
          </ac:spMkLst>
        </pc:spChg>
        <pc:spChg chg="add del mod ord">
          <ac:chgData name="Hajar Takidine" userId="eaf06da82fa5f53f" providerId="LiveId" clId="{021335E1-4151-4E2B-AC36-3EBCE3C4CC7F}" dt="2026-07-12T15:54:01.378" v="877" actId="478"/>
          <ac:spMkLst>
            <pc:docMk/>
            <pc:sldMk cId="0" sldId="258"/>
            <ac:spMk id="59" creationId="{63D2F338-6C20-C783-36E8-EDDE9AD51998}"/>
          </ac:spMkLst>
        </pc:spChg>
        <pc:spChg chg="add mod">
          <ac:chgData name="Hajar Takidine" userId="eaf06da82fa5f53f" providerId="LiveId" clId="{021335E1-4151-4E2B-AC36-3EBCE3C4CC7F}" dt="2026-07-12T15:58:51.224" v="912" actId="2711"/>
          <ac:spMkLst>
            <pc:docMk/>
            <pc:sldMk cId="0" sldId="258"/>
            <ac:spMk id="60" creationId="{68B8B561-E323-6329-2A6B-A3D8E2481135}"/>
          </ac:spMkLst>
        </pc:spChg>
        <pc:spChg chg="add mod">
          <ac:chgData name="Hajar Takidine" userId="eaf06da82fa5f53f" providerId="LiveId" clId="{021335E1-4151-4E2B-AC36-3EBCE3C4CC7F}" dt="2026-07-12T15:59:04.777" v="913" actId="255"/>
          <ac:spMkLst>
            <pc:docMk/>
            <pc:sldMk cId="0" sldId="258"/>
            <ac:spMk id="61" creationId="{3F1B50F0-1819-AFC2-37F9-C78397CB4D61}"/>
          </ac:spMkLst>
        </pc:spChg>
        <pc:spChg chg="add del mod">
          <ac:chgData name="Hajar Takidine" userId="eaf06da82fa5f53f" providerId="LiveId" clId="{021335E1-4151-4E2B-AC36-3EBCE3C4CC7F}" dt="2026-07-12T15:55:15.064" v="890" actId="478"/>
          <ac:spMkLst>
            <pc:docMk/>
            <pc:sldMk cId="0" sldId="258"/>
            <ac:spMk id="63" creationId="{390C4077-E164-0B3D-A84C-CBE772B78F64}"/>
          </ac:spMkLst>
        </pc:spChg>
        <pc:spChg chg="mod">
          <ac:chgData name="Hajar Takidine" userId="eaf06da82fa5f53f" providerId="LiveId" clId="{021335E1-4151-4E2B-AC36-3EBCE3C4CC7F}" dt="2026-07-12T15:58:41.773" v="911" actId="27636"/>
          <ac:spMkLst>
            <pc:docMk/>
            <pc:sldMk cId="0" sldId="258"/>
            <ac:spMk id="64" creationId="{ECCD42F8-1A59-7E1D-0AF1-A189AE807F1E}"/>
          </ac:spMkLst>
        </pc:spChg>
        <pc:spChg chg="mod">
          <ac:chgData name="Hajar Takidine" userId="eaf06da82fa5f53f" providerId="LiveId" clId="{021335E1-4151-4E2B-AC36-3EBCE3C4CC7F}" dt="2026-07-12T17:38:55.952" v="1339" actId="122"/>
          <ac:spMkLst>
            <pc:docMk/>
            <pc:sldMk cId="0" sldId="258"/>
            <ac:spMk id="65" creationId="{9BB08CF8-3FCC-22CF-F1F6-D734634A28CE}"/>
          </ac:spMkLst>
        </pc:spChg>
        <pc:spChg chg="add mod">
          <ac:chgData name="Hajar Takidine" userId="eaf06da82fa5f53f" providerId="LiveId" clId="{021335E1-4151-4E2B-AC36-3EBCE3C4CC7F}" dt="2026-07-12T17:36:57.477" v="1302" actId="20577"/>
          <ac:spMkLst>
            <pc:docMk/>
            <pc:sldMk cId="0" sldId="258"/>
            <ac:spMk id="66" creationId="{3E4F4ED2-A241-1F9D-6305-BCCD85F97D66}"/>
          </ac:spMkLst>
        </pc:spChg>
        <pc:spChg chg="del mod">
          <ac:chgData name="Hajar Takidine" userId="eaf06da82fa5f53f" providerId="LiveId" clId="{021335E1-4151-4E2B-AC36-3EBCE3C4CC7F}" dt="2026-07-12T17:40:15.056" v="1399" actId="478"/>
          <ac:spMkLst>
            <pc:docMk/>
            <pc:sldMk cId="0" sldId="258"/>
            <ac:spMk id="67" creationId="{7B80A839-D0F5-555A-AE99-DA10DDAA579C}"/>
          </ac:spMkLst>
        </pc:spChg>
        <pc:spChg chg="add mod">
          <ac:chgData name="Hajar Takidine" userId="eaf06da82fa5f53f" providerId="LiveId" clId="{021335E1-4151-4E2B-AC36-3EBCE3C4CC7F}" dt="2026-07-12T17:40:10.504" v="1398" actId="20577"/>
          <ac:spMkLst>
            <pc:docMk/>
            <pc:sldMk cId="0" sldId="258"/>
            <ac:spMk id="68" creationId="{E5D79CBA-7A7B-F757-2EBD-091AB811FF13}"/>
          </ac:spMkLst>
        </pc:spChg>
        <pc:spChg chg="add del mod">
          <ac:chgData name="Hajar Takidine" userId="eaf06da82fa5f53f" providerId="LiveId" clId="{021335E1-4151-4E2B-AC36-3EBCE3C4CC7F}" dt="2026-07-12T17:40:06.176" v="1389" actId="478"/>
          <ac:spMkLst>
            <pc:docMk/>
            <pc:sldMk cId="0" sldId="258"/>
            <ac:spMk id="69" creationId="{3886C0DE-EBF3-4430-4AC4-9D6A10B76382}"/>
          </ac:spMkLst>
        </pc:spChg>
        <pc:spChg chg="del mod">
          <ac:chgData name="Hajar Takidine" userId="eaf06da82fa5f53f" providerId="LiveId" clId="{021335E1-4151-4E2B-AC36-3EBCE3C4CC7F}" dt="2026-07-12T17:40:25.407" v="1408" actId="478"/>
          <ac:spMkLst>
            <pc:docMk/>
            <pc:sldMk cId="0" sldId="258"/>
            <ac:spMk id="70" creationId="{46DD2E39-17F7-BABB-05EB-3A423C97F0C1}"/>
          </ac:spMkLst>
        </pc:spChg>
        <pc:spChg chg="add del mod">
          <ac:chgData name="Hajar Takidine" userId="eaf06da82fa5f53f" providerId="LiveId" clId="{021335E1-4151-4E2B-AC36-3EBCE3C4CC7F}" dt="2026-07-12T17:39:57.891" v="1381" actId="478"/>
          <ac:spMkLst>
            <pc:docMk/>
            <pc:sldMk cId="0" sldId="258"/>
            <ac:spMk id="71" creationId="{7D7326B5-92CD-4FE2-CCCB-B84B669EC034}"/>
          </ac:spMkLst>
        </pc:spChg>
        <pc:spChg chg="add del mod">
          <ac:chgData name="Hajar Takidine" userId="eaf06da82fa5f53f" providerId="LiveId" clId="{021335E1-4151-4E2B-AC36-3EBCE3C4CC7F}" dt="2026-07-12T17:40:27.906" v="1409" actId="478"/>
          <ac:spMkLst>
            <pc:docMk/>
            <pc:sldMk cId="0" sldId="258"/>
            <ac:spMk id="72" creationId="{84C34D86-3C4E-F390-6B77-5991133767EE}"/>
          </ac:spMkLst>
        </pc:spChg>
        <pc:spChg chg="mod">
          <ac:chgData name="Hajar Takidine" userId="eaf06da82fa5f53f" providerId="LiveId" clId="{021335E1-4151-4E2B-AC36-3EBCE3C4CC7F}" dt="2026-07-12T15:58:51.224" v="912" actId="2711"/>
          <ac:spMkLst>
            <pc:docMk/>
            <pc:sldMk cId="0" sldId="258"/>
            <ac:spMk id="74" creationId="{ECF36AEB-6F92-DDEC-3131-872858C7D762}"/>
          </ac:spMkLst>
        </pc:spChg>
        <pc:spChg chg="mod">
          <ac:chgData name="Hajar Takidine" userId="eaf06da82fa5f53f" providerId="LiveId" clId="{021335E1-4151-4E2B-AC36-3EBCE3C4CC7F}" dt="2026-07-12T15:54:17.918" v="881" actId="27636"/>
          <ac:spMkLst>
            <pc:docMk/>
            <pc:sldMk cId="0" sldId="258"/>
            <ac:spMk id="75" creationId="{8382B203-6086-9D97-691E-BFE58263749D}"/>
          </ac:spMkLst>
        </pc:spChg>
        <pc:spChg chg="add mod">
          <ac:chgData name="Hajar Takidine" userId="eaf06da82fa5f53f" providerId="LiveId" clId="{021335E1-4151-4E2B-AC36-3EBCE3C4CC7F}" dt="2026-07-12T15:58:51.224" v="912" actId="2711"/>
          <ac:spMkLst>
            <pc:docMk/>
            <pc:sldMk cId="0" sldId="258"/>
            <ac:spMk id="76" creationId="{4C4EBD5A-9277-95F8-8AFF-F8E8402F006E}"/>
          </ac:spMkLst>
        </pc:spChg>
        <pc:spChg chg="mod">
          <ac:chgData name="Hajar Takidine" userId="eaf06da82fa5f53f" providerId="LiveId" clId="{021335E1-4151-4E2B-AC36-3EBCE3C4CC7F}" dt="2026-07-12T15:54:17.920" v="882" actId="27636"/>
          <ac:spMkLst>
            <pc:docMk/>
            <pc:sldMk cId="0" sldId="258"/>
            <ac:spMk id="77" creationId="{61AEB308-41F0-9209-3DE1-9E4CDCA5C7C8}"/>
          </ac:spMkLst>
        </pc:spChg>
        <pc:spChg chg="add mod">
          <ac:chgData name="Hajar Takidine" userId="eaf06da82fa5f53f" providerId="LiveId" clId="{021335E1-4151-4E2B-AC36-3EBCE3C4CC7F}" dt="2026-07-12T17:11:32.816" v="1198" actId="20577"/>
          <ac:spMkLst>
            <pc:docMk/>
            <pc:sldMk cId="0" sldId="258"/>
            <ac:spMk id="78" creationId="{EB0E561D-F270-2E05-D945-EBEC9098F048}"/>
          </ac:spMkLst>
        </pc:spChg>
        <pc:spChg chg="mod">
          <ac:chgData name="Hajar Takidine" userId="eaf06da82fa5f53f" providerId="LiveId" clId="{021335E1-4151-4E2B-AC36-3EBCE3C4CC7F}" dt="2026-07-12T16:50:14.961" v="1151" actId="255"/>
          <ac:spMkLst>
            <pc:docMk/>
            <pc:sldMk cId="0" sldId="258"/>
            <ac:spMk id="79" creationId="{6AF3F3F5-0DB8-D53C-DDED-DAB9681F9521}"/>
          </ac:spMkLst>
        </pc:spChg>
        <pc:picChg chg="add del mod">
          <ac:chgData name="Hajar Takidine" userId="eaf06da82fa5f53f" providerId="LiveId" clId="{021335E1-4151-4E2B-AC36-3EBCE3C4CC7F}" dt="2026-07-11T17:13:31.538" v="34" actId="478"/>
          <ac:picMkLst>
            <pc:docMk/>
            <pc:sldMk cId="0" sldId="258"/>
            <ac:picMk id="30" creationId="{66ECCEB2-296E-4DFD-B91F-E292FC8DC0E4}"/>
          </ac:picMkLst>
        </pc:picChg>
        <pc:picChg chg="mod">
          <ac:chgData name="Hajar Takidine" userId="eaf06da82fa5f53f" providerId="LiveId" clId="{021335E1-4151-4E2B-AC36-3EBCE3C4CC7F}" dt="2026-07-12T15:53:38.490" v="875" actId="1076"/>
          <ac:picMkLst>
            <pc:docMk/>
            <pc:sldMk cId="0" sldId="258"/>
            <ac:picMk id="30" creationId="{82279E22-5776-9C14-18E3-F98061A12B48}"/>
          </ac:picMkLst>
        </pc:picChg>
        <pc:picChg chg="add del mod">
          <ac:chgData name="Hajar Takidine" userId="eaf06da82fa5f53f" providerId="LiveId" clId="{021335E1-4151-4E2B-AC36-3EBCE3C4CC7F}" dt="2026-07-11T17:14:49.315" v="36" actId="478"/>
          <ac:picMkLst>
            <pc:docMk/>
            <pc:sldMk cId="0" sldId="258"/>
            <ac:picMk id="32" creationId="{5CCC68F1-75F8-4F37-98AE-006F27B5C54D}"/>
          </ac:picMkLst>
        </pc:picChg>
        <pc:picChg chg="add del mod">
          <ac:chgData name="Hajar Takidine" userId="eaf06da82fa5f53f" providerId="LiveId" clId="{021335E1-4151-4E2B-AC36-3EBCE3C4CC7F}" dt="2026-07-11T17:14:49.315" v="36" actId="478"/>
          <ac:picMkLst>
            <pc:docMk/>
            <pc:sldMk cId="0" sldId="258"/>
            <ac:picMk id="34" creationId="{2DFA725D-5D1A-1C92-DC8C-A0760DA65F30}"/>
          </ac:picMkLst>
        </pc:picChg>
        <pc:picChg chg="add del mod">
          <ac:chgData name="Hajar Takidine" userId="eaf06da82fa5f53f" providerId="LiveId" clId="{021335E1-4151-4E2B-AC36-3EBCE3C4CC7F}" dt="2026-07-11T17:17:22.885" v="53" actId="478"/>
          <ac:picMkLst>
            <pc:docMk/>
            <pc:sldMk cId="0" sldId="258"/>
            <ac:picMk id="36" creationId="{112EED8E-D80F-64C3-10A0-5F45559E5065}"/>
          </ac:picMkLst>
        </pc:picChg>
        <pc:picChg chg="add del mod ord">
          <ac:chgData name="Hajar Takidine" userId="eaf06da82fa5f53f" providerId="LiveId" clId="{021335E1-4151-4E2B-AC36-3EBCE3C4CC7F}" dt="2026-07-12T15:13:24.445" v="284" actId="478"/>
          <ac:picMkLst>
            <pc:docMk/>
            <pc:sldMk cId="0" sldId="258"/>
            <ac:picMk id="38" creationId="{A3C47A96-99A8-E93A-D783-5CFB7A5B0408}"/>
          </ac:picMkLst>
        </pc:picChg>
        <pc:picChg chg="del mod">
          <ac:chgData name="Hajar Takidine" userId="eaf06da82fa5f53f" providerId="LiveId" clId="{021335E1-4151-4E2B-AC36-3EBCE3C4CC7F}" dt="2026-07-12T15:55:19.040" v="891" actId="478"/>
          <ac:picMkLst>
            <pc:docMk/>
            <pc:sldMk cId="0" sldId="258"/>
            <ac:picMk id="62" creationId="{A9187290-A2D5-CB57-DE6D-29DFCA2E2131}"/>
          </ac:picMkLst>
        </pc:picChg>
        <pc:picChg chg="add del mod">
          <ac:chgData name="Hajar Takidine" userId="eaf06da82fa5f53f" providerId="LiveId" clId="{021335E1-4151-4E2B-AC36-3EBCE3C4CC7F}" dt="2026-07-12T15:55:37.498" v="896" actId="478"/>
          <ac:picMkLst>
            <pc:docMk/>
            <pc:sldMk cId="0" sldId="258"/>
            <ac:picMk id="81" creationId="{0B9C5EA1-10F5-0146-C398-CBB368A9A534}"/>
          </ac:picMkLst>
        </pc:picChg>
        <pc:picChg chg="add mod">
          <ac:chgData name="Hajar Takidine" userId="eaf06da82fa5f53f" providerId="LiveId" clId="{021335E1-4151-4E2B-AC36-3EBCE3C4CC7F}" dt="2026-07-12T15:57:12.393" v="905" actId="1076"/>
          <ac:picMkLst>
            <pc:docMk/>
            <pc:sldMk cId="0" sldId="258"/>
            <ac:picMk id="83" creationId="{2BF8D8CD-0D53-FBE8-5674-4FCE5E15EFD0}"/>
          </ac:picMkLst>
        </pc:picChg>
      </pc:sldChg>
      <pc:sldChg chg="addSp delSp modSp mod modNotesTx">
        <pc:chgData name="Hajar Takidine" userId="eaf06da82fa5f53f" providerId="LiveId" clId="{021335E1-4151-4E2B-AC36-3EBCE3C4CC7F}" dt="2026-07-12T17:22:51.115" v="1234" actId="20577"/>
        <pc:sldMkLst>
          <pc:docMk/>
          <pc:sldMk cId="0" sldId="259"/>
        </pc:sldMkLst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7:16:18.615" v="1210" actId="1076"/>
          <ac:spMkLst>
            <pc:docMk/>
            <pc:sldMk cId="0" sldId="259"/>
            <ac:spMk id="3" creationId="{933976B4-43A9-D045-DDF6-E5A6297097DD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5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7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1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13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1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1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0:59.484" v="914" actId="478"/>
          <ac:spMkLst>
            <pc:docMk/>
            <pc:sldMk cId="0" sldId="259"/>
            <ac:spMk id="19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6:02:05.596" v="927" actId="14100"/>
          <ac:spMkLst>
            <pc:docMk/>
            <pc:sldMk cId="0" sldId="259"/>
            <ac:spMk id="21" creationId="{9B14D32E-DF50-0E7F-FCC4-0AF4660E3B3D}"/>
          </ac:spMkLst>
        </pc:spChg>
        <pc:spChg chg="mod">
          <ac:chgData name="Hajar Takidine" userId="eaf06da82fa5f53f" providerId="LiveId" clId="{021335E1-4151-4E2B-AC36-3EBCE3C4CC7F}" dt="2026-07-12T16:02:34.388" v="928" actId="255"/>
          <ac:spMkLst>
            <pc:docMk/>
            <pc:sldMk cId="0" sldId="259"/>
            <ac:spMk id="23" creationId="{6B5D7FC8-4D33-C2F7-1B85-4CCE96125FC6}"/>
          </ac:spMkLst>
        </pc:spChg>
        <pc:spChg chg="mod">
          <ac:chgData name="Hajar Takidine" userId="eaf06da82fa5f53f" providerId="LiveId" clId="{021335E1-4151-4E2B-AC36-3EBCE3C4CC7F}" dt="2026-07-12T16:01:50.563" v="925" actId="27636"/>
          <ac:spMkLst>
            <pc:docMk/>
            <pc:sldMk cId="0" sldId="259"/>
            <ac:spMk id="24" creationId="{257846BA-B1DD-5AD7-9054-C3DBC1D4EEDF}"/>
          </ac:spMkLst>
        </pc:spChg>
        <pc:spChg chg="mod">
          <ac:chgData name="Hajar Takidine" userId="eaf06da82fa5f53f" providerId="LiveId" clId="{021335E1-4151-4E2B-AC36-3EBCE3C4CC7F}" dt="2026-07-12T16:01:21.470" v="920" actId="27636"/>
          <ac:spMkLst>
            <pc:docMk/>
            <pc:sldMk cId="0" sldId="259"/>
            <ac:spMk id="26" creationId="{34D92F9F-4C60-3922-7AEC-8EA03BF8B9A7}"/>
          </ac:spMkLst>
        </pc:spChg>
        <pc:spChg chg="mod">
          <ac:chgData name="Hajar Takidine" userId="eaf06da82fa5f53f" providerId="LiveId" clId="{021335E1-4151-4E2B-AC36-3EBCE3C4CC7F}" dt="2026-07-12T16:01:21.481" v="923" actId="27636"/>
          <ac:spMkLst>
            <pc:docMk/>
            <pc:sldMk cId="0" sldId="259"/>
            <ac:spMk id="29" creationId="{0E143518-4136-6450-7424-52798CAD5D76}"/>
          </ac:spMkLst>
        </pc:spChg>
        <pc:spChg chg="mod">
          <ac:chgData name="Hajar Takidine" userId="eaf06da82fa5f53f" providerId="LiveId" clId="{021335E1-4151-4E2B-AC36-3EBCE3C4CC7F}" dt="2026-07-12T17:12:34.251" v="1200" actId="20577"/>
          <ac:spMkLst>
            <pc:docMk/>
            <pc:sldMk cId="0" sldId="259"/>
            <ac:spMk id="30" creationId="{03FADC72-5E92-C36E-2848-6A65093CCCEB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31" creationId="{D51E4FAD-AE37-EC2B-2130-AAE0FB47D91F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32" creationId="{F64490C3-0A7E-3C14-ADAF-EE8FD11092CE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33" creationId="{FAEDC48A-E9F8-7912-2F7D-A82069CBC6EC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34" creationId="{CA59157B-745B-D1DA-EB4D-5110C731CD45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35" creationId="{ED20911F-19AD-45C8-B7CD-38B9CF281F7E}"/>
          </ac:spMkLst>
        </pc:spChg>
        <pc:spChg chg="mod">
          <ac:chgData name="Hajar Takidine" userId="eaf06da82fa5f53f" providerId="LiveId" clId="{021335E1-4151-4E2B-AC36-3EBCE3C4CC7F}" dt="2026-07-12T16:01:21.454" v="916" actId="27636"/>
          <ac:spMkLst>
            <pc:docMk/>
            <pc:sldMk cId="0" sldId="259"/>
            <ac:spMk id="38" creationId="{308F824D-26AD-FDE7-857A-3E6071DF642E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40" creationId="{8CF210BF-684A-7278-55E0-8709F85145D0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41" creationId="{66BF0DAE-AACE-44E3-2A54-2AB1C4F001B7}"/>
          </ac:spMkLst>
        </pc:spChg>
        <pc:spChg chg="add mod">
          <ac:chgData name="Hajar Takidine" userId="eaf06da82fa5f53f" providerId="LiveId" clId="{021335E1-4151-4E2B-AC36-3EBCE3C4CC7F}" dt="2026-07-12T16:01:57.998" v="926" actId="2711"/>
          <ac:spMkLst>
            <pc:docMk/>
            <pc:sldMk cId="0" sldId="259"/>
            <ac:spMk id="42" creationId="{1347BD26-A888-C9A9-F064-5C48E35A171B}"/>
          </ac:spMkLst>
        </pc:spChg>
        <pc:spChg chg="add mod">
          <ac:chgData name="Hajar Takidine" userId="eaf06da82fa5f53f" providerId="LiveId" clId="{021335E1-4151-4E2B-AC36-3EBCE3C4CC7F}" dt="2026-07-12T17:15:31.251" v="1208" actId="27636"/>
          <ac:spMkLst>
            <pc:docMk/>
            <pc:sldMk cId="0" sldId="259"/>
            <ac:spMk id="43" creationId="{8056C1AA-5B19-AC2D-BD49-DDB306597C2B}"/>
          </ac:spMkLst>
        </pc:spChg>
        <pc:spChg chg="mod">
          <ac:chgData name="Hajar Takidine" userId="eaf06da82fa5f53f" providerId="LiveId" clId="{021335E1-4151-4E2B-AC36-3EBCE3C4CC7F}" dt="2026-07-12T16:50:49.418" v="1154" actId="255"/>
          <ac:spMkLst>
            <pc:docMk/>
            <pc:sldMk cId="0" sldId="259"/>
            <ac:spMk id="44" creationId="{E4D79911-9DAD-222F-770D-A505D4EB9EB3}"/>
          </ac:spMkLst>
        </pc:spChg>
        <pc:picChg chg="add mod ord">
          <ac:chgData name="Hajar Takidine" userId="eaf06da82fa5f53f" providerId="LiveId" clId="{021335E1-4151-4E2B-AC36-3EBCE3C4CC7F}" dt="2026-07-11T17:11:19.232" v="27" actId="171"/>
          <ac:picMkLst>
            <pc:docMk/>
            <pc:sldMk cId="0" sldId="259"/>
            <ac:picMk id="22" creationId="{8289D71A-6494-2CFA-002C-5967F603EBB1}"/>
          </ac:picMkLst>
        </pc:picChg>
      </pc:sldChg>
      <pc:sldChg chg="addSp delSp modSp mod modNotesTx">
        <pc:chgData name="Hajar Takidine" userId="eaf06da82fa5f53f" providerId="LiveId" clId="{021335E1-4151-4E2B-AC36-3EBCE3C4CC7F}" dt="2026-07-12T17:22:58.816" v="1235" actId="20577"/>
        <pc:sldMkLst>
          <pc:docMk/>
          <pc:sldMk cId="0" sldId="260"/>
        </pc:sldMkLst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2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7:18:44.854" v="1214" actId="1076"/>
          <ac:spMkLst>
            <pc:docMk/>
            <pc:sldMk cId="0" sldId="260"/>
            <ac:spMk id="3" creationId="{E675755C-B624-802A-FBD7-95FF9F822A18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6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7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9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10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1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13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03:16.943" v="929" actId="478"/>
          <ac:spMkLst>
            <pc:docMk/>
            <pc:sldMk cId="0" sldId="260"/>
            <ac:spMk id="14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6:04:29.771" v="945" actId="14100"/>
          <ac:spMkLst>
            <pc:docMk/>
            <pc:sldMk cId="0" sldId="260"/>
            <ac:spMk id="16" creationId="{36D6E79F-87BF-0A04-757B-83AEF85BC19B}"/>
          </ac:spMkLst>
        </pc:spChg>
        <pc:spChg chg="mod">
          <ac:chgData name="Hajar Takidine" userId="eaf06da82fa5f53f" providerId="LiveId" clId="{021335E1-4151-4E2B-AC36-3EBCE3C4CC7F}" dt="2026-07-12T16:04:44.431" v="946" actId="255"/>
          <ac:spMkLst>
            <pc:docMk/>
            <pc:sldMk cId="0" sldId="260"/>
            <ac:spMk id="17" creationId="{18B6ECB7-98D9-E43D-F29B-485D90DC75F9}"/>
          </ac:spMkLst>
        </pc:spChg>
        <pc:spChg chg="mod">
          <ac:chgData name="Hajar Takidine" userId="eaf06da82fa5f53f" providerId="LiveId" clId="{021335E1-4151-4E2B-AC36-3EBCE3C4CC7F}" dt="2026-07-12T16:04:20.955" v="944" actId="27636"/>
          <ac:spMkLst>
            <pc:docMk/>
            <pc:sldMk cId="0" sldId="260"/>
            <ac:spMk id="18" creationId="{10529BC2-75B8-52D9-DEF0-36F22D71BEA5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19" creationId="{B01E8C1C-3AB5-2E02-0D6F-176F3882D1A0}"/>
          </ac:spMkLst>
        </pc:spChg>
        <pc:spChg chg="mod">
          <ac:chgData name="Hajar Takidine" userId="eaf06da82fa5f53f" providerId="LiveId" clId="{021335E1-4151-4E2B-AC36-3EBCE3C4CC7F}" dt="2026-07-12T16:04:00.982" v="940" actId="27636"/>
          <ac:spMkLst>
            <pc:docMk/>
            <pc:sldMk cId="0" sldId="260"/>
            <ac:spMk id="20" creationId="{D0C5E9D2-5058-FBC5-7B56-05B607CC943E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21" creationId="{E0090ED8-F2AF-906F-5CC7-BFA6109D0782}"/>
          </ac:spMkLst>
        </pc:spChg>
        <pc:spChg chg="add mod">
          <ac:chgData name="Hajar Takidine" userId="eaf06da82fa5f53f" providerId="LiveId" clId="{021335E1-4151-4E2B-AC36-3EBCE3C4CC7F}" dt="2026-07-12T16:26:49.293" v="1032" actId="207"/>
          <ac:spMkLst>
            <pc:docMk/>
            <pc:sldMk cId="0" sldId="260"/>
            <ac:spMk id="22" creationId="{3D1A8855-DEB3-770B-943C-BF0508BA2BC5}"/>
          </ac:spMkLst>
        </pc:spChg>
        <pc:spChg chg="mod">
          <ac:chgData name="Hajar Takidine" userId="eaf06da82fa5f53f" providerId="LiveId" clId="{021335E1-4151-4E2B-AC36-3EBCE3C4CC7F}" dt="2026-07-12T16:04:00.964" v="934" actId="27636"/>
          <ac:spMkLst>
            <pc:docMk/>
            <pc:sldMk cId="0" sldId="260"/>
            <ac:spMk id="23" creationId="{05DD7685-17A2-D56A-C0AE-6490FA9B7714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24" creationId="{F425EC5E-5DE9-4BAA-35A6-25CF99B68BE3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25" creationId="{922CEB1E-B72B-57A8-6C75-E3F11C24B6DC}"/>
          </ac:spMkLst>
        </pc:spChg>
        <pc:spChg chg="mod">
          <ac:chgData name="Hajar Takidine" userId="eaf06da82fa5f53f" providerId="LiveId" clId="{021335E1-4151-4E2B-AC36-3EBCE3C4CC7F}" dt="2026-07-12T16:04:00.979" v="939" actId="27636"/>
          <ac:spMkLst>
            <pc:docMk/>
            <pc:sldMk cId="0" sldId="260"/>
            <ac:spMk id="26" creationId="{8652A1CF-A7AA-E522-7887-8449AE734A75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27" creationId="{A26CD2C8-935C-0D89-DD60-C73BC123CA46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28" creationId="{9F64B2C3-C168-A802-45CB-99942FF14D3D}"/>
          </ac:spMkLst>
        </pc:spChg>
        <pc:spChg chg="mod">
          <ac:chgData name="Hajar Takidine" userId="eaf06da82fa5f53f" providerId="LiveId" clId="{021335E1-4151-4E2B-AC36-3EBCE3C4CC7F}" dt="2026-07-12T16:04:00.961" v="933" actId="27636"/>
          <ac:spMkLst>
            <pc:docMk/>
            <pc:sldMk cId="0" sldId="260"/>
            <ac:spMk id="29" creationId="{00D25EAB-69EC-266B-F577-8A6BB28E48BE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30" creationId="{4C5F5DD3-B1A7-DC7B-9516-E6003EA718BB}"/>
          </ac:spMkLst>
        </pc:spChg>
        <pc:spChg chg="add mod">
          <ac:chgData name="Hajar Takidine" userId="eaf06da82fa5f53f" providerId="LiveId" clId="{021335E1-4151-4E2B-AC36-3EBCE3C4CC7F}" dt="2026-07-12T16:04:20.867" v="943" actId="255"/>
          <ac:spMkLst>
            <pc:docMk/>
            <pc:sldMk cId="0" sldId="260"/>
            <ac:spMk id="31" creationId="{7DAC2B58-6C56-7AEC-5497-D340319382E3}"/>
          </ac:spMkLst>
        </pc:spChg>
        <pc:spChg chg="mod">
          <ac:chgData name="Hajar Takidine" userId="eaf06da82fa5f53f" providerId="LiveId" clId="{021335E1-4151-4E2B-AC36-3EBCE3C4CC7F}" dt="2026-07-12T16:50:59.238" v="1155" actId="255"/>
          <ac:spMkLst>
            <pc:docMk/>
            <pc:sldMk cId="0" sldId="260"/>
            <ac:spMk id="32" creationId="{0EC9E9B4-6DD1-321C-935A-00EB512889BF}"/>
          </ac:spMkLst>
        </pc:spChg>
      </pc:sldChg>
      <pc:sldChg chg="addSp delSp modSp mod modNotesTx">
        <pc:chgData name="Hajar Takidine" userId="eaf06da82fa5f53f" providerId="LiveId" clId="{021335E1-4151-4E2B-AC36-3EBCE3C4CC7F}" dt="2026-07-12T17:23:11.979" v="1237" actId="1076"/>
        <pc:sldMkLst>
          <pc:docMk/>
          <pc:sldMk cId="0" sldId="261"/>
        </pc:sldMkLst>
        <pc:spChg chg="add mod">
          <ac:chgData name="Hajar Takidine" userId="eaf06da82fa5f53f" providerId="LiveId" clId="{021335E1-4151-4E2B-AC36-3EBCE3C4CC7F}" dt="2026-07-12T17:23:11.979" v="1237" actId="1076"/>
          <ac:spMkLst>
            <pc:docMk/>
            <pc:sldMk cId="0" sldId="261"/>
            <ac:spMk id="3" creationId="{3DBA42AF-3A57-975D-95A6-72768903AA79}"/>
          </ac:spMkLst>
        </pc:spChg>
        <pc:spChg chg="del mod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09:37.366" v="958" actId="20578"/>
          <ac:spMkLst>
            <pc:docMk/>
            <pc:sldMk cId="0" sldId="261"/>
            <ac:spMk id="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8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9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1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14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16" creationId="{00000000-0000-0000-0000-000000000000}"/>
          </ac:spMkLst>
        </pc:spChg>
        <pc:spChg chg="del mod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17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21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2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0:44.669" v="965" actId="478"/>
          <ac:spMkLst>
            <pc:docMk/>
            <pc:sldMk cId="0" sldId="261"/>
            <ac:spMk id="2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12:59.751" v="979" actId="14100"/>
          <ac:spMkLst>
            <pc:docMk/>
            <pc:sldMk cId="0" sldId="261"/>
            <ac:spMk id="30" creationId="{DD415D0C-C968-2768-FBA6-4BF813688FB9}"/>
          </ac:spMkLst>
        </pc:spChg>
        <pc:spChg chg="mod">
          <ac:chgData name="Hajar Takidine" userId="eaf06da82fa5f53f" providerId="LiveId" clId="{021335E1-4151-4E2B-AC36-3EBCE3C4CC7F}" dt="2026-07-12T16:13:29.048" v="983" actId="255"/>
          <ac:spMkLst>
            <pc:docMk/>
            <pc:sldMk cId="0" sldId="261"/>
            <ac:spMk id="31" creationId="{91FA4EAB-1EAF-8440-5FB4-8A0006BF2B73}"/>
          </ac:spMkLst>
        </pc:spChg>
        <pc:spChg chg="mod">
          <ac:chgData name="Hajar Takidine" userId="eaf06da82fa5f53f" providerId="LiveId" clId="{021335E1-4151-4E2B-AC36-3EBCE3C4CC7F}" dt="2026-07-12T16:13:08.893" v="981" actId="27636"/>
          <ac:spMkLst>
            <pc:docMk/>
            <pc:sldMk cId="0" sldId="261"/>
            <ac:spMk id="32" creationId="{3A0558E2-A7F5-ED2F-8981-6EC662FA5A7B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33" creationId="{1D55F4F7-25D0-AF5B-4EC1-CAC01BB50B2A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35" creationId="{46679879-E23A-B8DC-3DD3-812BBC325D30}"/>
          </ac:spMkLst>
        </pc:spChg>
        <pc:spChg chg="mod">
          <ac:chgData name="Hajar Takidine" userId="eaf06da82fa5f53f" providerId="LiveId" clId="{021335E1-4151-4E2B-AC36-3EBCE3C4CC7F}" dt="2026-07-12T16:12:17.040" v="973" actId="27636"/>
          <ac:spMkLst>
            <pc:docMk/>
            <pc:sldMk cId="0" sldId="261"/>
            <ac:spMk id="36" creationId="{A557EDAF-50AB-B0D3-144A-74621171BE47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37" creationId="{286E8E64-D85D-CD7B-C934-4573BC83077B}"/>
          </ac:spMkLst>
        </pc:spChg>
        <pc:spChg chg="mod">
          <ac:chgData name="Hajar Takidine" userId="eaf06da82fa5f53f" providerId="LiveId" clId="{021335E1-4151-4E2B-AC36-3EBCE3C4CC7F}" dt="2026-07-12T16:12:17.051" v="976" actId="27636"/>
          <ac:spMkLst>
            <pc:docMk/>
            <pc:sldMk cId="0" sldId="261"/>
            <ac:spMk id="38" creationId="{DE79A57A-FFC0-52E8-EF66-D0C929280002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40" creationId="{2822D71F-A579-9F47-F2D8-0CA40E13C71A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41" creationId="{A4F948E6-DBA2-3CB8-7213-31BF1405B17A}"/>
          </ac:spMkLst>
        </pc:spChg>
        <pc:spChg chg="mod">
          <ac:chgData name="Hajar Takidine" userId="eaf06da82fa5f53f" providerId="LiveId" clId="{021335E1-4151-4E2B-AC36-3EBCE3C4CC7F}" dt="2026-07-12T16:12:17.044" v="974" actId="27636"/>
          <ac:spMkLst>
            <pc:docMk/>
            <pc:sldMk cId="0" sldId="261"/>
            <ac:spMk id="42" creationId="{0817338D-3B27-9954-AAFE-6489DD133424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43" creationId="{9AC0AA35-211A-8BE1-35E7-537BDD58EF52}"/>
          </ac:spMkLst>
        </pc:spChg>
        <pc:spChg chg="mod">
          <ac:chgData name="Hajar Takidine" userId="eaf06da82fa5f53f" providerId="LiveId" clId="{021335E1-4151-4E2B-AC36-3EBCE3C4CC7F}" dt="2026-07-12T16:12:17.047" v="975" actId="27636"/>
          <ac:spMkLst>
            <pc:docMk/>
            <pc:sldMk cId="0" sldId="261"/>
            <ac:spMk id="44" creationId="{74653436-12BB-E50B-4308-5E8A3AC6EFF9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45" creationId="{C56ABA82-7485-5622-48CC-DC61188AF177}"/>
          </ac:spMkLst>
        </pc:spChg>
        <pc:spChg chg="mod">
          <ac:chgData name="Hajar Takidine" userId="eaf06da82fa5f53f" providerId="LiveId" clId="{021335E1-4151-4E2B-AC36-3EBCE3C4CC7F}" dt="2026-07-12T16:12:17.038" v="972" actId="27636"/>
          <ac:spMkLst>
            <pc:docMk/>
            <pc:sldMk cId="0" sldId="261"/>
            <ac:spMk id="46" creationId="{9034FF50-8729-C900-28B6-42CC0AE93662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47" creationId="{8B43AEFE-A0FE-2C3E-16B9-A20DCA29B382}"/>
          </ac:spMkLst>
        </pc:spChg>
        <pc:spChg chg="add mod">
          <ac:chgData name="Hajar Takidine" userId="eaf06da82fa5f53f" providerId="LiveId" clId="{021335E1-4151-4E2B-AC36-3EBCE3C4CC7F}" dt="2026-07-12T16:13:17.198" v="982" actId="2711"/>
          <ac:spMkLst>
            <pc:docMk/>
            <pc:sldMk cId="0" sldId="261"/>
            <ac:spMk id="48" creationId="{759BA0BF-8C8F-DB63-20B3-25950DC23249}"/>
          </ac:spMkLst>
        </pc:spChg>
        <pc:spChg chg="mod">
          <ac:chgData name="Hajar Takidine" userId="eaf06da82fa5f53f" providerId="LiveId" clId="{021335E1-4151-4E2B-AC36-3EBCE3C4CC7F}" dt="2026-07-12T17:20:17.726" v="1223" actId="20577"/>
          <ac:spMkLst>
            <pc:docMk/>
            <pc:sldMk cId="0" sldId="261"/>
            <ac:spMk id="49" creationId="{05985A13-078F-5F15-736B-9C32CDD631B9}"/>
          </ac:spMkLst>
        </pc:spChg>
        <pc:spChg chg="add mod">
          <ac:chgData name="Hajar Takidine" userId="eaf06da82fa5f53f" providerId="LiveId" clId="{021335E1-4151-4E2B-AC36-3EBCE3C4CC7F}" dt="2026-07-12T16:51:10.050" v="1156" actId="255"/>
          <ac:spMkLst>
            <pc:docMk/>
            <pc:sldMk cId="0" sldId="261"/>
            <ac:spMk id="50" creationId="{3252DF94-902D-55F6-C6E3-C7AFE62C7EC6}"/>
          </ac:spMkLst>
        </pc:spChg>
        <pc:picChg chg="add del">
          <ac:chgData name="Hajar Takidine" userId="eaf06da82fa5f53f" providerId="LiveId" clId="{021335E1-4151-4E2B-AC36-3EBCE3C4CC7F}" dt="2026-07-12T16:11:58.482" v="967" actId="22"/>
          <ac:picMkLst>
            <pc:docMk/>
            <pc:sldMk cId="0" sldId="261"/>
            <ac:picMk id="29" creationId="{63C98293-A02C-4F87-A0E1-4EDC2D30F4F9}"/>
          </ac:picMkLst>
        </pc:picChg>
      </pc:sldChg>
      <pc:sldChg chg="addSp delSp modSp mod modNotesTx">
        <pc:chgData name="Hajar Takidine" userId="eaf06da82fa5f53f" providerId="LiveId" clId="{021335E1-4151-4E2B-AC36-3EBCE3C4CC7F}" dt="2026-07-12T18:27:34.640" v="1438" actId="20577"/>
        <pc:sldMkLst>
          <pc:docMk/>
          <pc:sldMk cId="0" sldId="262"/>
        </pc:sldMkLst>
        <pc:spChg chg="add mod">
          <ac:chgData name="Hajar Takidine" userId="eaf06da82fa5f53f" providerId="LiveId" clId="{021335E1-4151-4E2B-AC36-3EBCE3C4CC7F}" dt="2026-07-12T17:26:22.127" v="1254" actId="1076"/>
          <ac:spMkLst>
            <pc:docMk/>
            <pc:sldMk cId="0" sldId="262"/>
            <ac:spMk id="3" creationId="{4CC1CB37-5279-868A-00A2-1161DDD5C936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5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6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7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8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9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12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13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14" creationId="{00000000-0000-0000-0000-000000000000}"/>
          </ac:spMkLst>
        </pc:spChg>
        <pc:spChg chg="del">
          <ac:chgData name="Hajar Takidine" userId="eaf06da82fa5f53f" providerId="LiveId" clId="{021335E1-4151-4E2B-AC36-3EBCE3C4CC7F}" dt="2026-07-12T16:16:52.927" v="984" actId="478"/>
          <ac:spMkLst>
            <pc:docMk/>
            <pc:sldMk cId="0" sldId="262"/>
            <ac:spMk id="15" creationId="{00000000-0000-0000-0000-000000000000}"/>
          </ac:spMkLst>
        </pc:spChg>
        <pc:spChg chg="add mod">
          <ac:chgData name="Hajar Takidine" userId="eaf06da82fa5f53f" providerId="LiveId" clId="{021335E1-4151-4E2B-AC36-3EBCE3C4CC7F}" dt="2026-07-12T16:19:28.083" v="1001" actId="14100"/>
          <ac:spMkLst>
            <pc:docMk/>
            <pc:sldMk cId="0" sldId="262"/>
            <ac:spMk id="16" creationId="{A2B786D2-06C7-7F91-3971-51198F8CFF38}"/>
          </ac:spMkLst>
        </pc:spChg>
        <pc:spChg chg="add mod">
          <ac:chgData name="Hajar Takidine" userId="eaf06da82fa5f53f" providerId="LiveId" clId="{021335E1-4151-4E2B-AC36-3EBCE3C4CC7F}" dt="2026-07-12T16:19:39.487" v="1002" actId="255"/>
          <ac:spMkLst>
            <pc:docMk/>
            <pc:sldMk cId="0" sldId="262"/>
            <ac:spMk id="17" creationId="{B1CB24BF-AB7E-61D9-4871-077845F4E3AD}"/>
          </ac:spMkLst>
        </pc:spChg>
        <pc:spChg chg="mod">
          <ac:chgData name="Hajar Takidine" userId="eaf06da82fa5f53f" providerId="LiveId" clId="{021335E1-4151-4E2B-AC36-3EBCE3C4CC7F}" dt="2026-07-12T16:17:27.370" v="998" actId="27636"/>
          <ac:spMkLst>
            <pc:docMk/>
            <pc:sldMk cId="0" sldId="262"/>
            <ac:spMk id="18" creationId="{0EA4FD5A-1EC1-CC9F-FDE3-28947A20CF04}"/>
          </ac:spMkLst>
        </pc:spChg>
        <pc:spChg chg="add mod">
          <ac:chgData name="Hajar Takidine" userId="eaf06da82fa5f53f" providerId="LiveId" clId="{021335E1-4151-4E2B-AC36-3EBCE3C4CC7F}" dt="2026-07-12T17:25:50.877" v="1252" actId="1076"/>
          <ac:spMkLst>
            <pc:docMk/>
            <pc:sldMk cId="0" sldId="262"/>
            <ac:spMk id="19" creationId="{E05A0786-A14F-B44F-62AA-D088D22BA3E4}"/>
          </ac:spMkLst>
        </pc:spChg>
        <pc:spChg chg="mod">
          <ac:chgData name="Hajar Takidine" userId="eaf06da82fa5f53f" providerId="LiveId" clId="{021335E1-4151-4E2B-AC36-3EBCE3C4CC7F}" dt="2026-07-12T16:17:21.258" v="995" actId="27636"/>
          <ac:spMkLst>
            <pc:docMk/>
            <pc:sldMk cId="0" sldId="262"/>
            <ac:spMk id="20" creationId="{F6470D5A-688D-97C0-31E6-AF695F725D1B}"/>
          </ac:spMkLst>
        </pc:spChg>
        <pc:spChg chg="add mod">
          <ac:chgData name="Hajar Takidine" userId="eaf06da82fa5f53f" providerId="LiveId" clId="{021335E1-4151-4E2B-AC36-3EBCE3C4CC7F}" dt="2026-07-12T18:27:34.640" v="1438" actId="20577"/>
          <ac:spMkLst>
            <pc:docMk/>
            <pc:sldMk cId="0" sldId="262"/>
            <ac:spMk id="21" creationId="{0A211F47-6465-4324-3DC7-F9CBB9A358D2}"/>
          </ac:spMkLst>
        </pc:spChg>
        <pc:spChg chg="add mod">
          <ac:chgData name="Hajar Takidine" userId="eaf06da82fa5f53f" providerId="LiveId" clId="{021335E1-4151-4E2B-AC36-3EBCE3C4CC7F}" dt="2026-07-12T17:25:23.092" v="1246" actId="14100"/>
          <ac:spMkLst>
            <pc:docMk/>
            <pc:sldMk cId="0" sldId="262"/>
            <ac:spMk id="22" creationId="{7CBF5C35-4156-6E0E-EF14-6F717C1FC45B}"/>
          </ac:spMkLst>
        </pc:spChg>
        <pc:spChg chg="mod">
          <ac:chgData name="Hajar Takidine" userId="eaf06da82fa5f53f" providerId="LiveId" clId="{021335E1-4151-4E2B-AC36-3EBCE3C4CC7F}" dt="2026-07-12T16:17:21.254" v="994" actId="27636"/>
          <ac:spMkLst>
            <pc:docMk/>
            <pc:sldMk cId="0" sldId="262"/>
            <ac:spMk id="23" creationId="{9F11330A-D371-9B8E-6E08-2C983017BB78}"/>
          </ac:spMkLst>
        </pc:spChg>
        <pc:spChg chg="mod">
          <ac:chgData name="Hajar Takidine" userId="eaf06da82fa5f53f" providerId="LiveId" clId="{021335E1-4151-4E2B-AC36-3EBCE3C4CC7F}" dt="2026-07-12T16:17:21.239" v="989" actId="27636"/>
          <ac:spMkLst>
            <pc:docMk/>
            <pc:sldMk cId="0" sldId="262"/>
            <ac:spMk id="24" creationId="{887FEAD4-D192-AAB9-1CFA-DA3A0C13E3D7}"/>
          </ac:spMkLst>
        </pc:spChg>
        <pc:spChg chg="add mod">
          <ac:chgData name="Hajar Takidine" userId="eaf06da82fa5f53f" providerId="LiveId" clId="{021335E1-4151-4E2B-AC36-3EBCE3C4CC7F}" dt="2026-07-12T17:25:37.617" v="1249" actId="14100"/>
          <ac:spMkLst>
            <pc:docMk/>
            <pc:sldMk cId="0" sldId="262"/>
            <ac:spMk id="25" creationId="{D08BCD91-9C77-04D1-9D20-B5FDAA6AD876}"/>
          </ac:spMkLst>
        </pc:spChg>
        <pc:spChg chg="mod">
          <ac:chgData name="Hajar Takidine" userId="eaf06da82fa5f53f" providerId="LiveId" clId="{021335E1-4151-4E2B-AC36-3EBCE3C4CC7F}" dt="2026-07-12T16:17:21.250" v="993" actId="27636"/>
          <ac:spMkLst>
            <pc:docMk/>
            <pc:sldMk cId="0" sldId="262"/>
            <ac:spMk id="26" creationId="{3D997272-1EDA-9278-9A50-E1C94DE8FEE3}"/>
          </ac:spMkLst>
        </pc:spChg>
        <pc:spChg chg="mod">
          <ac:chgData name="Hajar Takidine" userId="eaf06da82fa5f53f" providerId="LiveId" clId="{021335E1-4151-4E2B-AC36-3EBCE3C4CC7F}" dt="2026-07-12T16:17:21.247" v="992" actId="27636"/>
          <ac:spMkLst>
            <pc:docMk/>
            <pc:sldMk cId="0" sldId="262"/>
            <ac:spMk id="27" creationId="{E9B477F6-F77C-E85D-DC47-954636F90F0D}"/>
          </ac:spMkLst>
        </pc:spChg>
        <pc:spChg chg="mod">
          <ac:chgData name="Hajar Takidine" userId="eaf06da82fa5f53f" providerId="LiveId" clId="{021335E1-4151-4E2B-AC36-3EBCE3C4CC7F}" dt="2026-07-12T17:25:26.453" v="1247" actId="14100"/>
          <ac:spMkLst>
            <pc:docMk/>
            <pc:sldMk cId="0" sldId="262"/>
            <ac:spMk id="28" creationId="{10494460-3AB8-5189-5D4F-A02D22468109}"/>
          </ac:spMkLst>
        </pc:spChg>
        <pc:spChg chg="add mod">
          <ac:chgData name="Hajar Takidine" userId="eaf06da82fa5f53f" providerId="LiveId" clId="{021335E1-4151-4E2B-AC36-3EBCE3C4CC7F}" dt="2026-07-12T16:17:38.555" v="999" actId="2711"/>
          <ac:spMkLst>
            <pc:docMk/>
            <pc:sldMk cId="0" sldId="262"/>
            <ac:spMk id="29" creationId="{34C5D7A8-7314-FB4B-3D75-DC8F45C5512E}"/>
          </ac:spMkLst>
        </pc:spChg>
        <pc:spChg chg="add mod">
          <ac:chgData name="Hajar Takidine" userId="eaf06da82fa5f53f" providerId="LiveId" clId="{021335E1-4151-4E2B-AC36-3EBCE3C4CC7F}" dt="2026-07-12T16:17:38.555" v="999" actId="2711"/>
          <ac:spMkLst>
            <pc:docMk/>
            <pc:sldMk cId="0" sldId="262"/>
            <ac:spMk id="30" creationId="{A39B39AD-E7E5-8656-463C-24DFCC04B9B4}"/>
          </ac:spMkLst>
        </pc:spChg>
        <pc:spChg chg="mod">
          <ac:chgData name="Hajar Takidine" userId="eaf06da82fa5f53f" providerId="LiveId" clId="{021335E1-4151-4E2B-AC36-3EBCE3C4CC7F}" dt="2026-07-12T17:25:31.708" v="1248" actId="14100"/>
          <ac:spMkLst>
            <pc:docMk/>
            <pc:sldMk cId="0" sldId="262"/>
            <ac:spMk id="31" creationId="{7A281F1C-8F7B-1012-D6D2-120D22F401B7}"/>
          </ac:spMkLst>
        </pc:spChg>
        <pc:spChg chg="add mod">
          <ac:chgData name="Hajar Takidine" userId="eaf06da82fa5f53f" providerId="LiveId" clId="{021335E1-4151-4E2B-AC36-3EBCE3C4CC7F}" dt="2026-07-12T16:17:38.555" v="999" actId="2711"/>
          <ac:spMkLst>
            <pc:docMk/>
            <pc:sldMk cId="0" sldId="262"/>
            <ac:spMk id="32" creationId="{002D6EEC-425F-E9A5-DBBE-ABA3F410B203}"/>
          </ac:spMkLst>
        </pc:spChg>
        <pc:spChg chg="add mod">
          <ac:chgData name="Hajar Takidine" userId="eaf06da82fa5f53f" providerId="LiveId" clId="{021335E1-4151-4E2B-AC36-3EBCE3C4CC7F}" dt="2026-07-12T16:17:38.555" v="999" actId="2711"/>
          <ac:spMkLst>
            <pc:docMk/>
            <pc:sldMk cId="0" sldId="262"/>
            <ac:spMk id="33" creationId="{FF2AB0CA-5164-F04C-E7D9-1AAF8019F3A1}"/>
          </ac:spMkLst>
        </pc:spChg>
        <pc:spChg chg="mod">
          <ac:chgData name="Hajar Takidine" userId="eaf06da82fa5f53f" providerId="LiveId" clId="{021335E1-4151-4E2B-AC36-3EBCE3C4CC7F}" dt="2026-07-12T16:51:31.650" v="1157" actId="255"/>
          <ac:spMkLst>
            <pc:docMk/>
            <pc:sldMk cId="0" sldId="262"/>
            <ac:spMk id="34" creationId="{9C4E7576-6EF9-9EB4-7C1B-BC4FAAB10BD8}"/>
          </ac:spMkLst>
        </pc:spChg>
      </pc:sldChg>
      <pc:sldChg chg="addSp delSp modSp mod modNotesTx">
        <pc:chgData name="Hajar Takidine" userId="eaf06da82fa5f53f" providerId="LiveId" clId="{021335E1-4151-4E2B-AC36-3EBCE3C4CC7F}" dt="2026-07-12T17:28:34.410" v="1258" actId="14100"/>
        <pc:sldMkLst>
          <pc:docMk/>
          <pc:sldMk cId="0" sldId="263"/>
        </pc:sldMkLst>
        <pc:spChg chg="mod">
          <ac:chgData name="Hajar Takidine" userId="eaf06da82fa5f53f" providerId="LiveId" clId="{021335E1-4151-4E2B-AC36-3EBCE3C4CC7F}" dt="2026-07-12T16:24:56.488" v="1021" actId="207"/>
          <ac:spMkLst>
            <pc:docMk/>
            <pc:sldMk cId="0" sldId="263"/>
            <ac:spMk id="3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9:54.280" v="1045" actId="207"/>
          <ac:spMkLst>
            <pc:docMk/>
            <pc:sldMk cId="0" sldId="263"/>
            <ac:spMk id="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5:02.070" v="1022" actId="207"/>
          <ac:spMkLst>
            <pc:docMk/>
            <pc:sldMk cId="0" sldId="263"/>
            <ac:spMk id="5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1:46.872" v="1006" actId="207"/>
          <ac:spMkLst>
            <pc:docMk/>
            <pc:sldMk cId="0" sldId="263"/>
            <ac:spMk id="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5:05.641" v="1023" actId="207"/>
          <ac:spMkLst>
            <pc:docMk/>
            <pc:sldMk cId="0" sldId="263"/>
            <ac:spMk id="9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1:54.867" v="1007" actId="207"/>
          <ac:spMkLst>
            <pc:docMk/>
            <pc:sldMk cId="0" sldId="263"/>
            <ac:spMk id="10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5:09.186" v="1024" actId="207"/>
          <ac:spMkLst>
            <pc:docMk/>
            <pc:sldMk cId="0" sldId="263"/>
            <ac:spMk id="13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1:59.058" v="1008" actId="207"/>
          <ac:spMkLst>
            <pc:docMk/>
            <pc:sldMk cId="0" sldId="263"/>
            <ac:spMk id="1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5:13.725" v="1025" actId="207"/>
          <ac:spMkLst>
            <pc:docMk/>
            <pc:sldMk cId="0" sldId="263"/>
            <ac:spMk id="1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7:28:34.410" v="1258" actId="14100"/>
          <ac:spMkLst>
            <pc:docMk/>
            <pc:sldMk cId="0" sldId="263"/>
            <ac:spMk id="17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2:04.057" v="1009" actId="207"/>
          <ac:spMkLst>
            <pc:docMk/>
            <pc:sldMk cId="0" sldId="263"/>
            <ac:spMk id="19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1:36.322" v="1056" actId="1076"/>
          <ac:spMkLst>
            <pc:docMk/>
            <pc:sldMk cId="0" sldId="263"/>
            <ac:spMk id="21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1:34.124" v="1054" actId="1076"/>
          <ac:spMkLst>
            <pc:docMk/>
            <pc:sldMk cId="0" sldId="263"/>
            <ac:spMk id="22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8:35.964" v="1036" actId="207"/>
          <ac:spMkLst>
            <pc:docMk/>
            <pc:sldMk cId="0" sldId="263"/>
            <ac:spMk id="2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8:45.575" v="1038" actId="207"/>
          <ac:spMkLst>
            <pc:docMk/>
            <pc:sldMk cId="0" sldId="263"/>
            <ac:spMk id="30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28:56.563" v="1041" actId="207"/>
          <ac:spMkLst>
            <pc:docMk/>
            <pc:sldMk cId="0" sldId="263"/>
            <ac:spMk id="34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2T16:31:07.200" v="1050" actId="478"/>
          <ac:spMkLst>
            <pc:docMk/>
            <pc:sldMk cId="0" sldId="263"/>
            <ac:spMk id="39" creationId="{98C4D19D-499C-F70D-F35C-66DA38A04857}"/>
          </ac:spMkLst>
        </pc:spChg>
        <pc:spChg chg="add mod">
          <ac:chgData name="Hajar Takidine" userId="eaf06da82fa5f53f" providerId="LiveId" clId="{021335E1-4151-4E2B-AC36-3EBCE3C4CC7F}" dt="2026-07-12T17:28:10.829" v="1257" actId="1076"/>
          <ac:spMkLst>
            <pc:docMk/>
            <pc:sldMk cId="0" sldId="263"/>
            <ac:spMk id="39" creationId="{FCDB5548-96C1-02D6-E6B3-F6CAAF6BE164}"/>
          </ac:spMkLst>
        </pc:spChg>
        <pc:spChg chg="add mod">
          <ac:chgData name="Hajar Takidine" userId="eaf06da82fa5f53f" providerId="LiveId" clId="{021335E1-4151-4E2B-AC36-3EBCE3C4CC7F}" dt="2026-07-12T16:33:08.124" v="1061" actId="1076"/>
          <ac:spMkLst>
            <pc:docMk/>
            <pc:sldMk cId="0" sldId="263"/>
            <ac:spMk id="42" creationId="{C8A6AC59-2FF1-DAED-2174-FFCA1044CA14}"/>
          </ac:spMkLst>
        </pc:spChg>
        <pc:spChg chg="add mod">
          <ac:chgData name="Hajar Takidine" userId="eaf06da82fa5f53f" providerId="LiveId" clId="{021335E1-4151-4E2B-AC36-3EBCE3C4CC7F}" dt="2026-07-12T16:35:07.007" v="1070" actId="20577"/>
          <ac:spMkLst>
            <pc:docMk/>
            <pc:sldMk cId="0" sldId="263"/>
            <ac:spMk id="44" creationId="{28EDC74C-C8C0-AB1E-B96D-227EF91B7EF3}"/>
          </ac:spMkLst>
        </pc:spChg>
        <pc:picChg chg="mod">
          <ac:chgData name="Hajar Takidine" userId="eaf06da82fa5f53f" providerId="LiveId" clId="{021335E1-4151-4E2B-AC36-3EBCE3C4CC7F}" dt="2026-07-12T16:28:39.613" v="1037" actId="207"/>
          <ac:picMkLst>
            <pc:docMk/>
            <pc:sldMk cId="0" sldId="263"/>
            <ac:picMk id="31" creationId="{00000000-0000-0000-0000-000000000000}"/>
          </ac:picMkLst>
        </pc:picChg>
        <pc:picChg chg="mod">
          <ac:chgData name="Hajar Takidine" userId="eaf06da82fa5f53f" providerId="LiveId" clId="{021335E1-4151-4E2B-AC36-3EBCE3C4CC7F}" dt="2026-07-12T16:28:52.466" v="1040" actId="207"/>
          <ac:picMkLst>
            <pc:docMk/>
            <pc:sldMk cId="0" sldId="263"/>
            <ac:picMk id="35" creationId="{00000000-0000-0000-0000-000000000000}"/>
          </ac:picMkLst>
        </pc:picChg>
        <pc:picChg chg="add del mod">
          <ac:chgData name="Hajar Takidine" userId="eaf06da82fa5f53f" providerId="LiveId" clId="{021335E1-4151-4E2B-AC36-3EBCE3C4CC7F}" dt="2026-07-11T17:31:21.236" v="125" actId="478"/>
          <ac:picMkLst>
            <pc:docMk/>
            <pc:sldMk cId="0" sldId="263"/>
            <ac:picMk id="39" creationId="{8C139CFB-BF65-9775-37C6-6D89C1C4078B}"/>
          </ac:picMkLst>
        </pc:picChg>
        <pc:picChg chg="add del mod ord">
          <ac:chgData name="Hajar Takidine" userId="eaf06da82fa5f53f" providerId="LiveId" clId="{021335E1-4151-4E2B-AC36-3EBCE3C4CC7F}" dt="2026-07-12T16:30:30.346" v="1047" actId="478"/>
          <ac:picMkLst>
            <pc:docMk/>
            <pc:sldMk cId="0" sldId="263"/>
            <ac:picMk id="40" creationId="{C77FE3DD-4E83-886F-CCA6-4EB65D563C3E}"/>
          </ac:picMkLst>
        </pc:picChg>
      </pc:sldChg>
      <pc:sldChg chg="addSp delSp modSp mod modNotesTx">
        <pc:chgData name="Hajar Takidine" userId="eaf06da82fa5f53f" providerId="LiveId" clId="{021335E1-4151-4E2B-AC36-3EBCE3C4CC7F}" dt="2026-07-12T17:29:33.514" v="1262" actId="1076"/>
        <pc:sldMkLst>
          <pc:docMk/>
          <pc:sldMk cId="0" sldId="264"/>
        </pc:sldMkLst>
        <pc:spChg chg="mod">
          <ac:chgData name="Hajar Takidine" userId="eaf06da82fa5f53f" providerId="LiveId" clId="{021335E1-4151-4E2B-AC36-3EBCE3C4CC7F}" dt="2026-07-11T17:40:19.095" v="158" actId="207"/>
          <ac:spMkLst>
            <pc:docMk/>
            <pc:sldMk cId="0" sldId="264"/>
            <ac:spMk id="5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8:42.618" v="1086" actId="207"/>
          <ac:spMkLst>
            <pc:docMk/>
            <pc:sldMk cId="0" sldId="264"/>
            <ac:spMk id="8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8:36.816" v="1085" actId="207"/>
          <ac:spMkLst>
            <pc:docMk/>
            <pc:sldMk cId="0" sldId="264"/>
            <ac:spMk id="11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8:30.429" v="1084" actId="207"/>
          <ac:spMkLst>
            <pc:docMk/>
            <pc:sldMk cId="0" sldId="264"/>
            <ac:spMk id="1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8:24.380" v="1083" actId="207"/>
          <ac:spMkLst>
            <pc:docMk/>
            <pc:sldMk cId="0" sldId="264"/>
            <ac:spMk id="17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38:14.567" v="1081" actId="207"/>
          <ac:spMkLst>
            <pc:docMk/>
            <pc:sldMk cId="0" sldId="264"/>
            <ac:spMk id="20" creationId="{00000000-0000-0000-0000-000000000000}"/>
          </ac:spMkLst>
        </pc:spChg>
        <pc:spChg chg="add mod ord">
          <ac:chgData name="Hajar Takidine" userId="eaf06da82fa5f53f" providerId="LiveId" clId="{021335E1-4151-4E2B-AC36-3EBCE3C4CC7F}" dt="2026-07-12T16:37:36.561" v="1079" actId="167"/>
          <ac:spMkLst>
            <pc:docMk/>
            <pc:sldMk cId="0" sldId="264"/>
            <ac:spMk id="21" creationId="{2F720255-A049-E71E-3BB2-7281128370B6}"/>
          </ac:spMkLst>
        </pc:spChg>
        <pc:spChg chg="add mod">
          <ac:chgData name="Hajar Takidine" userId="eaf06da82fa5f53f" providerId="LiveId" clId="{021335E1-4151-4E2B-AC36-3EBCE3C4CC7F}" dt="2026-07-12T17:29:33.514" v="1262" actId="1076"/>
          <ac:spMkLst>
            <pc:docMk/>
            <pc:sldMk cId="0" sldId="264"/>
            <ac:spMk id="24" creationId="{7CF95B71-E879-6E55-F4F5-2D62D3B76118}"/>
          </ac:spMkLst>
        </pc:spChg>
        <pc:spChg chg="add del mod">
          <ac:chgData name="Hajar Takidine" userId="eaf06da82fa5f53f" providerId="LiveId" clId="{021335E1-4151-4E2B-AC36-3EBCE3C4CC7F}" dt="2026-07-12T16:48:40.771" v="1144"/>
          <ac:spMkLst>
            <pc:docMk/>
            <pc:sldMk cId="0" sldId="264"/>
            <ac:spMk id="24" creationId="{DE5B3B40-D3D7-84B9-E836-B7A7649CF39E}"/>
          </ac:spMkLst>
        </pc:spChg>
        <pc:spChg chg="add mod">
          <ac:chgData name="Hajar Takidine" userId="eaf06da82fa5f53f" providerId="LiveId" clId="{021335E1-4151-4E2B-AC36-3EBCE3C4CC7F}" dt="2026-07-12T16:48:37.227" v="1142" actId="1076"/>
          <ac:spMkLst>
            <pc:docMk/>
            <pc:sldMk cId="0" sldId="264"/>
            <ac:spMk id="26" creationId="{4AC1AF5D-7E7C-7315-BA38-91D2682ABD14}"/>
          </ac:spMkLst>
        </pc:spChg>
        <pc:picChg chg="add mod ord">
          <ac:chgData name="Hajar Takidine" userId="eaf06da82fa5f53f" providerId="LiveId" clId="{021335E1-4151-4E2B-AC36-3EBCE3C4CC7F}" dt="2026-07-12T16:46:15.530" v="1118" actId="1076"/>
          <ac:picMkLst>
            <pc:docMk/>
            <pc:sldMk cId="0" sldId="264"/>
            <ac:picMk id="4" creationId="{01FA98CF-C012-B7D8-F483-726AF4065B86}"/>
          </ac:picMkLst>
        </pc:picChg>
        <pc:picChg chg="add mod">
          <ac:chgData name="Hajar Takidine" userId="eaf06da82fa5f53f" providerId="LiveId" clId="{021335E1-4151-4E2B-AC36-3EBCE3C4CC7F}" dt="2026-07-12T17:29:21.138" v="1261" actId="1076"/>
          <ac:picMkLst>
            <pc:docMk/>
            <pc:sldMk cId="0" sldId="264"/>
            <ac:picMk id="22" creationId="{AF657B54-697C-B0B2-2887-835EEA8E450B}"/>
          </ac:picMkLst>
        </pc:picChg>
      </pc:sldChg>
      <pc:sldChg chg="addSp delSp modSp mod modNotesTx">
        <pc:chgData name="Hajar Takidine" userId="eaf06da82fa5f53f" providerId="LiveId" clId="{021335E1-4151-4E2B-AC36-3EBCE3C4CC7F}" dt="2026-07-12T17:30:44.359" v="1265" actId="1076"/>
        <pc:sldMkLst>
          <pc:docMk/>
          <pc:sldMk cId="0" sldId="265"/>
        </pc:sldMkLst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2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3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3:48.218" v="1110" actId="207"/>
          <ac:spMkLst>
            <pc:docMk/>
            <pc:sldMk cId="0" sldId="265"/>
            <ac:spMk id="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0:19.948" v="1090" actId="207"/>
          <ac:spMkLst>
            <pc:docMk/>
            <pc:sldMk cId="0" sldId="265"/>
            <ac:spMk id="7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19.476" v="1160" actId="1076"/>
          <ac:spMkLst>
            <pc:docMk/>
            <pc:sldMk cId="0" sldId="265"/>
            <ac:spMk id="8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10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3:23.708" v="1108" actId="207"/>
          <ac:spMkLst>
            <pc:docMk/>
            <pc:sldMk cId="0" sldId="265"/>
            <ac:spMk id="11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12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1:10.062" v="1095" actId="207"/>
          <ac:spMkLst>
            <pc:docMk/>
            <pc:sldMk cId="0" sldId="265"/>
            <ac:spMk id="1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1:22.493" v="1098" actId="207"/>
          <ac:spMkLst>
            <pc:docMk/>
            <pc:sldMk cId="0" sldId="265"/>
            <ac:spMk id="15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4:01.466" v="1111" actId="207"/>
          <ac:spMkLst>
            <pc:docMk/>
            <pc:sldMk cId="0" sldId="265"/>
            <ac:spMk id="1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18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19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20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22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1:38.939" v="1100" actId="207"/>
          <ac:spMkLst>
            <pc:docMk/>
            <pc:sldMk cId="0" sldId="265"/>
            <ac:spMk id="23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4:12.700" v="1112" actId="207"/>
          <ac:spMkLst>
            <pc:docMk/>
            <pc:sldMk cId="0" sldId="265"/>
            <ac:spMk id="2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42:12.110" v="1103" actId="207"/>
          <ac:spMkLst>
            <pc:docMk/>
            <pc:sldMk cId="0" sldId="265"/>
            <ac:spMk id="2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6:52:42.738" v="1162" actId="14100"/>
          <ac:spMkLst>
            <pc:docMk/>
            <pc:sldMk cId="0" sldId="265"/>
            <ac:spMk id="27" creationId="{00000000-0000-0000-0000-000000000000}"/>
          </ac:spMkLst>
        </pc:spChg>
        <pc:spChg chg="add del mod">
          <ac:chgData name="Hajar Takidine" userId="eaf06da82fa5f53f" providerId="LiveId" clId="{021335E1-4151-4E2B-AC36-3EBCE3C4CC7F}" dt="2026-07-11T17:23:14.723" v="87" actId="478"/>
          <ac:spMkLst>
            <pc:docMk/>
            <pc:sldMk cId="0" sldId="265"/>
            <ac:spMk id="28" creationId="{7296EA86-A040-1687-BF1E-78A35FF85041}"/>
          </ac:spMkLst>
        </pc:spChg>
        <pc:spChg chg="add mod">
          <ac:chgData name="Hajar Takidine" userId="eaf06da82fa5f53f" providerId="LiveId" clId="{021335E1-4151-4E2B-AC36-3EBCE3C4CC7F}" dt="2026-07-12T17:30:44.359" v="1265" actId="1076"/>
          <ac:spMkLst>
            <pc:docMk/>
            <pc:sldMk cId="0" sldId="265"/>
            <ac:spMk id="29" creationId="{F40799C2-EDDD-EF47-45C0-EC855D8ABAFD}"/>
          </ac:spMkLst>
        </pc:spChg>
        <pc:spChg chg="add mod">
          <ac:chgData name="Hajar Takidine" userId="eaf06da82fa5f53f" providerId="LiveId" clId="{021335E1-4151-4E2B-AC36-3EBCE3C4CC7F}" dt="2026-07-12T16:49:00.713" v="1148" actId="20577"/>
          <ac:spMkLst>
            <pc:docMk/>
            <pc:sldMk cId="0" sldId="265"/>
            <ac:spMk id="30" creationId="{FE3D074C-44C1-432A-78CB-3AC2650C60A1}"/>
          </ac:spMkLst>
        </pc:spChg>
        <pc:picChg chg="add del mod ord">
          <ac:chgData name="Hajar Takidine" userId="eaf06da82fa5f53f" providerId="LiveId" clId="{021335E1-4151-4E2B-AC36-3EBCE3C4CC7F}" dt="2026-07-12T16:52:49.626" v="1164" actId="478"/>
          <ac:picMkLst>
            <pc:docMk/>
            <pc:sldMk cId="0" sldId="265"/>
            <ac:picMk id="29" creationId="{63000CAF-4083-50F0-A0C0-68BECEF4852B}"/>
          </ac:picMkLst>
        </pc:picChg>
      </pc:sldChg>
      <pc:sldChg chg="addSp modSp mod modNotesTx">
        <pc:chgData name="Hajar Takidine" userId="eaf06da82fa5f53f" providerId="LiveId" clId="{021335E1-4151-4E2B-AC36-3EBCE3C4CC7F}" dt="2026-07-12T17:47:32.324" v="1426" actId="20577"/>
        <pc:sldMkLst>
          <pc:docMk/>
          <pc:sldMk cId="0" sldId="266"/>
        </pc:sldMkLst>
        <pc:spChg chg="mod">
          <ac:chgData name="Hajar Takidine" userId="eaf06da82fa5f53f" providerId="LiveId" clId="{021335E1-4151-4E2B-AC36-3EBCE3C4CC7F}" dt="2026-07-12T17:46:37.718" v="1422"/>
          <ac:spMkLst>
            <pc:docMk/>
            <pc:sldMk cId="0" sldId="266"/>
            <ac:spMk id="4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7:45:18.078" v="1416" actId="20577"/>
          <ac:spMkLst>
            <pc:docMk/>
            <pc:sldMk cId="0" sldId="266"/>
            <ac:spMk id="5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7:47:25.007" v="1425" actId="255"/>
          <ac:spMkLst>
            <pc:docMk/>
            <pc:sldMk cId="0" sldId="266"/>
            <ac:spMk id="6" creationId="{00000000-0000-0000-0000-000000000000}"/>
          </ac:spMkLst>
        </pc:spChg>
        <pc:spChg chg="mod">
          <ac:chgData name="Hajar Takidine" userId="eaf06da82fa5f53f" providerId="LiveId" clId="{021335E1-4151-4E2B-AC36-3EBCE3C4CC7F}" dt="2026-07-12T17:44:26.590" v="1410" actId="20577"/>
          <ac:spMkLst>
            <pc:docMk/>
            <pc:sldMk cId="0" sldId="266"/>
            <ac:spMk id="7" creationId="{00000000-0000-0000-0000-000000000000}"/>
          </ac:spMkLst>
        </pc:spChg>
        <pc:spChg chg="mod">
          <ac:chgData name="Hajar Takidine" userId="eaf06da82fa5f53f" providerId="LiveId" clId="{021335E1-4151-4E2B-AC36-3EBCE3C4CC7F}" dt="2026-07-11T17:42:40.319" v="174" actId="207"/>
          <ac:spMkLst>
            <pc:docMk/>
            <pc:sldMk cId="0" sldId="266"/>
            <ac:spMk id="8" creationId="{00000000-0000-0000-0000-000000000000}"/>
          </ac:spMkLst>
        </pc:spChg>
        <pc:picChg chg="add mod ord">
          <ac:chgData name="Hajar Takidine" userId="eaf06da82fa5f53f" providerId="LiveId" clId="{021335E1-4151-4E2B-AC36-3EBCE3C4CC7F}" dt="2026-07-11T17:42:29.120" v="173" actId="167"/>
          <ac:picMkLst>
            <pc:docMk/>
            <pc:sldMk cId="0" sldId="266"/>
            <ac:picMk id="9" creationId="{68FC9B7A-12AB-9442-BA7D-8DFDACE00F08}"/>
          </ac:picMkLst>
        </pc:picChg>
      </pc:sldChg>
      <pc:sldChg chg="addSp delSp modSp mod modNotesTx">
        <pc:chgData name="Hajar Takidine" userId="eaf06da82fa5f53f" providerId="LiveId" clId="{021335E1-4151-4E2B-AC36-3EBCE3C4CC7F}" dt="2026-07-12T17:47:39.598" v="1427" actId="20577"/>
        <pc:sldMkLst>
          <pc:docMk/>
          <pc:sldMk cId="0" sldId="267"/>
        </pc:sldMkLst>
        <pc:spChg chg="mod">
          <ac:chgData name="Hajar Takidine" userId="eaf06da82fa5f53f" providerId="LiveId" clId="{021335E1-4151-4E2B-AC36-3EBCE3C4CC7F}" dt="2026-07-11T17:37:57.667" v="141" actId="207"/>
          <ac:spMkLst>
            <pc:docMk/>
            <pc:sldMk cId="0" sldId="267"/>
            <ac:spMk id="2" creationId="{00000000-0000-0000-0000-000000000000}"/>
          </ac:spMkLst>
        </pc:spChg>
        <pc:spChg chg="mod">
          <ac:chgData name="Hajar Takidine" userId="eaf06da82fa5f53f" providerId="LiveId" clId="{021335E1-4151-4E2B-AC36-3EBCE3C4CC7F}" dt="2026-07-11T17:38:03.191" v="142" actId="207"/>
          <ac:spMkLst>
            <pc:docMk/>
            <pc:sldMk cId="0" sldId="267"/>
            <ac:spMk id="3" creationId="{00000000-0000-0000-0000-000000000000}"/>
          </ac:spMkLst>
        </pc:spChg>
        <pc:spChg chg="add mod ord">
          <ac:chgData name="Hajar Takidine" userId="eaf06da82fa5f53f" providerId="LiveId" clId="{021335E1-4151-4E2B-AC36-3EBCE3C4CC7F}" dt="2026-07-12T16:55:42.777" v="1180" actId="167"/>
          <ac:spMkLst>
            <pc:docMk/>
            <pc:sldMk cId="0" sldId="267"/>
            <ac:spMk id="6" creationId="{EE5BB3EF-0803-9A85-08AF-245BB33E2E99}"/>
          </ac:spMkLst>
        </pc:spChg>
        <pc:picChg chg="add del mod ord">
          <ac:chgData name="Hajar Takidine" userId="eaf06da82fa5f53f" providerId="LiveId" clId="{021335E1-4151-4E2B-AC36-3EBCE3C4CC7F}" dt="2026-07-11T17:26:43.683" v="107" actId="478"/>
          <ac:picMkLst>
            <pc:docMk/>
            <pc:sldMk cId="0" sldId="267"/>
            <ac:picMk id="7" creationId="{DEC1B36A-C46B-DA09-E88B-FA87CCC9753D}"/>
          </ac:picMkLst>
        </pc:picChg>
        <pc:picChg chg="add del mod ord">
          <ac:chgData name="Hajar Takidine" userId="eaf06da82fa5f53f" providerId="LiveId" clId="{021335E1-4151-4E2B-AC36-3EBCE3C4CC7F}" dt="2026-07-11T17:28:52.705" v="121" actId="478"/>
          <ac:picMkLst>
            <pc:docMk/>
            <pc:sldMk cId="0" sldId="267"/>
            <ac:picMk id="9" creationId="{06E5383A-3594-48E0-2799-5297369CA530}"/>
          </ac:picMkLst>
        </pc:picChg>
        <pc:picChg chg="add del mod ord">
          <ac:chgData name="Hajar Takidine" userId="eaf06da82fa5f53f" providerId="LiveId" clId="{021335E1-4151-4E2B-AC36-3EBCE3C4CC7F}" dt="2026-07-11T17:28:52.705" v="121" actId="478"/>
          <ac:picMkLst>
            <pc:docMk/>
            <pc:sldMk cId="0" sldId="267"/>
            <ac:picMk id="11" creationId="{CEE8444C-5B12-20BF-7CE9-293C8BFDBC9A}"/>
          </ac:picMkLst>
        </pc:picChg>
        <pc:picChg chg="add mod ord">
          <ac:chgData name="Hajar Takidine" userId="eaf06da82fa5f53f" providerId="LiveId" clId="{021335E1-4151-4E2B-AC36-3EBCE3C4CC7F}" dt="2026-07-12T16:55:11.281" v="1172" actId="14100"/>
          <ac:picMkLst>
            <pc:docMk/>
            <pc:sldMk cId="0" sldId="267"/>
            <ac:picMk id="13" creationId="{CFAC03FB-2EFC-73E3-A0D7-CE6CE0B47D25}"/>
          </ac:picMkLst>
        </pc:picChg>
      </pc:sldChg>
      <pc:sldChg chg="addSp delSp modSp new mod ord">
        <pc:chgData name="Hajar Takidine" userId="eaf06da82fa5f53f" providerId="LiveId" clId="{021335E1-4151-4E2B-AC36-3EBCE3C4CC7F}" dt="2026-07-12T16:50:23.619" v="1152" actId="255"/>
        <pc:sldMkLst>
          <pc:docMk/>
          <pc:sldMk cId="170641353" sldId="268"/>
        </pc:sldMkLst>
        <pc:spChg chg="mod">
          <ac:chgData name="Hajar Takidine" userId="eaf06da82fa5f53f" providerId="LiveId" clId="{021335E1-4151-4E2B-AC36-3EBCE3C4CC7F}" dt="2026-07-12T15:45:20.236" v="737" actId="1076"/>
          <ac:spMkLst>
            <pc:docMk/>
            <pc:sldMk cId="170641353" sldId="268"/>
            <ac:spMk id="2" creationId="{833A2551-B966-C92D-6E1B-A553859C7B33}"/>
          </ac:spMkLst>
        </pc:spChg>
        <pc:spChg chg="mod">
          <ac:chgData name="Hajar Takidine" userId="eaf06da82fa5f53f" providerId="LiveId" clId="{021335E1-4151-4E2B-AC36-3EBCE3C4CC7F}" dt="2026-07-12T15:45:53.951" v="742" actId="120"/>
          <ac:spMkLst>
            <pc:docMk/>
            <pc:sldMk cId="170641353" sldId="268"/>
            <ac:spMk id="3" creationId="{5FFCE14D-585C-3BDE-2C75-A8887A9A0BE6}"/>
          </ac:spMkLst>
        </pc:spChg>
        <pc:spChg chg="add mod">
          <ac:chgData name="Hajar Takidine" userId="eaf06da82fa5f53f" providerId="LiveId" clId="{021335E1-4151-4E2B-AC36-3EBCE3C4CC7F}" dt="2026-07-12T15:41:39.985" v="671" actId="255"/>
          <ac:spMkLst>
            <pc:docMk/>
            <pc:sldMk cId="170641353" sldId="268"/>
            <ac:spMk id="6" creationId="{3987B7EE-A60A-1C05-EC38-9F2801B34A3A}"/>
          </ac:spMkLst>
        </pc:spChg>
        <pc:spChg chg="mod">
          <ac:chgData name="Hajar Takidine" userId="eaf06da82fa5f53f" providerId="LiveId" clId="{021335E1-4151-4E2B-AC36-3EBCE3C4CC7F}" dt="2026-07-12T15:40:42.957" v="665" actId="27636"/>
          <ac:spMkLst>
            <pc:docMk/>
            <pc:sldMk cId="170641353" sldId="268"/>
            <ac:spMk id="7" creationId="{58BBDC63-B576-9FFE-703D-3566E0ED2D55}"/>
          </ac:spMkLst>
        </pc:spChg>
        <pc:spChg chg="add mod">
          <ac:chgData name="Hajar Takidine" userId="eaf06da82fa5f53f" providerId="LiveId" clId="{021335E1-4151-4E2B-AC36-3EBCE3C4CC7F}" dt="2026-07-12T15:41:39.985" v="671" actId="255"/>
          <ac:spMkLst>
            <pc:docMk/>
            <pc:sldMk cId="170641353" sldId="268"/>
            <ac:spMk id="8" creationId="{8BA345C6-12D5-5D5E-6834-A3B891F8D191}"/>
          </ac:spMkLst>
        </pc:spChg>
        <pc:spChg chg="add mod">
          <ac:chgData name="Hajar Takidine" userId="eaf06da82fa5f53f" providerId="LiveId" clId="{021335E1-4151-4E2B-AC36-3EBCE3C4CC7F}" dt="2026-07-12T15:41:39.985" v="671" actId="255"/>
          <ac:spMkLst>
            <pc:docMk/>
            <pc:sldMk cId="170641353" sldId="268"/>
            <ac:spMk id="9" creationId="{8D26410F-DFE2-17A9-8C23-207C2C8B22CA}"/>
          </ac:spMkLst>
        </pc:spChg>
        <pc:spChg chg="add mod">
          <ac:chgData name="Hajar Takidine" userId="eaf06da82fa5f53f" providerId="LiveId" clId="{021335E1-4151-4E2B-AC36-3EBCE3C4CC7F}" dt="2026-07-12T15:41:39.985" v="671" actId="255"/>
          <ac:spMkLst>
            <pc:docMk/>
            <pc:sldMk cId="170641353" sldId="268"/>
            <ac:spMk id="11" creationId="{B80B457E-3BB5-E71D-DB1C-749ADFE2C401}"/>
          </ac:spMkLst>
        </pc:spChg>
        <pc:spChg chg="mod">
          <ac:chgData name="Hajar Takidine" userId="eaf06da82fa5f53f" providerId="LiveId" clId="{021335E1-4151-4E2B-AC36-3EBCE3C4CC7F}" dt="2026-07-12T15:40:42.953" v="664" actId="27636"/>
          <ac:spMkLst>
            <pc:docMk/>
            <pc:sldMk cId="170641353" sldId="268"/>
            <ac:spMk id="12" creationId="{7326EE39-E960-0FD0-460F-76D6E4A46A62}"/>
          </ac:spMkLst>
        </pc:spChg>
        <pc:spChg chg="mod">
          <ac:chgData name="Hajar Takidine" userId="eaf06da82fa5f53f" providerId="LiveId" clId="{021335E1-4151-4E2B-AC36-3EBCE3C4CC7F}" dt="2026-07-12T15:41:27.383" v="669" actId="27636"/>
          <ac:spMkLst>
            <pc:docMk/>
            <pc:sldMk cId="170641353" sldId="268"/>
            <ac:spMk id="13" creationId="{35BD1860-C27F-856D-6D92-14B47766AA4B}"/>
          </ac:spMkLst>
        </pc:spChg>
        <pc:spChg chg="add mod">
          <ac:chgData name="Hajar Takidine" userId="eaf06da82fa5f53f" providerId="LiveId" clId="{021335E1-4151-4E2B-AC36-3EBCE3C4CC7F}" dt="2026-07-12T15:41:39.985" v="671" actId="255"/>
          <ac:spMkLst>
            <pc:docMk/>
            <pc:sldMk cId="170641353" sldId="268"/>
            <ac:spMk id="14" creationId="{786C4C9B-1F3D-474B-CEC9-3DCF5CAD2AD6}"/>
          </ac:spMkLst>
        </pc:spChg>
        <pc:spChg chg="add mod">
          <ac:chgData name="Hajar Takidine" userId="eaf06da82fa5f53f" providerId="LiveId" clId="{021335E1-4151-4E2B-AC36-3EBCE3C4CC7F}" dt="2026-07-12T15:41:39.985" v="671" actId="255"/>
          <ac:spMkLst>
            <pc:docMk/>
            <pc:sldMk cId="170641353" sldId="268"/>
            <ac:spMk id="17" creationId="{AA56BB1F-32BE-A351-1F31-7751A12EAE3F}"/>
          </ac:spMkLst>
        </pc:spChg>
        <pc:spChg chg="mod">
          <ac:chgData name="Hajar Takidine" userId="eaf06da82fa5f53f" providerId="LiveId" clId="{021335E1-4151-4E2B-AC36-3EBCE3C4CC7F}" dt="2026-07-12T15:40:42.961" v="666" actId="27636"/>
          <ac:spMkLst>
            <pc:docMk/>
            <pc:sldMk cId="170641353" sldId="268"/>
            <ac:spMk id="22" creationId="{5F95DA33-F91A-EA41-0E7D-E44DD1B4AD51}"/>
          </ac:spMkLst>
        </pc:spChg>
        <pc:spChg chg="add mod">
          <ac:chgData name="Hajar Takidine" userId="eaf06da82fa5f53f" providerId="LiveId" clId="{021335E1-4151-4E2B-AC36-3EBCE3C4CC7F}" dt="2026-07-12T15:44:15.604" v="729" actId="20577"/>
          <ac:spMkLst>
            <pc:docMk/>
            <pc:sldMk cId="170641353" sldId="268"/>
            <ac:spMk id="24" creationId="{2B5E32AB-8F5A-774C-8C4C-604F61CF6260}"/>
          </ac:spMkLst>
        </pc:spChg>
        <pc:spChg chg="add mod">
          <ac:chgData name="Hajar Takidine" userId="eaf06da82fa5f53f" providerId="LiveId" clId="{021335E1-4151-4E2B-AC36-3EBCE3C4CC7F}" dt="2026-07-12T15:44:17.395" v="730" actId="1076"/>
          <ac:spMkLst>
            <pc:docMk/>
            <pc:sldMk cId="170641353" sldId="268"/>
            <ac:spMk id="25" creationId="{0FA64B7D-3873-EF0F-08E1-F2A38CDB0BD2}"/>
          </ac:spMkLst>
        </pc:spChg>
        <pc:spChg chg="add mod">
          <ac:chgData name="Hajar Takidine" userId="eaf06da82fa5f53f" providerId="LiveId" clId="{021335E1-4151-4E2B-AC36-3EBCE3C4CC7F}" dt="2026-07-12T15:44:38.167" v="733" actId="255"/>
          <ac:spMkLst>
            <pc:docMk/>
            <pc:sldMk cId="170641353" sldId="268"/>
            <ac:spMk id="27" creationId="{8DC0E23B-30C2-FA6D-FA6A-5759CCE5512A}"/>
          </ac:spMkLst>
        </pc:spChg>
        <pc:spChg chg="mod">
          <ac:chgData name="Hajar Takidine" userId="eaf06da82fa5f53f" providerId="LiveId" clId="{021335E1-4151-4E2B-AC36-3EBCE3C4CC7F}" dt="2026-07-12T15:42:39.236" v="680" actId="20577"/>
          <ac:spMkLst>
            <pc:docMk/>
            <pc:sldMk cId="170641353" sldId="268"/>
            <ac:spMk id="28" creationId="{6A364A68-8C07-4D6B-0F46-CD6776D67A57}"/>
          </ac:spMkLst>
        </pc:spChg>
        <pc:spChg chg="mod">
          <ac:chgData name="Hajar Takidine" userId="eaf06da82fa5f53f" providerId="LiveId" clId="{021335E1-4151-4E2B-AC36-3EBCE3C4CC7F}" dt="2026-07-12T15:42:07.964" v="676" actId="1076"/>
          <ac:spMkLst>
            <pc:docMk/>
            <pc:sldMk cId="170641353" sldId="268"/>
            <ac:spMk id="30" creationId="{2999F42A-0415-3843-2237-30162DC54BD7}"/>
          </ac:spMkLst>
        </pc:spChg>
        <pc:spChg chg="add mod">
          <ac:chgData name="Hajar Takidine" userId="eaf06da82fa5f53f" providerId="LiveId" clId="{021335E1-4151-4E2B-AC36-3EBCE3C4CC7F}" dt="2026-07-12T16:50:23.619" v="1152" actId="255"/>
          <ac:spMkLst>
            <pc:docMk/>
            <pc:sldMk cId="170641353" sldId="268"/>
            <ac:spMk id="31" creationId="{FBE5D06B-3FCF-92E0-8BD8-5ADE66256464}"/>
          </ac:spMkLst>
        </pc:spChg>
        <pc:spChg chg="add del">
          <ac:chgData name="Hajar Takidine" userId="eaf06da82fa5f53f" providerId="LiveId" clId="{021335E1-4151-4E2B-AC36-3EBCE3C4CC7F}" dt="2026-07-12T15:43:24.126" v="690" actId="22"/>
          <ac:spMkLst>
            <pc:docMk/>
            <pc:sldMk cId="170641353" sldId="268"/>
            <ac:spMk id="33" creationId="{4BA97F58-48D7-18EC-BCFB-4311F2264433}"/>
          </ac:spMkLst>
        </pc:spChg>
        <pc:picChg chg="mod">
          <ac:chgData name="Hajar Takidine" userId="eaf06da82fa5f53f" providerId="LiveId" clId="{021335E1-4151-4E2B-AC36-3EBCE3C4CC7F}" dt="2026-07-12T15:42:02.731" v="675" actId="1076"/>
          <ac:picMkLst>
            <pc:docMk/>
            <pc:sldMk cId="170641353" sldId="268"/>
            <ac:picMk id="29" creationId="{57D6F898-D387-7294-9EA9-1A6AF93D41E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DD1E2E-7C05-4C9E-9253-E5B6BE362D9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CBEB88-6047-444F-B869-5BA0CE9C5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226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035EC-3132-BA8B-5534-97EEE6C2B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DB3E43-A66C-5525-5353-6B60ABE7CF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28EFC-A0B6-337E-6CED-6C621F6CF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8B994-5D84-4B98-8F79-BD25CA827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C655E-38F2-381E-9FAD-F9C8A280D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22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77930-E643-12B5-952E-831C49226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9AAAE-4B72-4D4F-3A46-87B63BAB94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30677-3F08-873F-E379-C1D6EBB5E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E4E8A-3B80-6289-A20D-AB9942427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68918-AA10-F743-2E63-3FE99529D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105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E409F-7553-A028-C240-A99DE3846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77403-EB1A-1879-C8C0-E2B17AEEA4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1D0B4-9338-611A-7554-CBB1ADA81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42828-43FD-9E4F-EF7B-65569D042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71D853-588E-546D-70EE-01FE40C32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82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E22E6-386D-76BD-62A3-7D3AB460C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F3E77-338D-B167-6459-CC0AF18447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99FF2E-4AD7-6CAC-9EE2-044A3E8CA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999CBF-49F2-5E60-04E1-915B0D374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21BF9E-E44F-DFBE-4DD3-E6440342A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AAFD03-70F1-FB3D-58C2-E1B9FED02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170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B226D-977A-343E-F09C-4E100FD77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9454D9-66DA-B9B3-78DA-6B7CFC466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A166E-86DD-6341-68C0-5EC63749CF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F1C231-86B9-C76D-BC9A-CD9A0235AB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584C5B-B2AB-E4F6-B84E-F12638EAF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4425D0-83B9-ED85-158C-A95D8431C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2E49CC-E4E3-025C-5813-020FA532C6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EB135B-BBFA-2A4C-11BE-1E24A2A1E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061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0DE76-C9F9-EEF1-8591-662FEDE4A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A40D53-C0A9-8E0F-738D-7B862D075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45B0B-A039-DAE5-9AC0-EF5F88505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DD3E2A-B4F7-185E-AEE5-EA2DA2A74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5AEF93-9E95-C460-5312-586D906EF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962BD-C95E-4ED6-4F38-98F1D7005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179241-00A3-3D95-D47F-5B77DC1E5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837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A15B1-F84E-C234-520B-93DB665D1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25C13-049B-49B7-DA8A-471B9D0180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673EF-72CE-EAF2-F333-B01289FB72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010ABB-D45B-E615-3074-71CB47980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929B40-CA0E-2B7F-1599-086735E16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51CEB-BA55-76D1-D005-953FC4A58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841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09142-944B-3745-84D1-66493D586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0AF5E2-9236-D70F-D50C-6C2EE91E49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3432C7-A7B0-899C-AD0C-633755777C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9AAFF0-39BC-169C-4CC6-CF7210CD2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2C2CB-DD32-12BA-073B-A69DFE54E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A18BAA-A679-C1B3-FE23-2D6976DD06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205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E9C89-7F14-9BD1-50F8-D8FEDE44A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68430C-775A-2C08-E8C1-4097E5E683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D39126-5806-249C-078D-219C54FE3D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CC117-8027-E94B-1635-AA6BF5ABA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4BC64-E84C-1739-0E6C-3A8F0673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856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9D2440-2062-0517-C83E-7FE9374FE4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9142FB-1AC3-31BA-4F3B-2730290D4B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FEC27-06D6-A991-4A5E-855E25F45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9BBBC-4140-70E9-C50A-54F1AB45C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9799B-F002-1122-7D65-675FF2C3B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260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47752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4644F1-A1A6-0C20-7804-0AADF82C2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27C8F-3E7D-D7A4-6C80-42593E198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DA1D1-ACB6-23B4-A29F-40F723B77A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2DA692-E1E0-464F-87D6-EA5BCE41F7E0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55AB1-189C-7C20-F0E3-F89BEFF58E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5502D-8750-4C9E-FA32-C60D3A53A4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30BBD4-F23B-4E9C-B150-AA4B8BD912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28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retailgazette.co.uk/blog/2026/07/gymshark-founder-ben-francis-plots-stake-buyback-from-general-atlantic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gymfluencers.com/gymshark-loyalty-programme-what-you-need-to-know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hyperlink" Target="https://www.retailgazette.co.uk/blog/2026/07/gymshark-founder-ben-francis-plots-stake-buyback-from-general-atlantic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9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retailgazette.co.uk/blog/2026/07/gymshark-founder-ben-francis-plots-stake-buyback-from-general-atlantic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retailgazette.co.uk/blog/2026/07/gymshark-founder-ben-francis-plots-stake-buyback-from-general-atlanti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F1C2C5DB-721B-4160-19DA-54AFD072F5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99489"/>
            <a:ext cx="12192000" cy="6903720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731520" y="512064"/>
            <a:ext cx="10728960" cy="1767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3901440"/>
            <a:ext cx="1072896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31520" y="4328160"/>
            <a:ext cx="1072896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31520" y="4754880"/>
            <a:ext cx="10728960" cy="426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75360" y="5632704"/>
            <a:ext cx="2316480" cy="4632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8530" y="4933377"/>
            <a:ext cx="3275012" cy="11704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endParaRPr lang="en-US" dirty="0">
              <a:solidFill>
                <a:srgbClr val="11182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339840" y="6096000"/>
            <a:ext cx="23164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Image 0" descr="/mnt/data/assets_gym/base/image1.jpg">
            <a:extLst>
              <a:ext uri="{FF2B5EF4-FFF2-40B4-BE49-F238E27FC236}">
                <a16:creationId xmlns:a16="http://schemas.microsoft.com/office/drawing/2014/main" id="{DA5E36F8-2E26-F278-94D7-F18CA6E6DF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519" b="14519"/>
          <a:stretch/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2" name="Shape 0">
            <a:extLst>
              <a:ext uri="{FF2B5EF4-FFF2-40B4-BE49-F238E27FC236}">
                <a16:creationId xmlns:a16="http://schemas.microsoft.com/office/drawing/2014/main" id="{AED662D7-3C58-5E8D-C17E-599DB5A25EB4}"/>
              </a:ext>
            </a:extLst>
          </p:cNvPr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8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1">
            <a:extLst>
              <a:ext uri="{FF2B5EF4-FFF2-40B4-BE49-F238E27FC236}">
                <a16:creationId xmlns:a16="http://schemas.microsoft.com/office/drawing/2014/main" id="{AF22D7DB-B279-9E2A-4B67-BE59F3C35DC6}"/>
              </a:ext>
            </a:extLst>
          </p:cNvPr>
          <p:cNvSpPr/>
          <p:nvPr/>
        </p:nvSpPr>
        <p:spPr>
          <a:xfrm>
            <a:off x="243992" y="810768"/>
            <a:ext cx="12191695" cy="6858000"/>
          </a:xfrm>
          <a:prstGeom prst="rect">
            <a:avLst/>
          </a:prstGeom>
          <a:solidFill>
            <a:srgbClr val="FFFFFF">
              <a:alpha val="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">
            <a:extLst>
              <a:ext uri="{FF2B5EF4-FFF2-40B4-BE49-F238E27FC236}">
                <a16:creationId xmlns:a16="http://schemas.microsoft.com/office/drawing/2014/main" id="{0FE1B395-3F0B-BAF3-144E-8D860FC528DB}"/>
              </a:ext>
            </a:extLst>
          </p:cNvPr>
          <p:cNvSpPr/>
          <p:nvPr/>
        </p:nvSpPr>
        <p:spPr>
          <a:xfrm>
            <a:off x="594360" y="502920"/>
            <a:ext cx="5120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b="1" dirty="0">
                <a:solidFill>
                  <a:srgbClr val="11111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GYMSHARK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3">
            <a:extLst>
              <a:ext uri="{FF2B5EF4-FFF2-40B4-BE49-F238E27FC236}">
                <a16:creationId xmlns:a16="http://schemas.microsoft.com/office/drawing/2014/main" id="{A95624AF-E641-7ECC-5530-5320528AC917}"/>
              </a:ext>
            </a:extLst>
          </p:cNvPr>
          <p:cNvSpPr/>
          <p:nvPr/>
        </p:nvSpPr>
        <p:spPr>
          <a:xfrm>
            <a:off x="640080" y="1353312"/>
            <a:ext cx="3749040" cy="384048"/>
          </a:xfrm>
          <a:prstGeom prst="roundRect">
            <a:avLst>
              <a:gd name="adj" fmla="val 19048"/>
            </a:avLst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4">
            <a:extLst>
              <a:ext uri="{FF2B5EF4-FFF2-40B4-BE49-F238E27FC236}">
                <a16:creationId xmlns:a16="http://schemas.microsoft.com/office/drawing/2014/main" id="{D9C233A5-66C3-DC8A-EEFD-7BE053D7E154}"/>
              </a:ext>
            </a:extLst>
          </p:cNvPr>
          <p:cNvSpPr/>
          <p:nvPr/>
        </p:nvSpPr>
        <p:spPr>
          <a:xfrm>
            <a:off x="731520" y="1444752"/>
            <a:ext cx="35661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Business Plan Presentation – Task 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5">
            <a:extLst>
              <a:ext uri="{FF2B5EF4-FFF2-40B4-BE49-F238E27FC236}">
                <a16:creationId xmlns:a16="http://schemas.microsoft.com/office/drawing/2014/main" id="{0C61F918-B00E-32BA-4904-1A07F906DFD9}"/>
              </a:ext>
            </a:extLst>
          </p:cNvPr>
          <p:cNvSpPr/>
          <p:nvPr/>
        </p:nvSpPr>
        <p:spPr>
          <a:xfrm>
            <a:off x="658368" y="1938528"/>
            <a:ext cx="4663440" cy="9601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Module: Entrepreneurship  |  Code: LCBB5013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Lecturer: Vasilios Tavlaridis / Balendran Kandasamy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Submission: Monday 13th July 2026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Name: Hajar Takidine  |  Student number: 2312530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6">
            <a:extLst>
              <a:ext uri="{FF2B5EF4-FFF2-40B4-BE49-F238E27FC236}">
                <a16:creationId xmlns:a16="http://schemas.microsoft.com/office/drawing/2014/main" id="{5CCCE92D-187F-E1E1-B1DA-E00D4F93B71D}"/>
              </a:ext>
            </a:extLst>
          </p:cNvPr>
          <p:cNvSpPr/>
          <p:nvPr/>
        </p:nvSpPr>
        <p:spPr>
          <a:xfrm>
            <a:off x="658368" y="5715000"/>
            <a:ext cx="1463040" cy="685800"/>
          </a:xfrm>
          <a:prstGeom prst="roundRect">
            <a:avLst>
              <a:gd name="adj" fmla="val 8000"/>
            </a:avLst>
          </a:prstGeom>
          <a:solidFill>
            <a:srgbClr val="1F2237"/>
          </a:solidFill>
          <a:ln w="12700">
            <a:solidFill>
              <a:srgbClr val="1F2237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7">
            <a:extLst>
              <a:ext uri="{FF2B5EF4-FFF2-40B4-BE49-F238E27FC236}">
                <a16:creationId xmlns:a16="http://schemas.microsoft.com/office/drawing/2014/main" id="{DDB430B0-1EFE-39EE-5304-62DACD6F3C4C}"/>
              </a:ext>
            </a:extLst>
          </p:cNvPr>
          <p:cNvSpPr/>
          <p:nvPr/>
        </p:nvSpPr>
        <p:spPr>
          <a:xfrm>
            <a:off x="658368" y="5806440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A3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180+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8">
            <a:extLst>
              <a:ext uri="{FF2B5EF4-FFF2-40B4-BE49-F238E27FC236}">
                <a16:creationId xmlns:a16="http://schemas.microsoft.com/office/drawing/2014/main" id="{27D763EA-B988-670B-EA53-F457EAB9194F}"/>
              </a:ext>
            </a:extLst>
          </p:cNvPr>
          <p:cNvSpPr/>
          <p:nvPr/>
        </p:nvSpPr>
        <p:spPr>
          <a:xfrm>
            <a:off x="658368" y="6108192"/>
            <a:ext cx="14630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Countries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9">
            <a:extLst>
              <a:ext uri="{FF2B5EF4-FFF2-40B4-BE49-F238E27FC236}">
                <a16:creationId xmlns:a16="http://schemas.microsoft.com/office/drawing/2014/main" id="{F079D13B-E21B-984D-653C-9B3592F80901}"/>
              </a:ext>
            </a:extLst>
          </p:cNvPr>
          <p:cNvSpPr/>
          <p:nvPr/>
        </p:nvSpPr>
        <p:spPr>
          <a:xfrm>
            <a:off x="2578608" y="5715000"/>
            <a:ext cx="1463040" cy="685800"/>
          </a:xfrm>
          <a:prstGeom prst="roundRect">
            <a:avLst>
              <a:gd name="adj" fmla="val 8000"/>
            </a:avLst>
          </a:prstGeom>
          <a:solidFill>
            <a:srgbClr val="1F2237"/>
          </a:solidFill>
          <a:ln w="12700">
            <a:solidFill>
              <a:srgbClr val="1F2237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0">
            <a:extLst>
              <a:ext uri="{FF2B5EF4-FFF2-40B4-BE49-F238E27FC236}">
                <a16:creationId xmlns:a16="http://schemas.microsoft.com/office/drawing/2014/main" id="{09DBE48A-2FEB-561A-F19F-12C8B1372B11}"/>
              </a:ext>
            </a:extLst>
          </p:cNvPr>
          <p:cNvSpPr/>
          <p:nvPr/>
        </p:nvSpPr>
        <p:spPr>
          <a:xfrm>
            <a:off x="2578608" y="5806440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A3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£607M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1">
            <a:extLst>
              <a:ext uri="{FF2B5EF4-FFF2-40B4-BE49-F238E27FC236}">
                <a16:creationId xmlns:a16="http://schemas.microsoft.com/office/drawing/2014/main" id="{4A73FB9F-A3DA-4FFB-3E0D-6FCEB23991CB}"/>
              </a:ext>
            </a:extLst>
          </p:cNvPr>
          <p:cNvSpPr/>
          <p:nvPr/>
        </p:nvSpPr>
        <p:spPr>
          <a:xfrm>
            <a:off x="2578608" y="6108192"/>
            <a:ext cx="14630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Revenue 2024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12">
            <a:extLst>
              <a:ext uri="{FF2B5EF4-FFF2-40B4-BE49-F238E27FC236}">
                <a16:creationId xmlns:a16="http://schemas.microsoft.com/office/drawing/2014/main" id="{3BB5A729-A19F-48B8-5E84-9D19A447C3A8}"/>
              </a:ext>
            </a:extLst>
          </p:cNvPr>
          <p:cNvSpPr/>
          <p:nvPr/>
        </p:nvSpPr>
        <p:spPr>
          <a:xfrm>
            <a:off x="4498848" y="5715000"/>
            <a:ext cx="1463040" cy="685800"/>
          </a:xfrm>
          <a:prstGeom prst="roundRect">
            <a:avLst>
              <a:gd name="adj" fmla="val 8000"/>
            </a:avLst>
          </a:prstGeom>
          <a:solidFill>
            <a:srgbClr val="1F2237"/>
          </a:solidFill>
          <a:ln w="12700">
            <a:solidFill>
              <a:srgbClr val="1F2237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13">
            <a:extLst>
              <a:ext uri="{FF2B5EF4-FFF2-40B4-BE49-F238E27FC236}">
                <a16:creationId xmlns:a16="http://schemas.microsoft.com/office/drawing/2014/main" id="{8FAC3EDE-F625-2CB0-43F0-AF81EF3AF527}"/>
              </a:ext>
            </a:extLst>
          </p:cNvPr>
          <p:cNvSpPr/>
          <p:nvPr/>
        </p:nvSpPr>
        <p:spPr>
          <a:xfrm>
            <a:off x="4498848" y="5806440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A3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£1BN+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14">
            <a:extLst>
              <a:ext uri="{FF2B5EF4-FFF2-40B4-BE49-F238E27FC236}">
                <a16:creationId xmlns:a16="http://schemas.microsoft.com/office/drawing/2014/main" id="{EDD58338-02A3-552F-A283-46374EAB55B4}"/>
              </a:ext>
            </a:extLst>
          </p:cNvPr>
          <p:cNvSpPr/>
          <p:nvPr/>
        </p:nvSpPr>
        <p:spPr>
          <a:xfrm>
            <a:off x="4498848" y="6108192"/>
            <a:ext cx="14630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Valuation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Shape 15">
            <a:extLst>
              <a:ext uri="{FF2B5EF4-FFF2-40B4-BE49-F238E27FC236}">
                <a16:creationId xmlns:a16="http://schemas.microsoft.com/office/drawing/2014/main" id="{A530999E-3158-4892-8B91-68376A33BA07}"/>
              </a:ext>
            </a:extLst>
          </p:cNvPr>
          <p:cNvSpPr/>
          <p:nvPr/>
        </p:nvSpPr>
        <p:spPr>
          <a:xfrm>
            <a:off x="6419088" y="5715000"/>
            <a:ext cx="1463040" cy="685800"/>
          </a:xfrm>
          <a:prstGeom prst="roundRect">
            <a:avLst>
              <a:gd name="adj" fmla="val 8000"/>
            </a:avLst>
          </a:prstGeom>
          <a:solidFill>
            <a:srgbClr val="1F2237"/>
          </a:solidFill>
          <a:ln w="12700">
            <a:solidFill>
              <a:srgbClr val="1F2237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 16">
            <a:extLst>
              <a:ext uri="{FF2B5EF4-FFF2-40B4-BE49-F238E27FC236}">
                <a16:creationId xmlns:a16="http://schemas.microsoft.com/office/drawing/2014/main" id="{C49AB5A3-7AF7-6721-5027-182753E7A756}"/>
              </a:ext>
            </a:extLst>
          </p:cNvPr>
          <p:cNvSpPr/>
          <p:nvPr/>
        </p:nvSpPr>
        <p:spPr>
          <a:xfrm>
            <a:off x="6419088" y="5806440"/>
            <a:ext cx="1463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BA36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2012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17">
            <a:extLst>
              <a:ext uri="{FF2B5EF4-FFF2-40B4-BE49-F238E27FC236}">
                <a16:creationId xmlns:a16="http://schemas.microsoft.com/office/drawing/2014/main" id="{F46CEF8E-E970-21BB-E3A8-A268B678974E}"/>
              </a:ext>
            </a:extLst>
          </p:cNvPr>
          <p:cNvSpPr/>
          <p:nvPr/>
        </p:nvSpPr>
        <p:spPr>
          <a:xfrm>
            <a:off x="6419088" y="6108192"/>
            <a:ext cx="14630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Founded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833A2551-B966-C92D-6E1B-A553859C7B33}"/>
              </a:ext>
            </a:extLst>
          </p:cNvPr>
          <p:cNvSpPr/>
          <p:nvPr/>
        </p:nvSpPr>
        <p:spPr>
          <a:xfrm>
            <a:off x="41915" y="13716"/>
            <a:ext cx="12191695" cy="832104"/>
          </a:xfrm>
          <a:prstGeom prst="rect">
            <a:avLst/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FFCE14D-585C-3BDE-2C75-A8887A9A0BE6}"/>
              </a:ext>
            </a:extLst>
          </p:cNvPr>
          <p:cNvSpPr/>
          <p:nvPr/>
        </p:nvSpPr>
        <p:spPr>
          <a:xfrm>
            <a:off x="411480" y="13716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Presentation Overview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438D9A43-EC16-D38A-39FC-15A4F7109543}"/>
              </a:ext>
            </a:extLst>
          </p:cNvPr>
          <p:cNvSpPr/>
          <p:nvPr/>
        </p:nvSpPr>
        <p:spPr>
          <a:xfrm>
            <a:off x="777240" y="1143000"/>
            <a:ext cx="3383280" cy="804672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C298510C-4CBE-EDA3-FD24-6E5F2A3F2D39}"/>
              </a:ext>
            </a:extLst>
          </p:cNvPr>
          <p:cNvSpPr/>
          <p:nvPr/>
        </p:nvSpPr>
        <p:spPr>
          <a:xfrm>
            <a:off x="960120" y="1325880"/>
            <a:ext cx="411480" cy="256032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987B7EE-A60A-1C05-EC38-9F2801B34A3A}"/>
              </a:ext>
            </a:extLst>
          </p:cNvPr>
          <p:cNvSpPr/>
          <p:nvPr/>
        </p:nvSpPr>
        <p:spPr>
          <a:xfrm>
            <a:off x="960120" y="1380744"/>
            <a:ext cx="4114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01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58BBDC63-B576-9FFE-703D-3566E0ED2D55}"/>
              </a:ext>
            </a:extLst>
          </p:cNvPr>
          <p:cNvSpPr/>
          <p:nvPr/>
        </p:nvSpPr>
        <p:spPr>
          <a:xfrm>
            <a:off x="1463040" y="1307592"/>
            <a:ext cx="246888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Business idea &amp; growth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8BA345C6-12D5-5D5E-6834-A3B891F8D191}"/>
              </a:ext>
            </a:extLst>
          </p:cNvPr>
          <p:cNvSpPr/>
          <p:nvPr/>
        </p:nvSpPr>
        <p:spPr>
          <a:xfrm>
            <a:off x="1463040" y="1554480"/>
            <a:ext cx="25146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64748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How Gymshark developed from start-up to global brand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8D26410F-DFE2-17A9-8C23-207C2C8B22CA}"/>
              </a:ext>
            </a:extLst>
          </p:cNvPr>
          <p:cNvSpPr/>
          <p:nvPr/>
        </p:nvSpPr>
        <p:spPr>
          <a:xfrm>
            <a:off x="777240" y="2377440"/>
            <a:ext cx="3383280" cy="804672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92E29DDF-15AF-B492-D126-6800E5DFA05D}"/>
              </a:ext>
            </a:extLst>
          </p:cNvPr>
          <p:cNvSpPr/>
          <p:nvPr/>
        </p:nvSpPr>
        <p:spPr>
          <a:xfrm>
            <a:off x="960120" y="2560320"/>
            <a:ext cx="411480" cy="256032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B80B457E-3BB5-E71D-DB1C-749ADFE2C401}"/>
              </a:ext>
            </a:extLst>
          </p:cNvPr>
          <p:cNvSpPr/>
          <p:nvPr/>
        </p:nvSpPr>
        <p:spPr>
          <a:xfrm>
            <a:off x="960120" y="2615184"/>
            <a:ext cx="4114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02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7326EE39-E960-0FD0-460F-76D6E4A46A62}"/>
              </a:ext>
            </a:extLst>
          </p:cNvPr>
          <p:cNvSpPr/>
          <p:nvPr/>
        </p:nvSpPr>
        <p:spPr>
          <a:xfrm>
            <a:off x="1463040" y="2542032"/>
            <a:ext cx="246888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USP and objectives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35BD1860-C27F-856D-6D92-14B47766AA4B}"/>
              </a:ext>
            </a:extLst>
          </p:cNvPr>
          <p:cNvSpPr/>
          <p:nvPr/>
        </p:nvSpPr>
        <p:spPr>
          <a:xfrm>
            <a:off x="1463040" y="2788920"/>
            <a:ext cx="25146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64748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What it sells, what makes it different, and future aims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786C4C9B-1F3D-474B-CEC9-3DCF5CAD2AD6}"/>
              </a:ext>
            </a:extLst>
          </p:cNvPr>
          <p:cNvSpPr/>
          <p:nvPr/>
        </p:nvSpPr>
        <p:spPr>
          <a:xfrm>
            <a:off x="777240" y="3611880"/>
            <a:ext cx="3383280" cy="804672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>
            <a:extLst>
              <a:ext uri="{FF2B5EF4-FFF2-40B4-BE49-F238E27FC236}">
                <a16:creationId xmlns:a16="http://schemas.microsoft.com/office/drawing/2014/main" id="{F2AE67A3-654C-3693-6604-76B3CAF8D7D3}"/>
              </a:ext>
            </a:extLst>
          </p:cNvPr>
          <p:cNvSpPr/>
          <p:nvPr/>
        </p:nvSpPr>
        <p:spPr>
          <a:xfrm>
            <a:off x="960120" y="3794760"/>
            <a:ext cx="411480" cy="256032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0A0153F1-F8E2-899D-D1AC-92AC3C2BBCC2}"/>
              </a:ext>
            </a:extLst>
          </p:cNvPr>
          <p:cNvSpPr/>
          <p:nvPr/>
        </p:nvSpPr>
        <p:spPr>
          <a:xfrm>
            <a:off x="960120" y="3849624"/>
            <a:ext cx="4114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AA56BB1F-32BE-A351-1F31-7751A12EAE3F}"/>
              </a:ext>
            </a:extLst>
          </p:cNvPr>
          <p:cNvSpPr/>
          <p:nvPr/>
        </p:nvSpPr>
        <p:spPr>
          <a:xfrm>
            <a:off x="1463040" y="3776472"/>
            <a:ext cx="246888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Business environment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97A0303E-E6CF-0954-F35D-97BC6A0C77BD}"/>
              </a:ext>
            </a:extLst>
          </p:cNvPr>
          <p:cNvSpPr/>
          <p:nvPr/>
        </p:nvSpPr>
        <p:spPr>
          <a:xfrm>
            <a:off x="1463040" y="4023360"/>
            <a:ext cx="25146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64748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SWOT analysis and competitor position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>
            <a:extLst>
              <a:ext uri="{FF2B5EF4-FFF2-40B4-BE49-F238E27FC236}">
                <a16:creationId xmlns:a16="http://schemas.microsoft.com/office/drawing/2014/main" id="{3E0A41CB-DF9D-7FD0-0655-2FB82D4DAE7B}"/>
              </a:ext>
            </a:extLst>
          </p:cNvPr>
          <p:cNvSpPr/>
          <p:nvPr/>
        </p:nvSpPr>
        <p:spPr>
          <a:xfrm>
            <a:off x="4434840" y="1828800"/>
            <a:ext cx="3383280" cy="804672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C004C058-3127-8031-16DB-CB0DD3B76528}"/>
              </a:ext>
            </a:extLst>
          </p:cNvPr>
          <p:cNvSpPr/>
          <p:nvPr/>
        </p:nvSpPr>
        <p:spPr>
          <a:xfrm>
            <a:off x="4617720" y="2011680"/>
            <a:ext cx="411480" cy="256032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>
            <a:extLst>
              <a:ext uri="{FF2B5EF4-FFF2-40B4-BE49-F238E27FC236}">
                <a16:creationId xmlns:a16="http://schemas.microsoft.com/office/drawing/2014/main" id="{EAB55966-99D6-34D5-7F64-DB73FE73F3AF}"/>
              </a:ext>
            </a:extLst>
          </p:cNvPr>
          <p:cNvSpPr/>
          <p:nvPr/>
        </p:nvSpPr>
        <p:spPr>
          <a:xfrm>
            <a:off x="4617720" y="2066544"/>
            <a:ext cx="4114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>
            <a:extLst>
              <a:ext uri="{FF2B5EF4-FFF2-40B4-BE49-F238E27FC236}">
                <a16:creationId xmlns:a16="http://schemas.microsoft.com/office/drawing/2014/main" id="{5F95DA33-F91A-EA41-0E7D-E44DD1B4AD51}"/>
              </a:ext>
            </a:extLst>
          </p:cNvPr>
          <p:cNvSpPr/>
          <p:nvPr/>
        </p:nvSpPr>
        <p:spPr>
          <a:xfrm>
            <a:off x="5120640" y="1993392"/>
            <a:ext cx="246888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Marketing strategy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>
            <a:extLst>
              <a:ext uri="{FF2B5EF4-FFF2-40B4-BE49-F238E27FC236}">
                <a16:creationId xmlns:a16="http://schemas.microsoft.com/office/drawing/2014/main" id="{924F5B39-E764-8F96-A1AA-FC68DD137D52}"/>
              </a:ext>
            </a:extLst>
          </p:cNvPr>
          <p:cNvSpPr/>
          <p:nvPr/>
        </p:nvSpPr>
        <p:spPr>
          <a:xfrm>
            <a:off x="5120640" y="2240280"/>
            <a:ext cx="25146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64748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4Ps, segmentation and online strategy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>
            <a:extLst>
              <a:ext uri="{FF2B5EF4-FFF2-40B4-BE49-F238E27FC236}">
                <a16:creationId xmlns:a16="http://schemas.microsoft.com/office/drawing/2014/main" id="{2B5E32AB-8F5A-774C-8C4C-604F61CF6260}"/>
              </a:ext>
            </a:extLst>
          </p:cNvPr>
          <p:cNvSpPr/>
          <p:nvPr/>
        </p:nvSpPr>
        <p:spPr>
          <a:xfrm>
            <a:off x="4320540" y="2990088"/>
            <a:ext cx="3543300" cy="996696"/>
          </a:xfrm>
          <a:prstGeom prst="roundRect">
            <a:avLst>
              <a:gd name="adj" fmla="val 6818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23">
            <a:extLst>
              <a:ext uri="{FF2B5EF4-FFF2-40B4-BE49-F238E27FC236}">
                <a16:creationId xmlns:a16="http://schemas.microsoft.com/office/drawing/2014/main" id="{0FA64B7D-3873-EF0F-08E1-F2A38CDB0BD2}"/>
              </a:ext>
            </a:extLst>
          </p:cNvPr>
          <p:cNvSpPr/>
          <p:nvPr/>
        </p:nvSpPr>
        <p:spPr>
          <a:xfrm>
            <a:off x="4617720" y="3246120"/>
            <a:ext cx="411480" cy="256032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>
            <a:extLst>
              <a:ext uri="{FF2B5EF4-FFF2-40B4-BE49-F238E27FC236}">
                <a16:creationId xmlns:a16="http://schemas.microsoft.com/office/drawing/2014/main" id="{DD7799CC-0D72-27D2-82D6-07FE926993CC}"/>
              </a:ext>
            </a:extLst>
          </p:cNvPr>
          <p:cNvSpPr/>
          <p:nvPr/>
        </p:nvSpPr>
        <p:spPr>
          <a:xfrm>
            <a:off x="4617720" y="3300984"/>
            <a:ext cx="4114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05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>
            <a:extLst>
              <a:ext uri="{FF2B5EF4-FFF2-40B4-BE49-F238E27FC236}">
                <a16:creationId xmlns:a16="http://schemas.microsoft.com/office/drawing/2014/main" id="{8DC0E23B-30C2-FA6D-FA6A-5759CCE5512A}"/>
              </a:ext>
            </a:extLst>
          </p:cNvPr>
          <p:cNvSpPr/>
          <p:nvPr/>
        </p:nvSpPr>
        <p:spPr>
          <a:xfrm>
            <a:off x="5120640" y="3227832"/>
            <a:ext cx="246888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1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Financial performance &amp; conclusion</a:t>
            </a:r>
          </a:p>
          <a:p>
            <a:pPr marL="0" indent="0" algn="l">
              <a:buNone/>
            </a:pPr>
            <a:endParaRPr lang="en-US" sz="1100" b="1" dirty="0">
              <a:solidFill>
                <a:srgbClr val="11182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1100" b="1" dirty="0">
              <a:solidFill>
                <a:srgbClr val="11182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>
            <a:extLst>
              <a:ext uri="{FF2B5EF4-FFF2-40B4-BE49-F238E27FC236}">
                <a16:creationId xmlns:a16="http://schemas.microsoft.com/office/drawing/2014/main" id="{6A364A68-8C07-4D6B-0F46-CD6776D67A57}"/>
              </a:ext>
            </a:extLst>
          </p:cNvPr>
          <p:cNvSpPr/>
          <p:nvPr/>
        </p:nvSpPr>
        <p:spPr>
          <a:xfrm>
            <a:off x="5120640" y="3474720"/>
            <a:ext cx="2514600" cy="1463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64748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Revenue growth, funding and strategic priorities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Image 0" descr="/mnt/data/assets_gym/repaired/image1.jpg">
            <a:extLst>
              <a:ext uri="{FF2B5EF4-FFF2-40B4-BE49-F238E27FC236}">
                <a16:creationId xmlns:a16="http://schemas.microsoft.com/office/drawing/2014/main" id="{57D6F898-D387-7294-9EA9-1A6AF93D41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124" r="20124"/>
          <a:stretch/>
        </p:blipFill>
        <p:spPr>
          <a:xfrm>
            <a:off x="8092440" y="914400"/>
            <a:ext cx="3931920" cy="4389120"/>
          </a:xfrm>
          <a:prstGeom prst="rect">
            <a:avLst/>
          </a:prstGeom>
        </p:spPr>
      </p:pic>
      <p:sp>
        <p:nvSpPr>
          <p:cNvPr id="30" name="Shape 27">
            <a:extLst>
              <a:ext uri="{FF2B5EF4-FFF2-40B4-BE49-F238E27FC236}">
                <a16:creationId xmlns:a16="http://schemas.microsoft.com/office/drawing/2014/main" id="{2999F42A-0415-3843-2237-30162DC54BD7}"/>
              </a:ext>
            </a:extLst>
          </p:cNvPr>
          <p:cNvSpPr/>
          <p:nvPr/>
        </p:nvSpPr>
        <p:spPr>
          <a:xfrm>
            <a:off x="8092440" y="914400"/>
            <a:ext cx="3931920" cy="4389120"/>
          </a:xfrm>
          <a:prstGeom prst="rect">
            <a:avLst/>
          </a:prstGeom>
          <a:solidFill>
            <a:srgbClr val="1F2237">
              <a:alpha val="28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8">
            <a:extLst>
              <a:ext uri="{FF2B5EF4-FFF2-40B4-BE49-F238E27FC236}">
                <a16:creationId xmlns:a16="http://schemas.microsoft.com/office/drawing/2014/main" id="{FBE5D06B-3FCF-92E0-8BD8-5ADE66256464}"/>
              </a:ext>
            </a:extLst>
          </p:cNvPr>
          <p:cNvSpPr/>
          <p:nvPr/>
        </p:nvSpPr>
        <p:spPr>
          <a:xfrm>
            <a:off x="9098280" y="651052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 Business Plan | Task 2 | 2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641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0">
            <a:extLst>
              <a:ext uri="{FF2B5EF4-FFF2-40B4-BE49-F238E27FC236}">
                <a16:creationId xmlns:a16="http://schemas.microsoft.com/office/drawing/2014/main" id="{68B8B561-E323-6329-2A6B-A3D8E2481135}"/>
              </a:ext>
            </a:extLst>
          </p:cNvPr>
          <p:cNvSpPr/>
          <p:nvPr/>
        </p:nvSpPr>
        <p:spPr>
          <a:xfrm>
            <a:off x="0" y="0"/>
            <a:ext cx="12191695" cy="822960"/>
          </a:xfrm>
          <a:prstGeom prst="rect">
            <a:avLst/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Text 1">
            <a:extLst>
              <a:ext uri="{FF2B5EF4-FFF2-40B4-BE49-F238E27FC236}">
                <a16:creationId xmlns:a16="http://schemas.microsoft.com/office/drawing/2014/main" id="{3F1B50F0-1819-AFC2-37F9-C78397CB4D61}"/>
              </a:ext>
            </a:extLst>
          </p:cNvPr>
          <p:cNvSpPr/>
          <p:nvPr/>
        </p:nvSpPr>
        <p:spPr>
          <a:xfrm>
            <a:off x="411480" y="13716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01  |  Business idea and entrepreneurial growth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Text 3">
            <a:extLst>
              <a:ext uri="{FF2B5EF4-FFF2-40B4-BE49-F238E27FC236}">
                <a16:creationId xmlns:a16="http://schemas.microsoft.com/office/drawing/2014/main" id="{ECCD42F8-1A59-7E1D-0AF1-A189AE807F1E}"/>
              </a:ext>
            </a:extLst>
          </p:cNvPr>
          <p:cNvSpPr/>
          <p:nvPr/>
        </p:nvSpPr>
        <p:spPr>
          <a:xfrm>
            <a:off x="4892040" y="896112"/>
            <a:ext cx="6035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From a Birmingham start-up to a global fitness community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Shape 4">
            <a:extLst>
              <a:ext uri="{FF2B5EF4-FFF2-40B4-BE49-F238E27FC236}">
                <a16:creationId xmlns:a16="http://schemas.microsoft.com/office/drawing/2014/main" id="{9BB08CF8-3FCC-22CF-F1F6-D734634A28CE}"/>
              </a:ext>
            </a:extLst>
          </p:cNvPr>
          <p:cNvSpPr/>
          <p:nvPr/>
        </p:nvSpPr>
        <p:spPr>
          <a:xfrm>
            <a:off x="4892040" y="1481328"/>
            <a:ext cx="1234440" cy="365760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Founded 2012</a:t>
            </a:r>
          </a:p>
        </p:txBody>
      </p:sp>
      <p:sp>
        <p:nvSpPr>
          <p:cNvPr id="66" name="Text 5">
            <a:extLst>
              <a:ext uri="{FF2B5EF4-FFF2-40B4-BE49-F238E27FC236}">
                <a16:creationId xmlns:a16="http://schemas.microsoft.com/office/drawing/2014/main" id="{3E4F4ED2-A241-1F9D-6305-BCCD85F97D66}"/>
              </a:ext>
            </a:extLst>
          </p:cNvPr>
          <p:cNvSpPr/>
          <p:nvPr/>
        </p:nvSpPr>
        <p:spPr>
          <a:xfrm>
            <a:off x="4892040" y="1481328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Text 7">
            <a:extLst>
              <a:ext uri="{FF2B5EF4-FFF2-40B4-BE49-F238E27FC236}">
                <a16:creationId xmlns:a16="http://schemas.microsoft.com/office/drawing/2014/main" id="{E5D79CBA-7A7B-F757-2EBD-091AB811FF13}"/>
              </a:ext>
            </a:extLst>
          </p:cNvPr>
          <p:cNvSpPr/>
          <p:nvPr/>
        </p:nvSpPr>
        <p:spPr>
          <a:xfrm>
            <a:off x="5543271" y="5925312"/>
            <a:ext cx="123444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Shape 12">
            <a:extLst>
              <a:ext uri="{FF2B5EF4-FFF2-40B4-BE49-F238E27FC236}">
                <a16:creationId xmlns:a16="http://schemas.microsoft.com/office/drawing/2014/main" id="{270347CF-E6DA-1363-EC4B-80E7526C9A39}"/>
              </a:ext>
            </a:extLst>
          </p:cNvPr>
          <p:cNvSpPr/>
          <p:nvPr/>
        </p:nvSpPr>
        <p:spPr>
          <a:xfrm>
            <a:off x="4892040" y="2011680"/>
            <a:ext cx="6355080" cy="1325880"/>
          </a:xfrm>
          <a:prstGeom prst="roundRect">
            <a:avLst>
              <a:gd name="adj" fmla="val 4138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Text 13">
            <a:extLst>
              <a:ext uri="{FF2B5EF4-FFF2-40B4-BE49-F238E27FC236}">
                <a16:creationId xmlns:a16="http://schemas.microsoft.com/office/drawing/2014/main" id="{ECF36AEB-6F92-DDEC-3131-872858C7D762}"/>
              </a:ext>
            </a:extLst>
          </p:cNvPr>
          <p:cNvSpPr/>
          <p:nvPr/>
        </p:nvSpPr>
        <p:spPr>
          <a:xfrm>
            <a:off x="5120640" y="2212848"/>
            <a:ext cx="13716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Core idea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Text 14">
            <a:extLst>
              <a:ext uri="{FF2B5EF4-FFF2-40B4-BE49-F238E27FC236}">
                <a16:creationId xmlns:a16="http://schemas.microsoft.com/office/drawing/2014/main" id="{8382B203-6086-9D97-691E-BFE58263749D}"/>
              </a:ext>
            </a:extLst>
          </p:cNvPr>
          <p:cNvSpPr/>
          <p:nvPr/>
        </p:nvSpPr>
        <p:spPr>
          <a:xfrm>
            <a:off x="5120640" y="2542032"/>
            <a:ext cx="5577840" cy="3657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Gymshark identified a gap for modern, performance-focused and affordable fitness clothing for gym enthusiasts.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Shape 15">
            <a:extLst>
              <a:ext uri="{FF2B5EF4-FFF2-40B4-BE49-F238E27FC236}">
                <a16:creationId xmlns:a16="http://schemas.microsoft.com/office/drawing/2014/main" id="{4C4EBD5A-9277-95F8-8AFF-F8E8402F006E}"/>
              </a:ext>
            </a:extLst>
          </p:cNvPr>
          <p:cNvSpPr/>
          <p:nvPr/>
        </p:nvSpPr>
        <p:spPr>
          <a:xfrm>
            <a:off x="4892040" y="3703320"/>
            <a:ext cx="6355080" cy="1417320"/>
          </a:xfrm>
          <a:prstGeom prst="roundRect">
            <a:avLst>
              <a:gd name="adj" fmla="val 3871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Text 16">
            <a:extLst>
              <a:ext uri="{FF2B5EF4-FFF2-40B4-BE49-F238E27FC236}">
                <a16:creationId xmlns:a16="http://schemas.microsoft.com/office/drawing/2014/main" id="{61AEB308-41F0-9209-3DE1-9E4CDCA5C7C8}"/>
              </a:ext>
            </a:extLst>
          </p:cNvPr>
          <p:cNvSpPr/>
          <p:nvPr/>
        </p:nvSpPr>
        <p:spPr>
          <a:xfrm>
            <a:off x="5120640" y="3913632"/>
            <a:ext cx="256032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Entrepreneurial approach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Text 17">
            <a:extLst>
              <a:ext uri="{FF2B5EF4-FFF2-40B4-BE49-F238E27FC236}">
                <a16:creationId xmlns:a16="http://schemas.microsoft.com/office/drawing/2014/main" id="{EB0E561D-F270-2E05-D945-EBEC9098F048}"/>
              </a:ext>
            </a:extLst>
          </p:cNvPr>
          <p:cNvSpPr/>
          <p:nvPr/>
        </p:nvSpPr>
        <p:spPr>
          <a:xfrm>
            <a:off x="5120640" y="4251960"/>
            <a:ext cx="557784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• Started with limited resources and bootstrapping </a:t>
            </a:r>
            <a:r>
              <a:rPr lang="en-GB" sz="1400" dirty="0"/>
              <a:t> (Burns, 2022)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• Used influencer marketing rather than traditional advertising </a:t>
            </a:r>
            <a:r>
              <a:rPr lang="en-GB" sz="1400" dirty="0"/>
              <a:t>(Brown and Hayes, 2008)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• Built value through community, identity and digital engagement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Text 18">
            <a:extLst>
              <a:ext uri="{FF2B5EF4-FFF2-40B4-BE49-F238E27FC236}">
                <a16:creationId xmlns:a16="http://schemas.microsoft.com/office/drawing/2014/main" id="{6AF3F3F5-0DB8-D53C-DDED-DAB9681F9521}"/>
              </a:ext>
            </a:extLst>
          </p:cNvPr>
          <p:cNvSpPr/>
          <p:nvPr/>
        </p:nvSpPr>
        <p:spPr>
          <a:xfrm>
            <a:off x="9098280" y="6510528"/>
            <a:ext cx="2978106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 Business Plan | Task 2 | 3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3" name="Picture 82">
            <a:extLst>
              <a:ext uri="{FF2B5EF4-FFF2-40B4-BE49-F238E27FC236}">
                <a16:creationId xmlns:a16="http://schemas.microsoft.com/office/drawing/2014/main" id="{2BF8D8CD-0D53-FBE8-5674-4FCE5E15EF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580" y="862516"/>
            <a:ext cx="4617720" cy="53056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FC71EF-9283-0D5E-6228-5483DC991969}"/>
              </a:ext>
            </a:extLst>
          </p:cNvPr>
          <p:cNvSpPr txBox="1"/>
          <p:nvPr/>
        </p:nvSpPr>
        <p:spPr>
          <a:xfrm>
            <a:off x="393192" y="6511809"/>
            <a:ext cx="6099048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50" i="1" dirty="0">
                <a:solidFill>
                  <a:srgbClr val="6E6E6E"/>
                </a:solidFill>
                <a:latin typeface="Arial"/>
              </a:rPr>
              <a:t>Sources: </a:t>
            </a:r>
            <a:r>
              <a:rPr lang="en-US" sz="750" i="1" dirty="0" err="1">
                <a:solidFill>
                  <a:srgbClr val="6E6E6E"/>
                </a:solidFill>
                <a:latin typeface="Arial"/>
              </a:rPr>
              <a:t>Gymshark</a:t>
            </a:r>
            <a:r>
              <a:rPr lang="en-US" sz="750" i="1" dirty="0">
                <a:solidFill>
                  <a:srgbClr val="6E6E6E"/>
                </a:solidFill>
                <a:latin typeface="Arial"/>
              </a:rPr>
              <a:t> (2024); Chaffey and Ellis-Chadwick (2022); Burns (2022); Barney (1991).</a:t>
            </a:r>
          </a:p>
        </p:txBody>
      </p:sp>
      <p:sp>
        <p:nvSpPr>
          <p:cNvPr id="4" name="Shape 4">
            <a:extLst>
              <a:ext uri="{FF2B5EF4-FFF2-40B4-BE49-F238E27FC236}">
                <a16:creationId xmlns:a16="http://schemas.microsoft.com/office/drawing/2014/main" id="{BD9EB342-ABE4-F36D-5227-B18A980D4D3B}"/>
              </a:ext>
            </a:extLst>
          </p:cNvPr>
          <p:cNvSpPr/>
          <p:nvPr/>
        </p:nvSpPr>
        <p:spPr>
          <a:xfrm>
            <a:off x="6572250" y="1481328"/>
            <a:ext cx="1234440" cy="365760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DTC model</a:t>
            </a:r>
          </a:p>
        </p:txBody>
      </p:sp>
      <p:sp>
        <p:nvSpPr>
          <p:cNvPr id="5" name="Shape 4">
            <a:extLst>
              <a:ext uri="{FF2B5EF4-FFF2-40B4-BE49-F238E27FC236}">
                <a16:creationId xmlns:a16="http://schemas.microsoft.com/office/drawing/2014/main" id="{6E99D791-741C-09D9-E8AB-13DF7820B66F}"/>
              </a:ext>
            </a:extLst>
          </p:cNvPr>
          <p:cNvSpPr/>
          <p:nvPr/>
        </p:nvSpPr>
        <p:spPr>
          <a:xfrm>
            <a:off x="8132445" y="1481328"/>
            <a:ext cx="1234440" cy="365760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180 countries</a:t>
            </a:r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8DEB88AC-1231-5554-8143-E9F41D1BC92D}"/>
              </a:ext>
            </a:extLst>
          </p:cNvPr>
          <p:cNvSpPr/>
          <p:nvPr/>
        </p:nvSpPr>
        <p:spPr>
          <a:xfrm>
            <a:off x="9692640" y="1481328"/>
            <a:ext cx="1234440" cy="365760"/>
          </a:xfrm>
          <a:prstGeom prst="roundRect">
            <a:avLst>
              <a:gd name="adj" fmla="val 25000"/>
            </a:avLst>
          </a:prstGeom>
          <a:solidFill>
            <a:srgbClr val="0BA36B"/>
          </a:solidFill>
          <a:ln w="12700">
            <a:solidFill>
              <a:srgbClr val="0BA36B"/>
            </a:solidFill>
            <a:prstDash val="solid"/>
          </a:ln>
        </p:spPr>
        <p:txBody>
          <a:bodyPr/>
          <a:lstStyle/>
          <a:p>
            <a:pPr algn="ctr"/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Fitness Community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0">
            <a:extLst>
              <a:ext uri="{FF2B5EF4-FFF2-40B4-BE49-F238E27FC236}">
                <a16:creationId xmlns:a16="http://schemas.microsoft.com/office/drawing/2014/main" id="{9B14D32E-DF50-0E7F-FCC4-0AF4660E3B3D}"/>
              </a:ext>
            </a:extLst>
          </p:cNvPr>
          <p:cNvSpPr/>
          <p:nvPr/>
        </p:nvSpPr>
        <p:spPr>
          <a:xfrm>
            <a:off x="0" y="0"/>
            <a:ext cx="12191695" cy="758952"/>
          </a:xfrm>
          <a:prstGeom prst="rect">
            <a:avLst/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1">
            <a:extLst>
              <a:ext uri="{FF2B5EF4-FFF2-40B4-BE49-F238E27FC236}">
                <a16:creationId xmlns:a16="http://schemas.microsoft.com/office/drawing/2014/main" id="{6B5D7FC8-4D33-C2F7-1B85-4CCE96125FC6}"/>
              </a:ext>
            </a:extLst>
          </p:cNvPr>
          <p:cNvSpPr/>
          <p:nvPr/>
        </p:nvSpPr>
        <p:spPr>
          <a:xfrm>
            <a:off x="411480" y="13716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01  |  Products, services, USP and objectives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">
            <a:extLst>
              <a:ext uri="{FF2B5EF4-FFF2-40B4-BE49-F238E27FC236}">
                <a16:creationId xmlns:a16="http://schemas.microsoft.com/office/drawing/2014/main" id="{257846BA-B1DD-5AD7-9054-C3DBC1D4EEDF}"/>
              </a:ext>
            </a:extLst>
          </p:cNvPr>
          <p:cNvSpPr/>
          <p:nvPr/>
        </p:nvSpPr>
        <p:spPr>
          <a:xfrm>
            <a:off x="685800" y="868680"/>
            <a:ext cx="6858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Gymshark sells performance apparel, but the real offer is belonging.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3">
            <a:extLst>
              <a:ext uri="{FF2B5EF4-FFF2-40B4-BE49-F238E27FC236}">
                <a16:creationId xmlns:a16="http://schemas.microsoft.com/office/drawing/2014/main" id="{B2BC1697-D4F3-0905-EB20-47292779E968}"/>
              </a:ext>
            </a:extLst>
          </p:cNvPr>
          <p:cNvSpPr/>
          <p:nvPr/>
        </p:nvSpPr>
        <p:spPr>
          <a:xfrm>
            <a:off x="731520" y="1417320"/>
            <a:ext cx="3246120" cy="1417320"/>
          </a:xfrm>
          <a:prstGeom prst="roundRect">
            <a:avLst>
              <a:gd name="adj" fmla="val 3871"/>
            </a:avLst>
          </a:prstGeom>
          <a:solidFill>
            <a:srgbClr val="D8F6E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4">
            <a:extLst>
              <a:ext uri="{FF2B5EF4-FFF2-40B4-BE49-F238E27FC236}">
                <a16:creationId xmlns:a16="http://schemas.microsoft.com/office/drawing/2014/main" id="{34D92F9F-4C60-3922-7AEC-8EA03BF8B9A7}"/>
              </a:ext>
            </a:extLst>
          </p:cNvPr>
          <p:cNvSpPr/>
          <p:nvPr/>
        </p:nvSpPr>
        <p:spPr>
          <a:xfrm>
            <a:off x="914400" y="1627632"/>
            <a:ext cx="128016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Product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5">
            <a:extLst>
              <a:ext uri="{FF2B5EF4-FFF2-40B4-BE49-F238E27FC236}">
                <a16:creationId xmlns:a16="http://schemas.microsoft.com/office/drawing/2014/main" id="{AD27E91D-1275-D2A6-3550-94E464B9416B}"/>
              </a:ext>
            </a:extLst>
          </p:cNvPr>
          <p:cNvSpPr/>
          <p:nvPr/>
        </p:nvSpPr>
        <p:spPr>
          <a:xfrm>
            <a:off x="914400" y="1993392"/>
            <a:ext cx="2788920" cy="457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Activewear, athleisure and accessories for training and everyday wear.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6">
            <a:extLst>
              <a:ext uri="{FF2B5EF4-FFF2-40B4-BE49-F238E27FC236}">
                <a16:creationId xmlns:a16="http://schemas.microsoft.com/office/drawing/2014/main" id="{173D496B-F459-1A62-7B18-013C834A1AD3}"/>
              </a:ext>
            </a:extLst>
          </p:cNvPr>
          <p:cNvSpPr/>
          <p:nvPr/>
        </p:nvSpPr>
        <p:spPr>
          <a:xfrm>
            <a:off x="4526280" y="1417320"/>
            <a:ext cx="3246120" cy="1417320"/>
          </a:xfrm>
          <a:prstGeom prst="roundRect">
            <a:avLst>
              <a:gd name="adj" fmla="val 3871"/>
            </a:avLst>
          </a:prstGeom>
          <a:solidFill>
            <a:srgbClr val="FDECEE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7">
            <a:extLst>
              <a:ext uri="{FF2B5EF4-FFF2-40B4-BE49-F238E27FC236}">
                <a16:creationId xmlns:a16="http://schemas.microsoft.com/office/drawing/2014/main" id="{0E143518-4136-6450-7424-52798CAD5D76}"/>
              </a:ext>
            </a:extLst>
          </p:cNvPr>
          <p:cNvSpPr/>
          <p:nvPr/>
        </p:nvSpPr>
        <p:spPr>
          <a:xfrm>
            <a:off x="4709160" y="1627632"/>
            <a:ext cx="128016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USP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8">
            <a:extLst>
              <a:ext uri="{FF2B5EF4-FFF2-40B4-BE49-F238E27FC236}">
                <a16:creationId xmlns:a16="http://schemas.microsoft.com/office/drawing/2014/main" id="{03FADC72-5E92-C36E-2848-6A65093CCCEB}"/>
              </a:ext>
            </a:extLst>
          </p:cNvPr>
          <p:cNvSpPr/>
          <p:nvPr/>
        </p:nvSpPr>
        <p:spPr>
          <a:xfrm>
            <a:off x="4709160" y="1993392"/>
            <a:ext cx="2788920" cy="457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Quality fitness apparel combined with authentic community and digital engagement.</a:t>
            </a:r>
            <a:r>
              <a:rPr lang="da-DK" sz="1400" dirty="0"/>
              <a:t> (Kotler et al., 2022; Keller, 2013).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9">
            <a:extLst>
              <a:ext uri="{FF2B5EF4-FFF2-40B4-BE49-F238E27FC236}">
                <a16:creationId xmlns:a16="http://schemas.microsoft.com/office/drawing/2014/main" id="{D51E4FAD-AE37-EC2B-2130-AAE0FB47D91F}"/>
              </a:ext>
            </a:extLst>
          </p:cNvPr>
          <p:cNvSpPr/>
          <p:nvPr/>
        </p:nvSpPr>
        <p:spPr>
          <a:xfrm>
            <a:off x="8321040" y="1417320"/>
            <a:ext cx="3246120" cy="1417320"/>
          </a:xfrm>
          <a:prstGeom prst="roundRect">
            <a:avLst>
              <a:gd name="adj" fmla="val 3871"/>
            </a:avLst>
          </a:prstGeom>
          <a:solidFill>
            <a:srgbClr val="DFF7E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0">
            <a:extLst>
              <a:ext uri="{FF2B5EF4-FFF2-40B4-BE49-F238E27FC236}">
                <a16:creationId xmlns:a16="http://schemas.microsoft.com/office/drawing/2014/main" id="{F64490C3-0A7E-3C14-ADAF-EE8FD11092CE}"/>
              </a:ext>
            </a:extLst>
          </p:cNvPr>
          <p:cNvSpPr/>
          <p:nvPr/>
        </p:nvSpPr>
        <p:spPr>
          <a:xfrm>
            <a:off x="8503920" y="1627632"/>
            <a:ext cx="128016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Value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1">
            <a:extLst>
              <a:ext uri="{FF2B5EF4-FFF2-40B4-BE49-F238E27FC236}">
                <a16:creationId xmlns:a16="http://schemas.microsoft.com/office/drawing/2014/main" id="{FAEDC48A-E9F8-7912-2F7D-A82069CBC6EC}"/>
              </a:ext>
            </a:extLst>
          </p:cNvPr>
          <p:cNvSpPr/>
          <p:nvPr/>
        </p:nvSpPr>
        <p:spPr>
          <a:xfrm>
            <a:off x="8503920" y="1993392"/>
            <a:ext cx="2788920" cy="4572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Emotional connection, lifestyle identity and brand trust.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Shape 12">
            <a:extLst>
              <a:ext uri="{FF2B5EF4-FFF2-40B4-BE49-F238E27FC236}">
                <a16:creationId xmlns:a16="http://schemas.microsoft.com/office/drawing/2014/main" id="{CA59157B-745B-D1DA-EB4D-5110C731CD45}"/>
              </a:ext>
            </a:extLst>
          </p:cNvPr>
          <p:cNvSpPr/>
          <p:nvPr/>
        </p:nvSpPr>
        <p:spPr>
          <a:xfrm>
            <a:off x="731520" y="3657600"/>
            <a:ext cx="3246120" cy="1691640"/>
          </a:xfrm>
          <a:prstGeom prst="roundRect">
            <a:avLst>
              <a:gd name="adj" fmla="val 3243"/>
            </a:avLst>
          </a:prstGeom>
          <a:solidFill>
            <a:srgbClr val="F5F8F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13">
            <a:extLst>
              <a:ext uri="{FF2B5EF4-FFF2-40B4-BE49-F238E27FC236}">
                <a16:creationId xmlns:a16="http://schemas.microsoft.com/office/drawing/2014/main" id="{ED20911F-19AD-45C8-B7CD-38B9CF281F7E}"/>
              </a:ext>
            </a:extLst>
          </p:cNvPr>
          <p:cNvSpPr/>
          <p:nvPr/>
        </p:nvSpPr>
        <p:spPr>
          <a:xfrm>
            <a:off x="896112" y="3858768"/>
            <a:ext cx="27432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Short term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14">
            <a:extLst>
              <a:ext uri="{FF2B5EF4-FFF2-40B4-BE49-F238E27FC236}">
                <a16:creationId xmlns:a16="http://schemas.microsoft.com/office/drawing/2014/main" id="{C6FB1256-6B23-E65C-B943-FDF3056CA864}"/>
              </a:ext>
            </a:extLst>
          </p:cNvPr>
          <p:cNvSpPr/>
          <p:nvPr/>
        </p:nvSpPr>
        <p:spPr>
          <a:xfrm>
            <a:off x="896112" y="4224528"/>
            <a:ext cx="2834640" cy="731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Revenue growth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Customer retention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International presence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Sustainability progress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Shape 15">
            <a:extLst>
              <a:ext uri="{FF2B5EF4-FFF2-40B4-BE49-F238E27FC236}">
                <a16:creationId xmlns:a16="http://schemas.microsoft.com/office/drawing/2014/main" id="{ED2C1644-A054-15E4-1E77-E65E92BAB97E}"/>
              </a:ext>
            </a:extLst>
          </p:cNvPr>
          <p:cNvSpPr/>
          <p:nvPr/>
        </p:nvSpPr>
        <p:spPr>
          <a:xfrm>
            <a:off x="4526280" y="3657600"/>
            <a:ext cx="3246120" cy="1691640"/>
          </a:xfrm>
          <a:prstGeom prst="roundRect">
            <a:avLst>
              <a:gd name="adj" fmla="val 3243"/>
            </a:avLst>
          </a:prstGeom>
          <a:solidFill>
            <a:srgbClr val="D8F6E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 16">
            <a:extLst>
              <a:ext uri="{FF2B5EF4-FFF2-40B4-BE49-F238E27FC236}">
                <a16:creationId xmlns:a16="http://schemas.microsoft.com/office/drawing/2014/main" id="{308F824D-26AD-FDE7-857A-3E6071DF642E}"/>
              </a:ext>
            </a:extLst>
          </p:cNvPr>
          <p:cNvSpPr/>
          <p:nvPr/>
        </p:nvSpPr>
        <p:spPr>
          <a:xfrm>
            <a:off x="4690872" y="3858768"/>
            <a:ext cx="27432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Medium term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17">
            <a:extLst>
              <a:ext uri="{FF2B5EF4-FFF2-40B4-BE49-F238E27FC236}">
                <a16:creationId xmlns:a16="http://schemas.microsoft.com/office/drawing/2014/main" id="{56850FE5-6CEB-0D70-A39C-1DD152B06A09}"/>
              </a:ext>
            </a:extLst>
          </p:cNvPr>
          <p:cNvSpPr/>
          <p:nvPr/>
        </p:nvSpPr>
        <p:spPr>
          <a:xfrm>
            <a:off x="4690872" y="4224528"/>
            <a:ext cx="2834640" cy="731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Omnichannel stores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Owned media growth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Customer data and loyalty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Operational resilience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Shape 18">
            <a:extLst>
              <a:ext uri="{FF2B5EF4-FFF2-40B4-BE49-F238E27FC236}">
                <a16:creationId xmlns:a16="http://schemas.microsoft.com/office/drawing/2014/main" id="{8CF210BF-684A-7278-55E0-8709F85145D0}"/>
              </a:ext>
            </a:extLst>
          </p:cNvPr>
          <p:cNvSpPr/>
          <p:nvPr/>
        </p:nvSpPr>
        <p:spPr>
          <a:xfrm>
            <a:off x="8321040" y="3657600"/>
            <a:ext cx="3246120" cy="1691640"/>
          </a:xfrm>
          <a:prstGeom prst="roundRect">
            <a:avLst>
              <a:gd name="adj" fmla="val 3243"/>
            </a:avLst>
          </a:prstGeom>
          <a:solidFill>
            <a:srgbClr val="F5F8F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 19">
            <a:extLst>
              <a:ext uri="{FF2B5EF4-FFF2-40B4-BE49-F238E27FC236}">
                <a16:creationId xmlns:a16="http://schemas.microsoft.com/office/drawing/2014/main" id="{66BF0DAE-AACE-44E3-2A54-2AB1C4F001B7}"/>
              </a:ext>
            </a:extLst>
          </p:cNvPr>
          <p:cNvSpPr/>
          <p:nvPr/>
        </p:nvSpPr>
        <p:spPr>
          <a:xfrm>
            <a:off x="8485632" y="3858768"/>
            <a:ext cx="27432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Long term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 20">
            <a:extLst>
              <a:ext uri="{FF2B5EF4-FFF2-40B4-BE49-F238E27FC236}">
                <a16:creationId xmlns:a16="http://schemas.microsoft.com/office/drawing/2014/main" id="{1347BD26-A888-C9A9-F064-5C48E35A171B}"/>
              </a:ext>
            </a:extLst>
          </p:cNvPr>
          <p:cNvSpPr/>
          <p:nvPr/>
        </p:nvSpPr>
        <p:spPr>
          <a:xfrm>
            <a:off x="8485632" y="4224528"/>
            <a:ext cx="2834640" cy="731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Global fitness lifestyle leader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New markets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Digital fitness experiences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Sustained brand equity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 21">
            <a:extLst>
              <a:ext uri="{FF2B5EF4-FFF2-40B4-BE49-F238E27FC236}">
                <a16:creationId xmlns:a16="http://schemas.microsoft.com/office/drawing/2014/main" id="{8056C1AA-5B19-AC2D-BD49-DDB306597C2B}"/>
              </a:ext>
            </a:extLst>
          </p:cNvPr>
          <p:cNvSpPr/>
          <p:nvPr/>
        </p:nvSpPr>
        <p:spPr>
          <a:xfrm>
            <a:off x="914400" y="5806440"/>
            <a:ext cx="103327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algn="ctr"/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Main challenge: scaling internationally without losing the authentic community identity that created the brand</a:t>
            </a:r>
            <a:r>
              <a:rPr lang="en-GB" sz="1400" b="1" dirty="0"/>
              <a:t> (Aaker, 1996).</a:t>
            </a: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 22">
            <a:extLst>
              <a:ext uri="{FF2B5EF4-FFF2-40B4-BE49-F238E27FC236}">
                <a16:creationId xmlns:a16="http://schemas.microsoft.com/office/drawing/2014/main" id="{E4D79911-9DAD-222F-770D-A505D4EB9EB3}"/>
              </a:ext>
            </a:extLst>
          </p:cNvPr>
          <p:cNvSpPr/>
          <p:nvPr/>
        </p:nvSpPr>
        <p:spPr>
          <a:xfrm>
            <a:off x="9098280" y="651052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 Business Plan | Task 2 | 4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3976B4-43A9-D045-DDF6-E5A6297097DD}"/>
              </a:ext>
            </a:extLst>
          </p:cNvPr>
          <p:cNvSpPr txBox="1"/>
          <p:nvPr/>
        </p:nvSpPr>
        <p:spPr>
          <a:xfrm>
            <a:off x="233172" y="6607821"/>
            <a:ext cx="6099048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50" i="1" dirty="0">
                <a:solidFill>
                  <a:srgbClr val="6E6E6E"/>
                </a:solidFill>
                <a:latin typeface="Arial"/>
              </a:rPr>
              <a:t>Sources: Kotler, Keller and Chernev (2022); Keller (2013); Barney (1991); Aaker (1996); Ansoff (1957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0">
            <a:extLst>
              <a:ext uri="{FF2B5EF4-FFF2-40B4-BE49-F238E27FC236}">
                <a16:creationId xmlns:a16="http://schemas.microsoft.com/office/drawing/2014/main" id="{36D6E79F-87BF-0A04-757B-83AEF85BC19B}"/>
              </a:ext>
            </a:extLst>
          </p:cNvPr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">
            <a:extLst>
              <a:ext uri="{FF2B5EF4-FFF2-40B4-BE49-F238E27FC236}">
                <a16:creationId xmlns:a16="http://schemas.microsoft.com/office/drawing/2014/main" id="{18B6ECB7-98D9-E43D-F29B-485D90DC75F9}"/>
              </a:ext>
            </a:extLst>
          </p:cNvPr>
          <p:cNvSpPr/>
          <p:nvPr/>
        </p:nvSpPr>
        <p:spPr>
          <a:xfrm>
            <a:off x="411480" y="13716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02  |  Business environment: SWOT highlights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2">
            <a:extLst>
              <a:ext uri="{FF2B5EF4-FFF2-40B4-BE49-F238E27FC236}">
                <a16:creationId xmlns:a16="http://schemas.microsoft.com/office/drawing/2014/main" id="{10529BC2-75B8-52D9-DEF0-36F22D71BEA5}"/>
              </a:ext>
            </a:extLst>
          </p:cNvPr>
          <p:cNvSpPr/>
          <p:nvPr/>
        </p:nvSpPr>
        <p:spPr>
          <a:xfrm>
            <a:off x="685800" y="841248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strengths that drive growth also create risk.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3">
            <a:extLst>
              <a:ext uri="{FF2B5EF4-FFF2-40B4-BE49-F238E27FC236}">
                <a16:creationId xmlns:a16="http://schemas.microsoft.com/office/drawing/2014/main" id="{B01E8C1C-3AB5-2E02-0D6F-176F3882D1A0}"/>
              </a:ext>
            </a:extLst>
          </p:cNvPr>
          <p:cNvSpPr/>
          <p:nvPr/>
        </p:nvSpPr>
        <p:spPr>
          <a:xfrm>
            <a:off x="685800" y="141732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D8F6E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D0C5E9D2-5058-FBC5-7B56-05B607CC943E}"/>
              </a:ext>
            </a:extLst>
          </p:cNvPr>
          <p:cNvSpPr/>
          <p:nvPr/>
        </p:nvSpPr>
        <p:spPr>
          <a:xfrm>
            <a:off x="914400" y="1645920"/>
            <a:ext cx="201168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Strengths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5">
            <a:extLst>
              <a:ext uri="{FF2B5EF4-FFF2-40B4-BE49-F238E27FC236}">
                <a16:creationId xmlns:a16="http://schemas.microsoft.com/office/drawing/2014/main" id="{E0090ED8-F2AF-906F-5CC7-BFA6109D0782}"/>
              </a:ext>
            </a:extLst>
          </p:cNvPr>
          <p:cNvSpPr/>
          <p:nvPr/>
        </p:nvSpPr>
        <p:spPr>
          <a:xfrm>
            <a:off x="914400" y="1984248"/>
            <a:ext cx="448056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Strong community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DTC customer data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Social media reach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Revenue growth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6">
            <a:extLst>
              <a:ext uri="{FF2B5EF4-FFF2-40B4-BE49-F238E27FC236}">
                <a16:creationId xmlns:a16="http://schemas.microsoft.com/office/drawing/2014/main" id="{3D1A8855-DEB3-770B-943C-BF0508BA2BC5}"/>
              </a:ext>
            </a:extLst>
          </p:cNvPr>
          <p:cNvSpPr/>
          <p:nvPr/>
        </p:nvSpPr>
        <p:spPr>
          <a:xfrm>
            <a:off x="6263640" y="141732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FDECEE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7">
            <a:extLst>
              <a:ext uri="{FF2B5EF4-FFF2-40B4-BE49-F238E27FC236}">
                <a16:creationId xmlns:a16="http://schemas.microsoft.com/office/drawing/2014/main" id="{05DD7685-17A2-D56A-C0AE-6490FA9B7714}"/>
              </a:ext>
            </a:extLst>
          </p:cNvPr>
          <p:cNvSpPr/>
          <p:nvPr/>
        </p:nvSpPr>
        <p:spPr>
          <a:xfrm>
            <a:off x="6492240" y="1645920"/>
            <a:ext cx="201168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Weaknesses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8">
            <a:extLst>
              <a:ext uri="{FF2B5EF4-FFF2-40B4-BE49-F238E27FC236}">
                <a16:creationId xmlns:a16="http://schemas.microsoft.com/office/drawing/2014/main" id="{F425EC5E-5DE9-4BAA-35A6-25CF99B68BE3}"/>
              </a:ext>
            </a:extLst>
          </p:cNvPr>
          <p:cNvSpPr/>
          <p:nvPr/>
        </p:nvSpPr>
        <p:spPr>
          <a:xfrm>
            <a:off x="6492240" y="1984248"/>
            <a:ext cx="448056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Apparel concentration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Lower scale than giants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Supply chain exposure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Platform dependence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9">
            <a:extLst>
              <a:ext uri="{FF2B5EF4-FFF2-40B4-BE49-F238E27FC236}">
                <a16:creationId xmlns:a16="http://schemas.microsoft.com/office/drawing/2014/main" id="{922CEB1E-B72B-57A8-6C75-E3F11C24B6DC}"/>
              </a:ext>
            </a:extLst>
          </p:cNvPr>
          <p:cNvSpPr/>
          <p:nvPr/>
        </p:nvSpPr>
        <p:spPr>
          <a:xfrm>
            <a:off x="685800" y="352044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DFF7E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10">
            <a:extLst>
              <a:ext uri="{FF2B5EF4-FFF2-40B4-BE49-F238E27FC236}">
                <a16:creationId xmlns:a16="http://schemas.microsoft.com/office/drawing/2014/main" id="{8652A1CF-A7AA-E522-7887-8449AE734A75}"/>
              </a:ext>
            </a:extLst>
          </p:cNvPr>
          <p:cNvSpPr/>
          <p:nvPr/>
        </p:nvSpPr>
        <p:spPr>
          <a:xfrm>
            <a:off x="914400" y="3749040"/>
            <a:ext cx="201168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Opportunities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11">
            <a:extLst>
              <a:ext uri="{FF2B5EF4-FFF2-40B4-BE49-F238E27FC236}">
                <a16:creationId xmlns:a16="http://schemas.microsoft.com/office/drawing/2014/main" id="{A26CD2C8-935C-0D89-DD60-C73BC123CA46}"/>
              </a:ext>
            </a:extLst>
          </p:cNvPr>
          <p:cNvSpPr/>
          <p:nvPr/>
        </p:nvSpPr>
        <p:spPr>
          <a:xfrm>
            <a:off x="914400" y="4087368"/>
            <a:ext cx="448056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International expansion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Athleisure growth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Digital fitness tech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Experiential retail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12">
            <a:extLst>
              <a:ext uri="{FF2B5EF4-FFF2-40B4-BE49-F238E27FC236}">
                <a16:creationId xmlns:a16="http://schemas.microsoft.com/office/drawing/2014/main" id="{9F64B2C3-C168-A802-45CB-99942FF14D3D}"/>
              </a:ext>
            </a:extLst>
          </p:cNvPr>
          <p:cNvSpPr/>
          <p:nvPr/>
        </p:nvSpPr>
        <p:spPr>
          <a:xfrm>
            <a:off x="6263640" y="3520440"/>
            <a:ext cx="5257800" cy="1600200"/>
          </a:xfrm>
          <a:prstGeom prst="roundRect">
            <a:avLst>
              <a:gd name="adj" fmla="val 3429"/>
            </a:avLst>
          </a:prstGeom>
          <a:solidFill>
            <a:srgbClr val="EFE6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13">
            <a:extLst>
              <a:ext uri="{FF2B5EF4-FFF2-40B4-BE49-F238E27FC236}">
                <a16:creationId xmlns:a16="http://schemas.microsoft.com/office/drawing/2014/main" id="{00D25EAB-69EC-266B-F577-8A6BB28E48BE}"/>
              </a:ext>
            </a:extLst>
          </p:cNvPr>
          <p:cNvSpPr/>
          <p:nvPr/>
        </p:nvSpPr>
        <p:spPr>
          <a:xfrm>
            <a:off x="6492240" y="3749040"/>
            <a:ext cx="201168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Threats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14">
            <a:extLst>
              <a:ext uri="{FF2B5EF4-FFF2-40B4-BE49-F238E27FC236}">
                <a16:creationId xmlns:a16="http://schemas.microsoft.com/office/drawing/2014/main" id="{4C5F5DD3-B1A7-DC7B-9516-E6003EA718BB}"/>
              </a:ext>
            </a:extLst>
          </p:cNvPr>
          <p:cNvSpPr/>
          <p:nvPr/>
        </p:nvSpPr>
        <p:spPr>
          <a:xfrm>
            <a:off x="6492240" y="4087368"/>
            <a:ext cx="448056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Nike / Adidas / Lululemon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Market saturation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Economic pressure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Rising costs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15">
            <a:extLst>
              <a:ext uri="{FF2B5EF4-FFF2-40B4-BE49-F238E27FC236}">
                <a16:creationId xmlns:a16="http://schemas.microsoft.com/office/drawing/2014/main" id="{7DAC2B58-6C56-7AEC-5497-D340319382E3}"/>
              </a:ext>
            </a:extLst>
          </p:cNvPr>
          <p:cNvSpPr/>
          <p:nvPr/>
        </p:nvSpPr>
        <p:spPr>
          <a:xfrm>
            <a:off x="914400" y="5806440"/>
            <a:ext cx="10332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Strategic message: Gymshark must use its community advantage while reducing platform dependence and strengthening sustainability evidence.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6">
            <a:extLst>
              <a:ext uri="{FF2B5EF4-FFF2-40B4-BE49-F238E27FC236}">
                <a16:creationId xmlns:a16="http://schemas.microsoft.com/office/drawing/2014/main" id="{0EC9E9B4-6DD1-321C-935A-00EB512889BF}"/>
              </a:ext>
            </a:extLst>
          </p:cNvPr>
          <p:cNvSpPr/>
          <p:nvPr/>
        </p:nvSpPr>
        <p:spPr>
          <a:xfrm>
            <a:off x="9098280" y="651052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 Business Plan | Task 2 | 5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75755C-B624-802A-FBD7-95FF9F822A18}"/>
              </a:ext>
            </a:extLst>
          </p:cNvPr>
          <p:cNvSpPr txBox="1"/>
          <p:nvPr/>
        </p:nvSpPr>
        <p:spPr>
          <a:xfrm>
            <a:off x="265176" y="6513091"/>
            <a:ext cx="6099048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50" i="1" dirty="0">
                <a:solidFill>
                  <a:srgbClr val="6E6E6E"/>
                </a:solidFill>
                <a:latin typeface="Arial"/>
              </a:rPr>
              <a:t>Sources: Porter (1985); Euromonitor International (2024); </a:t>
            </a:r>
            <a:r>
              <a:rPr lang="en-GB" sz="750" i="1" dirty="0" err="1">
                <a:solidFill>
                  <a:srgbClr val="6E6E6E"/>
                </a:solidFill>
                <a:latin typeface="Arial"/>
              </a:rPr>
              <a:t>Gymshark</a:t>
            </a:r>
            <a:r>
              <a:rPr lang="en-GB" sz="750" i="1" dirty="0">
                <a:solidFill>
                  <a:srgbClr val="6E6E6E"/>
                </a:solidFill>
                <a:latin typeface="Arial"/>
              </a:rPr>
              <a:t> (2025); Nike Inc. (2024); Adidas AG (2024).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0">
            <a:extLst>
              <a:ext uri="{FF2B5EF4-FFF2-40B4-BE49-F238E27FC236}">
                <a16:creationId xmlns:a16="http://schemas.microsoft.com/office/drawing/2014/main" id="{DD415D0C-C968-2768-FBA6-4BF813688FB9}"/>
              </a:ext>
            </a:extLst>
          </p:cNvPr>
          <p:cNvSpPr/>
          <p:nvPr/>
        </p:nvSpPr>
        <p:spPr>
          <a:xfrm>
            <a:off x="0" y="-1"/>
            <a:ext cx="12191695" cy="840809"/>
          </a:xfrm>
          <a:prstGeom prst="rect">
            <a:avLst/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 sz="1400" dirty="0">
              <a:latin typeface="Arila"/>
            </a:endParaRPr>
          </a:p>
        </p:txBody>
      </p:sp>
      <p:sp>
        <p:nvSpPr>
          <p:cNvPr id="31" name="Text 1">
            <a:extLst>
              <a:ext uri="{FF2B5EF4-FFF2-40B4-BE49-F238E27FC236}">
                <a16:creationId xmlns:a16="http://schemas.microsoft.com/office/drawing/2014/main" id="{91FA4EAB-1EAF-8440-5FB4-8A0006BF2B73}"/>
              </a:ext>
            </a:extLst>
          </p:cNvPr>
          <p:cNvSpPr/>
          <p:nvPr/>
        </p:nvSpPr>
        <p:spPr>
          <a:xfrm>
            <a:off x="411480" y="13716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la"/>
                <a:ea typeface="Aptos Display" pitchFamily="34" charset="-122"/>
                <a:cs typeface="Aptos Display" pitchFamily="34" charset="-120"/>
              </a:rPr>
              <a:t>02  |  Competitor position</a:t>
            </a:r>
            <a:endParaRPr lang="en-US" sz="2400" dirty="0">
              <a:latin typeface="Arila"/>
            </a:endParaRPr>
          </a:p>
        </p:txBody>
      </p:sp>
      <p:sp>
        <p:nvSpPr>
          <p:cNvPr id="32" name="Text 2">
            <a:extLst>
              <a:ext uri="{FF2B5EF4-FFF2-40B4-BE49-F238E27FC236}">
                <a16:creationId xmlns:a16="http://schemas.microsoft.com/office/drawing/2014/main" id="{3A0558E2-A7F5-ED2F-8981-6EC662FA5A7B}"/>
              </a:ext>
            </a:extLst>
          </p:cNvPr>
          <p:cNvSpPr/>
          <p:nvPr/>
        </p:nvSpPr>
        <p:spPr>
          <a:xfrm>
            <a:off x="685800" y="868680"/>
            <a:ext cx="6858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11827"/>
                </a:solidFill>
                <a:latin typeface="Arila"/>
                <a:ea typeface="Aptos" pitchFamily="34" charset="-122"/>
                <a:cs typeface="Aptos" pitchFamily="34" charset="-120"/>
              </a:rPr>
              <a:t>Gymshark sits between scale, premium price and convenience.</a:t>
            </a:r>
            <a:endParaRPr lang="en-US" sz="1400" dirty="0">
              <a:latin typeface="Arila"/>
            </a:endParaRPr>
          </a:p>
        </p:txBody>
      </p:sp>
      <p:sp>
        <p:nvSpPr>
          <p:cNvPr id="33" name="Shape 3">
            <a:extLst>
              <a:ext uri="{FF2B5EF4-FFF2-40B4-BE49-F238E27FC236}">
                <a16:creationId xmlns:a16="http://schemas.microsoft.com/office/drawing/2014/main" id="{1D55F4F7-25D0-AF5B-4EC1-CAC01BB50B2A}"/>
              </a:ext>
            </a:extLst>
          </p:cNvPr>
          <p:cNvSpPr/>
          <p:nvPr/>
        </p:nvSpPr>
        <p:spPr>
          <a:xfrm>
            <a:off x="1005840" y="5394960"/>
            <a:ext cx="6675120" cy="0"/>
          </a:xfrm>
          <a:prstGeom prst="line">
            <a:avLst/>
          </a:prstGeom>
          <a:noFill/>
          <a:ln w="13970">
            <a:solidFill>
              <a:srgbClr val="94A3B8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34" name="Shape 4">
            <a:extLst>
              <a:ext uri="{FF2B5EF4-FFF2-40B4-BE49-F238E27FC236}">
                <a16:creationId xmlns:a16="http://schemas.microsoft.com/office/drawing/2014/main" id="{1EDEAD86-F18C-A3A3-AC87-21E9EF4CD1E8}"/>
              </a:ext>
            </a:extLst>
          </p:cNvPr>
          <p:cNvSpPr/>
          <p:nvPr/>
        </p:nvSpPr>
        <p:spPr>
          <a:xfrm>
            <a:off x="1005840" y="5394960"/>
            <a:ext cx="0" cy="0"/>
          </a:xfrm>
          <a:prstGeom prst="line">
            <a:avLst/>
          </a:prstGeom>
          <a:noFill/>
          <a:ln w="13970">
            <a:solidFill>
              <a:srgbClr val="94A3B8"/>
            </a:solidFill>
            <a:prstDash val="solid"/>
            <a:tailEnd type="triangle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35" name="Text 5">
            <a:extLst>
              <a:ext uri="{FF2B5EF4-FFF2-40B4-BE49-F238E27FC236}">
                <a16:creationId xmlns:a16="http://schemas.microsoft.com/office/drawing/2014/main" id="{46679879-E23A-B8DC-3DD3-812BBC325D30}"/>
              </a:ext>
            </a:extLst>
          </p:cNvPr>
          <p:cNvSpPr/>
          <p:nvPr/>
        </p:nvSpPr>
        <p:spPr>
          <a:xfrm>
            <a:off x="502920" y="1417320"/>
            <a:ext cx="20116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64748B"/>
                </a:solidFill>
                <a:latin typeface="Arila"/>
                <a:ea typeface="Aptos" pitchFamily="34" charset="-122"/>
                <a:cs typeface="Aptos" pitchFamily="34" charset="-120"/>
              </a:rPr>
              <a:t>Fitness community focus</a:t>
            </a:r>
            <a:endParaRPr lang="en-US" sz="1400" dirty="0">
              <a:latin typeface="Arila"/>
            </a:endParaRPr>
          </a:p>
        </p:txBody>
      </p:sp>
      <p:sp>
        <p:nvSpPr>
          <p:cNvPr id="36" name="Text 6">
            <a:extLst>
              <a:ext uri="{FF2B5EF4-FFF2-40B4-BE49-F238E27FC236}">
                <a16:creationId xmlns:a16="http://schemas.microsoft.com/office/drawing/2014/main" id="{A557EDAF-50AB-B0D3-144A-74621171BE47}"/>
              </a:ext>
            </a:extLst>
          </p:cNvPr>
          <p:cNvSpPr/>
          <p:nvPr/>
        </p:nvSpPr>
        <p:spPr>
          <a:xfrm>
            <a:off x="6675120" y="5577840"/>
            <a:ext cx="137160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64748B"/>
                </a:solidFill>
                <a:latin typeface="Arila"/>
                <a:ea typeface="Aptos" pitchFamily="34" charset="-122"/>
                <a:cs typeface="Aptos" pitchFamily="34" charset="-120"/>
              </a:rPr>
              <a:t>Price / premium</a:t>
            </a:r>
            <a:endParaRPr lang="en-US" sz="1400" dirty="0">
              <a:latin typeface="Arila"/>
            </a:endParaRPr>
          </a:p>
        </p:txBody>
      </p:sp>
      <p:sp>
        <p:nvSpPr>
          <p:cNvPr id="37" name="Shape 7">
            <a:extLst>
              <a:ext uri="{FF2B5EF4-FFF2-40B4-BE49-F238E27FC236}">
                <a16:creationId xmlns:a16="http://schemas.microsoft.com/office/drawing/2014/main" id="{286E8E64-D85D-CD7B-C934-4573BC83077B}"/>
              </a:ext>
            </a:extLst>
          </p:cNvPr>
          <p:cNvSpPr/>
          <p:nvPr/>
        </p:nvSpPr>
        <p:spPr>
          <a:xfrm>
            <a:off x="1463040" y="4754880"/>
            <a:ext cx="1143000" cy="347472"/>
          </a:xfrm>
          <a:prstGeom prst="roundRect">
            <a:avLst>
              <a:gd name="adj" fmla="val 15789"/>
            </a:avLst>
          </a:prstGeom>
          <a:solidFill>
            <a:srgbClr val="FDECEE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38" name="Text 8">
            <a:extLst>
              <a:ext uri="{FF2B5EF4-FFF2-40B4-BE49-F238E27FC236}">
                <a16:creationId xmlns:a16="http://schemas.microsoft.com/office/drawing/2014/main" id="{DE79A57A-FFC0-52E8-EF66-D0C929280002}"/>
              </a:ext>
            </a:extLst>
          </p:cNvPr>
          <p:cNvSpPr/>
          <p:nvPr/>
        </p:nvSpPr>
        <p:spPr>
          <a:xfrm>
            <a:off x="1463040" y="4837176"/>
            <a:ext cx="11430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237"/>
                </a:solidFill>
                <a:latin typeface="Arila"/>
                <a:ea typeface="Aptos" pitchFamily="34" charset="-122"/>
                <a:cs typeface="Aptos" pitchFamily="34" charset="-120"/>
              </a:rPr>
              <a:t>Zara</a:t>
            </a:r>
            <a:endParaRPr lang="en-US" sz="1400" dirty="0">
              <a:latin typeface="Arila"/>
            </a:endParaRPr>
          </a:p>
        </p:txBody>
      </p:sp>
      <p:sp>
        <p:nvSpPr>
          <p:cNvPr id="39" name="Shape 9">
            <a:extLst>
              <a:ext uri="{FF2B5EF4-FFF2-40B4-BE49-F238E27FC236}">
                <a16:creationId xmlns:a16="http://schemas.microsoft.com/office/drawing/2014/main" id="{F453CF89-0A3A-E34B-AB61-2D75F14210C5}"/>
              </a:ext>
            </a:extLst>
          </p:cNvPr>
          <p:cNvSpPr/>
          <p:nvPr/>
        </p:nvSpPr>
        <p:spPr>
          <a:xfrm>
            <a:off x="2423160" y="4187952"/>
            <a:ext cx="1143000" cy="347472"/>
          </a:xfrm>
          <a:prstGeom prst="roundRect">
            <a:avLst>
              <a:gd name="adj" fmla="val 15789"/>
            </a:avLst>
          </a:prstGeom>
          <a:solidFill>
            <a:srgbClr val="EFE6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40" name="Text 10">
            <a:extLst>
              <a:ext uri="{FF2B5EF4-FFF2-40B4-BE49-F238E27FC236}">
                <a16:creationId xmlns:a16="http://schemas.microsoft.com/office/drawing/2014/main" id="{2822D71F-A579-9F47-F2D8-0CA40E13C71A}"/>
              </a:ext>
            </a:extLst>
          </p:cNvPr>
          <p:cNvSpPr/>
          <p:nvPr/>
        </p:nvSpPr>
        <p:spPr>
          <a:xfrm>
            <a:off x="2423160" y="4270248"/>
            <a:ext cx="11430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237"/>
                </a:solidFill>
                <a:latin typeface="Arila"/>
                <a:ea typeface="Aptos" pitchFamily="34" charset="-122"/>
                <a:cs typeface="Aptos" pitchFamily="34" charset="-120"/>
              </a:rPr>
              <a:t>ASOS</a:t>
            </a:r>
            <a:endParaRPr lang="en-US" sz="1400" dirty="0">
              <a:latin typeface="Arila"/>
            </a:endParaRPr>
          </a:p>
        </p:txBody>
      </p:sp>
      <p:sp>
        <p:nvSpPr>
          <p:cNvPr id="41" name="Shape 11">
            <a:extLst>
              <a:ext uri="{FF2B5EF4-FFF2-40B4-BE49-F238E27FC236}">
                <a16:creationId xmlns:a16="http://schemas.microsoft.com/office/drawing/2014/main" id="{A4F948E6-DBA2-3CB8-7213-31BF1405B17A}"/>
              </a:ext>
            </a:extLst>
          </p:cNvPr>
          <p:cNvSpPr/>
          <p:nvPr/>
        </p:nvSpPr>
        <p:spPr>
          <a:xfrm>
            <a:off x="3657600" y="3520440"/>
            <a:ext cx="1143000" cy="347472"/>
          </a:xfrm>
          <a:prstGeom prst="roundRect">
            <a:avLst>
              <a:gd name="adj" fmla="val 15789"/>
            </a:avLst>
          </a:prstGeom>
          <a:solidFill>
            <a:srgbClr val="D8F6E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42" name="Text 12">
            <a:extLst>
              <a:ext uri="{FF2B5EF4-FFF2-40B4-BE49-F238E27FC236}">
                <a16:creationId xmlns:a16="http://schemas.microsoft.com/office/drawing/2014/main" id="{0817338D-3B27-9954-AAFE-6489DD133424}"/>
              </a:ext>
            </a:extLst>
          </p:cNvPr>
          <p:cNvSpPr/>
          <p:nvPr/>
        </p:nvSpPr>
        <p:spPr>
          <a:xfrm>
            <a:off x="3657600" y="3602736"/>
            <a:ext cx="11430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237"/>
                </a:solidFill>
                <a:latin typeface="Arila"/>
                <a:ea typeface="Aptos" pitchFamily="34" charset="-122"/>
                <a:cs typeface="Aptos" pitchFamily="34" charset="-120"/>
              </a:rPr>
              <a:t>Nike</a:t>
            </a:r>
            <a:endParaRPr lang="en-US" sz="1400" dirty="0">
              <a:latin typeface="Arila"/>
            </a:endParaRPr>
          </a:p>
        </p:txBody>
      </p:sp>
      <p:sp>
        <p:nvSpPr>
          <p:cNvPr id="43" name="Shape 13">
            <a:extLst>
              <a:ext uri="{FF2B5EF4-FFF2-40B4-BE49-F238E27FC236}">
                <a16:creationId xmlns:a16="http://schemas.microsoft.com/office/drawing/2014/main" id="{9AC0AA35-211A-8BE1-35E7-537BDD58EF52}"/>
              </a:ext>
            </a:extLst>
          </p:cNvPr>
          <p:cNvSpPr/>
          <p:nvPr/>
        </p:nvSpPr>
        <p:spPr>
          <a:xfrm>
            <a:off x="4572000" y="3291840"/>
            <a:ext cx="1143000" cy="347472"/>
          </a:xfrm>
          <a:prstGeom prst="roundRect">
            <a:avLst>
              <a:gd name="adj" fmla="val 15789"/>
            </a:avLst>
          </a:prstGeom>
          <a:solidFill>
            <a:srgbClr val="0BA36B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44" name="Text 14">
            <a:extLst>
              <a:ext uri="{FF2B5EF4-FFF2-40B4-BE49-F238E27FC236}">
                <a16:creationId xmlns:a16="http://schemas.microsoft.com/office/drawing/2014/main" id="{74653436-12BB-E50B-4308-5E8A3AC6EFF9}"/>
              </a:ext>
            </a:extLst>
          </p:cNvPr>
          <p:cNvSpPr/>
          <p:nvPr/>
        </p:nvSpPr>
        <p:spPr>
          <a:xfrm>
            <a:off x="4572000" y="3374136"/>
            <a:ext cx="11430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Arila"/>
                <a:ea typeface="Aptos" pitchFamily="34" charset="-122"/>
                <a:cs typeface="Aptos" pitchFamily="34" charset="-120"/>
              </a:rPr>
              <a:t>GYMSHARK</a:t>
            </a:r>
            <a:endParaRPr lang="en-US" sz="1400" dirty="0">
              <a:latin typeface="Arila"/>
            </a:endParaRPr>
          </a:p>
        </p:txBody>
      </p:sp>
      <p:sp>
        <p:nvSpPr>
          <p:cNvPr id="45" name="Shape 15">
            <a:extLst>
              <a:ext uri="{FF2B5EF4-FFF2-40B4-BE49-F238E27FC236}">
                <a16:creationId xmlns:a16="http://schemas.microsoft.com/office/drawing/2014/main" id="{C56ABA82-7485-5622-48CC-DC61188AF177}"/>
              </a:ext>
            </a:extLst>
          </p:cNvPr>
          <p:cNvSpPr/>
          <p:nvPr/>
        </p:nvSpPr>
        <p:spPr>
          <a:xfrm>
            <a:off x="5943600" y="2514600"/>
            <a:ext cx="1143000" cy="347472"/>
          </a:xfrm>
          <a:prstGeom prst="roundRect">
            <a:avLst>
              <a:gd name="adj" fmla="val 15789"/>
            </a:avLst>
          </a:prstGeom>
          <a:solidFill>
            <a:srgbClr val="DFF7E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46" name="Text 16">
            <a:extLst>
              <a:ext uri="{FF2B5EF4-FFF2-40B4-BE49-F238E27FC236}">
                <a16:creationId xmlns:a16="http://schemas.microsoft.com/office/drawing/2014/main" id="{9034FF50-8729-C900-28B6-42CC0AE93662}"/>
              </a:ext>
            </a:extLst>
          </p:cNvPr>
          <p:cNvSpPr/>
          <p:nvPr/>
        </p:nvSpPr>
        <p:spPr>
          <a:xfrm>
            <a:off x="5943600" y="2596896"/>
            <a:ext cx="1143000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F2237"/>
                </a:solidFill>
                <a:latin typeface="Arila"/>
                <a:ea typeface="Aptos" pitchFamily="34" charset="-122"/>
                <a:cs typeface="Aptos" pitchFamily="34" charset="-120"/>
              </a:rPr>
              <a:t>Lululemon</a:t>
            </a:r>
            <a:endParaRPr lang="en-US" sz="1400" dirty="0">
              <a:latin typeface="Arila"/>
            </a:endParaRPr>
          </a:p>
        </p:txBody>
      </p:sp>
      <p:sp>
        <p:nvSpPr>
          <p:cNvPr id="47" name="Shape 17">
            <a:extLst>
              <a:ext uri="{FF2B5EF4-FFF2-40B4-BE49-F238E27FC236}">
                <a16:creationId xmlns:a16="http://schemas.microsoft.com/office/drawing/2014/main" id="{8B43AEFE-A0FE-2C3E-16B9-A20DCA29B382}"/>
              </a:ext>
            </a:extLst>
          </p:cNvPr>
          <p:cNvSpPr/>
          <p:nvPr/>
        </p:nvSpPr>
        <p:spPr>
          <a:xfrm>
            <a:off x="8432074" y="1234875"/>
            <a:ext cx="2926080" cy="2971800"/>
          </a:xfrm>
          <a:prstGeom prst="roundRect">
            <a:avLst>
              <a:gd name="adj" fmla="val 1875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la"/>
            </a:endParaRPr>
          </a:p>
        </p:txBody>
      </p:sp>
      <p:sp>
        <p:nvSpPr>
          <p:cNvPr id="48" name="Text 18">
            <a:extLst>
              <a:ext uri="{FF2B5EF4-FFF2-40B4-BE49-F238E27FC236}">
                <a16:creationId xmlns:a16="http://schemas.microsoft.com/office/drawing/2014/main" id="{759BA0BF-8C8F-DB63-20B3-25950DC23249}"/>
              </a:ext>
            </a:extLst>
          </p:cNvPr>
          <p:cNvSpPr/>
          <p:nvPr/>
        </p:nvSpPr>
        <p:spPr>
          <a:xfrm>
            <a:off x="8641080" y="1783080"/>
            <a:ext cx="2286000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la"/>
                <a:ea typeface="Aptos" pitchFamily="34" charset="-122"/>
                <a:cs typeface="Aptos" pitchFamily="34" charset="-120"/>
              </a:rPr>
              <a:t>Positioning summary</a:t>
            </a:r>
            <a:endParaRPr lang="en-US" sz="1400" dirty="0">
              <a:latin typeface="Arila"/>
            </a:endParaRPr>
          </a:p>
        </p:txBody>
      </p:sp>
      <p:sp>
        <p:nvSpPr>
          <p:cNvPr id="49" name="Text 19">
            <a:extLst>
              <a:ext uri="{FF2B5EF4-FFF2-40B4-BE49-F238E27FC236}">
                <a16:creationId xmlns:a16="http://schemas.microsoft.com/office/drawing/2014/main" id="{05985A13-078F-5F15-736B-9C32CDD631B9}"/>
              </a:ext>
            </a:extLst>
          </p:cNvPr>
          <p:cNvSpPr/>
          <p:nvPr/>
        </p:nvSpPr>
        <p:spPr>
          <a:xfrm>
            <a:off x="8641080" y="2212848"/>
            <a:ext cx="2331720" cy="1417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1400" dirty="0">
                <a:solidFill>
                  <a:srgbClr val="111827"/>
                </a:solidFill>
                <a:latin typeface="Arila"/>
                <a:ea typeface="Aptos" pitchFamily="34" charset="-122"/>
                <a:cs typeface="Aptos" pitchFamily="34" charset="-120"/>
              </a:rPr>
              <a:t>• More community-focused than </a:t>
            </a:r>
            <a:r>
              <a:rPr lang="en-GB" sz="1400" dirty="0">
                <a:solidFill>
                  <a:srgbClr val="111827"/>
                </a:solidFill>
                <a:latin typeface="Arila"/>
                <a:ea typeface="Aptos" pitchFamily="34" charset="-122"/>
                <a:cs typeface="Aptos" pitchFamily="34" charset="-120"/>
              </a:rPr>
              <a:t>Nike</a:t>
            </a:r>
            <a:r>
              <a:rPr lang="en-GB" sz="1400" dirty="0"/>
              <a:t> (Nike Inc., 2024)</a:t>
            </a:r>
            <a:endParaRPr lang="en-US" sz="1400" dirty="0">
              <a:latin typeface="Arila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la"/>
                <a:ea typeface="Aptos" pitchFamily="34" charset="-122"/>
                <a:cs typeface="Aptos" pitchFamily="34" charset="-120"/>
              </a:rPr>
              <a:t>• More accessible than Lululemon </a:t>
            </a:r>
            <a:r>
              <a:rPr lang="en-GB" sz="1400" dirty="0"/>
              <a:t>(Kotler et al., 2022)</a:t>
            </a:r>
            <a:endParaRPr lang="en-US" sz="1400" dirty="0">
              <a:latin typeface="Arila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la"/>
                <a:ea typeface="Aptos" pitchFamily="34" charset="-122"/>
                <a:cs typeface="Aptos" pitchFamily="34" charset="-120"/>
              </a:rPr>
              <a:t>• More credible in fitness than ASOS or Zara</a:t>
            </a:r>
            <a:endParaRPr lang="en-US" sz="1400" dirty="0">
              <a:latin typeface="Arila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la"/>
                <a:ea typeface="Aptos" pitchFamily="34" charset="-122"/>
                <a:cs typeface="Aptos" pitchFamily="34" charset="-120"/>
              </a:rPr>
              <a:t>• Strongest when it protects its gym-culture identity</a:t>
            </a:r>
            <a:endParaRPr lang="en-US" sz="1400" dirty="0">
              <a:latin typeface="Arila"/>
            </a:endParaRPr>
          </a:p>
        </p:txBody>
      </p:sp>
      <p:sp>
        <p:nvSpPr>
          <p:cNvPr id="50" name="Text 20">
            <a:extLst>
              <a:ext uri="{FF2B5EF4-FFF2-40B4-BE49-F238E27FC236}">
                <a16:creationId xmlns:a16="http://schemas.microsoft.com/office/drawing/2014/main" id="{3252DF94-902D-55F6-C6E3-C7AFE62C7EC6}"/>
              </a:ext>
            </a:extLst>
          </p:cNvPr>
          <p:cNvSpPr/>
          <p:nvPr/>
        </p:nvSpPr>
        <p:spPr>
          <a:xfrm>
            <a:off x="9098280" y="6510528"/>
            <a:ext cx="2651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  <a:latin typeface="Arila"/>
              </a:rPr>
              <a:t>Gymshark Business Plan | Task 2 | 6</a:t>
            </a:r>
            <a:endParaRPr lang="en-US" sz="800" dirty="0">
              <a:latin typeface="Aril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BA42AF-3A57-975D-95A6-72768903AA79}"/>
              </a:ext>
            </a:extLst>
          </p:cNvPr>
          <p:cNvSpPr txBox="1"/>
          <p:nvPr/>
        </p:nvSpPr>
        <p:spPr>
          <a:xfrm>
            <a:off x="411480" y="6464808"/>
            <a:ext cx="6103344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50" i="1" dirty="0">
                <a:solidFill>
                  <a:srgbClr val="6E6E6E"/>
                </a:solidFill>
                <a:latin typeface="Arial"/>
              </a:rPr>
              <a:t>Sources: Nike Inc. (2024); Adidas AG (2024); Kotler, Keller and Chernev (2022); </a:t>
            </a:r>
            <a:r>
              <a:rPr lang="en-GB" sz="750" i="1" dirty="0" err="1">
                <a:solidFill>
                  <a:srgbClr val="6E6E6E"/>
                </a:solidFill>
                <a:latin typeface="Arial"/>
              </a:rPr>
              <a:t>Gymshark</a:t>
            </a:r>
            <a:r>
              <a:rPr lang="en-GB" sz="750" i="1" dirty="0">
                <a:solidFill>
                  <a:srgbClr val="6E6E6E"/>
                </a:solidFill>
                <a:latin typeface="Arial"/>
              </a:rPr>
              <a:t> competitor analysis.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0">
            <a:extLst>
              <a:ext uri="{FF2B5EF4-FFF2-40B4-BE49-F238E27FC236}">
                <a16:creationId xmlns:a16="http://schemas.microsoft.com/office/drawing/2014/main" id="{A2B786D2-06C7-7F91-3971-51198F8CFF38}"/>
              </a:ext>
            </a:extLst>
          </p:cNvPr>
          <p:cNvSpPr/>
          <p:nvPr/>
        </p:nvSpPr>
        <p:spPr>
          <a:xfrm>
            <a:off x="0" y="0"/>
            <a:ext cx="12191695" cy="777240"/>
          </a:xfrm>
          <a:prstGeom prst="rect">
            <a:avLst/>
          </a:prstGeom>
          <a:solidFill>
            <a:srgbClr val="1F2237"/>
          </a:solidFill>
          <a:ln w="12700">
            <a:solidFill>
              <a:srgbClr val="1F2237"/>
            </a:solidFill>
            <a:prstDash val="solid"/>
          </a:ln>
        </p:spPr>
        <p:txBody>
          <a:bodyPr/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">
            <a:extLst>
              <a:ext uri="{FF2B5EF4-FFF2-40B4-BE49-F238E27FC236}">
                <a16:creationId xmlns:a16="http://schemas.microsoft.com/office/drawing/2014/main" id="{B1CB24BF-AB7E-61D9-4871-077845F4E3AD}"/>
              </a:ext>
            </a:extLst>
          </p:cNvPr>
          <p:cNvSpPr/>
          <p:nvPr/>
        </p:nvSpPr>
        <p:spPr>
          <a:xfrm>
            <a:off x="411480" y="13716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03  |  Segmentation and marketing mix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2">
            <a:extLst>
              <a:ext uri="{FF2B5EF4-FFF2-40B4-BE49-F238E27FC236}">
                <a16:creationId xmlns:a16="http://schemas.microsoft.com/office/drawing/2014/main" id="{0EA4FD5A-1EC1-CC9F-FDE3-28947A20CF04}"/>
              </a:ext>
            </a:extLst>
          </p:cNvPr>
          <p:cNvSpPr/>
          <p:nvPr/>
        </p:nvSpPr>
        <p:spPr>
          <a:xfrm>
            <a:off x="685800" y="868680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Targeting digitally native fitness consumers with a focused 4Ps strategy.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3">
            <a:extLst>
              <a:ext uri="{FF2B5EF4-FFF2-40B4-BE49-F238E27FC236}">
                <a16:creationId xmlns:a16="http://schemas.microsoft.com/office/drawing/2014/main" id="{E05A0786-A14F-B44F-62AA-D088D22BA3E4}"/>
              </a:ext>
            </a:extLst>
          </p:cNvPr>
          <p:cNvSpPr/>
          <p:nvPr/>
        </p:nvSpPr>
        <p:spPr>
          <a:xfrm>
            <a:off x="662940" y="1401346"/>
            <a:ext cx="3337560" cy="3824834"/>
          </a:xfrm>
          <a:prstGeom prst="roundRect">
            <a:avLst>
              <a:gd name="adj" fmla="val 1644"/>
            </a:avLst>
          </a:prstGeom>
          <a:solidFill>
            <a:srgbClr val="FFFF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4">
            <a:extLst>
              <a:ext uri="{FF2B5EF4-FFF2-40B4-BE49-F238E27FC236}">
                <a16:creationId xmlns:a16="http://schemas.microsoft.com/office/drawing/2014/main" id="{F6470D5A-688D-97C0-31E6-AF695F725D1B}"/>
              </a:ext>
            </a:extLst>
          </p:cNvPr>
          <p:cNvSpPr/>
          <p:nvPr/>
        </p:nvSpPr>
        <p:spPr>
          <a:xfrm>
            <a:off x="914400" y="1600200"/>
            <a:ext cx="22860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Target segment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5">
            <a:extLst>
              <a:ext uri="{FF2B5EF4-FFF2-40B4-BE49-F238E27FC236}">
                <a16:creationId xmlns:a16="http://schemas.microsoft.com/office/drawing/2014/main" id="{0A211F47-6465-4324-3DC7-F9CBB9A358D2}"/>
              </a:ext>
            </a:extLst>
          </p:cNvPr>
          <p:cNvSpPr/>
          <p:nvPr/>
        </p:nvSpPr>
        <p:spPr>
          <a:xfrm>
            <a:off x="914400" y="2084832"/>
            <a:ext cx="2743200" cy="1325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18–35 fitness-conscious Gen Z and Millennials(</a:t>
            </a:r>
            <a:r>
              <a:rPr lang="en-GB" sz="1400" dirty="0"/>
              <a:t>Keller, 2013)</a:t>
            </a:r>
          </a:p>
          <a:p>
            <a:pPr marL="0" indent="0" algn="l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Middle-income customers seeking accessible quality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People who see fitness as part of their identity </a:t>
            </a:r>
            <a:r>
              <a:rPr lang="en-US" sz="1400" dirty="0"/>
              <a:t> (Wedel and Kamakura, 2000)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Strongest markets: UK, US, Canada and Europe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Shape 6">
            <a:extLst>
              <a:ext uri="{FF2B5EF4-FFF2-40B4-BE49-F238E27FC236}">
                <a16:creationId xmlns:a16="http://schemas.microsoft.com/office/drawing/2014/main" id="{7CBF5C35-4156-6E0E-EF14-6F717C1FC45B}"/>
              </a:ext>
            </a:extLst>
          </p:cNvPr>
          <p:cNvSpPr/>
          <p:nvPr/>
        </p:nvSpPr>
        <p:spPr>
          <a:xfrm>
            <a:off x="4503420" y="1444752"/>
            <a:ext cx="2971800" cy="1563624"/>
          </a:xfrm>
          <a:prstGeom prst="roundRect">
            <a:avLst>
              <a:gd name="adj" fmla="val 4286"/>
            </a:avLst>
          </a:prstGeom>
          <a:solidFill>
            <a:srgbClr val="D8F6EC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7">
            <a:extLst>
              <a:ext uri="{FF2B5EF4-FFF2-40B4-BE49-F238E27FC236}">
                <a16:creationId xmlns:a16="http://schemas.microsoft.com/office/drawing/2014/main" id="{9F11330A-D371-9B8E-6E08-2C983017BB78}"/>
              </a:ext>
            </a:extLst>
          </p:cNvPr>
          <p:cNvSpPr/>
          <p:nvPr/>
        </p:nvSpPr>
        <p:spPr>
          <a:xfrm>
            <a:off x="4800600" y="1636776"/>
            <a:ext cx="13716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Product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8">
            <a:extLst>
              <a:ext uri="{FF2B5EF4-FFF2-40B4-BE49-F238E27FC236}">
                <a16:creationId xmlns:a16="http://schemas.microsoft.com/office/drawing/2014/main" id="{887FEAD4-D192-AAB9-1CFA-DA3A0C13E3D7}"/>
              </a:ext>
            </a:extLst>
          </p:cNvPr>
          <p:cNvSpPr/>
          <p:nvPr/>
        </p:nvSpPr>
        <p:spPr>
          <a:xfrm>
            <a:off x="4800600" y="1984248"/>
            <a:ext cx="22860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Performance + aesthetics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hape 9">
            <a:extLst>
              <a:ext uri="{FF2B5EF4-FFF2-40B4-BE49-F238E27FC236}">
                <a16:creationId xmlns:a16="http://schemas.microsoft.com/office/drawing/2014/main" id="{D08BCD91-9C77-04D1-9D20-B5FDAA6AD876}"/>
              </a:ext>
            </a:extLst>
          </p:cNvPr>
          <p:cNvSpPr/>
          <p:nvPr/>
        </p:nvSpPr>
        <p:spPr>
          <a:xfrm>
            <a:off x="7863840" y="1417320"/>
            <a:ext cx="2971800" cy="1563624"/>
          </a:xfrm>
          <a:prstGeom prst="roundRect">
            <a:avLst>
              <a:gd name="adj" fmla="val 4286"/>
            </a:avLst>
          </a:prstGeom>
          <a:solidFill>
            <a:srgbClr val="FDECEE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10">
            <a:extLst>
              <a:ext uri="{FF2B5EF4-FFF2-40B4-BE49-F238E27FC236}">
                <a16:creationId xmlns:a16="http://schemas.microsoft.com/office/drawing/2014/main" id="{3D997272-1EDA-9278-9A50-E1C94DE8FEE3}"/>
              </a:ext>
            </a:extLst>
          </p:cNvPr>
          <p:cNvSpPr/>
          <p:nvPr/>
        </p:nvSpPr>
        <p:spPr>
          <a:xfrm>
            <a:off x="8046720" y="1636776"/>
            <a:ext cx="13716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Price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11">
            <a:extLst>
              <a:ext uri="{FF2B5EF4-FFF2-40B4-BE49-F238E27FC236}">
                <a16:creationId xmlns:a16="http://schemas.microsoft.com/office/drawing/2014/main" id="{E9B477F6-F77C-E85D-DC47-954636F90F0D}"/>
              </a:ext>
            </a:extLst>
          </p:cNvPr>
          <p:cNvSpPr/>
          <p:nvPr/>
        </p:nvSpPr>
        <p:spPr>
          <a:xfrm>
            <a:off x="8046720" y="1984248"/>
            <a:ext cx="22860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Value-based positioning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Shape 12">
            <a:extLst>
              <a:ext uri="{FF2B5EF4-FFF2-40B4-BE49-F238E27FC236}">
                <a16:creationId xmlns:a16="http://schemas.microsoft.com/office/drawing/2014/main" id="{10494460-3AB8-5189-5D4F-A02D22468109}"/>
              </a:ext>
            </a:extLst>
          </p:cNvPr>
          <p:cNvSpPr/>
          <p:nvPr/>
        </p:nvSpPr>
        <p:spPr>
          <a:xfrm>
            <a:off x="4617720" y="3410712"/>
            <a:ext cx="2971800" cy="1572768"/>
          </a:xfrm>
          <a:prstGeom prst="roundRect">
            <a:avLst>
              <a:gd name="adj" fmla="val 4286"/>
            </a:avLst>
          </a:prstGeom>
          <a:solidFill>
            <a:srgbClr val="DFF7E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13">
            <a:extLst>
              <a:ext uri="{FF2B5EF4-FFF2-40B4-BE49-F238E27FC236}">
                <a16:creationId xmlns:a16="http://schemas.microsoft.com/office/drawing/2014/main" id="{34C5D7A8-7314-FB4B-3D75-DC8F45C5512E}"/>
              </a:ext>
            </a:extLst>
          </p:cNvPr>
          <p:cNvSpPr/>
          <p:nvPr/>
        </p:nvSpPr>
        <p:spPr>
          <a:xfrm>
            <a:off x="4800600" y="3922776"/>
            <a:ext cx="13716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Place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14">
            <a:extLst>
              <a:ext uri="{FF2B5EF4-FFF2-40B4-BE49-F238E27FC236}">
                <a16:creationId xmlns:a16="http://schemas.microsoft.com/office/drawing/2014/main" id="{A39B39AD-E7E5-8656-463C-24DFCC04B9B4}"/>
              </a:ext>
            </a:extLst>
          </p:cNvPr>
          <p:cNvSpPr/>
          <p:nvPr/>
        </p:nvSpPr>
        <p:spPr>
          <a:xfrm>
            <a:off x="4800600" y="4270248"/>
            <a:ext cx="22860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DTC e-commerce + stores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15">
            <a:extLst>
              <a:ext uri="{FF2B5EF4-FFF2-40B4-BE49-F238E27FC236}">
                <a16:creationId xmlns:a16="http://schemas.microsoft.com/office/drawing/2014/main" id="{7A281F1C-8F7B-1012-D6D2-120D22F401B7}"/>
              </a:ext>
            </a:extLst>
          </p:cNvPr>
          <p:cNvSpPr/>
          <p:nvPr/>
        </p:nvSpPr>
        <p:spPr>
          <a:xfrm>
            <a:off x="7863840" y="3429000"/>
            <a:ext cx="2971800" cy="1554480"/>
          </a:xfrm>
          <a:prstGeom prst="roundRect">
            <a:avLst>
              <a:gd name="adj" fmla="val 4286"/>
            </a:avLst>
          </a:prstGeom>
          <a:solidFill>
            <a:srgbClr val="EFE6FF"/>
          </a:solidFill>
          <a:ln w="12700">
            <a:solidFill>
              <a:srgbClr val="E5E7EB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16">
            <a:extLst>
              <a:ext uri="{FF2B5EF4-FFF2-40B4-BE49-F238E27FC236}">
                <a16:creationId xmlns:a16="http://schemas.microsoft.com/office/drawing/2014/main" id="{002D6EEC-425F-E9A5-DBBE-ABA3F410B203}"/>
              </a:ext>
            </a:extLst>
          </p:cNvPr>
          <p:cNvSpPr/>
          <p:nvPr/>
        </p:nvSpPr>
        <p:spPr>
          <a:xfrm>
            <a:off x="8046720" y="3922776"/>
            <a:ext cx="13716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Promotion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7">
            <a:extLst>
              <a:ext uri="{FF2B5EF4-FFF2-40B4-BE49-F238E27FC236}">
                <a16:creationId xmlns:a16="http://schemas.microsoft.com/office/drawing/2014/main" id="{FF2AB0CA-5164-F04C-E7D9-1AAF8019F3A1}"/>
              </a:ext>
            </a:extLst>
          </p:cNvPr>
          <p:cNvSpPr/>
          <p:nvPr/>
        </p:nvSpPr>
        <p:spPr>
          <a:xfrm>
            <a:off x="8046720" y="4270248"/>
            <a:ext cx="2286000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Influencers + community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18">
            <a:extLst>
              <a:ext uri="{FF2B5EF4-FFF2-40B4-BE49-F238E27FC236}">
                <a16:creationId xmlns:a16="http://schemas.microsoft.com/office/drawing/2014/main" id="{9C4E7576-6EF9-9EB4-7C1B-BC4FAAB10BD8}"/>
              </a:ext>
            </a:extLst>
          </p:cNvPr>
          <p:cNvSpPr/>
          <p:nvPr/>
        </p:nvSpPr>
        <p:spPr>
          <a:xfrm>
            <a:off x="9098279" y="6409509"/>
            <a:ext cx="2971799" cy="302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 Business Plan | Task 2 | 7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1CB37-5279-868A-00A2-1161DDD5C936}"/>
              </a:ext>
            </a:extLst>
          </p:cNvPr>
          <p:cNvSpPr txBox="1"/>
          <p:nvPr/>
        </p:nvSpPr>
        <p:spPr>
          <a:xfrm>
            <a:off x="411480" y="6346162"/>
            <a:ext cx="6103344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50" i="1" dirty="0">
                <a:solidFill>
                  <a:srgbClr val="6E6E6E"/>
                </a:solidFill>
                <a:latin typeface="Arial"/>
              </a:rPr>
              <a:t>Sources: Kotler, Keller and Chernev (2022); McCarthy (1964); Keller (2013); Wedel and Kamakura (2000).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128016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 dirty="0"/>
          </a:p>
        </p:txBody>
      </p:sp>
      <p:sp>
        <p:nvSpPr>
          <p:cNvPr id="3" name="Text 1"/>
          <p:cNvSpPr/>
          <p:nvPr/>
        </p:nvSpPr>
        <p:spPr>
          <a:xfrm>
            <a:off x="609600" y="121920"/>
            <a:ext cx="10972800" cy="1036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  |  Segmentation &amp; Online Strategy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487680" y="1402080"/>
            <a:ext cx="5364480" cy="487680"/>
          </a:xfrm>
          <a:prstGeom prst="rect">
            <a:avLst/>
          </a:prstGeom>
          <a:solidFill>
            <a:srgbClr val="FEF4FE"/>
          </a:solidFill>
          <a:ln/>
        </p:spPr>
        <p:txBody>
          <a:bodyPr wrap="square" rtlCol="0" anchor="ctr"/>
          <a:lstStyle/>
          <a:p>
            <a:r>
              <a:rPr lang="en-US" sz="2000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Segmentation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487680" y="195072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DAF2E8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6" name="Shape 4"/>
          <p:cNvSpPr/>
          <p:nvPr/>
        </p:nvSpPr>
        <p:spPr>
          <a:xfrm>
            <a:off x="609600" y="2048256"/>
            <a:ext cx="1402080" cy="341376"/>
          </a:xfrm>
          <a:prstGeom prst="roundRect">
            <a:avLst>
              <a:gd name="adj" fmla="val 14286"/>
            </a:avLst>
          </a:prstGeom>
          <a:solidFill>
            <a:schemeClr val="bg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5"/>
          <p:cNvSpPr/>
          <p:nvPr/>
        </p:nvSpPr>
        <p:spPr>
          <a:xfrm>
            <a:off x="609600" y="2048256"/>
            <a:ext cx="140208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Demographic</a:t>
            </a:r>
            <a:endParaRPr lang="en-US" sz="1067" dirty="0"/>
          </a:p>
        </p:txBody>
      </p:sp>
      <p:sp>
        <p:nvSpPr>
          <p:cNvPr id="8" name="Text 6"/>
          <p:cNvSpPr/>
          <p:nvPr/>
        </p:nvSpPr>
        <p:spPr>
          <a:xfrm>
            <a:off x="609600" y="243840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33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18–35, Gen Z &amp; Millennials, middle income</a:t>
            </a:r>
            <a:endParaRPr lang="en-US" sz="1333" dirty="0"/>
          </a:p>
        </p:txBody>
      </p:sp>
      <p:sp>
        <p:nvSpPr>
          <p:cNvPr id="9" name="Shape 7"/>
          <p:cNvSpPr/>
          <p:nvPr/>
        </p:nvSpPr>
        <p:spPr>
          <a:xfrm>
            <a:off x="487680" y="304800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DAF2E8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hape 8"/>
          <p:cNvSpPr/>
          <p:nvPr/>
        </p:nvSpPr>
        <p:spPr>
          <a:xfrm>
            <a:off x="609600" y="3145536"/>
            <a:ext cx="1402080" cy="341376"/>
          </a:xfrm>
          <a:prstGeom prst="roundRect">
            <a:avLst>
              <a:gd name="adj" fmla="val 14286"/>
            </a:avLst>
          </a:prstGeom>
          <a:solidFill>
            <a:schemeClr val="bg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/>
        </p:nvSpPr>
        <p:spPr>
          <a:xfrm>
            <a:off x="609600" y="3145536"/>
            <a:ext cx="140208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Geographic</a:t>
            </a:r>
            <a:endParaRPr lang="en-US" sz="1067" dirty="0"/>
          </a:p>
        </p:txBody>
      </p:sp>
      <p:sp>
        <p:nvSpPr>
          <p:cNvPr id="12" name="Text 10"/>
          <p:cNvSpPr/>
          <p:nvPr/>
        </p:nvSpPr>
        <p:spPr>
          <a:xfrm>
            <a:off x="609600" y="353568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33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UK, US, Canada, Europe — urban fitness hubs</a:t>
            </a:r>
            <a:endParaRPr lang="en-US" sz="1333" dirty="0"/>
          </a:p>
        </p:txBody>
      </p:sp>
      <p:sp>
        <p:nvSpPr>
          <p:cNvPr id="13" name="Shape 11"/>
          <p:cNvSpPr/>
          <p:nvPr/>
        </p:nvSpPr>
        <p:spPr>
          <a:xfrm>
            <a:off x="487680" y="414528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DAF2E8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dirty="0"/>
          </a:p>
        </p:txBody>
      </p:sp>
      <p:sp>
        <p:nvSpPr>
          <p:cNvPr id="14" name="Shape 12"/>
          <p:cNvSpPr/>
          <p:nvPr/>
        </p:nvSpPr>
        <p:spPr>
          <a:xfrm>
            <a:off x="609600" y="4242816"/>
            <a:ext cx="1402080" cy="341376"/>
          </a:xfrm>
          <a:prstGeom prst="roundRect">
            <a:avLst>
              <a:gd name="adj" fmla="val 14286"/>
            </a:avLst>
          </a:prstGeom>
          <a:solidFill>
            <a:schemeClr val="bg1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5" name="Text 13"/>
          <p:cNvSpPr/>
          <p:nvPr/>
        </p:nvSpPr>
        <p:spPr>
          <a:xfrm>
            <a:off x="609600" y="4242816"/>
            <a:ext cx="1402080" cy="34137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Psychographic</a:t>
            </a:r>
            <a:endParaRPr lang="en-US" sz="1067" dirty="0"/>
          </a:p>
        </p:txBody>
      </p:sp>
      <p:sp>
        <p:nvSpPr>
          <p:cNvPr id="16" name="Text 14"/>
          <p:cNvSpPr/>
          <p:nvPr/>
        </p:nvSpPr>
        <p:spPr>
          <a:xfrm>
            <a:off x="609600" y="4632960"/>
            <a:ext cx="5120640" cy="365760"/>
          </a:xfrm>
          <a:prstGeom prst="rect">
            <a:avLst/>
          </a:prstGeom>
          <a:solidFill>
            <a:srgbClr val="DAF2E8"/>
          </a:solidFill>
          <a:ln/>
        </p:spPr>
        <p:txBody>
          <a:bodyPr wrap="square" rtlCol="0" anchor="ctr"/>
          <a:lstStyle/>
          <a:p>
            <a:r>
              <a:rPr lang="en-US" sz="1333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Fitness as core identity, not just a hobby (Keller, 2013)</a:t>
            </a:r>
            <a:endParaRPr lang="en-US" sz="1333" dirty="0"/>
          </a:p>
        </p:txBody>
      </p:sp>
      <p:sp>
        <p:nvSpPr>
          <p:cNvPr id="17" name="Shape 15"/>
          <p:cNvSpPr/>
          <p:nvPr/>
        </p:nvSpPr>
        <p:spPr>
          <a:xfrm>
            <a:off x="487680" y="524256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DAF2E8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8" name="Shape 16"/>
          <p:cNvSpPr/>
          <p:nvPr/>
        </p:nvSpPr>
        <p:spPr>
          <a:xfrm>
            <a:off x="609600" y="5340096"/>
            <a:ext cx="1402080" cy="341376"/>
          </a:xfrm>
          <a:prstGeom prst="roundRect">
            <a:avLst>
              <a:gd name="adj" fmla="val 14286"/>
            </a:avLst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Text 17"/>
          <p:cNvSpPr/>
          <p:nvPr/>
        </p:nvSpPr>
        <p:spPr>
          <a:xfrm>
            <a:off x="609600" y="5340096"/>
            <a:ext cx="1402080" cy="341376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</a:t>
            </a:r>
            <a:endParaRPr lang="en-US" sz="1067" dirty="0"/>
          </a:p>
        </p:txBody>
      </p:sp>
      <p:sp>
        <p:nvSpPr>
          <p:cNvPr id="20" name="Text 18"/>
          <p:cNvSpPr/>
          <p:nvPr/>
        </p:nvSpPr>
        <p:spPr>
          <a:xfrm>
            <a:off x="609600" y="5730240"/>
            <a:ext cx="51206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333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gym-goers, high social media engagement</a:t>
            </a:r>
            <a:endParaRPr lang="en-US" sz="1333" dirty="0"/>
          </a:p>
        </p:txBody>
      </p:sp>
      <p:sp>
        <p:nvSpPr>
          <p:cNvPr id="21" name="Text 19"/>
          <p:cNvSpPr/>
          <p:nvPr/>
        </p:nvSpPr>
        <p:spPr>
          <a:xfrm>
            <a:off x="6339840" y="1402080"/>
            <a:ext cx="5364480" cy="487680"/>
          </a:xfrm>
          <a:prstGeom prst="rect">
            <a:avLst/>
          </a:prstGeom>
          <a:solidFill>
            <a:srgbClr val="FEF4FE"/>
          </a:solidFill>
          <a:ln/>
        </p:spPr>
        <p:txBody>
          <a:bodyPr wrap="square" rtlCol="0" anchor="ctr"/>
          <a:lstStyle/>
          <a:p>
            <a:r>
              <a:rPr lang="en-US" sz="2000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Strategy</a:t>
            </a:r>
            <a:endParaRPr lang="en-US" sz="2000" dirty="0"/>
          </a:p>
        </p:txBody>
      </p:sp>
      <p:sp>
        <p:nvSpPr>
          <p:cNvPr id="22" name="Shape 20"/>
          <p:cNvSpPr/>
          <p:nvPr/>
        </p:nvSpPr>
        <p:spPr>
          <a:xfrm>
            <a:off x="6339840" y="195072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FFE5E5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 dirty="0"/>
          </a:p>
        </p:txBody>
      </p:sp>
      <p:pic>
        <p:nvPicPr>
          <p:cNvPr id="2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6144" y="2097024"/>
            <a:ext cx="390144" cy="390144"/>
          </a:xfrm>
          <a:prstGeom prst="rect">
            <a:avLst/>
          </a:prstGeom>
        </p:spPr>
      </p:pic>
      <p:sp>
        <p:nvSpPr>
          <p:cNvPr id="24" name="Text 21"/>
          <p:cNvSpPr/>
          <p:nvPr/>
        </p:nvSpPr>
        <p:spPr>
          <a:xfrm>
            <a:off x="6949440" y="2048256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Influencer Marketing</a:t>
            </a:r>
            <a:endParaRPr lang="en-US" sz="1467" dirty="0"/>
          </a:p>
        </p:txBody>
      </p:sp>
      <p:sp>
        <p:nvSpPr>
          <p:cNvPr id="25" name="Text 22"/>
          <p:cNvSpPr/>
          <p:nvPr/>
        </p:nvSpPr>
        <p:spPr>
          <a:xfrm>
            <a:off x="6949440" y="243840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Gymshark Athlete ambassador programme — authentic peer recommendations (Brown &amp; Hayes, 2008)</a:t>
            </a:r>
            <a:endParaRPr lang="en-US" sz="1267" dirty="0"/>
          </a:p>
        </p:txBody>
      </p:sp>
      <p:sp>
        <p:nvSpPr>
          <p:cNvPr id="26" name="Shape 23"/>
          <p:cNvSpPr/>
          <p:nvPr/>
        </p:nvSpPr>
        <p:spPr>
          <a:xfrm>
            <a:off x="6339840" y="304800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FFE5E5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2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144" y="3194304"/>
            <a:ext cx="390144" cy="390144"/>
          </a:xfrm>
          <a:prstGeom prst="rect">
            <a:avLst/>
          </a:prstGeom>
        </p:spPr>
      </p:pic>
      <p:sp>
        <p:nvSpPr>
          <p:cNvPr id="28" name="Text 24"/>
          <p:cNvSpPr/>
          <p:nvPr/>
        </p:nvSpPr>
        <p:spPr>
          <a:xfrm>
            <a:off x="6949440" y="3145536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</a:t>
            </a:r>
            <a:endParaRPr lang="en-US" sz="1467" dirty="0"/>
          </a:p>
        </p:txBody>
      </p:sp>
      <p:sp>
        <p:nvSpPr>
          <p:cNvPr id="29" name="Text 25"/>
          <p:cNvSpPr/>
          <p:nvPr/>
        </p:nvSpPr>
        <p:spPr>
          <a:xfrm>
            <a:off x="6949440" y="353568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Instagram, TikTok, YouTube, Facebook &amp; X — directly reaching 18–35 consumers</a:t>
            </a:r>
            <a:endParaRPr lang="en-US" sz="1267" dirty="0"/>
          </a:p>
        </p:txBody>
      </p:sp>
      <p:sp>
        <p:nvSpPr>
          <p:cNvPr id="30" name="Shape 26"/>
          <p:cNvSpPr/>
          <p:nvPr/>
        </p:nvSpPr>
        <p:spPr>
          <a:xfrm>
            <a:off x="6339840" y="414528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FFE5E5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3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6144" y="4291584"/>
            <a:ext cx="390144" cy="390144"/>
          </a:xfrm>
          <a:prstGeom prst="rect">
            <a:avLst/>
          </a:prstGeom>
          <a:solidFill>
            <a:srgbClr val="FFE5E5"/>
          </a:solidFill>
        </p:spPr>
      </p:pic>
      <p:sp>
        <p:nvSpPr>
          <p:cNvPr id="32" name="Text 27"/>
          <p:cNvSpPr/>
          <p:nvPr/>
        </p:nvSpPr>
        <p:spPr>
          <a:xfrm>
            <a:off x="6949440" y="4242816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&amp; SEO</a:t>
            </a:r>
            <a:endParaRPr lang="en-US" sz="1467" dirty="0"/>
          </a:p>
        </p:txBody>
      </p:sp>
      <p:sp>
        <p:nvSpPr>
          <p:cNvPr id="33" name="Text 28"/>
          <p:cNvSpPr/>
          <p:nvPr/>
        </p:nvSpPr>
        <p:spPr>
          <a:xfrm>
            <a:off x="6949440" y="463296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Workout guides, motivational content and organic search to reduce paid ad dependence</a:t>
            </a:r>
            <a:endParaRPr lang="en-US" sz="1267" dirty="0"/>
          </a:p>
        </p:txBody>
      </p:sp>
      <p:sp>
        <p:nvSpPr>
          <p:cNvPr id="34" name="Shape 29"/>
          <p:cNvSpPr/>
          <p:nvPr/>
        </p:nvSpPr>
        <p:spPr>
          <a:xfrm>
            <a:off x="6339840" y="5242560"/>
            <a:ext cx="5364480" cy="950976"/>
          </a:xfrm>
          <a:prstGeom prst="roundRect">
            <a:avLst>
              <a:gd name="adj" fmla="val 7692"/>
            </a:avLst>
          </a:prstGeom>
          <a:solidFill>
            <a:srgbClr val="FFE5E5"/>
          </a:solidFill>
          <a:ln/>
          <a:effectLst>
            <a:outerShdw blurRad="50800" dist="127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3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6144" y="5388864"/>
            <a:ext cx="390144" cy="390144"/>
          </a:xfrm>
          <a:prstGeom prst="rect">
            <a:avLst/>
          </a:prstGeom>
          <a:solidFill>
            <a:srgbClr val="FFE5E5"/>
          </a:solidFill>
          <a:ln>
            <a:solidFill>
              <a:schemeClr val="accent1"/>
            </a:solidFill>
          </a:ln>
        </p:spPr>
      </p:pic>
      <p:sp>
        <p:nvSpPr>
          <p:cNvPr id="36" name="Text 30"/>
          <p:cNvSpPr/>
          <p:nvPr/>
        </p:nvSpPr>
        <p:spPr>
          <a:xfrm>
            <a:off x="6949440" y="5340096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Owned Media</a:t>
            </a:r>
            <a:endParaRPr lang="en-US" sz="1467" dirty="0"/>
          </a:p>
        </p:txBody>
      </p:sp>
      <p:sp>
        <p:nvSpPr>
          <p:cNvPr id="37" name="Text 31"/>
          <p:cNvSpPr/>
          <p:nvPr/>
        </p:nvSpPr>
        <p:spPr>
          <a:xfrm>
            <a:off x="6949440" y="5730240"/>
            <a:ext cx="4632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Website, app and loyalty programme to reduce reliance on third-party platforms</a:t>
            </a:r>
            <a:endParaRPr lang="en-US" sz="1267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8A6AC59-2FF1-DAED-2174-FFCA1044CA14}"/>
              </a:ext>
            </a:extLst>
          </p:cNvPr>
          <p:cNvSpPr txBox="1"/>
          <p:nvPr/>
        </p:nvSpPr>
        <p:spPr>
          <a:xfrm>
            <a:off x="905692" y="6367641"/>
            <a:ext cx="907433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solidFill>
                  <a:srgbClr val="1F223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issue: algorithm changes and rising ad costs mean owned customer relationships are increasingly important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8EDC74C-C8C0-AB1E-B96D-227EF91B7EF3}"/>
              </a:ext>
            </a:extLst>
          </p:cNvPr>
          <p:cNvSpPr txBox="1"/>
          <p:nvPr/>
        </p:nvSpPr>
        <p:spPr>
          <a:xfrm>
            <a:off x="9779726" y="6506140"/>
            <a:ext cx="6096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 err="1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</a:t>
            </a:r>
            <a:r>
              <a:rPr lang="en-US" sz="9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Business Plan | Task 2 | 7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CDB5548-96C1-02D6-E6B3-F6CAAF6BE164}"/>
              </a:ext>
            </a:extLst>
          </p:cNvPr>
          <p:cNvSpPr txBox="1"/>
          <p:nvPr/>
        </p:nvSpPr>
        <p:spPr>
          <a:xfrm>
            <a:off x="137607" y="6650042"/>
            <a:ext cx="7937652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50" i="1" dirty="0">
                <a:solidFill>
                  <a:srgbClr val="6E6E6E"/>
                </a:solidFill>
                <a:latin typeface="Arial"/>
              </a:rPr>
              <a:t>Sources: Chaffey and Ellis-Chadwick (2022); Brown and Hayes (2008); Tiago and Veríssimo (2014).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7">
            <a:extLst>
              <a:ext uri="{FF2B5EF4-FFF2-40B4-BE49-F238E27FC236}">
                <a16:creationId xmlns:a16="http://schemas.microsoft.com/office/drawing/2014/main" id="{2F720255-A049-E71E-3BB2-7281128370B6}"/>
              </a:ext>
            </a:extLst>
          </p:cNvPr>
          <p:cNvSpPr/>
          <p:nvPr/>
        </p:nvSpPr>
        <p:spPr>
          <a:xfrm>
            <a:off x="7593873" y="914400"/>
            <a:ext cx="4728755" cy="5821680"/>
          </a:xfrm>
          <a:prstGeom prst="rect">
            <a:avLst/>
          </a:prstGeom>
          <a:solidFill>
            <a:srgbClr val="1F2237">
              <a:alpha val="28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FA98CF-C012-B7D8-F483-726AF4065B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93873" y="269966"/>
            <a:ext cx="4659540" cy="6897188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12192000" cy="128016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121920"/>
            <a:ext cx="10972800" cy="1036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  |  Financial Performance</a:t>
            </a:r>
            <a:endParaRPr lang="en-US" sz="3467" dirty="0"/>
          </a:p>
        </p:txBody>
      </p:sp>
      <p:sp>
        <p:nvSpPr>
          <p:cNvPr id="5" name="Text 2"/>
          <p:cNvSpPr/>
          <p:nvPr/>
        </p:nvSpPr>
        <p:spPr>
          <a:xfrm>
            <a:off x="7680960" y="1402080"/>
            <a:ext cx="4145280" cy="487680"/>
          </a:xfrm>
          <a:prstGeom prst="rect">
            <a:avLst/>
          </a:prstGeom>
          <a:solidFill>
            <a:schemeClr val="bg1"/>
          </a:solidFill>
          <a:ln/>
        </p:spPr>
        <p:txBody>
          <a:bodyPr wrap="square" rtlCol="0" anchor="ctr"/>
          <a:lstStyle/>
          <a:p>
            <a:r>
              <a:rPr lang="en-US" sz="1867" b="1" dirty="0">
                <a:solidFill>
                  <a:srgbClr val="1A1A2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Milestones</a:t>
            </a:r>
            <a:endParaRPr lang="en-US" sz="1867" dirty="0"/>
          </a:p>
        </p:txBody>
      </p:sp>
      <p:sp>
        <p:nvSpPr>
          <p:cNvPr id="6" name="Shape 3"/>
          <p:cNvSpPr/>
          <p:nvPr/>
        </p:nvSpPr>
        <p:spPr>
          <a:xfrm>
            <a:off x="7741920" y="1975104"/>
            <a:ext cx="609600" cy="609600"/>
          </a:xfrm>
          <a:prstGeom prst="ellipse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7" name="Text 4"/>
          <p:cNvSpPr/>
          <p:nvPr/>
        </p:nvSpPr>
        <p:spPr>
          <a:xfrm>
            <a:off x="7741920" y="1975104"/>
            <a:ext cx="609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</a:t>
            </a:r>
            <a:endParaRPr lang="en-US" sz="1067" dirty="0"/>
          </a:p>
        </p:txBody>
      </p:sp>
      <p:sp>
        <p:nvSpPr>
          <p:cNvPr id="8" name="Text 5"/>
          <p:cNvSpPr/>
          <p:nvPr/>
        </p:nvSpPr>
        <p:spPr>
          <a:xfrm>
            <a:off x="8436864" y="2011680"/>
            <a:ext cx="341376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Founded in a garage by Ben Francis with personal savings (bootstrapping — Burns, 2022)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7741920" y="2828544"/>
            <a:ext cx="609600" cy="609600"/>
          </a:xfrm>
          <a:prstGeom prst="ellipse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0" name="Text 7"/>
          <p:cNvSpPr/>
          <p:nvPr/>
        </p:nvSpPr>
        <p:spPr>
          <a:xfrm>
            <a:off x="7741920" y="2828544"/>
            <a:ext cx="609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</a:t>
            </a:r>
            <a:endParaRPr lang="en-US" sz="1067" dirty="0"/>
          </a:p>
        </p:txBody>
      </p:sp>
      <p:sp>
        <p:nvSpPr>
          <p:cNvPr id="11" name="Text 8"/>
          <p:cNvSpPr/>
          <p:nvPr/>
        </p:nvSpPr>
        <p:spPr>
          <a:xfrm>
            <a:off x="8436864" y="2865120"/>
            <a:ext cx="341376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£176M revenue. DTC e-commerce model fully operational globally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7741920" y="3681984"/>
            <a:ext cx="609600" cy="609600"/>
          </a:xfrm>
          <a:prstGeom prst="ellipse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3" name="Text 10"/>
          <p:cNvSpPr/>
          <p:nvPr/>
        </p:nvSpPr>
        <p:spPr>
          <a:xfrm>
            <a:off x="7741920" y="3681984"/>
            <a:ext cx="609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</a:t>
            </a:r>
            <a:endParaRPr lang="en-US" sz="1067" dirty="0"/>
          </a:p>
        </p:txBody>
      </p:sp>
      <p:sp>
        <p:nvSpPr>
          <p:cNvPr id="14" name="Text 11"/>
          <p:cNvSpPr/>
          <p:nvPr/>
        </p:nvSpPr>
        <p:spPr>
          <a:xfrm>
            <a:off x="8436864" y="3718560"/>
            <a:ext cx="341376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General Atlantic investment — £1BN+ unicorn valuation (General Atlantic, 2020)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7741920" y="4535424"/>
            <a:ext cx="609600" cy="609600"/>
          </a:xfrm>
          <a:prstGeom prst="ellipse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6" name="Text 13"/>
          <p:cNvSpPr/>
          <p:nvPr/>
        </p:nvSpPr>
        <p:spPr>
          <a:xfrm>
            <a:off x="7741920" y="4535424"/>
            <a:ext cx="609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</a:t>
            </a:r>
            <a:endParaRPr lang="en-US" sz="1067" dirty="0"/>
          </a:p>
        </p:txBody>
      </p:sp>
      <p:sp>
        <p:nvSpPr>
          <p:cNvPr id="17" name="Text 14"/>
          <p:cNvSpPr/>
          <p:nvPr/>
        </p:nvSpPr>
        <p:spPr>
          <a:xfrm>
            <a:off x="8436864" y="4572000"/>
            <a:ext cx="341376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£437M revenue. Continued growth through COVID disruption</a:t>
            </a:r>
            <a:endParaRPr lang="en-US" sz="1200" dirty="0"/>
          </a:p>
        </p:txBody>
      </p:sp>
      <p:sp>
        <p:nvSpPr>
          <p:cNvPr id="18" name="Shape 15"/>
          <p:cNvSpPr/>
          <p:nvPr/>
        </p:nvSpPr>
        <p:spPr>
          <a:xfrm>
            <a:off x="7741920" y="5388864"/>
            <a:ext cx="609600" cy="609600"/>
          </a:xfrm>
          <a:prstGeom prst="ellipse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19" name="Text 16"/>
          <p:cNvSpPr/>
          <p:nvPr/>
        </p:nvSpPr>
        <p:spPr>
          <a:xfrm>
            <a:off x="7741920" y="5388864"/>
            <a:ext cx="60960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067" b="1" dirty="0">
                <a:solidFill>
                  <a:srgbClr val="2ECC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sz="1067" dirty="0"/>
          </a:p>
        </p:txBody>
      </p:sp>
      <p:sp>
        <p:nvSpPr>
          <p:cNvPr id="20" name="Text 17"/>
          <p:cNvSpPr/>
          <p:nvPr/>
        </p:nvSpPr>
        <p:spPr>
          <a:xfrm>
            <a:off x="8436864" y="5425440"/>
            <a:ext cx="3413760" cy="609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00" dirty="0">
                <a:solidFill>
                  <a:srgbClr val="4A556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</a:t>
            </a: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607M revenue. Omnichannel expansion — flagship stores in London &amp; New York</a:t>
            </a:r>
            <a:endParaRPr lang="en-US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F657B54-697C-B0B2-2887-835EEA8E45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485" y="1631635"/>
            <a:ext cx="7191084" cy="4657344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4AC1AF5D-7E7C-7315-BA38-91D2682ABD14}"/>
              </a:ext>
            </a:extLst>
          </p:cNvPr>
          <p:cNvSpPr txBox="1"/>
          <p:nvPr/>
        </p:nvSpPr>
        <p:spPr>
          <a:xfrm>
            <a:off x="4590919" y="6542918"/>
            <a:ext cx="618008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US" sz="800" dirty="0" err="1">
                <a:solidFill>
                  <a:srgbClr val="64748B"/>
                </a:solidFill>
              </a:rPr>
              <a:t>Gymshark</a:t>
            </a:r>
            <a:r>
              <a:rPr lang="en-US" sz="800" dirty="0">
                <a:solidFill>
                  <a:srgbClr val="64748B"/>
                </a:solidFill>
              </a:rPr>
              <a:t> Business Plan | Task 2 | 8</a:t>
            </a:r>
            <a:endParaRPr lang="en-US" sz="8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CF95B71-E879-6E55-F4F5-2D62D3B76118}"/>
              </a:ext>
            </a:extLst>
          </p:cNvPr>
          <p:cNvSpPr txBox="1"/>
          <p:nvPr/>
        </p:nvSpPr>
        <p:spPr>
          <a:xfrm>
            <a:off x="609600" y="6478850"/>
            <a:ext cx="6169306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50" i="1" dirty="0">
                <a:solidFill>
                  <a:srgbClr val="6E6E6E"/>
                </a:solidFill>
                <a:latin typeface="Arial"/>
              </a:rPr>
              <a:t>Sources: </a:t>
            </a:r>
            <a:r>
              <a:rPr lang="en-US" sz="750" i="1" dirty="0" err="1">
                <a:solidFill>
                  <a:srgbClr val="6E6E6E"/>
                </a:solidFill>
                <a:latin typeface="Arial"/>
              </a:rPr>
              <a:t>Gymshark</a:t>
            </a:r>
            <a:r>
              <a:rPr lang="en-US" sz="750" i="1" dirty="0">
                <a:solidFill>
                  <a:srgbClr val="6E6E6E"/>
                </a:solidFill>
                <a:latin typeface="Arial"/>
              </a:rPr>
              <a:t> (2025); General Atlantic (2020); Burns (2022); The Industry Fashion (2024).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365760"/>
            <a:ext cx="10972800" cy="853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  |  Key Takeaways</a:t>
            </a:r>
            <a:endParaRPr lang="en-US" sz="3733" dirty="0"/>
          </a:p>
        </p:txBody>
      </p:sp>
      <p:sp>
        <p:nvSpPr>
          <p:cNvPr id="3" name="Text 1"/>
          <p:cNvSpPr/>
          <p:nvPr/>
        </p:nvSpPr>
        <p:spPr>
          <a:xfrm>
            <a:off x="1" y="0"/>
            <a:ext cx="12191999" cy="962025"/>
          </a:xfrm>
          <a:prstGeom prst="rect">
            <a:avLst/>
          </a:prstGeom>
          <a:solidFill>
            <a:schemeClr val="tx2"/>
          </a:solidFill>
          <a:ln/>
        </p:spPr>
        <p:txBody>
          <a:bodyPr wrap="square" rtlCol="0" anchor="ctr"/>
          <a:lstStyle/>
          <a:p>
            <a:r>
              <a:rPr lang="en-US" sz="2400" i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Gymshark a compelling entrepreneurial case study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889760"/>
            <a:ext cx="3657600" cy="2097024"/>
          </a:xfrm>
          <a:prstGeom prst="roundRect">
            <a:avLst>
              <a:gd name="adj" fmla="val 4651"/>
            </a:avLst>
          </a:prstGeom>
          <a:solidFill>
            <a:srgbClr val="D8F2F4"/>
          </a:solidFill>
          <a:ln/>
          <a:effectLst>
            <a:outerShdw blurRad="101600" dist="38100" dir="27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GB" sz="2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560" y="2072640"/>
            <a:ext cx="463296" cy="463296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219200" y="2072640"/>
            <a:ext cx="280416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Community is our moat</a:t>
            </a:r>
            <a:endParaRPr lang="en-US" sz="1467" dirty="0"/>
          </a:p>
        </p:txBody>
      </p:sp>
      <p:sp>
        <p:nvSpPr>
          <p:cNvPr id="7" name="Text 4"/>
          <p:cNvSpPr/>
          <p:nvPr/>
        </p:nvSpPr>
        <p:spPr>
          <a:xfrm>
            <a:off x="670560" y="2645664"/>
            <a:ext cx="335280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latin typeface="Arial" pitchFamily="34" charset="0"/>
                <a:ea typeface="Arial" pitchFamily="34" charset="-122"/>
                <a:cs typeface="Arial" pitchFamily="34" charset="-120"/>
              </a:rPr>
              <a:t>Barney's (1991) RBV: our loyal community is valuable, rare and hard to imitate — our strongest competitive advantage.</a:t>
            </a:r>
            <a:endParaRPr lang="en-US" sz="1267" dirty="0"/>
          </a:p>
        </p:txBody>
      </p:sp>
      <p:sp>
        <p:nvSpPr>
          <p:cNvPr id="8" name="Shape 5"/>
          <p:cNvSpPr/>
          <p:nvPr/>
        </p:nvSpPr>
        <p:spPr>
          <a:xfrm>
            <a:off x="4389120" y="1889760"/>
            <a:ext cx="3657600" cy="2097024"/>
          </a:xfrm>
          <a:prstGeom prst="roundRect">
            <a:avLst>
              <a:gd name="adj" fmla="val 4651"/>
            </a:avLst>
          </a:prstGeom>
          <a:solidFill>
            <a:srgbClr val="FAD2F9"/>
          </a:solidFill>
          <a:ln/>
          <a:effectLst>
            <a:outerShdw blurRad="101600" dist="38100" dir="27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072640"/>
            <a:ext cx="463296" cy="46329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120640" y="2072640"/>
            <a:ext cx="280416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Digital-first disruption</a:t>
            </a:r>
            <a:endParaRPr lang="en-US" sz="1467" dirty="0"/>
          </a:p>
        </p:txBody>
      </p:sp>
      <p:sp>
        <p:nvSpPr>
          <p:cNvPr id="11" name="Text 7"/>
          <p:cNvSpPr/>
          <p:nvPr/>
        </p:nvSpPr>
        <p:spPr>
          <a:xfrm>
            <a:off x="4572000" y="2645664"/>
            <a:ext cx="335280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latin typeface="Arial" pitchFamily="34" charset="0"/>
                <a:ea typeface="Arial" pitchFamily="34" charset="-122"/>
                <a:cs typeface="Arial" pitchFamily="34" charset="-120"/>
              </a:rPr>
              <a:t>Pioneering influencer marketing enabled us to outpunch our weight against billion-dollar rivals without a traditional ad budget.</a:t>
            </a:r>
            <a:endParaRPr lang="en-US" sz="1267" dirty="0"/>
          </a:p>
        </p:txBody>
      </p:sp>
      <p:sp>
        <p:nvSpPr>
          <p:cNvPr id="12" name="Shape 8"/>
          <p:cNvSpPr/>
          <p:nvPr/>
        </p:nvSpPr>
        <p:spPr>
          <a:xfrm>
            <a:off x="8290560" y="1889760"/>
            <a:ext cx="3657600" cy="2097024"/>
          </a:xfrm>
          <a:prstGeom prst="roundRect">
            <a:avLst>
              <a:gd name="adj" fmla="val 4651"/>
            </a:avLst>
          </a:prstGeom>
          <a:solidFill>
            <a:srgbClr val="DAF2E8"/>
          </a:solidFill>
          <a:ln/>
          <a:effectLst>
            <a:outerShdw blurRad="101600" dist="38100" dir="27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3440" y="2072640"/>
            <a:ext cx="463296" cy="463296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9022080" y="2072640"/>
            <a:ext cx="280416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Tight segmentation wins</a:t>
            </a:r>
            <a:endParaRPr lang="en-US" sz="1467" dirty="0"/>
          </a:p>
        </p:txBody>
      </p:sp>
      <p:sp>
        <p:nvSpPr>
          <p:cNvPr id="15" name="Text 10"/>
          <p:cNvSpPr/>
          <p:nvPr/>
        </p:nvSpPr>
        <p:spPr>
          <a:xfrm>
            <a:off x="8473440" y="2645664"/>
            <a:ext cx="335280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latin typeface="Arial" pitchFamily="34" charset="0"/>
                <a:ea typeface="Arial" pitchFamily="34" charset="-122"/>
                <a:cs typeface="Arial" pitchFamily="34" charset="-120"/>
              </a:rPr>
              <a:t>Psychographic focus on fitness-identity consumers created deep loyalty but requires broadening as we scale globally</a:t>
            </a:r>
            <a:r>
              <a:rPr lang="en-US" sz="1267" dirty="0">
                <a:solidFill>
                  <a:srgbClr val="CBD5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267" dirty="0"/>
          </a:p>
        </p:txBody>
      </p:sp>
      <p:sp>
        <p:nvSpPr>
          <p:cNvPr id="16" name="Shape 11"/>
          <p:cNvSpPr/>
          <p:nvPr/>
        </p:nvSpPr>
        <p:spPr>
          <a:xfrm>
            <a:off x="487680" y="4145280"/>
            <a:ext cx="3657600" cy="2097024"/>
          </a:xfrm>
          <a:prstGeom prst="roundRect">
            <a:avLst>
              <a:gd name="adj" fmla="val 4651"/>
            </a:avLst>
          </a:prstGeom>
          <a:solidFill>
            <a:srgbClr val="FEF4FE"/>
          </a:solidFill>
          <a:ln/>
          <a:effectLst>
            <a:outerShdw blurRad="101600" dist="38100" dir="27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560" y="4328160"/>
            <a:ext cx="463296" cy="463296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1219200" y="4328160"/>
            <a:ext cx="280416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Bootstrapping to unicorn</a:t>
            </a:r>
            <a:endParaRPr lang="en-US" sz="1467" dirty="0"/>
          </a:p>
        </p:txBody>
      </p:sp>
      <p:sp>
        <p:nvSpPr>
          <p:cNvPr id="19" name="Text 13"/>
          <p:cNvSpPr/>
          <p:nvPr/>
        </p:nvSpPr>
        <p:spPr>
          <a:xfrm>
            <a:off x="670560" y="4901184"/>
            <a:ext cx="335280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latin typeface="Arial" pitchFamily="34" charset="0"/>
                <a:ea typeface="Arial" pitchFamily="34" charset="-122"/>
                <a:cs typeface="Arial" pitchFamily="34" charset="-120"/>
              </a:rPr>
              <a:t>£176m to £607m revenue in 5 years. General Atlantic's £1BN+ valuation confirmed our model — now managing profitability under expansion pressure.</a:t>
            </a:r>
            <a:endParaRPr lang="en-US" sz="1267" dirty="0"/>
          </a:p>
        </p:txBody>
      </p:sp>
      <p:sp>
        <p:nvSpPr>
          <p:cNvPr id="20" name="Shape 14"/>
          <p:cNvSpPr/>
          <p:nvPr/>
        </p:nvSpPr>
        <p:spPr>
          <a:xfrm>
            <a:off x="4389120" y="4145280"/>
            <a:ext cx="3657600" cy="2097024"/>
          </a:xfrm>
          <a:prstGeom prst="roundRect">
            <a:avLst>
              <a:gd name="adj" fmla="val 4651"/>
            </a:avLst>
          </a:prstGeom>
          <a:solidFill>
            <a:srgbClr val="DAF2E8"/>
          </a:solidFill>
          <a:ln/>
          <a:effectLst>
            <a:outerShdw blurRad="101600" dist="38100" dir="27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4328160"/>
            <a:ext cx="463296" cy="463296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5120640" y="4328160"/>
            <a:ext cx="280416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The road ahead</a:t>
            </a:r>
            <a:endParaRPr lang="en-US" sz="1467" dirty="0"/>
          </a:p>
        </p:txBody>
      </p:sp>
      <p:sp>
        <p:nvSpPr>
          <p:cNvPr id="23" name="Text 16"/>
          <p:cNvSpPr/>
          <p:nvPr/>
        </p:nvSpPr>
        <p:spPr>
          <a:xfrm>
            <a:off x="4572000" y="4901184"/>
            <a:ext cx="335280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latin typeface="Arial" pitchFamily="34" charset="0"/>
                <a:ea typeface="Arial" pitchFamily="34" charset="-122"/>
                <a:cs typeface="Arial" pitchFamily="34" charset="-120"/>
              </a:rPr>
              <a:t>International markets, sustainability credibility and owned media investment are critical to sustaining our competitive position.</a:t>
            </a:r>
            <a:endParaRPr lang="en-US" sz="1267" dirty="0"/>
          </a:p>
        </p:txBody>
      </p:sp>
      <p:sp>
        <p:nvSpPr>
          <p:cNvPr id="24" name="Shape 17"/>
          <p:cNvSpPr/>
          <p:nvPr/>
        </p:nvSpPr>
        <p:spPr>
          <a:xfrm>
            <a:off x="8290560" y="4145280"/>
            <a:ext cx="3657600" cy="2097024"/>
          </a:xfrm>
          <a:prstGeom prst="roundRect">
            <a:avLst>
              <a:gd name="adj" fmla="val 4651"/>
            </a:avLst>
          </a:prstGeom>
          <a:solidFill>
            <a:srgbClr val="FFE5E5"/>
          </a:solidFill>
          <a:ln/>
          <a:effectLst>
            <a:outerShdw blurRad="101600" dist="38100" dir="2700000" algn="bl" rotWithShape="0">
              <a:srgbClr val="000000">
                <a:alpha val="3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pic>
        <p:nvPicPr>
          <p:cNvPr id="25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73440" y="4328160"/>
            <a:ext cx="463296" cy="463296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9022080" y="4328160"/>
            <a:ext cx="2804160" cy="487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4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Balance is everything</a:t>
            </a:r>
            <a:endParaRPr lang="en-US" sz="1467" dirty="0"/>
          </a:p>
        </p:txBody>
      </p:sp>
      <p:sp>
        <p:nvSpPr>
          <p:cNvPr id="27" name="Text 19"/>
          <p:cNvSpPr/>
          <p:nvPr/>
        </p:nvSpPr>
        <p:spPr>
          <a:xfrm>
            <a:off x="8473440" y="4901184"/>
            <a:ext cx="3352800" cy="1219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267" dirty="0">
                <a:latin typeface="Arial" pitchFamily="34" charset="0"/>
                <a:ea typeface="Arial" pitchFamily="34" charset="-122"/>
                <a:cs typeface="Arial" pitchFamily="34" charset="-120"/>
              </a:rPr>
              <a:t>Scale without losing authenticity. Grow globally while staying true to the community identity that built us.</a:t>
            </a:r>
            <a:endParaRPr lang="en-US" sz="1267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E3D074C-44C1-432A-78CB-3AC2650C60A1}"/>
              </a:ext>
            </a:extLst>
          </p:cNvPr>
          <p:cNvSpPr txBox="1"/>
          <p:nvPr/>
        </p:nvSpPr>
        <p:spPr>
          <a:xfrm>
            <a:off x="5921529" y="6577506"/>
            <a:ext cx="620110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US" sz="800" dirty="0" err="1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Gymshark</a:t>
            </a:r>
            <a:r>
              <a:rPr lang="en-US" sz="800" dirty="0">
                <a:solidFill>
                  <a:srgbClr val="64748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Business Plan | Task 2 |9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40799C2-EDDD-EF47-45C0-EC855D8ABAFD}"/>
              </a:ext>
            </a:extLst>
          </p:cNvPr>
          <p:cNvSpPr txBox="1"/>
          <p:nvPr/>
        </p:nvSpPr>
        <p:spPr>
          <a:xfrm>
            <a:off x="237281" y="6518647"/>
            <a:ext cx="6146156" cy="207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50" i="1" dirty="0">
                <a:solidFill>
                  <a:srgbClr val="6E6E6E"/>
                </a:solidFill>
                <a:latin typeface="Arial"/>
              </a:rPr>
              <a:t>Sources: Barney (1991); Porter (1985); Chaffey and Ellis-Chadwick (2022); </a:t>
            </a:r>
            <a:r>
              <a:rPr lang="en-US" sz="750" i="1" dirty="0" err="1">
                <a:solidFill>
                  <a:srgbClr val="6E6E6E"/>
                </a:solidFill>
                <a:latin typeface="Arial"/>
              </a:rPr>
              <a:t>Gymshark</a:t>
            </a:r>
            <a:r>
              <a:rPr lang="en-US" sz="750" i="1" dirty="0">
                <a:solidFill>
                  <a:srgbClr val="6E6E6E"/>
                </a:solidFill>
                <a:latin typeface="Arial"/>
              </a:rPr>
              <a:t> (2025).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8FC9B7A-12AB-9442-BA7D-8DFDACE00F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580" y="1280160"/>
            <a:ext cx="12054840" cy="5577840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12192000" cy="1280160"/>
          </a:xfrm>
          <a:prstGeom prst="rect">
            <a:avLst/>
          </a:prstGeom>
          <a:solidFill>
            <a:srgbClr val="1A1A2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3" name="Text 1"/>
          <p:cNvSpPr/>
          <p:nvPr/>
        </p:nvSpPr>
        <p:spPr>
          <a:xfrm>
            <a:off x="609600" y="121920"/>
            <a:ext cx="10972800" cy="1036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3467" dirty="0"/>
          </a:p>
        </p:txBody>
      </p:sp>
      <p:sp>
        <p:nvSpPr>
          <p:cNvPr id="4" name="Shape 2"/>
          <p:cNvSpPr/>
          <p:nvPr/>
        </p:nvSpPr>
        <p:spPr>
          <a:xfrm>
            <a:off x="365760" y="1402080"/>
            <a:ext cx="5608320" cy="5242560"/>
          </a:xfrm>
          <a:prstGeom prst="roundRect">
            <a:avLst>
              <a:gd name="adj" fmla="val 1860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r>
              <a:rPr lang="en-GB" sz="1400" dirty="0">
                <a:latin typeface="Arila"/>
              </a:rPr>
              <a:t>Aaker, D.A. (1996) </a:t>
            </a:r>
            <a:r>
              <a:rPr lang="en-GB" sz="1400" i="1" dirty="0">
                <a:latin typeface="Arila"/>
              </a:rPr>
              <a:t>Building strong brands</a:t>
            </a:r>
            <a:r>
              <a:rPr lang="en-GB" sz="1400" dirty="0">
                <a:latin typeface="Arila"/>
              </a:rPr>
              <a:t>. New York: Free Press.</a:t>
            </a:r>
          </a:p>
          <a:p>
            <a:r>
              <a:rPr lang="en-GB" sz="1400" dirty="0">
                <a:latin typeface="Arila"/>
              </a:rPr>
              <a:t>Ansoff, H.I. (1957) ‘Strategies for diversification’, </a:t>
            </a:r>
            <a:r>
              <a:rPr lang="en-GB" sz="1400" i="1" dirty="0">
                <a:latin typeface="Arila"/>
              </a:rPr>
              <a:t>Harvard Business Review</a:t>
            </a:r>
            <a:r>
              <a:rPr lang="en-GB" sz="1400" dirty="0">
                <a:latin typeface="Arila"/>
              </a:rPr>
              <a:t>, 35(5), pp. 113–124.</a:t>
            </a:r>
          </a:p>
          <a:p>
            <a:r>
              <a:rPr lang="en-GB" sz="1400" dirty="0">
                <a:latin typeface="Arila"/>
              </a:rPr>
              <a:t>Barney, J.B. (1991) ‘Firm resources and sustained competitive advantage’, </a:t>
            </a:r>
            <a:r>
              <a:rPr lang="en-GB" sz="1400" i="1" dirty="0">
                <a:latin typeface="Arila"/>
              </a:rPr>
              <a:t>Journal of Management</a:t>
            </a:r>
            <a:r>
              <a:rPr lang="en-GB" sz="1400" dirty="0">
                <a:latin typeface="Arila"/>
              </a:rPr>
              <a:t>, 17(1), pp. 99–120.</a:t>
            </a:r>
          </a:p>
          <a:p>
            <a:r>
              <a:rPr lang="en-GB" sz="1400" dirty="0">
                <a:latin typeface="Arila"/>
              </a:rPr>
              <a:t>Brown, D. and Hayes, N. (2008) </a:t>
            </a:r>
            <a:r>
              <a:rPr lang="en-GB" sz="1400" i="1" dirty="0">
                <a:latin typeface="Arila"/>
              </a:rPr>
              <a:t>Influencer marketing</a:t>
            </a:r>
            <a:r>
              <a:rPr lang="en-GB" sz="1400" dirty="0">
                <a:latin typeface="Arila"/>
              </a:rPr>
              <a:t>. Oxford: Butterworth-Heinemann.</a:t>
            </a:r>
          </a:p>
          <a:p>
            <a:r>
              <a:rPr lang="en-GB" sz="1400" dirty="0">
                <a:latin typeface="Arila"/>
              </a:rPr>
              <a:t>Burns, P. (2022) </a:t>
            </a:r>
            <a:r>
              <a:rPr lang="en-GB" sz="1400" i="1" dirty="0">
                <a:latin typeface="Arila"/>
              </a:rPr>
              <a:t>Entrepreneurship and small business</a:t>
            </a:r>
            <a:r>
              <a:rPr lang="en-GB" sz="1400" dirty="0">
                <a:latin typeface="Arila"/>
              </a:rPr>
              <a:t>. 6th </a:t>
            </a:r>
            <a:r>
              <a:rPr lang="en-GB" sz="1400" dirty="0" err="1">
                <a:latin typeface="Arila"/>
              </a:rPr>
              <a:t>edn</a:t>
            </a:r>
            <a:r>
              <a:rPr lang="en-GB" sz="1400" dirty="0">
                <a:latin typeface="Arila"/>
              </a:rPr>
              <a:t>. London: Bloomsbury Publishing.</a:t>
            </a:r>
          </a:p>
          <a:p>
            <a:r>
              <a:rPr lang="en-GB" sz="1400" dirty="0"/>
              <a:t>Chaffey, D. and Ellis-Chadwick, F. (2022) </a:t>
            </a:r>
            <a:r>
              <a:rPr lang="en-GB" sz="1400" i="1" dirty="0"/>
              <a:t>Digital marketing</a:t>
            </a:r>
            <a:r>
              <a:rPr lang="en-GB" sz="1400" dirty="0"/>
              <a:t>. 8th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r>
              <a:rPr lang="en-GB" sz="1400" dirty="0"/>
              <a:t>General Atlantic (2020) </a:t>
            </a:r>
            <a:r>
              <a:rPr lang="en-GB" sz="1400" i="1" dirty="0" err="1"/>
              <a:t>Gymshark</a:t>
            </a:r>
            <a:r>
              <a:rPr lang="en-GB" sz="1400" i="1" dirty="0"/>
              <a:t> secures investment from General Atlantic valuing company at over £1 billion</a:t>
            </a:r>
            <a:r>
              <a:rPr lang="en-GB" sz="1400" dirty="0"/>
              <a:t>. Available at: General Atlantic website (Accessed: 10 June 2026).</a:t>
            </a:r>
          </a:p>
          <a:p>
            <a:r>
              <a:rPr lang="en-GB" sz="1400" dirty="0" err="1"/>
              <a:t>Gymshark</a:t>
            </a:r>
            <a:r>
              <a:rPr lang="en-GB" sz="1400" dirty="0"/>
              <a:t> (2024) </a:t>
            </a:r>
            <a:r>
              <a:rPr lang="en-GB" sz="1400" i="1" dirty="0"/>
              <a:t>The official </a:t>
            </a:r>
            <a:r>
              <a:rPr lang="en-GB" sz="1400" i="1" dirty="0" err="1"/>
              <a:t>Gymshark</a:t>
            </a:r>
            <a:r>
              <a:rPr lang="en-GB" sz="1400" i="1" dirty="0"/>
              <a:t> story</a:t>
            </a:r>
            <a:r>
              <a:rPr lang="en-GB" sz="1400" dirty="0"/>
              <a:t>. Available at: </a:t>
            </a:r>
            <a:r>
              <a:rPr lang="en-GB" sz="1400" dirty="0" err="1"/>
              <a:t>Gymshark</a:t>
            </a:r>
            <a:r>
              <a:rPr lang="en-GB" sz="1400" dirty="0"/>
              <a:t> website (Accessed: 10 June 2026).</a:t>
            </a:r>
          </a:p>
          <a:p>
            <a:r>
              <a:rPr lang="en-GB" sz="1400" dirty="0" err="1"/>
              <a:t>Gymshark</a:t>
            </a:r>
            <a:r>
              <a:rPr lang="en-GB" sz="1400" dirty="0"/>
              <a:t> Ltd (2025) </a:t>
            </a:r>
            <a:r>
              <a:rPr lang="en-GB" sz="1400" i="1" dirty="0"/>
              <a:t>Annual report and financial statements for the year ended 31 July 2024</a:t>
            </a:r>
            <a:r>
              <a:rPr lang="en-GB" sz="1400" dirty="0"/>
              <a:t>. Solihull: </a:t>
            </a:r>
            <a:r>
              <a:rPr lang="en-GB" sz="1400" dirty="0" err="1"/>
              <a:t>Gymshark</a:t>
            </a:r>
            <a:r>
              <a:rPr lang="en-GB" sz="1400" dirty="0"/>
              <a:t> Ltd.</a:t>
            </a:r>
          </a:p>
          <a:p>
            <a:r>
              <a:rPr lang="en-GB" sz="1400" dirty="0"/>
              <a:t>Keller, K.L. (2013) </a:t>
            </a:r>
            <a:r>
              <a:rPr lang="en-GB" sz="1400" i="1" dirty="0"/>
              <a:t>Strategic brand management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endParaRPr lang="en-GB" sz="1400" dirty="0">
              <a:latin typeface="Arila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48640" y="1524000"/>
            <a:ext cx="5242560" cy="499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spcAft>
                <a:spcPts val="533"/>
              </a:spcAft>
            </a:pPr>
            <a:endParaRPr lang="en-US" sz="1133" dirty="0"/>
          </a:p>
        </p:txBody>
      </p:sp>
      <p:sp>
        <p:nvSpPr>
          <p:cNvPr id="6" name="Shape 4"/>
          <p:cNvSpPr/>
          <p:nvPr/>
        </p:nvSpPr>
        <p:spPr>
          <a:xfrm>
            <a:off x="6217920" y="1402080"/>
            <a:ext cx="5608320" cy="5242560"/>
          </a:xfrm>
          <a:prstGeom prst="roundRect">
            <a:avLst>
              <a:gd name="adj" fmla="val 1860"/>
            </a:avLst>
          </a:prstGeom>
          <a:solidFill>
            <a:srgbClr val="FFFFFF"/>
          </a:solidFill>
          <a:ln/>
          <a:effectLst>
            <a:outerShdw blurRad="76200" dist="25400" dir="27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K.L. and Chernev, A.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16th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Nike Inc.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Annual report 2024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Beaverton, Oregon: Nike Inc.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Porter, M.E. (1985)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Competitive advantage: Creating and sustaining superior performance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Free Press.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TheIndustry.fashion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(2025)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Gymshark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revenue hits £600m but profits drop for third straight year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TheIndustry.fashion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website (Accessed: 10 June 2026).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Wedel, M. and Kamakura, W.A. (2000)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Market segmentation: Conceptual and methodological foundations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Boston: Kluwer Academic Publishers.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400800" y="1524000"/>
            <a:ext cx="5242560" cy="499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spcAft>
                <a:spcPts val="533"/>
              </a:spcAft>
            </a:pPr>
            <a:endParaRPr lang="en-US" sz="1133" dirty="0"/>
          </a:p>
        </p:txBody>
      </p:sp>
      <p:sp>
        <p:nvSpPr>
          <p:cNvPr id="8" name="Text 6"/>
          <p:cNvSpPr/>
          <p:nvPr/>
        </p:nvSpPr>
        <p:spPr>
          <a:xfrm>
            <a:off x="365760" y="6461760"/>
            <a:ext cx="11460480" cy="304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200" i="1" dirty="0">
                <a:latin typeface="Arial" pitchFamily="34" charset="0"/>
                <a:ea typeface="Arial" pitchFamily="34" charset="-122"/>
                <a:cs typeface="Arial" pitchFamily="34" charset="-120"/>
              </a:rPr>
              <a:t>Harvard Referencing — Listed Alphabetically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0">
            <a:extLst>
              <a:ext uri="{FF2B5EF4-FFF2-40B4-BE49-F238E27FC236}">
                <a16:creationId xmlns:a16="http://schemas.microsoft.com/office/drawing/2014/main" id="{EE5BB3EF-0803-9A85-08AF-245BB33E2E99}"/>
              </a:ext>
            </a:extLst>
          </p:cNvPr>
          <p:cNvSpPr/>
          <p:nvPr/>
        </p:nvSpPr>
        <p:spPr>
          <a:xfrm>
            <a:off x="-321275" y="-112734"/>
            <a:ext cx="13135401" cy="8218237"/>
          </a:xfrm>
          <a:prstGeom prst="rect">
            <a:avLst/>
          </a:prstGeom>
          <a:solidFill>
            <a:srgbClr val="FFFFFF">
              <a:alpha val="86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FAC03FB-2EFC-73E3-A0D7-CE6CE0B47D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321275" y="0"/>
            <a:ext cx="13024021" cy="7676607"/>
          </a:xfrm>
          <a:prstGeom prst="rect">
            <a:avLst/>
          </a:prstGeom>
        </p:spPr>
      </p:pic>
      <p:sp>
        <p:nvSpPr>
          <p:cNvPr id="2" name="Text 0"/>
          <p:cNvSpPr/>
          <p:nvPr/>
        </p:nvSpPr>
        <p:spPr>
          <a:xfrm>
            <a:off x="731520" y="1706880"/>
            <a:ext cx="1072896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7200" b="1" kern="0" spc="800" dirty="0">
                <a:latin typeface="Arial" pitchFamily="34" charset="0"/>
                <a:ea typeface="Arial" pitchFamily="34" charset="-122"/>
                <a:cs typeface="Arial" pitchFamily="34" charset="-120"/>
              </a:rPr>
              <a:t>Thank You</a:t>
            </a:r>
            <a:endParaRPr lang="en-US" sz="7200" dirty="0"/>
          </a:p>
        </p:txBody>
      </p:sp>
      <p:sp>
        <p:nvSpPr>
          <p:cNvPr id="3" name="Text 1"/>
          <p:cNvSpPr/>
          <p:nvPr/>
        </p:nvSpPr>
        <p:spPr>
          <a:xfrm>
            <a:off x="731520" y="3352800"/>
            <a:ext cx="10728960" cy="670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2667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Questions &amp; Discussion</a:t>
            </a:r>
            <a:endParaRPr lang="en-US" sz="2667" dirty="0"/>
          </a:p>
        </p:txBody>
      </p:sp>
      <p:sp>
        <p:nvSpPr>
          <p:cNvPr id="4" name="Shape 2"/>
          <p:cNvSpPr/>
          <p:nvPr/>
        </p:nvSpPr>
        <p:spPr>
          <a:xfrm>
            <a:off x="1828800" y="4267200"/>
            <a:ext cx="8534400" cy="2011680"/>
          </a:xfrm>
          <a:prstGeom prst="roundRect">
            <a:avLst>
              <a:gd name="adj" fmla="val 6061"/>
            </a:avLst>
          </a:prstGeom>
          <a:solidFill>
            <a:srgbClr val="16213E"/>
          </a:solidFill>
          <a:ln/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/>
        </p:nvSpPr>
        <p:spPr>
          <a:xfrm>
            <a:off x="1828800" y="4267200"/>
            <a:ext cx="85344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Gymshark Business Plan Portfolio
</a:t>
            </a:r>
            <a:r>
              <a:rPr lang="en-US" sz="1600" dirty="0">
                <a:solidFill>
                  <a:srgbClr val="A0AEC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 Entrepreneurship  |  Code: LCBB5013
Lecturer: Vasilios Tavlaridis / Balendran Kandasamy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2941</TotalTime>
  <Words>1552</Words>
  <Application>Microsoft Office PowerPoint</Application>
  <PresentationFormat>Widescreen</PresentationFormat>
  <Paragraphs>215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Arila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Hajar Takidine</dc:creator>
  <cp:lastModifiedBy>Hajar Takidine</cp:lastModifiedBy>
  <cp:revision>1</cp:revision>
  <dcterms:created xsi:type="dcterms:W3CDTF">2026-07-10T09:11:34Z</dcterms:created>
  <dcterms:modified xsi:type="dcterms:W3CDTF">2026-07-12T18:27:45Z</dcterms:modified>
</cp:coreProperties>
</file>