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7"/>
  </p:notesMasterIdLst>
  <p:sldIdLst>
    <p:sldId id="256" r:id="rId2"/>
    <p:sldId id="338" r:id="rId3"/>
    <p:sldId id="495" r:id="rId4"/>
    <p:sldId id="491" r:id="rId5"/>
    <p:sldId id="492" r:id="rId6"/>
    <p:sldId id="493" r:id="rId7"/>
    <p:sldId id="496" r:id="rId8"/>
    <p:sldId id="497" r:id="rId9"/>
    <p:sldId id="498" r:id="rId10"/>
    <p:sldId id="334" r:id="rId11"/>
    <p:sldId id="500" r:id="rId12"/>
    <p:sldId id="501" r:id="rId13"/>
    <p:sldId id="502" r:id="rId14"/>
    <p:sldId id="494" r:id="rId15"/>
    <p:sldId id="257" r:id="rId16"/>
    <p:sldId id="268" r:id="rId17"/>
    <p:sldId id="504" r:id="rId18"/>
    <p:sldId id="329" r:id="rId19"/>
    <p:sldId id="505" r:id="rId20"/>
    <p:sldId id="506" r:id="rId21"/>
    <p:sldId id="507" r:id="rId22"/>
    <p:sldId id="270" r:id="rId23"/>
    <p:sldId id="269" r:id="rId24"/>
    <p:sldId id="508" r:id="rId25"/>
    <p:sldId id="330" r:id="rId26"/>
    <p:sldId id="325" r:id="rId27"/>
    <p:sldId id="332" r:id="rId28"/>
    <p:sldId id="331" r:id="rId29"/>
    <p:sldId id="333" r:id="rId30"/>
    <p:sldId id="513" r:id="rId31"/>
    <p:sldId id="512" r:id="rId32"/>
    <p:sldId id="510" r:id="rId33"/>
    <p:sldId id="511" r:id="rId34"/>
    <p:sldId id="514" r:id="rId35"/>
    <p:sldId id="316" r:id="rId36"/>
    <p:sldId id="319" r:id="rId37"/>
    <p:sldId id="258" r:id="rId38"/>
    <p:sldId id="260" r:id="rId39"/>
    <p:sldId id="328" r:id="rId40"/>
    <p:sldId id="261" r:id="rId41"/>
    <p:sldId id="263" r:id="rId42"/>
    <p:sldId id="259" r:id="rId43"/>
    <p:sldId id="264" r:id="rId44"/>
    <p:sldId id="262" r:id="rId45"/>
    <p:sldId id="265"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C966EC-C782-4011-99BB-5701AFC7B500}" v="1122" dt="2023-02-10T11:56:17.6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94714"/>
  </p:normalViewPr>
  <p:slideViewPr>
    <p:cSldViewPr snapToGrid="0" snapToObjects="1">
      <p:cViewPr varScale="1">
        <p:scale>
          <a:sx n="70" d="100"/>
          <a:sy n="70" d="100"/>
        </p:scale>
        <p:origin x="7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wyneth Jones" userId="9759b5e4-0627-4b09-b9ce-03b71e47b93b" providerId="ADAL" clId="{B4C966EC-C782-4011-99BB-5701AFC7B500}"/>
    <pc:docChg chg="undo custSel addSld delSld modSld sldOrd">
      <pc:chgData name="Gwyneth Jones" userId="9759b5e4-0627-4b09-b9ce-03b71e47b93b" providerId="ADAL" clId="{B4C966EC-C782-4011-99BB-5701AFC7B500}" dt="2023-02-10T11:58:07.747" v="3628" actId="255"/>
      <pc:docMkLst>
        <pc:docMk/>
      </pc:docMkLst>
      <pc:sldChg chg="modSp mod ord">
        <pc:chgData name="Gwyneth Jones" userId="9759b5e4-0627-4b09-b9ce-03b71e47b93b" providerId="ADAL" clId="{B4C966EC-C782-4011-99BB-5701AFC7B500}" dt="2023-02-10T10:05:26.533" v="448" actId="20577"/>
        <pc:sldMkLst>
          <pc:docMk/>
          <pc:sldMk cId="3207664352" sldId="256"/>
        </pc:sldMkLst>
        <pc:spChg chg="mod">
          <ac:chgData name="Gwyneth Jones" userId="9759b5e4-0627-4b09-b9ce-03b71e47b93b" providerId="ADAL" clId="{B4C966EC-C782-4011-99BB-5701AFC7B500}" dt="2023-02-10T10:05:26.533" v="448" actId="20577"/>
          <ac:spMkLst>
            <pc:docMk/>
            <pc:sldMk cId="3207664352" sldId="256"/>
            <ac:spMk id="2" creationId="{7BDFA352-7B8D-024E-8719-D9A5D318080B}"/>
          </ac:spMkLst>
        </pc:spChg>
        <pc:picChg chg="mod">
          <ac:chgData name="Gwyneth Jones" userId="9759b5e4-0627-4b09-b9ce-03b71e47b93b" providerId="ADAL" clId="{B4C966EC-C782-4011-99BB-5701AFC7B500}" dt="2023-02-10T00:22:03.915" v="1" actId="1076"/>
          <ac:picMkLst>
            <pc:docMk/>
            <pc:sldMk cId="3207664352" sldId="256"/>
            <ac:picMk id="4" creationId="{69DD62E0-73FA-6342-9410-649AAEC56DD7}"/>
          </ac:picMkLst>
        </pc:picChg>
      </pc:sldChg>
      <pc:sldChg chg="modSp mod">
        <pc:chgData name="Gwyneth Jones" userId="9759b5e4-0627-4b09-b9ce-03b71e47b93b" providerId="ADAL" clId="{B4C966EC-C782-4011-99BB-5701AFC7B500}" dt="2023-02-10T01:16:23.249" v="301" actId="255"/>
        <pc:sldMkLst>
          <pc:docMk/>
          <pc:sldMk cId="3325576994" sldId="257"/>
        </pc:sldMkLst>
        <pc:spChg chg="mod">
          <ac:chgData name="Gwyneth Jones" userId="9759b5e4-0627-4b09-b9ce-03b71e47b93b" providerId="ADAL" clId="{B4C966EC-C782-4011-99BB-5701AFC7B500}" dt="2023-02-10T01:16:23.249" v="301" actId="255"/>
          <ac:spMkLst>
            <pc:docMk/>
            <pc:sldMk cId="3325576994" sldId="257"/>
            <ac:spMk id="3" creationId="{14206229-24BE-784E-BE5A-0CEBBCC04D9F}"/>
          </ac:spMkLst>
        </pc:spChg>
      </pc:sldChg>
      <pc:sldChg chg="modSp mod">
        <pc:chgData name="Gwyneth Jones" userId="9759b5e4-0627-4b09-b9ce-03b71e47b93b" providerId="ADAL" clId="{B4C966EC-C782-4011-99BB-5701AFC7B500}" dt="2023-02-10T01:16:38.990" v="303" actId="27636"/>
        <pc:sldMkLst>
          <pc:docMk/>
          <pc:sldMk cId="7013432" sldId="268"/>
        </pc:sldMkLst>
        <pc:spChg chg="mod">
          <ac:chgData name="Gwyneth Jones" userId="9759b5e4-0627-4b09-b9ce-03b71e47b93b" providerId="ADAL" clId="{B4C966EC-C782-4011-99BB-5701AFC7B500}" dt="2023-02-10T01:16:38.990" v="303" actId="27636"/>
          <ac:spMkLst>
            <pc:docMk/>
            <pc:sldMk cId="7013432" sldId="268"/>
            <ac:spMk id="3" creationId="{7CB7FFAE-0872-4247-9607-C59A12B52136}"/>
          </ac:spMkLst>
        </pc:spChg>
      </pc:sldChg>
      <pc:sldChg chg="modSp mod">
        <pc:chgData name="Gwyneth Jones" userId="9759b5e4-0627-4b09-b9ce-03b71e47b93b" providerId="ADAL" clId="{B4C966EC-C782-4011-99BB-5701AFC7B500}" dt="2023-02-10T11:47:06.870" v="3445" actId="27636"/>
        <pc:sldMkLst>
          <pc:docMk/>
          <pc:sldMk cId="2144103192" sldId="270"/>
        </pc:sldMkLst>
        <pc:spChg chg="mod">
          <ac:chgData name="Gwyneth Jones" userId="9759b5e4-0627-4b09-b9ce-03b71e47b93b" providerId="ADAL" clId="{B4C966EC-C782-4011-99BB-5701AFC7B500}" dt="2023-02-10T11:47:06.870" v="3445" actId="27636"/>
          <ac:spMkLst>
            <pc:docMk/>
            <pc:sldMk cId="2144103192" sldId="270"/>
            <ac:spMk id="3" creationId="{BE9DABA4-ED6B-654B-A56D-4973D3028886}"/>
          </ac:spMkLst>
        </pc:spChg>
      </pc:sldChg>
      <pc:sldChg chg="modSp mod">
        <pc:chgData name="Gwyneth Jones" userId="9759b5e4-0627-4b09-b9ce-03b71e47b93b" providerId="ADAL" clId="{B4C966EC-C782-4011-99BB-5701AFC7B500}" dt="2023-02-10T11:17:39.575" v="2762" actId="14100"/>
        <pc:sldMkLst>
          <pc:docMk/>
          <pc:sldMk cId="2832348609" sldId="329"/>
        </pc:sldMkLst>
        <pc:spChg chg="mod">
          <ac:chgData name="Gwyneth Jones" userId="9759b5e4-0627-4b09-b9ce-03b71e47b93b" providerId="ADAL" clId="{B4C966EC-C782-4011-99BB-5701AFC7B500}" dt="2023-02-10T11:15:45.296" v="2664" actId="14100"/>
          <ac:spMkLst>
            <pc:docMk/>
            <pc:sldMk cId="2832348609" sldId="329"/>
            <ac:spMk id="3" creationId="{52D285E0-FEAF-6E43-84BF-45E7CFEC1908}"/>
          </ac:spMkLst>
        </pc:spChg>
        <pc:picChg chg="mod">
          <ac:chgData name="Gwyneth Jones" userId="9759b5e4-0627-4b09-b9ce-03b71e47b93b" providerId="ADAL" clId="{B4C966EC-C782-4011-99BB-5701AFC7B500}" dt="2023-02-10T11:17:39.575" v="2762" actId="14100"/>
          <ac:picMkLst>
            <pc:docMk/>
            <pc:sldMk cId="2832348609" sldId="329"/>
            <ac:picMk id="4" creationId="{94BE0D12-FD6F-2549-B2B5-A00C021ACBD3}"/>
          </ac:picMkLst>
        </pc:picChg>
      </pc:sldChg>
      <pc:sldChg chg="ord">
        <pc:chgData name="Gwyneth Jones" userId="9759b5e4-0627-4b09-b9ce-03b71e47b93b" providerId="ADAL" clId="{B4C966EC-C782-4011-99BB-5701AFC7B500}" dt="2023-02-10T11:19:30.420" v="2774" actId="20578"/>
        <pc:sldMkLst>
          <pc:docMk/>
          <pc:sldMk cId="2629735441" sldId="331"/>
        </pc:sldMkLst>
      </pc:sldChg>
      <pc:sldChg chg="modSp mod">
        <pc:chgData name="Gwyneth Jones" userId="9759b5e4-0627-4b09-b9ce-03b71e47b93b" providerId="ADAL" clId="{B4C966EC-C782-4011-99BB-5701AFC7B500}" dt="2023-02-10T11:19:11.914" v="2771" actId="14100"/>
        <pc:sldMkLst>
          <pc:docMk/>
          <pc:sldMk cId="2313462513" sldId="332"/>
        </pc:sldMkLst>
        <pc:picChg chg="mod">
          <ac:chgData name="Gwyneth Jones" userId="9759b5e4-0627-4b09-b9ce-03b71e47b93b" providerId="ADAL" clId="{B4C966EC-C782-4011-99BB-5701AFC7B500}" dt="2023-02-10T11:19:11.914" v="2771" actId="14100"/>
          <ac:picMkLst>
            <pc:docMk/>
            <pc:sldMk cId="2313462513" sldId="332"/>
            <ac:picMk id="4" creationId="{7F2F7915-1593-2A4A-A79C-EA62F0C5A456}"/>
          </ac:picMkLst>
        </pc:picChg>
      </pc:sldChg>
      <pc:sldChg chg="addSp delSp modSp mod setBg">
        <pc:chgData name="Gwyneth Jones" userId="9759b5e4-0627-4b09-b9ce-03b71e47b93b" providerId="ADAL" clId="{B4C966EC-C782-4011-99BB-5701AFC7B500}" dt="2023-02-10T10:37:29.420" v="1157" actId="26606"/>
        <pc:sldMkLst>
          <pc:docMk/>
          <pc:sldMk cId="2757507150" sldId="334"/>
        </pc:sldMkLst>
        <pc:spChg chg="mod">
          <ac:chgData name="Gwyneth Jones" userId="9759b5e4-0627-4b09-b9ce-03b71e47b93b" providerId="ADAL" clId="{B4C966EC-C782-4011-99BB-5701AFC7B500}" dt="2023-02-10T10:37:29.420" v="1157" actId="26606"/>
          <ac:spMkLst>
            <pc:docMk/>
            <pc:sldMk cId="2757507150" sldId="334"/>
            <ac:spMk id="2" creationId="{7157C13D-E01D-8043-81AA-EC69F841B9E1}"/>
          </ac:spMkLst>
        </pc:spChg>
        <pc:spChg chg="del">
          <ac:chgData name="Gwyneth Jones" userId="9759b5e4-0627-4b09-b9ce-03b71e47b93b" providerId="ADAL" clId="{B4C966EC-C782-4011-99BB-5701AFC7B500}" dt="2023-02-10T10:37:29.420" v="1157" actId="26606"/>
          <ac:spMkLst>
            <pc:docMk/>
            <pc:sldMk cId="2757507150" sldId="334"/>
            <ac:spMk id="3" creationId="{4540263D-41E1-56E5-0642-B71D7B0B3C5E}"/>
          </ac:spMkLst>
        </pc:spChg>
        <pc:spChg chg="add">
          <ac:chgData name="Gwyneth Jones" userId="9759b5e4-0627-4b09-b9ce-03b71e47b93b" providerId="ADAL" clId="{B4C966EC-C782-4011-99BB-5701AFC7B500}" dt="2023-02-10T10:37:29.420" v="1157" actId="26606"/>
          <ac:spMkLst>
            <pc:docMk/>
            <pc:sldMk cId="2757507150" sldId="334"/>
            <ac:spMk id="9" creationId="{42285737-90EE-47DC-AC80-8AE156B11969}"/>
          </ac:spMkLst>
        </pc:spChg>
        <pc:grpChg chg="add">
          <ac:chgData name="Gwyneth Jones" userId="9759b5e4-0627-4b09-b9ce-03b71e47b93b" providerId="ADAL" clId="{B4C966EC-C782-4011-99BB-5701AFC7B500}" dt="2023-02-10T10:37:29.420" v="1157" actId="26606"/>
          <ac:grpSpMkLst>
            <pc:docMk/>
            <pc:sldMk cId="2757507150" sldId="334"/>
            <ac:grpSpMk id="11" creationId="{B57BDC17-F1B3-455F-BBF1-680AA1F25C06}"/>
          </ac:grpSpMkLst>
        </pc:grpChg>
        <pc:graphicFrameChg chg="add">
          <ac:chgData name="Gwyneth Jones" userId="9759b5e4-0627-4b09-b9ce-03b71e47b93b" providerId="ADAL" clId="{B4C966EC-C782-4011-99BB-5701AFC7B500}" dt="2023-02-10T10:37:29.420" v="1157" actId="26606"/>
          <ac:graphicFrameMkLst>
            <pc:docMk/>
            <pc:sldMk cId="2757507150" sldId="334"/>
            <ac:graphicFrameMk id="5" creationId="{734809B3-FA01-262B-7BB6-7A3E6EFFA63A}"/>
          </ac:graphicFrameMkLst>
        </pc:graphicFrameChg>
      </pc:sldChg>
      <pc:sldChg chg="modSp new del mod">
        <pc:chgData name="Gwyneth Jones" userId="9759b5e4-0627-4b09-b9ce-03b71e47b93b" providerId="ADAL" clId="{B4C966EC-C782-4011-99BB-5701AFC7B500}" dt="2023-02-10T10:11:49.158" v="781" actId="2696"/>
        <pc:sldMkLst>
          <pc:docMk/>
          <pc:sldMk cId="3887784633" sldId="334"/>
        </pc:sldMkLst>
        <pc:spChg chg="mod">
          <ac:chgData name="Gwyneth Jones" userId="9759b5e4-0627-4b09-b9ce-03b71e47b93b" providerId="ADAL" clId="{B4C966EC-C782-4011-99BB-5701AFC7B500}" dt="2023-02-10T01:15:30.595" v="297" actId="113"/>
          <ac:spMkLst>
            <pc:docMk/>
            <pc:sldMk cId="3887784633" sldId="334"/>
            <ac:spMk id="2" creationId="{7157C13D-E01D-8043-81AA-EC69F841B9E1}"/>
          </ac:spMkLst>
        </pc:spChg>
        <pc:spChg chg="mod">
          <ac:chgData name="Gwyneth Jones" userId="9759b5e4-0627-4b09-b9ce-03b71e47b93b" providerId="ADAL" clId="{B4C966EC-C782-4011-99BB-5701AFC7B500}" dt="2023-02-10T00:42:36.786" v="296" actId="255"/>
          <ac:spMkLst>
            <pc:docMk/>
            <pc:sldMk cId="3887784633" sldId="334"/>
            <ac:spMk id="3" creationId="{4540263D-41E1-56E5-0642-B71D7B0B3C5E}"/>
          </ac:spMkLst>
        </pc:spChg>
      </pc:sldChg>
      <pc:sldChg chg="addSp delSp modSp new del mod setBg">
        <pc:chgData name="Gwyneth Jones" userId="9759b5e4-0627-4b09-b9ce-03b71e47b93b" providerId="ADAL" clId="{B4C966EC-C782-4011-99BB-5701AFC7B500}" dt="2023-02-10T10:11:49.158" v="781" actId="2696"/>
        <pc:sldMkLst>
          <pc:docMk/>
          <pc:sldMk cId="165172913" sldId="335"/>
        </pc:sldMkLst>
        <pc:spChg chg="mod">
          <ac:chgData name="Gwyneth Jones" userId="9759b5e4-0627-4b09-b9ce-03b71e47b93b" providerId="ADAL" clId="{B4C966EC-C782-4011-99BB-5701AFC7B500}" dt="2023-02-10T01:15:36.270" v="298" actId="113"/>
          <ac:spMkLst>
            <pc:docMk/>
            <pc:sldMk cId="165172913" sldId="335"/>
            <ac:spMk id="2" creationId="{D0818773-247D-9D74-0339-BDF4E1FD2753}"/>
          </ac:spMkLst>
        </pc:spChg>
        <pc:spChg chg="mod">
          <ac:chgData name="Gwyneth Jones" userId="9759b5e4-0627-4b09-b9ce-03b71e47b93b" providerId="ADAL" clId="{B4C966EC-C782-4011-99BB-5701AFC7B500}" dt="2023-02-10T00:38:15.158" v="272" actId="26606"/>
          <ac:spMkLst>
            <pc:docMk/>
            <pc:sldMk cId="165172913" sldId="335"/>
            <ac:spMk id="3" creationId="{DEAFE632-A91B-97DB-F4BB-1B242C07916E}"/>
          </ac:spMkLst>
        </pc:spChg>
        <pc:picChg chg="add del">
          <ac:chgData name="Gwyneth Jones" userId="9759b5e4-0627-4b09-b9ce-03b71e47b93b" providerId="ADAL" clId="{B4C966EC-C782-4011-99BB-5701AFC7B500}" dt="2023-02-10T00:38:15.158" v="272" actId="26606"/>
          <ac:picMkLst>
            <pc:docMk/>
            <pc:sldMk cId="165172913" sldId="335"/>
            <ac:picMk id="5" creationId="{68DE70F1-D18D-669D-478E-42E7D5D1B8C1}"/>
          </ac:picMkLst>
        </pc:picChg>
        <pc:cxnChg chg="add del">
          <ac:chgData name="Gwyneth Jones" userId="9759b5e4-0627-4b09-b9ce-03b71e47b93b" providerId="ADAL" clId="{B4C966EC-C782-4011-99BB-5701AFC7B500}" dt="2023-02-10T00:38:15.158" v="272" actId="26606"/>
          <ac:cxnSpMkLst>
            <pc:docMk/>
            <pc:sldMk cId="165172913" sldId="335"/>
            <ac:cxnSpMk id="9" creationId="{A7F400EE-A8A5-48AF-B4D6-291B52C6F0B0}"/>
          </ac:cxnSpMkLst>
        </pc:cxnChg>
      </pc:sldChg>
      <pc:sldChg chg="add del">
        <pc:chgData name="Gwyneth Jones" userId="9759b5e4-0627-4b09-b9ce-03b71e47b93b" providerId="ADAL" clId="{B4C966EC-C782-4011-99BB-5701AFC7B500}" dt="2023-02-10T10:57:40.550" v="2285" actId="2696"/>
        <pc:sldMkLst>
          <pc:docMk/>
          <pc:sldMk cId="3903625913" sldId="335"/>
        </pc:sldMkLst>
      </pc:sldChg>
      <pc:sldChg chg="del ord">
        <pc:chgData name="Gwyneth Jones" userId="9759b5e4-0627-4b09-b9ce-03b71e47b93b" providerId="ADAL" clId="{B4C966EC-C782-4011-99BB-5701AFC7B500}" dt="2023-02-10T10:57:36.678" v="2284" actId="2696"/>
        <pc:sldMkLst>
          <pc:docMk/>
          <pc:sldMk cId="3735648615" sldId="336"/>
        </pc:sldMkLst>
      </pc:sldChg>
      <pc:sldChg chg="modSp add del mod">
        <pc:chgData name="Gwyneth Jones" userId="9759b5e4-0627-4b09-b9ce-03b71e47b93b" providerId="ADAL" clId="{B4C966EC-C782-4011-99BB-5701AFC7B500}" dt="2023-02-10T10:11:49.158" v="781" actId="2696"/>
        <pc:sldMkLst>
          <pc:docMk/>
          <pc:sldMk cId="3802053285" sldId="336"/>
        </pc:sldMkLst>
        <pc:spChg chg="mod">
          <ac:chgData name="Gwyneth Jones" userId="9759b5e4-0627-4b09-b9ce-03b71e47b93b" providerId="ADAL" clId="{B4C966EC-C782-4011-99BB-5701AFC7B500}" dt="2023-02-10T01:15:49.132" v="300" actId="113"/>
          <ac:spMkLst>
            <pc:docMk/>
            <pc:sldMk cId="3802053285" sldId="336"/>
            <ac:spMk id="2" creationId="{D0818773-247D-9D74-0339-BDF4E1FD2753}"/>
          </ac:spMkLst>
        </pc:spChg>
        <pc:spChg chg="mod">
          <ac:chgData name="Gwyneth Jones" userId="9759b5e4-0627-4b09-b9ce-03b71e47b93b" providerId="ADAL" clId="{B4C966EC-C782-4011-99BB-5701AFC7B500}" dt="2023-02-10T00:37:29.044" v="270" actId="5793"/>
          <ac:spMkLst>
            <pc:docMk/>
            <pc:sldMk cId="3802053285" sldId="336"/>
            <ac:spMk id="3" creationId="{DEAFE632-A91B-97DB-F4BB-1B242C07916E}"/>
          </ac:spMkLst>
        </pc:spChg>
      </pc:sldChg>
      <pc:sldChg chg="addSp delSp modSp new del mod modAnim">
        <pc:chgData name="Gwyneth Jones" userId="9759b5e4-0627-4b09-b9ce-03b71e47b93b" providerId="ADAL" clId="{B4C966EC-C782-4011-99BB-5701AFC7B500}" dt="2023-02-10T11:48:13.700" v="3446" actId="2696"/>
        <pc:sldMkLst>
          <pc:docMk/>
          <pc:sldMk cId="4038538210" sldId="337"/>
        </pc:sldMkLst>
        <pc:spChg chg="del">
          <ac:chgData name="Gwyneth Jones" userId="9759b5e4-0627-4b09-b9ce-03b71e47b93b" providerId="ADAL" clId="{B4C966EC-C782-4011-99BB-5701AFC7B500}" dt="2023-02-10T09:47:40.234" v="305"/>
          <ac:spMkLst>
            <pc:docMk/>
            <pc:sldMk cId="4038538210" sldId="337"/>
            <ac:spMk id="3" creationId="{3641C59E-7124-0052-7B39-133CBF26157D}"/>
          </ac:spMkLst>
        </pc:spChg>
        <pc:picChg chg="add mod">
          <ac:chgData name="Gwyneth Jones" userId="9759b5e4-0627-4b09-b9ce-03b71e47b93b" providerId="ADAL" clId="{B4C966EC-C782-4011-99BB-5701AFC7B500}" dt="2023-02-10T09:47:59.324" v="308" actId="14100"/>
          <ac:picMkLst>
            <pc:docMk/>
            <pc:sldMk cId="4038538210" sldId="337"/>
            <ac:picMk id="4" creationId="{D7FB6E80-B7CA-FF3C-AFD2-F8C9275DFBCC}"/>
          </ac:picMkLst>
        </pc:picChg>
      </pc:sldChg>
      <pc:sldChg chg="addSp delSp modSp new mod ord setBg setClrOvrMap">
        <pc:chgData name="Gwyneth Jones" userId="9759b5e4-0627-4b09-b9ce-03b71e47b93b" providerId="ADAL" clId="{B4C966EC-C782-4011-99BB-5701AFC7B500}" dt="2023-02-10T10:07:32.755" v="544"/>
        <pc:sldMkLst>
          <pc:docMk/>
          <pc:sldMk cId="3850819309" sldId="338"/>
        </pc:sldMkLst>
        <pc:spChg chg="mod">
          <ac:chgData name="Gwyneth Jones" userId="9759b5e4-0627-4b09-b9ce-03b71e47b93b" providerId="ADAL" clId="{B4C966EC-C782-4011-99BB-5701AFC7B500}" dt="2023-02-10T10:07:23.341" v="542" actId="26606"/>
          <ac:spMkLst>
            <pc:docMk/>
            <pc:sldMk cId="3850819309" sldId="338"/>
            <ac:spMk id="2" creationId="{E331F500-2ACB-F3D7-500F-18C0534C1025}"/>
          </ac:spMkLst>
        </pc:spChg>
        <pc:spChg chg="add del">
          <ac:chgData name="Gwyneth Jones" userId="9759b5e4-0627-4b09-b9ce-03b71e47b93b" providerId="ADAL" clId="{B4C966EC-C782-4011-99BB-5701AFC7B500}" dt="2023-02-10T10:07:23.341" v="542" actId="26606"/>
          <ac:spMkLst>
            <pc:docMk/>
            <pc:sldMk cId="3850819309" sldId="338"/>
            <ac:spMk id="3" creationId="{3292673F-A98D-3F53-C69E-62CFB33AD9BC}"/>
          </ac:spMkLst>
        </pc:spChg>
        <pc:spChg chg="add del">
          <ac:chgData name="Gwyneth Jones" userId="9759b5e4-0627-4b09-b9ce-03b71e47b93b" providerId="ADAL" clId="{B4C966EC-C782-4011-99BB-5701AFC7B500}" dt="2023-02-10T10:07:23.319" v="541" actId="26606"/>
          <ac:spMkLst>
            <pc:docMk/>
            <pc:sldMk cId="3850819309" sldId="338"/>
            <ac:spMk id="8" creationId="{E8A8EAB8-D2FF-444D-B34B-7D32F106AD0E}"/>
          </ac:spMkLst>
        </pc:spChg>
        <pc:spChg chg="add del">
          <ac:chgData name="Gwyneth Jones" userId="9759b5e4-0627-4b09-b9ce-03b71e47b93b" providerId="ADAL" clId="{B4C966EC-C782-4011-99BB-5701AFC7B500}" dt="2023-02-10T10:06:41.091" v="531" actId="26606"/>
          <ac:spMkLst>
            <pc:docMk/>
            <pc:sldMk cId="3850819309" sldId="338"/>
            <ac:spMk id="9" creationId="{6F40FBDA-CEB1-40F0-9AB9-BD9C402D70FE}"/>
          </ac:spMkLst>
        </pc:spChg>
        <pc:spChg chg="add del">
          <ac:chgData name="Gwyneth Jones" userId="9759b5e4-0627-4b09-b9ce-03b71e47b93b" providerId="ADAL" clId="{B4C966EC-C782-4011-99BB-5701AFC7B500}" dt="2023-02-10T10:06:41.091" v="531" actId="26606"/>
          <ac:spMkLst>
            <pc:docMk/>
            <pc:sldMk cId="3850819309" sldId="338"/>
            <ac:spMk id="11" creationId="{0344D4FE-ABEF-4230-9E4E-AD5782FC78AC}"/>
          </ac:spMkLst>
        </pc:spChg>
        <pc:spChg chg="add del">
          <ac:chgData name="Gwyneth Jones" userId="9759b5e4-0627-4b09-b9ce-03b71e47b93b" providerId="ADAL" clId="{B4C966EC-C782-4011-99BB-5701AFC7B500}" dt="2023-02-10T10:06:41.091" v="531" actId="26606"/>
          <ac:spMkLst>
            <pc:docMk/>
            <pc:sldMk cId="3850819309" sldId="338"/>
            <ac:spMk id="13" creationId="{9325F979-D3F9-4926-81B7-7ACCB31A501B}"/>
          </ac:spMkLst>
        </pc:spChg>
        <pc:spChg chg="add del">
          <ac:chgData name="Gwyneth Jones" userId="9759b5e4-0627-4b09-b9ce-03b71e47b93b" providerId="ADAL" clId="{B4C966EC-C782-4011-99BB-5701AFC7B500}" dt="2023-02-10T10:06:51.159" v="533" actId="26606"/>
          <ac:spMkLst>
            <pc:docMk/>
            <pc:sldMk cId="3850819309" sldId="338"/>
            <ac:spMk id="15" creationId="{08C9B587-E65E-4B52-B37C-ABEBB6E87928}"/>
          </ac:spMkLst>
        </pc:spChg>
        <pc:spChg chg="add del">
          <ac:chgData name="Gwyneth Jones" userId="9759b5e4-0627-4b09-b9ce-03b71e47b93b" providerId="ADAL" clId="{B4C966EC-C782-4011-99BB-5701AFC7B500}" dt="2023-02-10T10:06:51.159" v="533" actId="26606"/>
          <ac:spMkLst>
            <pc:docMk/>
            <pc:sldMk cId="3850819309" sldId="338"/>
            <ac:spMk id="16" creationId="{0671A8AE-40A1-4631-A6B8-581AFF065482}"/>
          </ac:spMkLst>
        </pc:spChg>
        <pc:spChg chg="add del">
          <ac:chgData name="Gwyneth Jones" userId="9759b5e4-0627-4b09-b9ce-03b71e47b93b" providerId="ADAL" clId="{B4C966EC-C782-4011-99BB-5701AFC7B500}" dt="2023-02-10T10:06:51.159" v="533" actId="26606"/>
          <ac:spMkLst>
            <pc:docMk/>
            <pc:sldMk cId="3850819309" sldId="338"/>
            <ac:spMk id="18" creationId="{AB58EF07-17C2-48CF-ABB0-EEF1F17CB8F0}"/>
          </ac:spMkLst>
        </pc:spChg>
        <pc:spChg chg="add del">
          <ac:chgData name="Gwyneth Jones" userId="9759b5e4-0627-4b09-b9ce-03b71e47b93b" providerId="ADAL" clId="{B4C966EC-C782-4011-99BB-5701AFC7B500}" dt="2023-02-10T10:06:51.159" v="533" actId="26606"/>
          <ac:spMkLst>
            <pc:docMk/>
            <pc:sldMk cId="3850819309" sldId="338"/>
            <ac:spMk id="19" creationId="{AF2F604E-43BE-4DC3-B983-E071523364F8}"/>
          </ac:spMkLst>
        </pc:spChg>
        <pc:spChg chg="add del">
          <ac:chgData name="Gwyneth Jones" userId="9759b5e4-0627-4b09-b9ce-03b71e47b93b" providerId="ADAL" clId="{B4C966EC-C782-4011-99BB-5701AFC7B500}" dt="2023-02-10T10:06:53.280" v="535" actId="26606"/>
          <ac:spMkLst>
            <pc:docMk/>
            <pc:sldMk cId="3850819309" sldId="338"/>
            <ac:spMk id="21" creationId="{6F40FBDA-CEB1-40F0-9AB9-BD9C402D70FE}"/>
          </ac:spMkLst>
        </pc:spChg>
        <pc:spChg chg="add del">
          <ac:chgData name="Gwyneth Jones" userId="9759b5e4-0627-4b09-b9ce-03b71e47b93b" providerId="ADAL" clId="{B4C966EC-C782-4011-99BB-5701AFC7B500}" dt="2023-02-10T10:06:53.280" v="535" actId="26606"/>
          <ac:spMkLst>
            <pc:docMk/>
            <pc:sldMk cId="3850819309" sldId="338"/>
            <ac:spMk id="23" creationId="{0344D4FE-ABEF-4230-9E4E-AD5782FC78AC}"/>
          </ac:spMkLst>
        </pc:spChg>
        <pc:spChg chg="add del">
          <ac:chgData name="Gwyneth Jones" userId="9759b5e4-0627-4b09-b9ce-03b71e47b93b" providerId="ADAL" clId="{B4C966EC-C782-4011-99BB-5701AFC7B500}" dt="2023-02-10T10:06:53.280" v="535" actId="26606"/>
          <ac:spMkLst>
            <pc:docMk/>
            <pc:sldMk cId="3850819309" sldId="338"/>
            <ac:spMk id="24" creationId="{9325F979-D3F9-4926-81B7-7ACCB31A501B}"/>
          </ac:spMkLst>
        </pc:spChg>
        <pc:spChg chg="add del">
          <ac:chgData name="Gwyneth Jones" userId="9759b5e4-0627-4b09-b9ce-03b71e47b93b" providerId="ADAL" clId="{B4C966EC-C782-4011-99BB-5701AFC7B500}" dt="2023-02-10T10:06:53.947" v="537" actId="26606"/>
          <ac:spMkLst>
            <pc:docMk/>
            <pc:sldMk cId="3850819309" sldId="338"/>
            <ac:spMk id="26" creationId="{71B2258F-86CA-4D4D-8270-BC05FCDEBFB3}"/>
          </ac:spMkLst>
        </pc:spChg>
        <pc:spChg chg="add del">
          <ac:chgData name="Gwyneth Jones" userId="9759b5e4-0627-4b09-b9ce-03b71e47b93b" providerId="ADAL" clId="{B4C966EC-C782-4011-99BB-5701AFC7B500}" dt="2023-02-10T10:07:11.966" v="539" actId="26606"/>
          <ac:spMkLst>
            <pc:docMk/>
            <pc:sldMk cId="3850819309" sldId="338"/>
            <ac:spMk id="29" creationId="{0671A8AE-40A1-4631-A6B8-581AFF065482}"/>
          </ac:spMkLst>
        </pc:spChg>
        <pc:spChg chg="add del">
          <ac:chgData name="Gwyneth Jones" userId="9759b5e4-0627-4b09-b9ce-03b71e47b93b" providerId="ADAL" clId="{B4C966EC-C782-4011-99BB-5701AFC7B500}" dt="2023-02-10T10:07:11.966" v="539" actId="26606"/>
          <ac:spMkLst>
            <pc:docMk/>
            <pc:sldMk cId="3850819309" sldId="338"/>
            <ac:spMk id="31" creationId="{AB58EF07-17C2-48CF-ABB0-EEF1F17CB8F0}"/>
          </ac:spMkLst>
        </pc:spChg>
        <pc:spChg chg="add del">
          <ac:chgData name="Gwyneth Jones" userId="9759b5e4-0627-4b09-b9ce-03b71e47b93b" providerId="ADAL" clId="{B4C966EC-C782-4011-99BB-5701AFC7B500}" dt="2023-02-10T10:07:11.966" v="539" actId="26606"/>
          <ac:spMkLst>
            <pc:docMk/>
            <pc:sldMk cId="3850819309" sldId="338"/>
            <ac:spMk id="32" creationId="{AF2F604E-43BE-4DC3-B983-E071523364F8}"/>
          </ac:spMkLst>
        </pc:spChg>
        <pc:spChg chg="add del">
          <ac:chgData name="Gwyneth Jones" userId="9759b5e4-0627-4b09-b9ce-03b71e47b93b" providerId="ADAL" clId="{B4C966EC-C782-4011-99BB-5701AFC7B500}" dt="2023-02-10T10:07:11.966" v="539" actId="26606"/>
          <ac:spMkLst>
            <pc:docMk/>
            <pc:sldMk cId="3850819309" sldId="338"/>
            <ac:spMk id="33" creationId="{08C9B587-E65E-4B52-B37C-ABEBB6E87928}"/>
          </ac:spMkLst>
        </pc:spChg>
        <pc:spChg chg="add del">
          <ac:chgData name="Gwyneth Jones" userId="9759b5e4-0627-4b09-b9ce-03b71e47b93b" providerId="ADAL" clId="{B4C966EC-C782-4011-99BB-5701AFC7B500}" dt="2023-02-10T10:07:23.319" v="541" actId="26606"/>
          <ac:spMkLst>
            <pc:docMk/>
            <pc:sldMk cId="3850819309" sldId="338"/>
            <ac:spMk id="35" creationId="{3292673F-A98D-3F53-C69E-62CFB33AD9BC}"/>
          </ac:spMkLst>
        </pc:spChg>
        <pc:spChg chg="add">
          <ac:chgData name="Gwyneth Jones" userId="9759b5e4-0627-4b09-b9ce-03b71e47b93b" providerId="ADAL" clId="{B4C966EC-C782-4011-99BB-5701AFC7B500}" dt="2023-02-10T10:07:23.341" v="542" actId="26606"/>
          <ac:spMkLst>
            <pc:docMk/>
            <pc:sldMk cId="3850819309" sldId="338"/>
            <ac:spMk id="37" creationId="{2A8AA5BC-4F7A-4226-8F99-6D824B226A97}"/>
          </ac:spMkLst>
        </pc:spChg>
        <pc:spChg chg="add">
          <ac:chgData name="Gwyneth Jones" userId="9759b5e4-0627-4b09-b9ce-03b71e47b93b" providerId="ADAL" clId="{B4C966EC-C782-4011-99BB-5701AFC7B500}" dt="2023-02-10T10:07:23.341" v="542" actId="26606"/>
          <ac:spMkLst>
            <pc:docMk/>
            <pc:sldMk cId="3850819309" sldId="338"/>
            <ac:spMk id="39" creationId="{5BC87C3E-1040-4EE4-9BDB-9537F7A1B335}"/>
          </ac:spMkLst>
        </pc:spChg>
        <pc:picChg chg="add del">
          <ac:chgData name="Gwyneth Jones" userId="9759b5e4-0627-4b09-b9ce-03b71e47b93b" providerId="ADAL" clId="{B4C966EC-C782-4011-99BB-5701AFC7B500}" dt="2023-02-10T10:06:41.091" v="531" actId="26606"/>
          <ac:picMkLst>
            <pc:docMk/>
            <pc:sldMk cId="3850819309" sldId="338"/>
            <ac:picMk id="5" creationId="{382FB639-7804-38E6-7326-ED479F6C8C1A}"/>
          </ac:picMkLst>
        </pc:picChg>
        <pc:picChg chg="add del">
          <ac:chgData name="Gwyneth Jones" userId="9759b5e4-0627-4b09-b9ce-03b71e47b93b" providerId="ADAL" clId="{B4C966EC-C782-4011-99BB-5701AFC7B500}" dt="2023-02-10T10:06:51.159" v="533" actId="26606"/>
          <ac:picMkLst>
            <pc:docMk/>
            <pc:sldMk cId="3850819309" sldId="338"/>
            <ac:picMk id="17" creationId="{1E23ED7F-482E-8E08-0CDD-B7877101D2F7}"/>
          </ac:picMkLst>
        </pc:picChg>
        <pc:picChg chg="add del">
          <ac:chgData name="Gwyneth Jones" userId="9759b5e4-0627-4b09-b9ce-03b71e47b93b" providerId="ADAL" clId="{B4C966EC-C782-4011-99BB-5701AFC7B500}" dt="2023-02-10T10:06:53.280" v="535" actId="26606"/>
          <ac:picMkLst>
            <pc:docMk/>
            <pc:sldMk cId="3850819309" sldId="338"/>
            <ac:picMk id="22" creationId="{382FB639-7804-38E6-7326-ED479F6C8C1A}"/>
          </ac:picMkLst>
        </pc:picChg>
        <pc:picChg chg="add del">
          <ac:chgData name="Gwyneth Jones" userId="9759b5e4-0627-4b09-b9ce-03b71e47b93b" providerId="ADAL" clId="{B4C966EC-C782-4011-99BB-5701AFC7B500}" dt="2023-02-10T10:06:53.947" v="537" actId="26606"/>
          <ac:picMkLst>
            <pc:docMk/>
            <pc:sldMk cId="3850819309" sldId="338"/>
            <ac:picMk id="27" creationId="{F12A23A0-3B31-83B5-5010-B6AFB018024B}"/>
          </ac:picMkLst>
        </pc:picChg>
        <pc:picChg chg="add del">
          <ac:chgData name="Gwyneth Jones" userId="9759b5e4-0627-4b09-b9ce-03b71e47b93b" providerId="ADAL" clId="{B4C966EC-C782-4011-99BB-5701AFC7B500}" dt="2023-02-10T10:07:11.966" v="539" actId="26606"/>
          <ac:picMkLst>
            <pc:docMk/>
            <pc:sldMk cId="3850819309" sldId="338"/>
            <ac:picMk id="30" creationId="{1E23ED7F-482E-8E08-0CDD-B7877101D2F7}"/>
          </ac:picMkLst>
        </pc:picChg>
        <pc:cxnChg chg="add del">
          <ac:chgData name="Gwyneth Jones" userId="9759b5e4-0627-4b09-b9ce-03b71e47b93b" providerId="ADAL" clId="{B4C966EC-C782-4011-99BB-5701AFC7B500}" dt="2023-02-10T10:07:23.319" v="541" actId="26606"/>
          <ac:cxnSpMkLst>
            <pc:docMk/>
            <pc:sldMk cId="3850819309" sldId="338"/>
            <ac:cxnSpMk id="10" creationId="{067633D1-6EE6-4118-B9F0-B363477BEE7A}"/>
          </ac:cxnSpMkLst>
        </pc:cxnChg>
        <pc:cxnChg chg="add del">
          <ac:chgData name="Gwyneth Jones" userId="9759b5e4-0627-4b09-b9ce-03b71e47b93b" providerId="ADAL" clId="{B4C966EC-C782-4011-99BB-5701AFC7B500}" dt="2023-02-10T10:07:23.319" v="541" actId="26606"/>
          <ac:cxnSpMkLst>
            <pc:docMk/>
            <pc:sldMk cId="3850819309" sldId="338"/>
            <ac:cxnSpMk id="12" creationId="{4AD7FFC6-42A9-49CB-B5E9-B3F6B038331B}"/>
          </ac:cxnSpMkLst>
        </pc:cxnChg>
        <pc:cxnChg chg="add">
          <ac:chgData name="Gwyneth Jones" userId="9759b5e4-0627-4b09-b9ce-03b71e47b93b" providerId="ADAL" clId="{B4C966EC-C782-4011-99BB-5701AFC7B500}" dt="2023-02-10T10:07:23.341" v="542" actId="26606"/>
          <ac:cxnSpMkLst>
            <pc:docMk/>
            <pc:sldMk cId="3850819309" sldId="338"/>
            <ac:cxnSpMk id="14" creationId="{42CDBECE-872A-4C73-9DC1-BB4E805E2CF5}"/>
          </ac:cxnSpMkLst>
        </pc:cxnChg>
        <pc:cxnChg chg="add">
          <ac:chgData name="Gwyneth Jones" userId="9759b5e4-0627-4b09-b9ce-03b71e47b93b" providerId="ADAL" clId="{B4C966EC-C782-4011-99BB-5701AFC7B500}" dt="2023-02-10T10:07:23.341" v="542" actId="26606"/>
          <ac:cxnSpMkLst>
            <pc:docMk/>
            <pc:sldMk cId="3850819309" sldId="338"/>
            <ac:cxnSpMk id="38" creationId="{911DBBF1-3229-4BD9-B3D1-B4CA571E7431}"/>
          </ac:cxnSpMkLst>
        </pc:cxnChg>
        <pc:cxnChg chg="add">
          <ac:chgData name="Gwyneth Jones" userId="9759b5e4-0627-4b09-b9ce-03b71e47b93b" providerId="ADAL" clId="{B4C966EC-C782-4011-99BB-5701AFC7B500}" dt="2023-02-10T10:07:23.341" v="542" actId="26606"/>
          <ac:cxnSpMkLst>
            <pc:docMk/>
            <pc:sldMk cId="3850819309" sldId="338"/>
            <ac:cxnSpMk id="40" creationId="{F5CD5A0B-CDD7-427C-AA42-2EECFDFA1811}"/>
          </ac:cxnSpMkLst>
        </pc:cxnChg>
      </pc:sldChg>
      <pc:sldChg chg="addSp delSp modSp add mod setBg">
        <pc:chgData name="Gwyneth Jones" userId="9759b5e4-0627-4b09-b9ce-03b71e47b93b" providerId="ADAL" clId="{B4C966EC-C782-4011-99BB-5701AFC7B500}" dt="2023-02-10T10:13:52.532" v="875" actId="14100"/>
        <pc:sldMkLst>
          <pc:docMk/>
          <pc:sldMk cId="643757575" sldId="491"/>
        </pc:sldMkLst>
        <pc:spChg chg="mod">
          <ac:chgData name="Gwyneth Jones" userId="9759b5e4-0627-4b09-b9ce-03b71e47b93b" providerId="ADAL" clId="{B4C966EC-C782-4011-99BB-5701AFC7B500}" dt="2023-02-10T10:13:26.004" v="872" actId="14100"/>
          <ac:spMkLst>
            <pc:docMk/>
            <pc:sldMk cId="643757575" sldId="491"/>
            <ac:spMk id="2" creationId="{00000000-0000-0000-0000-000000000000}"/>
          </ac:spMkLst>
        </pc:spChg>
        <pc:spChg chg="mod ord">
          <ac:chgData name="Gwyneth Jones" userId="9759b5e4-0627-4b09-b9ce-03b71e47b93b" providerId="ADAL" clId="{B4C966EC-C782-4011-99BB-5701AFC7B500}" dt="2023-02-10T09:59:47.392" v="372" actId="26606"/>
          <ac:spMkLst>
            <pc:docMk/>
            <pc:sldMk cId="643757575" sldId="491"/>
            <ac:spMk id="5" creationId="{00000000-0000-0000-0000-000000000000}"/>
          </ac:spMkLst>
        </pc:spChg>
        <pc:spChg chg="add del">
          <ac:chgData name="Gwyneth Jones" userId="9759b5e4-0627-4b09-b9ce-03b71e47b93b" providerId="ADAL" clId="{B4C966EC-C782-4011-99BB-5701AFC7B500}" dt="2023-02-10T09:59:47.381" v="371" actId="26606"/>
          <ac:spMkLst>
            <pc:docMk/>
            <pc:sldMk cId="643757575" sldId="491"/>
            <ac:spMk id="7" creationId="{1825AC39-5F85-4CAA-8A81-A1287086B2B6}"/>
          </ac:spMkLst>
        </pc:spChg>
        <pc:spChg chg="add del">
          <ac:chgData name="Gwyneth Jones" userId="9759b5e4-0627-4b09-b9ce-03b71e47b93b" providerId="ADAL" clId="{B4C966EC-C782-4011-99BB-5701AFC7B500}" dt="2023-02-10T09:59:47.381" v="371" actId="26606"/>
          <ac:spMkLst>
            <pc:docMk/>
            <pc:sldMk cId="643757575" sldId="491"/>
            <ac:spMk id="8" creationId="{95DA4D23-37FC-4B90-8188-F0377C5FF44B}"/>
          </ac:spMkLst>
        </pc:spChg>
        <pc:spChg chg="add del">
          <ac:chgData name="Gwyneth Jones" userId="9759b5e4-0627-4b09-b9ce-03b71e47b93b" providerId="ADAL" clId="{B4C966EC-C782-4011-99BB-5701AFC7B500}" dt="2023-02-10T09:59:47.381" v="371" actId="26606"/>
          <ac:spMkLst>
            <pc:docMk/>
            <pc:sldMk cId="643757575" sldId="491"/>
            <ac:spMk id="9" creationId="{A7A4B465-FBCC-4CD4-89A1-82992A7B47FF}"/>
          </ac:spMkLst>
        </pc:spChg>
        <pc:spChg chg="add del">
          <ac:chgData name="Gwyneth Jones" userId="9759b5e4-0627-4b09-b9ce-03b71e47b93b" providerId="ADAL" clId="{B4C966EC-C782-4011-99BB-5701AFC7B500}" dt="2023-02-10T09:59:47.381" v="371" actId="26606"/>
          <ac:spMkLst>
            <pc:docMk/>
            <pc:sldMk cId="643757575" sldId="491"/>
            <ac:spMk id="11" creationId="{909E572F-9CDC-4214-9D42-FF0017649590}"/>
          </ac:spMkLst>
        </pc:spChg>
        <pc:spChg chg="add del">
          <ac:chgData name="Gwyneth Jones" userId="9759b5e4-0627-4b09-b9ce-03b71e47b93b" providerId="ADAL" clId="{B4C966EC-C782-4011-99BB-5701AFC7B500}" dt="2023-02-10T09:59:40.868" v="369" actId="26606"/>
          <ac:spMkLst>
            <pc:docMk/>
            <pc:sldMk cId="643757575" sldId="491"/>
            <ac:spMk id="12" creationId="{7F57BEA8-497D-4AA8-8A18-BDCD696B25FE}"/>
          </ac:spMkLst>
        </pc:spChg>
        <pc:spChg chg="add">
          <ac:chgData name="Gwyneth Jones" userId="9759b5e4-0627-4b09-b9ce-03b71e47b93b" providerId="ADAL" clId="{B4C966EC-C782-4011-99BB-5701AFC7B500}" dt="2023-02-10T09:59:47.392" v="372" actId="26606"/>
          <ac:spMkLst>
            <pc:docMk/>
            <pc:sldMk cId="643757575" sldId="491"/>
            <ac:spMk id="13" creationId="{6753252F-4873-4F63-801D-CC719279A7D5}"/>
          </ac:spMkLst>
        </pc:spChg>
        <pc:spChg chg="add">
          <ac:chgData name="Gwyneth Jones" userId="9759b5e4-0627-4b09-b9ce-03b71e47b93b" providerId="ADAL" clId="{B4C966EC-C782-4011-99BB-5701AFC7B500}" dt="2023-02-10T09:59:47.392" v="372" actId="26606"/>
          <ac:spMkLst>
            <pc:docMk/>
            <pc:sldMk cId="643757575" sldId="491"/>
            <ac:spMk id="15" creationId="{047C8CCB-F95D-4249-92DD-651249D3535A}"/>
          </ac:spMkLst>
        </pc:spChg>
        <pc:picChg chg="mod modCrop">
          <ac:chgData name="Gwyneth Jones" userId="9759b5e4-0627-4b09-b9ce-03b71e47b93b" providerId="ADAL" clId="{B4C966EC-C782-4011-99BB-5701AFC7B500}" dt="2023-02-10T10:13:52.532" v="875" actId="14100"/>
          <ac:picMkLst>
            <pc:docMk/>
            <pc:sldMk cId="643757575" sldId="491"/>
            <ac:picMk id="3" creationId="{00000000-0000-0000-0000-000000000000}"/>
          </ac:picMkLst>
        </pc:picChg>
        <pc:cxnChg chg="add del">
          <ac:chgData name="Gwyneth Jones" userId="9759b5e4-0627-4b09-b9ce-03b71e47b93b" providerId="ADAL" clId="{B4C966EC-C782-4011-99BB-5701AFC7B500}" dt="2023-02-10T09:59:40.868" v="369" actId="26606"/>
          <ac:cxnSpMkLst>
            <pc:docMk/>
            <pc:sldMk cId="643757575" sldId="491"/>
            <ac:cxnSpMk id="10" creationId="{D2E961F1-4A28-4A5F-BBD4-6E400E5E6C75}"/>
          </ac:cxnSpMkLst>
        </pc:cxnChg>
        <pc:cxnChg chg="add del">
          <ac:chgData name="Gwyneth Jones" userId="9759b5e4-0627-4b09-b9ce-03b71e47b93b" providerId="ADAL" clId="{B4C966EC-C782-4011-99BB-5701AFC7B500}" dt="2023-02-10T09:59:40.868" v="369" actId="26606"/>
          <ac:cxnSpMkLst>
            <pc:docMk/>
            <pc:sldMk cId="643757575" sldId="491"/>
            <ac:cxnSpMk id="14" creationId="{A82415D3-DDE5-4D63-8CB3-23A5EC581B27}"/>
          </ac:cxnSpMkLst>
        </pc:cxnChg>
        <pc:cxnChg chg="add del">
          <ac:chgData name="Gwyneth Jones" userId="9759b5e4-0627-4b09-b9ce-03b71e47b93b" providerId="ADAL" clId="{B4C966EC-C782-4011-99BB-5701AFC7B500}" dt="2023-02-10T09:59:40.868" v="369" actId="26606"/>
          <ac:cxnSpMkLst>
            <pc:docMk/>
            <pc:sldMk cId="643757575" sldId="491"/>
            <ac:cxnSpMk id="16" creationId="{AD7193FB-6AE6-4B3B-8F89-56B55DD63B4D}"/>
          </ac:cxnSpMkLst>
        </pc:cxnChg>
      </pc:sldChg>
      <pc:sldChg chg="modSp mod">
        <pc:chgData name="Gwyneth Jones" userId="9759b5e4-0627-4b09-b9ce-03b71e47b93b" providerId="ADAL" clId="{B4C966EC-C782-4011-99BB-5701AFC7B500}" dt="2023-02-10T10:14:12.636" v="885" actId="14100"/>
        <pc:sldMkLst>
          <pc:docMk/>
          <pc:sldMk cId="1020598883" sldId="492"/>
        </pc:sldMkLst>
        <pc:spChg chg="mod">
          <ac:chgData name="Gwyneth Jones" userId="9759b5e4-0627-4b09-b9ce-03b71e47b93b" providerId="ADAL" clId="{B4C966EC-C782-4011-99BB-5701AFC7B500}" dt="2023-02-10T10:14:12.636" v="885" actId="14100"/>
          <ac:spMkLst>
            <pc:docMk/>
            <pc:sldMk cId="1020598883" sldId="492"/>
            <ac:spMk id="4" creationId="{00000000-0000-0000-0000-000000000000}"/>
          </ac:spMkLst>
        </pc:spChg>
        <pc:picChg chg="mod">
          <ac:chgData name="Gwyneth Jones" userId="9759b5e4-0627-4b09-b9ce-03b71e47b93b" providerId="ADAL" clId="{B4C966EC-C782-4011-99BB-5701AFC7B500}" dt="2023-02-10T10:11:09.331" v="780" actId="14100"/>
          <ac:picMkLst>
            <pc:docMk/>
            <pc:sldMk cId="1020598883" sldId="492"/>
            <ac:picMk id="7" creationId="{00000000-0000-0000-0000-000000000000}"/>
          </ac:picMkLst>
        </pc:picChg>
        <pc:picChg chg="mod">
          <ac:chgData name="Gwyneth Jones" userId="9759b5e4-0627-4b09-b9ce-03b71e47b93b" providerId="ADAL" clId="{B4C966EC-C782-4011-99BB-5701AFC7B500}" dt="2023-02-10T09:57:16.621" v="343" actId="14100"/>
          <ac:picMkLst>
            <pc:docMk/>
            <pc:sldMk cId="1020598883" sldId="492"/>
            <ac:picMk id="3074" creationId="{00000000-0000-0000-0000-000000000000}"/>
          </ac:picMkLst>
        </pc:picChg>
      </pc:sldChg>
      <pc:sldChg chg="addSp delSp modSp new mod setBg">
        <pc:chgData name="Gwyneth Jones" userId="9759b5e4-0627-4b09-b9ce-03b71e47b93b" providerId="ADAL" clId="{B4C966EC-C782-4011-99BB-5701AFC7B500}" dt="2023-02-10T09:58:58.782" v="367" actId="26606"/>
        <pc:sldMkLst>
          <pc:docMk/>
          <pc:sldMk cId="837120783" sldId="493"/>
        </pc:sldMkLst>
        <pc:spChg chg="add del mod">
          <ac:chgData name="Gwyneth Jones" userId="9759b5e4-0627-4b09-b9ce-03b71e47b93b" providerId="ADAL" clId="{B4C966EC-C782-4011-99BB-5701AFC7B500}" dt="2023-02-10T09:58:58.782" v="367" actId="26606"/>
          <ac:spMkLst>
            <pc:docMk/>
            <pc:sldMk cId="837120783" sldId="493"/>
            <ac:spMk id="2" creationId="{E59FF155-E708-026E-0E2F-A2F667E86325}"/>
          </ac:spMkLst>
        </pc:spChg>
        <pc:spChg chg="del">
          <ac:chgData name="Gwyneth Jones" userId="9759b5e4-0627-4b09-b9ce-03b71e47b93b" providerId="ADAL" clId="{B4C966EC-C782-4011-99BB-5701AFC7B500}" dt="2023-02-10T09:58:36.826" v="346"/>
          <ac:spMkLst>
            <pc:docMk/>
            <pc:sldMk cId="837120783" sldId="493"/>
            <ac:spMk id="3" creationId="{51F0659D-71BB-FEE8-30AA-507E78A0A93D}"/>
          </ac:spMkLst>
        </pc:spChg>
        <pc:spChg chg="add">
          <ac:chgData name="Gwyneth Jones" userId="9759b5e4-0627-4b09-b9ce-03b71e47b93b" providerId="ADAL" clId="{B4C966EC-C782-4011-99BB-5701AFC7B500}" dt="2023-02-10T09:58:58.782" v="367" actId="26606"/>
          <ac:spMkLst>
            <pc:docMk/>
            <pc:sldMk cId="837120783" sldId="493"/>
            <ac:spMk id="1028" creationId="{D4771268-CB57-404A-9271-370EB28F6090}"/>
          </ac:spMkLst>
        </pc:spChg>
        <pc:spChg chg="add del">
          <ac:chgData name="Gwyneth Jones" userId="9759b5e4-0627-4b09-b9ce-03b71e47b93b" providerId="ADAL" clId="{B4C966EC-C782-4011-99BB-5701AFC7B500}" dt="2023-02-10T09:58:46.630" v="348" actId="26606"/>
          <ac:spMkLst>
            <pc:docMk/>
            <pc:sldMk cId="837120783" sldId="493"/>
            <ac:spMk id="1031" creationId="{0B761509-3B9A-49A6-A84B-C3D86811697D}"/>
          </ac:spMkLst>
        </pc:spChg>
        <pc:spChg chg="add del">
          <ac:chgData name="Gwyneth Jones" userId="9759b5e4-0627-4b09-b9ce-03b71e47b93b" providerId="ADAL" clId="{B4C966EC-C782-4011-99BB-5701AFC7B500}" dt="2023-02-10T09:58:46.630" v="348" actId="26606"/>
          <ac:spMkLst>
            <pc:docMk/>
            <pc:sldMk cId="837120783" sldId="493"/>
            <ac:spMk id="1033" creationId="{91DE43FD-EB47-414A-B0AB-169B0FFFA527}"/>
          </ac:spMkLst>
        </pc:spChg>
        <pc:grpChg chg="add del">
          <ac:chgData name="Gwyneth Jones" userId="9759b5e4-0627-4b09-b9ce-03b71e47b93b" providerId="ADAL" clId="{B4C966EC-C782-4011-99BB-5701AFC7B500}" dt="2023-02-10T09:58:46.630" v="348" actId="26606"/>
          <ac:grpSpMkLst>
            <pc:docMk/>
            <pc:sldMk cId="837120783" sldId="493"/>
            <ac:grpSpMk id="1035" creationId="{58495BCC-CE77-4CC2-952E-846F41119FD5}"/>
          </ac:grpSpMkLst>
        </pc:grpChg>
        <pc:picChg chg="add mod">
          <ac:chgData name="Gwyneth Jones" userId="9759b5e4-0627-4b09-b9ce-03b71e47b93b" providerId="ADAL" clId="{B4C966EC-C782-4011-99BB-5701AFC7B500}" dt="2023-02-10T09:58:58.782" v="367" actId="26606"/>
          <ac:picMkLst>
            <pc:docMk/>
            <pc:sldMk cId="837120783" sldId="493"/>
            <ac:picMk id="1026" creationId="{CC22DBA9-6817-AB3A-D9D0-667EC7B01D74}"/>
          </ac:picMkLst>
        </pc:picChg>
      </pc:sldChg>
      <pc:sldChg chg="add">
        <pc:chgData name="Gwyneth Jones" userId="9759b5e4-0627-4b09-b9ce-03b71e47b93b" providerId="ADAL" clId="{B4C966EC-C782-4011-99BB-5701AFC7B500}" dt="2023-02-10T10:04:48.659" v="383" actId="2890"/>
        <pc:sldMkLst>
          <pc:docMk/>
          <pc:sldMk cId="1025437753" sldId="494"/>
        </pc:sldMkLst>
      </pc:sldChg>
      <pc:sldChg chg="addSp delSp modSp new mod setBg setClrOvrMap">
        <pc:chgData name="Gwyneth Jones" userId="9759b5e4-0627-4b09-b9ce-03b71e47b93b" providerId="ADAL" clId="{B4C966EC-C782-4011-99BB-5701AFC7B500}" dt="2023-02-10T10:10:37.428" v="778" actId="20577"/>
        <pc:sldMkLst>
          <pc:docMk/>
          <pc:sldMk cId="3682583305" sldId="495"/>
        </pc:sldMkLst>
        <pc:spChg chg="mod">
          <ac:chgData name="Gwyneth Jones" userId="9759b5e4-0627-4b09-b9ce-03b71e47b93b" providerId="ADAL" clId="{B4C966EC-C782-4011-99BB-5701AFC7B500}" dt="2023-02-10T10:09:41.725" v="738" actId="26606"/>
          <ac:spMkLst>
            <pc:docMk/>
            <pc:sldMk cId="3682583305" sldId="495"/>
            <ac:spMk id="2" creationId="{22D85919-6973-164A-880C-1A5FB93F81FC}"/>
          </ac:spMkLst>
        </pc:spChg>
        <pc:spChg chg="mod">
          <ac:chgData name="Gwyneth Jones" userId="9759b5e4-0627-4b09-b9ce-03b71e47b93b" providerId="ADAL" clId="{B4C966EC-C782-4011-99BB-5701AFC7B500}" dt="2023-02-10T10:10:37.428" v="778" actId="20577"/>
          <ac:spMkLst>
            <pc:docMk/>
            <pc:sldMk cId="3682583305" sldId="495"/>
            <ac:spMk id="3" creationId="{F1B45EB3-88EC-2875-74C4-CD58CF5D4D22}"/>
          </ac:spMkLst>
        </pc:spChg>
        <pc:spChg chg="add del">
          <ac:chgData name="Gwyneth Jones" userId="9759b5e4-0627-4b09-b9ce-03b71e47b93b" providerId="ADAL" clId="{B4C966EC-C782-4011-99BB-5701AFC7B500}" dt="2023-02-10T10:09:34.596" v="735" actId="26606"/>
          <ac:spMkLst>
            <pc:docMk/>
            <pc:sldMk cId="3682583305" sldId="495"/>
            <ac:spMk id="8" creationId="{7264F718-7FAC-4056-9FA9-A603EC682FE7}"/>
          </ac:spMkLst>
        </pc:spChg>
        <pc:spChg chg="add del">
          <ac:chgData name="Gwyneth Jones" userId="9759b5e4-0627-4b09-b9ce-03b71e47b93b" providerId="ADAL" clId="{B4C966EC-C782-4011-99BB-5701AFC7B500}" dt="2023-02-10T10:09:34.596" v="735" actId="26606"/>
          <ac:spMkLst>
            <pc:docMk/>
            <pc:sldMk cId="3682583305" sldId="495"/>
            <ac:spMk id="10" creationId="{F74639F7-E3C7-4165-A83E-6386A86BA1DA}"/>
          </ac:spMkLst>
        </pc:spChg>
        <pc:spChg chg="add del">
          <ac:chgData name="Gwyneth Jones" userId="9759b5e4-0627-4b09-b9ce-03b71e47b93b" providerId="ADAL" clId="{B4C966EC-C782-4011-99BB-5701AFC7B500}" dt="2023-02-10T10:09:34.596" v="735" actId="26606"/>
          <ac:spMkLst>
            <pc:docMk/>
            <pc:sldMk cId="3682583305" sldId="495"/>
            <ac:spMk id="12" creationId="{8B3AF0F1-707A-463E-B5EE-33C63A40CFC9}"/>
          </ac:spMkLst>
        </pc:spChg>
        <pc:spChg chg="add del">
          <ac:chgData name="Gwyneth Jones" userId="9759b5e4-0627-4b09-b9ce-03b71e47b93b" providerId="ADAL" clId="{B4C966EC-C782-4011-99BB-5701AFC7B500}" dt="2023-02-10T10:09:41.704" v="737" actId="26606"/>
          <ac:spMkLst>
            <pc:docMk/>
            <pc:sldMk cId="3682583305" sldId="495"/>
            <ac:spMk id="14" creationId="{7264F718-7FAC-4056-9FA9-A603EC682FE7}"/>
          </ac:spMkLst>
        </pc:spChg>
        <pc:spChg chg="add del">
          <ac:chgData name="Gwyneth Jones" userId="9759b5e4-0627-4b09-b9ce-03b71e47b93b" providerId="ADAL" clId="{B4C966EC-C782-4011-99BB-5701AFC7B500}" dt="2023-02-10T10:09:41.704" v="737" actId="26606"/>
          <ac:spMkLst>
            <pc:docMk/>
            <pc:sldMk cId="3682583305" sldId="495"/>
            <ac:spMk id="15" creationId="{AAD98D1C-F2EB-49D5-899B-086F7E26FCAF}"/>
          </ac:spMkLst>
        </pc:spChg>
        <pc:spChg chg="add del">
          <ac:chgData name="Gwyneth Jones" userId="9759b5e4-0627-4b09-b9ce-03b71e47b93b" providerId="ADAL" clId="{B4C966EC-C782-4011-99BB-5701AFC7B500}" dt="2023-02-10T10:09:41.704" v="737" actId="26606"/>
          <ac:spMkLst>
            <pc:docMk/>
            <pc:sldMk cId="3682583305" sldId="495"/>
            <ac:spMk id="16" creationId="{7B4CA2D6-8008-4CEE-8D65-E6BE5477FC69}"/>
          </ac:spMkLst>
        </pc:spChg>
        <pc:spChg chg="add">
          <ac:chgData name="Gwyneth Jones" userId="9759b5e4-0627-4b09-b9ce-03b71e47b93b" providerId="ADAL" clId="{B4C966EC-C782-4011-99BB-5701AFC7B500}" dt="2023-02-10T10:09:41.725" v="738" actId="26606"/>
          <ac:spMkLst>
            <pc:docMk/>
            <pc:sldMk cId="3682583305" sldId="495"/>
            <ac:spMk id="18" creationId="{7264F718-7FAC-4056-9FA9-A603EC682FE7}"/>
          </ac:spMkLst>
        </pc:spChg>
        <pc:spChg chg="add">
          <ac:chgData name="Gwyneth Jones" userId="9759b5e4-0627-4b09-b9ce-03b71e47b93b" providerId="ADAL" clId="{B4C966EC-C782-4011-99BB-5701AFC7B500}" dt="2023-02-10T10:09:41.725" v="738" actId="26606"/>
          <ac:spMkLst>
            <pc:docMk/>
            <pc:sldMk cId="3682583305" sldId="495"/>
            <ac:spMk id="19" creationId="{F74639F7-E3C7-4165-A83E-6386A86BA1DA}"/>
          </ac:spMkLst>
        </pc:spChg>
        <pc:spChg chg="add">
          <ac:chgData name="Gwyneth Jones" userId="9759b5e4-0627-4b09-b9ce-03b71e47b93b" providerId="ADAL" clId="{B4C966EC-C782-4011-99BB-5701AFC7B500}" dt="2023-02-10T10:09:41.725" v="738" actId="26606"/>
          <ac:spMkLst>
            <pc:docMk/>
            <pc:sldMk cId="3682583305" sldId="495"/>
            <ac:spMk id="20" creationId="{8B3AF0F1-707A-463E-B5EE-33C63A40CFC9}"/>
          </ac:spMkLst>
        </pc:spChg>
      </pc:sldChg>
      <pc:sldChg chg="addSp delSp modSp new mod setBg setClrOvrMap">
        <pc:chgData name="Gwyneth Jones" userId="9759b5e4-0627-4b09-b9ce-03b71e47b93b" providerId="ADAL" clId="{B4C966EC-C782-4011-99BB-5701AFC7B500}" dt="2023-02-10T10:14:52.697" v="907" actId="26606"/>
        <pc:sldMkLst>
          <pc:docMk/>
          <pc:sldMk cId="2004585136" sldId="496"/>
        </pc:sldMkLst>
        <pc:spChg chg="mod">
          <ac:chgData name="Gwyneth Jones" userId="9759b5e4-0627-4b09-b9ce-03b71e47b93b" providerId="ADAL" clId="{B4C966EC-C782-4011-99BB-5701AFC7B500}" dt="2023-02-10T10:14:52.697" v="907" actId="26606"/>
          <ac:spMkLst>
            <pc:docMk/>
            <pc:sldMk cId="2004585136" sldId="496"/>
            <ac:spMk id="2" creationId="{9F327BAA-60B6-84EF-30EB-F7718BA55526}"/>
          </ac:spMkLst>
        </pc:spChg>
        <pc:spChg chg="add del">
          <ac:chgData name="Gwyneth Jones" userId="9759b5e4-0627-4b09-b9ce-03b71e47b93b" providerId="ADAL" clId="{B4C966EC-C782-4011-99BB-5701AFC7B500}" dt="2023-02-10T10:14:52.697" v="907" actId="26606"/>
          <ac:spMkLst>
            <pc:docMk/>
            <pc:sldMk cId="2004585136" sldId="496"/>
            <ac:spMk id="3" creationId="{F71D4C0B-D54D-BA98-5981-6C8051B8BD38}"/>
          </ac:spMkLst>
        </pc:spChg>
        <pc:spChg chg="add del">
          <ac:chgData name="Gwyneth Jones" userId="9759b5e4-0627-4b09-b9ce-03b71e47b93b" providerId="ADAL" clId="{B4C966EC-C782-4011-99BB-5701AFC7B500}" dt="2023-02-10T10:14:47.807" v="904" actId="26606"/>
          <ac:spMkLst>
            <pc:docMk/>
            <pc:sldMk cId="2004585136" sldId="496"/>
            <ac:spMk id="9" creationId="{0671A8AE-40A1-4631-A6B8-581AFF065482}"/>
          </ac:spMkLst>
        </pc:spChg>
        <pc:spChg chg="add del">
          <ac:chgData name="Gwyneth Jones" userId="9759b5e4-0627-4b09-b9ce-03b71e47b93b" providerId="ADAL" clId="{B4C966EC-C782-4011-99BB-5701AFC7B500}" dt="2023-02-10T10:14:47.807" v="904" actId="26606"/>
          <ac:spMkLst>
            <pc:docMk/>
            <pc:sldMk cId="2004585136" sldId="496"/>
            <ac:spMk id="11" creationId="{AB58EF07-17C2-48CF-ABB0-EEF1F17CB8F0}"/>
          </ac:spMkLst>
        </pc:spChg>
        <pc:spChg chg="add del">
          <ac:chgData name="Gwyneth Jones" userId="9759b5e4-0627-4b09-b9ce-03b71e47b93b" providerId="ADAL" clId="{B4C966EC-C782-4011-99BB-5701AFC7B500}" dt="2023-02-10T10:14:47.807" v="904" actId="26606"/>
          <ac:spMkLst>
            <pc:docMk/>
            <pc:sldMk cId="2004585136" sldId="496"/>
            <ac:spMk id="13" creationId="{AF2F604E-43BE-4DC3-B983-E071523364F8}"/>
          </ac:spMkLst>
        </pc:spChg>
        <pc:spChg chg="add del">
          <ac:chgData name="Gwyneth Jones" userId="9759b5e4-0627-4b09-b9ce-03b71e47b93b" providerId="ADAL" clId="{B4C966EC-C782-4011-99BB-5701AFC7B500}" dt="2023-02-10T10:14:47.807" v="904" actId="26606"/>
          <ac:spMkLst>
            <pc:docMk/>
            <pc:sldMk cId="2004585136" sldId="496"/>
            <ac:spMk id="15" creationId="{08C9B587-E65E-4B52-B37C-ABEBB6E87928}"/>
          </ac:spMkLst>
        </pc:spChg>
        <pc:spChg chg="add del">
          <ac:chgData name="Gwyneth Jones" userId="9759b5e4-0627-4b09-b9ce-03b71e47b93b" providerId="ADAL" clId="{B4C966EC-C782-4011-99BB-5701AFC7B500}" dt="2023-02-10T10:14:52.667" v="906" actId="26606"/>
          <ac:spMkLst>
            <pc:docMk/>
            <pc:sldMk cId="2004585136" sldId="496"/>
            <ac:spMk id="17" creationId="{0671A8AE-40A1-4631-A6B8-581AFF065482}"/>
          </ac:spMkLst>
        </pc:spChg>
        <pc:spChg chg="add del">
          <ac:chgData name="Gwyneth Jones" userId="9759b5e4-0627-4b09-b9ce-03b71e47b93b" providerId="ADAL" clId="{B4C966EC-C782-4011-99BB-5701AFC7B500}" dt="2023-02-10T10:14:52.667" v="906" actId="26606"/>
          <ac:spMkLst>
            <pc:docMk/>
            <pc:sldMk cId="2004585136" sldId="496"/>
            <ac:spMk id="19" creationId="{AB58EF07-17C2-48CF-ABB0-EEF1F17CB8F0}"/>
          </ac:spMkLst>
        </pc:spChg>
        <pc:spChg chg="add del">
          <ac:chgData name="Gwyneth Jones" userId="9759b5e4-0627-4b09-b9ce-03b71e47b93b" providerId="ADAL" clId="{B4C966EC-C782-4011-99BB-5701AFC7B500}" dt="2023-02-10T10:14:52.667" v="906" actId="26606"/>
          <ac:spMkLst>
            <pc:docMk/>
            <pc:sldMk cId="2004585136" sldId="496"/>
            <ac:spMk id="20" creationId="{AF2F604E-43BE-4DC3-B983-E071523364F8}"/>
          </ac:spMkLst>
        </pc:spChg>
        <pc:spChg chg="add del">
          <ac:chgData name="Gwyneth Jones" userId="9759b5e4-0627-4b09-b9ce-03b71e47b93b" providerId="ADAL" clId="{B4C966EC-C782-4011-99BB-5701AFC7B500}" dt="2023-02-10T10:14:52.667" v="906" actId="26606"/>
          <ac:spMkLst>
            <pc:docMk/>
            <pc:sldMk cId="2004585136" sldId="496"/>
            <ac:spMk id="21" creationId="{08C9B587-E65E-4B52-B37C-ABEBB6E87928}"/>
          </ac:spMkLst>
        </pc:spChg>
        <pc:spChg chg="add">
          <ac:chgData name="Gwyneth Jones" userId="9759b5e4-0627-4b09-b9ce-03b71e47b93b" providerId="ADAL" clId="{B4C966EC-C782-4011-99BB-5701AFC7B500}" dt="2023-02-10T10:14:52.697" v="907" actId="26606"/>
          <ac:spMkLst>
            <pc:docMk/>
            <pc:sldMk cId="2004585136" sldId="496"/>
            <ac:spMk id="23" creationId="{0671A8AE-40A1-4631-A6B8-581AFF065482}"/>
          </ac:spMkLst>
        </pc:spChg>
        <pc:spChg chg="add">
          <ac:chgData name="Gwyneth Jones" userId="9759b5e4-0627-4b09-b9ce-03b71e47b93b" providerId="ADAL" clId="{B4C966EC-C782-4011-99BB-5701AFC7B500}" dt="2023-02-10T10:14:52.697" v="907" actId="26606"/>
          <ac:spMkLst>
            <pc:docMk/>
            <pc:sldMk cId="2004585136" sldId="496"/>
            <ac:spMk id="25" creationId="{AB58EF07-17C2-48CF-ABB0-EEF1F17CB8F0}"/>
          </ac:spMkLst>
        </pc:spChg>
        <pc:spChg chg="add">
          <ac:chgData name="Gwyneth Jones" userId="9759b5e4-0627-4b09-b9ce-03b71e47b93b" providerId="ADAL" clId="{B4C966EC-C782-4011-99BB-5701AFC7B500}" dt="2023-02-10T10:14:52.697" v="907" actId="26606"/>
          <ac:spMkLst>
            <pc:docMk/>
            <pc:sldMk cId="2004585136" sldId="496"/>
            <ac:spMk id="26" creationId="{AF2F604E-43BE-4DC3-B983-E071523364F8}"/>
          </ac:spMkLst>
        </pc:spChg>
        <pc:spChg chg="add">
          <ac:chgData name="Gwyneth Jones" userId="9759b5e4-0627-4b09-b9ce-03b71e47b93b" providerId="ADAL" clId="{B4C966EC-C782-4011-99BB-5701AFC7B500}" dt="2023-02-10T10:14:52.697" v="907" actId="26606"/>
          <ac:spMkLst>
            <pc:docMk/>
            <pc:sldMk cId="2004585136" sldId="496"/>
            <ac:spMk id="27" creationId="{08C9B587-E65E-4B52-B37C-ABEBB6E87928}"/>
          </ac:spMkLst>
        </pc:spChg>
        <pc:picChg chg="add del">
          <ac:chgData name="Gwyneth Jones" userId="9759b5e4-0627-4b09-b9ce-03b71e47b93b" providerId="ADAL" clId="{B4C966EC-C782-4011-99BB-5701AFC7B500}" dt="2023-02-10T10:14:47.807" v="904" actId="26606"/>
          <ac:picMkLst>
            <pc:docMk/>
            <pc:sldMk cId="2004585136" sldId="496"/>
            <ac:picMk id="5" creationId="{9D2CF7FD-A00D-A052-0893-FB1D473C2D1D}"/>
          </ac:picMkLst>
        </pc:picChg>
        <pc:picChg chg="add del">
          <ac:chgData name="Gwyneth Jones" userId="9759b5e4-0627-4b09-b9ce-03b71e47b93b" providerId="ADAL" clId="{B4C966EC-C782-4011-99BB-5701AFC7B500}" dt="2023-02-10T10:14:52.667" v="906" actId="26606"/>
          <ac:picMkLst>
            <pc:docMk/>
            <pc:sldMk cId="2004585136" sldId="496"/>
            <ac:picMk id="18" creationId="{3696ED34-476B-EE51-027F-FC9C3420BF10}"/>
          </ac:picMkLst>
        </pc:picChg>
        <pc:picChg chg="add">
          <ac:chgData name="Gwyneth Jones" userId="9759b5e4-0627-4b09-b9ce-03b71e47b93b" providerId="ADAL" clId="{B4C966EC-C782-4011-99BB-5701AFC7B500}" dt="2023-02-10T10:14:52.697" v="907" actId="26606"/>
          <ac:picMkLst>
            <pc:docMk/>
            <pc:sldMk cId="2004585136" sldId="496"/>
            <ac:picMk id="24" creationId="{9D2CF7FD-A00D-A052-0893-FB1D473C2D1D}"/>
          </ac:picMkLst>
        </pc:picChg>
      </pc:sldChg>
      <pc:sldChg chg="addSp modSp new mod setBg setClrOvrMap">
        <pc:chgData name="Gwyneth Jones" userId="9759b5e4-0627-4b09-b9ce-03b71e47b93b" providerId="ADAL" clId="{B4C966EC-C782-4011-99BB-5701AFC7B500}" dt="2023-02-10T10:37:06.241" v="1156" actId="14100"/>
        <pc:sldMkLst>
          <pc:docMk/>
          <pc:sldMk cId="813751207" sldId="497"/>
        </pc:sldMkLst>
        <pc:spChg chg="mod">
          <ac:chgData name="Gwyneth Jones" userId="9759b5e4-0627-4b09-b9ce-03b71e47b93b" providerId="ADAL" clId="{B4C966EC-C782-4011-99BB-5701AFC7B500}" dt="2023-02-10T10:36:35.237" v="1151" actId="14100"/>
          <ac:spMkLst>
            <pc:docMk/>
            <pc:sldMk cId="813751207" sldId="497"/>
            <ac:spMk id="2" creationId="{3CF9C034-0B81-A013-BF50-EF9A38E08E25}"/>
          </ac:spMkLst>
        </pc:spChg>
        <pc:spChg chg="mod">
          <ac:chgData name="Gwyneth Jones" userId="9759b5e4-0627-4b09-b9ce-03b71e47b93b" providerId="ADAL" clId="{B4C966EC-C782-4011-99BB-5701AFC7B500}" dt="2023-02-10T10:36:56.898" v="1155" actId="27636"/>
          <ac:spMkLst>
            <pc:docMk/>
            <pc:sldMk cId="813751207" sldId="497"/>
            <ac:spMk id="3" creationId="{63A43EBF-6298-F217-BB6F-E7C119DC1EE3}"/>
          </ac:spMkLst>
        </pc:spChg>
        <pc:spChg chg="add">
          <ac:chgData name="Gwyneth Jones" userId="9759b5e4-0627-4b09-b9ce-03b71e47b93b" providerId="ADAL" clId="{B4C966EC-C782-4011-99BB-5701AFC7B500}" dt="2023-02-10T10:35:52.139" v="1138" actId="26606"/>
          <ac:spMkLst>
            <pc:docMk/>
            <pc:sldMk cId="813751207" sldId="497"/>
            <ac:spMk id="9" creationId="{16EA23B6-4B44-4D76-87BA-D81CE35EDB73}"/>
          </ac:spMkLst>
        </pc:spChg>
        <pc:spChg chg="add">
          <ac:chgData name="Gwyneth Jones" userId="9759b5e4-0627-4b09-b9ce-03b71e47b93b" providerId="ADAL" clId="{B4C966EC-C782-4011-99BB-5701AFC7B500}" dt="2023-02-10T10:35:52.139" v="1138" actId="26606"/>
          <ac:spMkLst>
            <pc:docMk/>
            <pc:sldMk cId="813751207" sldId="497"/>
            <ac:spMk id="11" creationId="{2EEEAE0B-25B7-437B-B834-B70A935419CA}"/>
          </ac:spMkLst>
        </pc:spChg>
        <pc:picChg chg="add mod">
          <ac:chgData name="Gwyneth Jones" userId="9759b5e4-0627-4b09-b9ce-03b71e47b93b" providerId="ADAL" clId="{B4C966EC-C782-4011-99BB-5701AFC7B500}" dt="2023-02-10T10:37:06.241" v="1156" actId="14100"/>
          <ac:picMkLst>
            <pc:docMk/>
            <pc:sldMk cId="813751207" sldId="497"/>
            <ac:picMk id="5" creationId="{D7249563-8209-8DC0-AECD-99E120BD6D3B}"/>
          </ac:picMkLst>
        </pc:picChg>
      </pc:sldChg>
      <pc:sldChg chg="modSp new mod">
        <pc:chgData name="Gwyneth Jones" userId="9759b5e4-0627-4b09-b9ce-03b71e47b93b" providerId="ADAL" clId="{B4C966EC-C782-4011-99BB-5701AFC7B500}" dt="2023-02-10T10:35:22.684" v="1137" actId="20577"/>
        <pc:sldMkLst>
          <pc:docMk/>
          <pc:sldMk cId="1062168331" sldId="498"/>
        </pc:sldMkLst>
        <pc:spChg chg="mod">
          <ac:chgData name="Gwyneth Jones" userId="9759b5e4-0627-4b09-b9ce-03b71e47b93b" providerId="ADAL" clId="{B4C966EC-C782-4011-99BB-5701AFC7B500}" dt="2023-02-10T10:34:12.738" v="1134" actId="20577"/>
          <ac:spMkLst>
            <pc:docMk/>
            <pc:sldMk cId="1062168331" sldId="498"/>
            <ac:spMk id="2" creationId="{DA490B1B-ED07-3A2A-8B2C-6CD15440D3B5}"/>
          </ac:spMkLst>
        </pc:spChg>
        <pc:spChg chg="mod">
          <ac:chgData name="Gwyneth Jones" userId="9759b5e4-0627-4b09-b9ce-03b71e47b93b" providerId="ADAL" clId="{B4C966EC-C782-4011-99BB-5701AFC7B500}" dt="2023-02-10T10:35:22.684" v="1137" actId="20577"/>
          <ac:spMkLst>
            <pc:docMk/>
            <pc:sldMk cId="1062168331" sldId="498"/>
            <ac:spMk id="3" creationId="{589946FB-9544-4BC0-2C5B-4BF766541F9C}"/>
          </ac:spMkLst>
        </pc:spChg>
      </pc:sldChg>
      <pc:sldChg chg="modSp add del mod">
        <pc:chgData name="Gwyneth Jones" userId="9759b5e4-0627-4b09-b9ce-03b71e47b93b" providerId="ADAL" clId="{B4C966EC-C782-4011-99BB-5701AFC7B500}" dt="2023-02-10T10:57:22.858" v="2283" actId="2696"/>
        <pc:sldMkLst>
          <pc:docMk/>
          <pc:sldMk cId="1199580129" sldId="499"/>
        </pc:sldMkLst>
        <pc:spChg chg="mod">
          <ac:chgData name="Gwyneth Jones" userId="9759b5e4-0627-4b09-b9ce-03b71e47b93b" providerId="ADAL" clId="{B4C966EC-C782-4011-99BB-5701AFC7B500}" dt="2023-02-10T10:38:49.655" v="1164" actId="14100"/>
          <ac:spMkLst>
            <pc:docMk/>
            <pc:sldMk cId="1199580129" sldId="499"/>
            <ac:spMk id="2" creationId="{7157C13D-E01D-8043-81AA-EC69F841B9E1}"/>
          </ac:spMkLst>
        </pc:spChg>
        <pc:graphicFrameChg chg="mod">
          <ac:chgData name="Gwyneth Jones" userId="9759b5e4-0627-4b09-b9ce-03b71e47b93b" providerId="ADAL" clId="{B4C966EC-C782-4011-99BB-5701AFC7B500}" dt="2023-02-10T10:40:37.018" v="1229"/>
          <ac:graphicFrameMkLst>
            <pc:docMk/>
            <pc:sldMk cId="1199580129" sldId="499"/>
            <ac:graphicFrameMk id="5" creationId="{734809B3-FA01-262B-7BB6-7A3E6EFFA63A}"/>
          </ac:graphicFrameMkLst>
        </pc:graphicFrameChg>
      </pc:sldChg>
      <pc:sldChg chg="new del">
        <pc:chgData name="Gwyneth Jones" userId="9759b5e4-0627-4b09-b9ce-03b71e47b93b" providerId="ADAL" clId="{B4C966EC-C782-4011-99BB-5701AFC7B500}" dt="2023-02-10T10:38:01.939" v="1159" actId="680"/>
        <pc:sldMkLst>
          <pc:docMk/>
          <pc:sldMk cId="3202351408" sldId="499"/>
        </pc:sldMkLst>
      </pc:sldChg>
      <pc:sldChg chg="modSp add del mod">
        <pc:chgData name="Gwyneth Jones" userId="9759b5e4-0627-4b09-b9ce-03b71e47b93b" providerId="ADAL" clId="{B4C966EC-C782-4011-99BB-5701AFC7B500}" dt="2023-02-10T11:03:28.147" v="2293" actId="20577"/>
        <pc:sldMkLst>
          <pc:docMk/>
          <pc:sldMk cId="1205574251" sldId="500"/>
        </pc:sldMkLst>
        <pc:spChg chg="mod">
          <ac:chgData name="Gwyneth Jones" userId="9759b5e4-0627-4b09-b9ce-03b71e47b93b" providerId="ADAL" clId="{B4C966EC-C782-4011-99BB-5701AFC7B500}" dt="2023-02-10T10:46:17.444" v="1665" actId="14100"/>
          <ac:spMkLst>
            <pc:docMk/>
            <pc:sldMk cId="1205574251" sldId="500"/>
            <ac:spMk id="2" creationId="{7157C13D-E01D-8043-81AA-EC69F841B9E1}"/>
          </ac:spMkLst>
        </pc:spChg>
        <pc:graphicFrameChg chg="mod">
          <ac:chgData name="Gwyneth Jones" userId="9759b5e4-0627-4b09-b9ce-03b71e47b93b" providerId="ADAL" clId="{B4C966EC-C782-4011-99BB-5701AFC7B500}" dt="2023-02-10T11:03:28.147" v="2293" actId="20577"/>
          <ac:graphicFrameMkLst>
            <pc:docMk/>
            <pc:sldMk cId="1205574251" sldId="500"/>
            <ac:graphicFrameMk id="5" creationId="{734809B3-FA01-262B-7BB6-7A3E6EFFA63A}"/>
          </ac:graphicFrameMkLst>
        </pc:graphicFrameChg>
      </pc:sldChg>
      <pc:sldChg chg="modSp add del mod">
        <pc:chgData name="Gwyneth Jones" userId="9759b5e4-0627-4b09-b9ce-03b71e47b93b" providerId="ADAL" clId="{B4C966EC-C782-4011-99BB-5701AFC7B500}" dt="2023-02-10T10:51:41.338" v="1888" actId="2890"/>
        <pc:sldMkLst>
          <pc:docMk/>
          <pc:sldMk cId="1212652401" sldId="500"/>
        </pc:sldMkLst>
        <pc:graphicFrameChg chg="mod modGraphic">
          <ac:chgData name="Gwyneth Jones" userId="9759b5e4-0627-4b09-b9ce-03b71e47b93b" providerId="ADAL" clId="{B4C966EC-C782-4011-99BB-5701AFC7B500}" dt="2023-02-10T10:51:34.887" v="1887" actId="207"/>
          <ac:graphicFrameMkLst>
            <pc:docMk/>
            <pc:sldMk cId="1212652401" sldId="500"/>
            <ac:graphicFrameMk id="5" creationId="{734809B3-FA01-262B-7BB6-7A3E6EFFA63A}"/>
          </ac:graphicFrameMkLst>
        </pc:graphicFrameChg>
      </pc:sldChg>
      <pc:sldChg chg="modSp add del">
        <pc:chgData name="Gwyneth Jones" userId="9759b5e4-0627-4b09-b9ce-03b71e47b93b" providerId="ADAL" clId="{B4C966EC-C782-4011-99BB-5701AFC7B500}" dt="2023-02-10T10:56:38.617" v="2229"/>
        <pc:sldMkLst>
          <pc:docMk/>
          <pc:sldMk cId="2416313081" sldId="501"/>
        </pc:sldMkLst>
        <pc:graphicFrameChg chg="mod">
          <ac:chgData name="Gwyneth Jones" userId="9759b5e4-0627-4b09-b9ce-03b71e47b93b" providerId="ADAL" clId="{B4C966EC-C782-4011-99BB-5701AFC7B500}" dt="2023-02-10T10:56:38.617" v="2229"/>
          <ac:graphicFrameMkLst>
            <pc:docMk/>
            <pc:sldMk cId="2416313081" sldId="501"/>
            <ac:graphicFrameMk id="5" creationId="{734809B3-FA01-262B-7BB6-7A3E6EFFA63A}"/>
          </ac:graphicFrameMkLst>
        </pc:graphicFrameChg>
      </pc:sldChg>
      <pc:sldChg chg="addSp delSp modSp new mod modAnim">
        <pc:chgData name="Gwyneth Jones" userId="9759b5e4-0627-4b09-b9ce-03b71e47b93b" providerId="ADAL" clId="{B4C966EC-C782-4011-99BB-5701AFC7B500}" dt="2023-02-10T11:02:36.661" v="2291" actId="14100"/>
        <pc:sldMkLst>
          <pc:docMk/>
          <pc:sldMk cId="527801984" sldId="502"/>
        </pc:sldMkLst>
        <pc:spChg chg="del">
          <ac:chgData name="Gwyneth Jones" userId="9759b5e4-0627-4b09-b9ce-03b71e47b93b" providerId="ADAL" clId="{B4C966EC-C782-4011-99BB-5701AFC7B500}" dt="2023-02-10T11:02:19.046" v="2287"/>
          <ac:spMkLst>
            <pc:docMk/>
            <pc:sldMk cId="527801984" sldId="502"/>
            <ac:spMk id="3" creationId="{0F41A136-EB18-C611-4201-E0DDDE80F095}"/>
          </ac:spMkLst>
        </pc:spChg>
        <pc:picChg chg="add mod">
          <ac:chgData name="Gwyneth Jones" userId="9759b5e4-0627-4b09-b9ce-03b71e47b93b" providerId="ADAL" clId="{B4C966EC-C782-4011-99BB-5701AFC7B500}" dt="2023-02-10T11:02:36.661" v="2291" actId="14100"/>
          <ac:picMkLst>
            <pc:docMk/>
            <pc:sldMk cId="527801984" sldId="502"/>
            <ac:picMk id="4" creationId="{8AE93A0B-AFFD-E81A-3E74-0E0A69630571}"/>
          </ac:picMkLst>
        </pc:picChg>
      </pc:sldChg>
      <pc:sldChg chg="addSp delSp modSp new del mod">
        <pc:chgData name="Gwyneth Jones" userId="9759b5e4-0627-4b09-b9ce-03b71e47b93b" providerId="ADAL" clId="{B4C966EC-C782-4011-99BB-5701AFC7B500}" dt="2023-02-10T11:14:39.551" v="2660" actId="2696"/>
        <pc:sldMkLst>
          <pc:docMk/>
          <pc:sldMk cId="1322851301" sldId="503"/>
        </pc:sldMkLst>
        <pc:spChg chg="mod">
          <ac:chgData name="Gwyneth Jones" userId="9759b5e4-0627-4b09-b9ce-03b71e47b93b" providerId="ADAL" clId="{B4C966EC-C782-4011-99BB-5701AFC7B500}" dt="2023-02-10T11:10:24.102" v="2347" actId="20577"/>
          <ac:spMkLst>
            <pc:docMk/>
            <pc:sldMk cId="1322851301" sldId="503"/>
            <ac:spMk id="2" creationId="{A3B26B53-FE70-C7DA-DA7D-5519D0D70592}"/>
          </ac:spMkLst>
        </pc:spChg>
        <pc:spChg chg="del">
          <ac:chgData name="Gwyneth Jones" userId="9759b5e4-0627-4b09-b9ce-03b71e47b93b" providerId="ADAL" clId="{B4C966EC-C782-4011-99BB-5701AFC7B500}" dt="2023-02-10T11:09:56.032" v="2295"/>
          <ac:spMkLst>
            <pc:docMk/>
            <pc:sldMk cId="1322851301" sldId="503"/>
            <ac:spMk id="3" creationId="{636AB8CA-FA1F-03D0-7C30-D04673D16E1C}"/>
          </ac:spMkLst>
        </pc:spChg>
        <pc:spChg chg="add mod">
          <ac:chgData name="Gwyneth Jones" userId="9759b5e4-0627-4b09-b9ce-03b71e47b93b" providerId="ADAL" clId="{B4C966EC-C782-4011-99BB-5701AFC7B500}" dt="2023-02-10T11:10:49.940" v="2350" actId="14100"/>
          <ac:spMkLst>
            <pc:docMk/>
            <pc:sldMk cId="1322851301" sldId="503"/>
            <ac:spMk id="4" creationId="{BE377BC2-3B0F-0F6E-5CCD-45099C3D46C9}"/>
          </ac:spMkLst>
        </pc:spChg>
      </pc:sldChg>
      <pc:sldChg chg="addSp delSp modSp new mod ord setBg">
        <pc:chgData name="Gwyneth Jones" userId="9759b5e4-0627-4b09-b9ce-03b71e47b93b" providerId="ADAL" clId="{B4C966EC-C782-4011-99BB-5701AFC7B500}" dt="2023-02-10T11:17:42.372" v="2764"/>
        <pc:sldMkLst>
          <pc:docMk/>
          <pc:sldMk cId="1585365957" sldId="504"/>
        </pc:sldMkLst>
        <pc:spChg chg="mod">
          <ac:chgData name="Gwyneth Jones" userId="9759b5e4-0627-4b09-b9ce-03b71e47b93b" providerId="ADAL" clId="{B4C966EC-C782-4011-99BB-5701AFC7B500}" dt="2023-02-10T11:17:24.518" v="2761" actId="20577"/>
          <ac:spMkLst>
            <pc:docMk/>
            <pc:sldMk cId="1585365957" sldId="504"/>
            <ac:spMk id="2" creationId="{B1B4D89E-95E1-5966-12CD-9552F6A7E030}"/>
          </ac:spMkLst>
        </pc:spChg>
        <pc:spChg chg="del mod">
          <ac:chgData name="Gwyneth Jones" userId="9759b5e4-0627-4b09-b9ce-03b71e47b93b" providerId="ADAL" clId="{B4C966EC-C782-4011-99BB-5701AFC7B500}" dt="2023-02-10T11:14:45.404" v="2661" actId="26606"/>
          <ac:spMkLst>
            <pc:docMk/>
            <pc:sldMk cId="1585365957" sldId="504"/>
            <ac:spMk id="3" creationId="{BBBED7F8-6F56-CFAA-2BD8-966F98A5CD20}"/>
          </ac:spMkLst>
        </pc:spChg>
        <pc:spChg chg="add">
          <ac:chgData name="Gwyneth Jones" userId="9759b5e4-0627-4b09-b9ce-03b71e47b93b" providerId="ADAL" clId="{B4C966EC-C782-4011-99BB-5701AFC7B500}" dt="2023-02-10T11:14:45.404" v="2661" actId="26606"/>
          <ac:spMkLst>
            <pc:docMk/>
            <pc:sldMk cId="1585365957" sldId="504"/>
            <ac:spMk id="9" creationId="{2E442304-DDBD-4F7B-8017-36BCC863FB40}"/>
          </ac:spMkLst>
        </pc:spChg>
        <pc:spChg chg="add">
          <ac:chgData name="Gwyneth Jones" userId="9759b5e4-0627-4b09-b9ce-03b71e47b93b" providerId="ADAL" clId="{B4C966EC-C782-4011-99BB-5701AFC7B500}" dt="2023-02-10T11:14:45.404" v="2661" actId="26606"/>
          <ac:spMkLst>
            <pc:docMk/>
            <pc:sldMk cId="1585365957" sldId="504"/>
            <ac:spMk id="11" creationId="{5E107275-3853-46FD-A241-DE4355A42675}"/>
          </ac:spMkLst>
        </pc:spChg>
        <pc:graphicFrameChg chg="add">
          <ac:chgData name="Gwyneth Jones" userId="9759b5e4-0627-4b09-b9ce-03b71e47b93b" providerId="ADAL" clId="{B4C966EC-C782-4011-99BB-5701AFC7B500}" dt="2023-02-10T11:14:45.404" v="2661" actId="26606"/>
          <ac:graphicFrameMkLst>
            <pc:docMk/>
            <pc:sldMk cId="1585365957" sldId="504"/>
            <ac:graphicFrameMk id="5" creationId="{7CFF37DD-4E50-E685-05A7-FD98C2D1A25B}"/>
          </ac:graphicFrameMkLst>
        </pc:graphicFrameChg>
      </pc:sldChg>
      <pc:sldChg chg="modSp new mod">
        <pc:chgData name="Gwyneth Jones" userId="9759b5e4-0627-4b09-b9ce-03b71e47b93b" providerId="ADAL" clId="{B4C966EC-C782-4011-99BB-5701AFC7B500}" dt="2023-02-10T11:35:00.656" v="2906" actId="27636"/>
        <pc:sldMkLst>
          <pc:docMk/>
          <pc:sldMk cId="1079898538" sldId="505"/>
        </pc:sldMkLst>
        <pc:spChg chg="mod">
          <ac:chgData name="Gwyneth Jones" userId="9759b5e4-0627-4b09-b9ce-03b71e47b93b" providerId="ADAL" clId="{B4C966EC-C782-4011-99BB-5701AFC7B500}" dt="2023-02-10T11:34:55.812" v="2901" actId="20577"/>
          <ac:spMkLst>
            <pc:docMk/>
            <pc:sldMk cId="1079898538" sldId="505"/>
            <ac:spMk id="2" creationId="{E04CDBEF-D263-4368-C12D-F94FA09AB484}"/>
          </ac:spMkLst>
        </pc:spChg>
        <pc:spChg chg="mod">
          <ac:chgData name="Gwyneth Jones" userId="9759b5e4-0627-4b09-b9ce-03b71e47b93b" providerId="ADAL" clId="{B4C966EC-C782-4011-99BB-5701AFC7B500}" dt="2023-02-10T11:35:00.656" v="2906" actId="27636"/>
          <ac:spMkLst>
            <pc:docMk/>
            <pc:sldMk cId="1079898538" sldId="505"/>
            <ac:spMk id="3" creationId="{AD77E531-BBE6-B541-9A9D-C396AB1BDEBF}"/>
          </ac:spMkLst>
        </pc:spChg>
      </pc:sldChg>
      <pc:sldChg chg="addSp delSp modSp new mod setBg">
        <pc:chgData name="Gwyneth Jones" userId="9759b5e4-0627-4b09-b9ce-03b71e47b93b" providerId="ADAL" clId="{B4C966EC-C782-4011-99BB-5701AFC7B500}" dt="2023-02-10T11:37:19.567" v="3022" actId="26606"/>
        <pc:sldMkLst>
          <pc:docMk/>
          <pc:sldMk cId="831593693" sldId="506"/>
        </pc:sldMkLst>
        <pc:spChg chg="mod">
          <ac:chgData name="Gwyneth Jones" userId="9759b5e4-0627-4b09-b9ce-03b71e47b93b" providerId="ADAL" clId="{B4C966EC-C782-4011-99BB-5701AFC7B500}" dt="2023-02-10T11:37:19.567" v="3022" actId="26606"/>
          <ac:spMkLst>
            <pc:docMk/>
            <pc:sldMk cId="831593693" sldId="506"/>
            <ac:spMk id="2" creationId="{827E92FD-55CC-AD31-DBFB-E5025FB16095}"/>
          </ac:spMkLst>
        </pc:spChg>
        <pc:spChg chg="del mod">
          <ac:chgData name="Gwyneth Jones" userId="9759b5e4-0627-4b09-b9ce-03b71e47b93b" providerId="ADAL" clId="{B4C966EC-C782-4011-99BB-5701AFC7B500}" dt="2023-02-10T11:37:19.567" v="3022" actId="26606"/>
          <ac:spMkLst>
            <pc:docMk/>
            <pc:sldMk cId="831593693" sldId="506"/>
            <ac:spMk id="3" creationId="{96FEF5A9-8F43-B746-EFA0-E045F46D5FA0}"/>
          </ac:spMkLst>
        </pc:spChg>
        <pc:spChg chg="add">
          <ac:chgData name="Gwyneth Jones" userId="9759b5e4-0627-4b09-b9ce-03b71e47b93b" providerId="ADAL" clId="{B4C966EC-C782-4011-99BB-5701AFC7B500}" dt="2023-02-10T11:37:19.567" v="3022" actId="26606"/>
          <ac:spMkLst>
            <pc:docMk/>
            <pc:sldMk cId="831593693" sldId="506"/>
            <ac:spMk id="9" creationId="{42285737-90EE-47DC-AC80-8AE156B11969}"/>
          </ac:spMkLst>
        </pc:spChg>
        <pc:grpChg chg="add">
          <ac:chgData name="Gwyneth Jones" userId="9759b5e4-0627-4b09-b9ce-03b71e47b93b" providerId="ADAL" clId="{B4C966EC-C782-4011-99BB-5701AFC7B500}" dt="2023-02-10T11:37:19.567" v="3022" actId="26606"/>
          <ac:grpSpMkLst>
            <pc:docMk/>
            <pc:sldMk cId="831593693" sldId="506"/>
            <ac:grpSpMk id="11" creationId="{B57BDC17-F1B3-455F-BBF1-680AA1F25C06}"/>
          </ac:grpSpMkLst>
        </pc:grpChg>
        <pc:graphicFrameChg chg="add">
          <ac:chgData name="Gwyneth Jones" userId="9759b5e4-0627-4b09-b9ce-03b71e47b93b" providerId="ADAL" clId="{B4C966EC-C782-4011-99BB-5701AFC7B500}" dt="2023-02-10T11:37:19.567" v="3022" actId="26606"/>
          <ac:graphicFrameMkLst>
            <pc:docMk/>
            <pc:sldMk cId="831593693" sldId="506"/>
            <ac:graphicFrameMk id="5" creationId="{99AA6AC7-0EBC-35E9-F9CF-C4C1AE6DF8CE}"/>
          </ac:graphicFrameMkLst>
        </pc:graphicFrameChg>
      </pc:sldChg>
      <pc:sldChg chg="addSp delSp modSp new mod setBg">
        <pc:chgData name="Gwyneth Jones" userId="9759b5e4-0627-4b09-b9ce-03b71e47b93b" providerId="ADAL" clId="{B4C966EC-C782-4011-99BB-5701AFC7B500}" dt="2023-02-10T11:43:27.870" v="3434" actId="5793"/>
        <pc:sldMkLst>
          <pc:docMk/>
          <pc:sldMk cId="335705150" sldId="507"/>
        </pc:sldMkLst>
        <pc:spChg chg="mod">
          <ac:chgData name="Gwyneth Jones" userId="9759b5e4-0627-4b09-b9ce-03b71e47b93b" providerId="ADAL" clId="{B4C966EC-C782-4011-99BB-5701AFC7B500}" dt="2023-02-10T11:43:24.870" v="3433" actId="26606"/>
          <ac:spMkLst>
            <pc:docMk/>
            <pc:sldMk cId="335705150" sldId="507"/>
            <ac:spMk id="2" creationId="{9F89338E-6529-1028-1627-FB3DAF8B8458}"/>
          </ac:spMkLst>
        </pc:spChg>
        <pc:spChg chg="add del mod">
          <ac:chgData name="Gwyneth Jones" userId="9759b5e4-0627-4b09-b9ce-03b71e47b93b" providerId="ADAL" clId="{B4C966EC-C782-4011-99BB-5701AFC7B500}" dt="2023-02-10T11:43:27.870" v="3434" actId="5793"/>
          <ac:spMkLst>
            <pc:docMk/>
            <pc:sldMk cId="335705150" sldId="507"/>
            <ac:spMk id="3" creationId="{8F12ED34-87B1-DEAE-9258-15E2CD248A81}"/>
          </ac:spMkLst>
        </pc:spChg>
        <pc:spChg chg="add del mod">
          <ac:chgData name="Gwyneth Jones" userId="9759b5e4-0627-4b09-b9ce-03b71e47b93b" providerId="ADAL" clId="{B4C966EC-C782-4011-99BB-5701AFC7B500}" dt="2023-02-10T11:39:20.185" v="3025"/>
          <ac:spMkLst>
            <pc:docMk/>
            <pc:sldMk cId="335705150" sldId="507"/>
            <ac:spMk id="4" creationId="{0C0CB651-5382-4480-77E8-55E34F3A74AE}"/>
          </ac:spMkLst>
        </pc:spChg>
        <pc:spChg chg="add del">
          <ac:chgData name="Gwyneth Jones" userId="9759b5e4-0627-4b09-b9ce-03b71e47b93b" providerId="ADAL" clId="{B4C966EC-C782-4011-99BB-5701AFC7B500}" dt="2023-02-10T11:43:24.870" v="3433" actId="26606"/>
          <ac:spMkLst>
            <pc:docMk/>
            <pc:sldMk cId="335705150" sldId="507"/>
            <ac:spMk id="9" creationId="{42285737-90EE-47DC-AC80-8AE156B11969}"/>
          </ac:spMkLst>
        </pc:spChg>
        <pc:grpChg chg="add del">
          <ac:chgData name="Gwyneth Jones" userId="9759b5e4-0627-4b09-b9ce-03b71e47b93b" providerId="ADAL" clId="{B4C966EC-C782-4011-99BB-5701AFC7B500}" dt="2023-02-10T11:43:24.870" v="3433" actId="26606"/>
          <ac:grpSpMkLst>
            <pc:docMk/>
            <pc:sldMk cId="335705150" sldId="507"/>
            <ac:grpSpMk id="11" creationId="{B57BDC17-F1B3-455F-BBF1-680AA1F25C06}"/>
          </ac:grpSpMkLst>
        </pc:grpChg>
        <pc:graphicFrameChg chg="add del">
          <ac:chgData name="Gwyneth Jones" userId="9759b5e4-0627-4b09-b9ce-03b71e47b93b" providerId="ADAL" clId="{B4C966EC-C782-4011-99BB-5701AFC7B500}" dt="2023-02-10T11:43:24.870" v="3433" actId="26606"/>
          <ac:graphicFrameMkLst>
            <pc:docMk/>
            <pc:sldMk cId="335705150" sldId="507"/>
            <ac:graphicFrameMk id="5" creationId="{25C097C0-6916-F5B9-5C06-D2D339FB3090}"/>
          </ac:graphicFrameMkLst>
        </pc:graphicFrameChg>
      </pc:sldChg>
      <pc:sldChg chg="addSp delSp modSp new del">
        <pc:chgData name="Gwyneth Jones" userId="9759b5e4-0627-4b09-b9ce-03b71e47b93b" providerId="ADAL" clId="{B4C966EC-C782-4011-99BB-5701AFC7B500}" dt="2023-02-10T11:55:18.192" v="3475" actId="2696"/>
        <pc:sldMkLst>
          <pc:docMk/>
          <pc:sldMk cId="3456532403" sldId="509"/>
        </pc:sldMkLst>
        <pc:spChg chg="del">
          <ac:chgData name="Gwyneth Jones" userId="9759b5e4-0627-4b09-b9ce-03b71e47b93b" providerId="ADAL" clId="{B4C966EC-C782-4011-99BB-5701AFC7B500}" dt="2023-02-10T11:52:46.104" v="3448"/>
          <ac:spMkLst>
            <pc:docMk/>
            <pc:sldMk cId="3456532403" sldId="509"/>
            <ac:spMk id="3" creationId="{5EBB5FEB-4135-2CB0-3A3F-333A4706169A}"/>
          </ac:spMkLst>
        </pc:spChg>
        <pc:picChg chg="add mod">
          <ac:chgData name="Gwyneth Jones" userId="9759b5e4-0627-4b09-b9ce-03b71e47b93b" providerId="ADAL" clId="{B4C966EC-C782-4011-99BB-5701AFC7B500}" dt="2023-02-10T11:54:58.015" v="3469" actId="14100"/>
          <ac:picMkLst>
            <pc:docMk/>
            <pc:sldMk cId="3456532403" sldId="509"/>
            <ac:picMk id="4098" creationId="{89785458-E482-1CD7-0783-97DF307B6586}"/>
          </ac:picMkLst>
        </pc:picChg>
        <pc:picChg chg="add mod">
          <ac:chgData name="Gwyneth Jones" userId="9759b5e4-0627-4b09-b9ce-03b71e47b93b" providerId="ADAL" clId="{B4C966EC-C782-4011-99BB-5701AFC7B500}" dt="2023-02-10T11:54:58.015" v="3469" actId="14100"/>
          <ac:picMkLst>
            <pc:docMk/>
            <pc:sldMk cId="3456532403" sldId="509"/>
            <ac:picMk id="4100" creationId="{61BD80DF-0C04-39B7-5375-2F79BAF52D67}"/>
          </ac:picMkLst>
        </pc:picChg>
      </pc:sldChg>
      <pc:sldChg chg="addSp delSp modSp new">
        <pc:chgData name="Gwyneth Jones" userId="9759b5e4-0627-4b09-b9ce-03b71e47b93b" providerId="ADAL" clId="{B4C966EC-C782-4011-99BB-5701AFC7B500}" dt="2023-02-10T11:53:42.811" v="3460" actId="14100"/>
        <pc:sldMkLst>
          <pc:docMk/>
          <pc:sldMk cId="1277965224" sldId="510"/>
        </pc:sldMkLst>
        <pc:spChg chg="del">
          <ac:chgData name="Gwyneth Jones" userId="9759b5e4-0627-4b09-b9ce-03b71e47b93b" providerId="ADAL" clId="{B4C966EC-C782-4011-99BB-5701AFC7B500}" dt="2023-02-10T11:53:30.398" v="3456"/>
          <ac:spMkLst>
            <pc:docMk/>
            <pc:sldMk cId="1277965224" sldId="510"/>
            <ac:spMk id="3" creationId="{7CF07FAF-EEC3-49E0-FE5F-E972B291FDCF}"/>
          </ac:spMkLst>
        </pc:spChg>
        <pc:picChg chg="add mod">
          <ac:chgData name="Gwyneth Jones" userId="9759b5e4-0627-4b09-b9ce-03b71e47b93b" providerId="ADAL" clId="{B4C966EC-C782-4011-99BB-5701AFC7B500}" dt="2023-02-10T11:53:42.811" v="3460" actId="14100"/>
          <ac:picMkLst>
            <pc:docMk/>
            <pc:sldMk cId="1277965224" sldId="510"/>
            <ac:picMk id="5122" creationId="{66C40359-9995-135F-D779-C8A7D875A493}"/>
          </ac:picMkLst>
        </pc:picChg>
      </pc:sldChg>
      <pc:sldChg chg="addSp delSp modSp new">
        <pc:chgData name="Gwyneth Jones" userId="9759b5e4-0627-4b09-b9ce-03b71e47b93b" providerId="ADAL" clId="{B4C966EC-C782-4011-99BB-5701AFC7B500}" dt="2023-02-10T11:54:25.583" v="3466" actId="14100"/>
        <pc:sldMkLst>
          <pc:docMk/>
          <pc:sldMk cId="3165191508" sldId="511"/>
        </pc:sldMkLst>
        <pc:spChg chg="del">
          <ac:chgData name="Gwyneth Jones" userId="9759b5e4-0627-4b09-b9ce-03b71e47b93b" providerId="ADAL" clId="{B4C966EC-C782-4011-99BB-5701AFC7B500}" dt="2023-02-10T11:54:12.048" v="3462"/>
          <ac:spMkLst>
            <pc:docMk/>
            <pc:sldMk cId="3165191508" sldId="511"/>
            <ac:spMk id="3" creationId="{7D4D43DC-29AF-CFFC-92CE-24C294A75773}"/>
          </ac:spMkLst>
        </pc:spChg>
        <pc:picChg chg="add mod">
          <ac:chgData name="Gwyneth Jones" userId="9759b5e4-0627-4b09-b9ce-03b71e47b93b" providerId="ADAL" clId="{B4C966EC-C782-4011-99BB-5701AFC7B500}" dt="2023-02-10T11:54:25.583" v="3466" actId="14100"/>
          <ac:picMkLst>
            <pc:docMk/>
            <pc:sldMk cId="3165191508" sldId="511"/>
            <ac:picMk id="6146" creationId="{5AC38981-D327-43C4-D771-FD4D4F181815}"/>
          </ac:picMkLst>
        </pc:picChg>
      </pc:sldChg>
      <pc:sldChg chg="addSp delSp modSp new">
        <pc:chgData name="Gwyneth Jones" userId="9759b5e4-0627-4b09-b9ce-03b71e47b93b" providerId="ADAL" clId="{B4C966EC-C782-4011-99BB-5701AFC7B500}" dt="2023-02-10T11:55:13.663" v="3474" actId="14100"/>
        <pc:sldMkLst>
          <pc:docMk/>
          <pc:sldMk cId="2407612010" sldId="512"/>
        </pc:sldMkLst>
        <pc:spChg chg="del">
          <ac:chgData name="Gwyneth Jones" userId="9759b5e4-0627-4b09-b9ce-03b71e47b93b" providerId="ADAL" clId="{B4C966EC-C782-4011-99BB-5701AFC7B500}" dt="2023-02-10T11:55:04.110" v="3471"/>
          <ac:spMkLst>
            <pc:docMk/>
            <pc:sldMk cId="2407612010" sldId="512"/>
            <ac:spMk id="3" creationId="{1458FCDD-651F-19B6-F030-D1AB5384EC13}"/>
          </ac:spMkLst>
        </pc:spChg>
        <pc:picChg chg="add mod">
          <ac:chgData name="Gwyneth Jones" userId="9759b5e4-0627-4b09-b9ce-03b71e47b93b" providerId="ADAL" clId="{B4C966EC-C782-4011-99BB-5701AFC7B500}" dt="2023-02-10T11:55:13.663" v="3474" actId="14100"/>
          <ac:picMkLst>
            <pc:docMk/>
            <pc:sldMk cId="2407612010" sldId="512"/>
            <ac:picMk id="7170" creationId="{104CC75C-DD6F-E33B-1AFD-70FB7E394A9B}"/>
          </ac:picMkLst>
        </pc:picChg>
      </pc:sldChg>
      <pc:sldChg chg="modSp new mod">
        <pc:chgData name="Gwyneth Jones" userId="9759b5e4-0627-4b09-b9ce-03b71e47b93b" providerId="ADAL" clId="{B4C966EC-C782-4011-99BB-5701AFC7B500}" dt="2023-02-10T11:58:07.747" v="3628" actId="255"/>
        <pc:sldMkLst>
          <pc:docMk/>
          <pc:sldMk cId="1561360223" sldId="513"/>
        </pc:sldMkLst>
        <pc:spChg chg="mod">
          <ac:chgData name="Gwyneth Jones" userId="9759b5e4-0627-4b09-b9ce-03b71e47b93b" providerId="ADAL" clId="{B4C966EC-C782-4011-99BB-5701AFC7B500}" dt="2023-02-10T11:57:57.910" v="3626" actId="113"/>
          <ac:spMkLst>
            <pc:docMk/>
            <pc:sldMk cId="1561360223" sldId="513"/>
            <ac:spMk id="2" creationId="{2AC75EEE-C791-C75B-4CDC-77960346A1EE}"/>
          </ac:spMkLst>
        </pc:spChg>
        <pc:spChg chg="mod">
          <ac:chgData name="Gwyneth Jones" userId="9759b5e4-0627-4b09-b9ce-03b71e47b93b" providerId="ADAL" clId="{B4C966EC-C782-4011-99BB-5701AFC7B500}" dt="2023-02-10T11:58:07.747" v="3628" actId="255"/>
          <ac:spMkLst>
            <pc:docMk/>
            <pc:sldMk cId="1561360223" sldId="513"/>
            <ac:spMk id="3" creationId="{F671AC6E-83E0-A2B7-C4B1-A2952A341614}"/>
          </ac:spMkLst>
        </pc:spChg>
      </pc:sldChg>
      <pc:sldChg chg="modSp new mod">
        <pc:chgData name="Gwyneth Jones" userId="9759b5e4-0627-4b09-b9ce-03b71e47b93b" providerId="ADAL" clId="{B4C966EC-C782-4011-99BB-5701AFC7B500}" dt="2023-02-10T11:56:17.602" v="3479" actId="20577"/>
        <pc:sldMkLst>
          <pc:docMk/>
          <pc:sldMk cId="810736720" sldId="514"/>
        </pc:sldMkLst>
        <pc:spChg chg="mod">
          <ac:chgData name="Gwyneth Jones" userId="9759b5e4-0627-4b09-b9ce-03b71e47b93b" providerId="ADAL" clId="{B4C966EC-C782-4011-99BB-5701AFC7B500}" dt="2023-02-10T11:56:17.602" v="3479" actId="20577"/>
          <ac:spMkLst>
            <pc:docMk/>
            <pc:sldMk cId="810736720" sldId="514"/>
            <ac:spMk id="3" creationId="{75123026-8701-39C9-F270-EBD77E664A6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C48619-076F-49C1-ABCE-935E3DFAF36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73803EE-708E-4CCF-83F3-6C999B201A9D}">
      <dgm:prSet/>
      <dgm:spPr/>
      <dgm:t>
        <a:bodyPr/>
        <a:lstStyle/>
        <a:p>
          <a:r>
            <a:rPr lang="en-GB" b="0" i="0"/>
            <a:t>A Brand Manager is responsible for building the brand and image of an organisation, its products or services. </a:t>
          </a:r>
          <a:endParaRPr lang="en-US"/>
        </a:p>
      </dgm:t>
    </dgm:pt>
    <dgm:pt modelId="{6CDCE594-C4CA-4C18-8FA9-160ABA919FBB}" type="parTrans" cxnId="{17E1B60D-9355-43D6-B6D4-3AA4F5892A8B}">
      <dgm:prSet/>
      <dgm:spPr/>
      <dgm:t>
        <a:bodyPr/>
        <a:lstStyle/>
        <a:p>
          <a:endParaRPr lang="en-US"/>
        </a:p>
      </dgm:t>
    </dgm:pt>
    <dgm:pt modelId="{5FB67323-ABBF-454D-8D3F-1FB829115FF3}" type="sibTrans" cxnId="{17E1B60D-9355-43D6-B6D4-3AA4F5892A8B}">
      <dgm:prSet/>
      <dgm:spPr/>
      <dgm:t>
        <a:bodyPr/>
        <a:lstStyle/>
        <a:p>
          <a:endParaRPr lang="en-US"/>
        </a:p>
      </dgm:t>
    </dgm:pt>
    <dgm:pt modelId="{1F68E2A8-FE62-411D-B66F-F653674601AB}">
      <dgm:prSet/>
      <dgm:spPr/>
      <dgm:t>
        <a:bodyPr/>
        <a:lstStyle/>
        <a:p>
          <a:r>
            <a:rPr lang="en-GB" b="0" i="0"/>
            <a:t>Brand managers </a:t>
          </a:r>
          <a:r>
            <a:rPr lang="en-GB" b="1" i="0"/>
            <a:t>use customer and trend research to create strategies to manage how people perceive the brand</a:t>
          </a:r>
          <a:r>
            <a:rPr lang="en-GB" b="0" i="0"/>
            <a:t>. </a:t>
          </a:r>
          <a:endParaRPr lang="en-US"/>
        </a:p>
      </dgm:t>
    </dgm:pt>
    <dgm:pt modelId="{B2854074-7608-4B44-8201-34597BBE5622}" type="parTrans" cxnId="{74D54AC8-DCD8-4906-97D3-474ED613BD49}">
      <dgm:prSet/>
      <dgm:spPr/>
      <dgm:t>
        <a:bodyPr/>
        <a:lstStyle/>
        <a:p>
          <a:endParaRPr lang="en-US"/>
        </a:p>
      </dgm:t>
    </dgm:pt>
    <dgm:pt modelId="{2FAB5B87-85FE-4F52-9290-F2B950322B76}" type="sibTrans" cxnId="{74D54AC8-DCD8-4906-97D3-474ED613BD49}">
      <dgm:prSet/>
      <dgm:spPr/>
      <dgm:t>
        <a:bodyPr/>
        <a:lstStyle/>
        <a:p>
          <a:endParaRPr lang="en-US"/>
        </a:p>
      </dgm:t>
    </dgm:pt>
    <dgm:pt modelId="{60956469-3CF3-42DA-A37F-B029B02AA132}">
      <dgm:prSet/>
      <dgm:spPr/>
      <dgm:t>
        <a:bodyPr/>
        <a:lstStyle/>
        <a:p>
          <a:r>
            <a:rPr lang="en-GB" b="0" i="0"/>
            <a:t>This can involve overseeing advertising, design and events.</a:t>
          </a:r>
          <a:endParaRPr lang="en-US"/>
        </a:p>
      </dgm:t>
    </dgm:pt>
    <dgm:pt modelId="{39682270-E9F6-437D-9586-F457F80D2A19}" type="parTrans" cxnId="{7EF26454-9AC9-4D75-962E-98008F58648E}">
      <dgm:prSet/>
      <dgm:spPr/>
      <dgm:t>
        <a:bodyPr/>
        <a:lstStyle/>
        <a:p>
          <a:endParaRPr lang="en-US"/>
        </a:p>
      </dgm:t>
    </dgm:pt>
    <dgm:pt modelId="{FC52440C-61A9-471F-8A2D-E5EB97363348}" type="sibTrans" cxnId="{7EF26454-9AC9-4D75-962E-98008F58648E}">
      <dgm:prSet/>
      <dgm:spPr/>
      <dgm:t>
        <a:bodyPr/>
        <a:lstStyle/>
        <a:p>
          <a:endParaRPr lang="en-US"/>
        </a:p>
      </dgm:t>
    </dgm:pt>
    <dgm:pt modelId="{9166434A-8C78-4AAA-B7D3-873F261F460E}">
      <dgm:prSet/>
      <dgm:spPr/>
      <dgm:t>
        <a:bodyPr/>
        <a:lstStyle/>
        <a:p>
          <a:r>
            <a:rPr lang="en-GB" b="0" i="0"/>
            <a:t>Brand managers are responsible for making sure that branding is consistent across advertising and campaigns.</a:t>
          </a:r>
          <a:endParaRPr lang="en-US"/>
        </a:p>
      </dgm:t>
    </dgm:pt>
    <dgm:pt modelId="{F21AFC68-7AD9-49C1-B500-1D8F07E3520F}" type="parTrans" cxnId="{53B3A5EC-5A1B-4B0F-B78A-B27D0C2ABF58}">
      <dgm:prSet/>
      <dgm:spPr/>
      <dgm:t>
        <a:bodyPr/>
        <a:lstStyle/>
        <a:p>
          <a:endParaRPr lang="en-US"/>
        </a:p>
      </dgm:t>
    </dgm:pt>
    <dgm:pt modelId="{1ADE98FB-2707-475C-8607-223F1D256B08}" type="sibTrans" cxnId="{53B3A5EC-5A1B-4B0F-B78A-B27D0C2ABF58}">
      <dgm:prSet/>
      <dgm:spPr/>
      <dgm:t>
        <a:bodyPr/>
        <a:lstStyle/>
        <a:p>
          <a:endParaRPr lang="en-US"/>
        </a:p>
      </dgm:t>
    </dgm:pt>
    <dgm:pt modelId="{6F4EEF11-ECE9-403B-B650-A203FF082CCC}" type="pres">
      <dgm:prSet presAssocID="{69C48619-076F-49C1-ABCE-935E3DFAF368}" presName="vert0" presStyleCnt="0">
        <dgm:presLayoutVars>
          <dgm:dir/>
          <dgm:animOne val="branch"/>
          <dgm:animLvl val="lvl"/>
        </dgm:presLayoutVars>
      </dgm:prSet>
      <dgm:spPr/>
      <dgm:t>
        <a:bodyPr/>
        <a:lstStyle/>
        <a:p>
          <a:endParaRPr lang="en-GB"/>
        </a:p>
      </dgm:t>
    </dgm:pt>
    <dgm:pt modelId="{CBD2D3B9-53D9-4CFD-821B-9C40F7A09893}" type="pres">
      <dgm:prSet presAssocID="{A73803EE-708E-4CCF-83F3-6C999B201A9D}" presName="thickLine" presStyleLbl="alignNode1" presStyleIdx="0" presStyleCnt="4"/>
      <dgm:spPr/>
    </dgm:pt>
    <dgm:pt modelId="{9C1A81F4-A9F6-48A3-89FD-6FF5C4D8B448}" type="pres">
      <dgm:prSet presAssocID="{A73803EE-708E-4CCF-83F3-6C999B201A9D}" presName="horz1" presStyleCnt="0"/>
      <dgm:spPr/>
    </dgm:pt>
    <dgm:pt modelId="{4B81A433-83E3-4306-8952-13565407D5E4}" type="pres">
      <dgm:prSet presAssocID="{A73803EE-708E-4CCF-83F3-6C999B201A9D}" presName="tx1" presStyleLbl="revTx" presStyleIdx="0" presStyleCnt="4"/>
      <dgm:spPr/>
      <dgm:t>
        <a:bodyPr/>
        <a:lstStyle/>
        <a:p>
          <a:endParaRPr lang="en-GB"/>
        </a:p>
      </dgm:t>
    </dgm:pt>
    <dgm:pt modelId="{1FAD83E2-00C6-411F-9C50-AA8EB89E1C08}" type="pres">
      <dgm:prSet presAssocID="{A73803EE-708E-4CCF-83F3-6C999B201A9D}" presName="vert1" presStyleCnt="0"/>
      <dgm:spPr/>
    </dgm:pt>
    <dgm:pt modelId="{6BB4E71C-AF2C-45FB-864B-25A410410E4E}" type="pres">
      <dgm:prSet presAssocID="{1F68E2A8-FE62-411D-B66F-F653674601AB}" presName="thickLine" presStyleLbl="alignNode1" presStyleIdx="1" presStyleCnt="4"/>
      <dgm:spPr/>
    </dgm:pt>
    <dgm:pt modelId="{736C83A9-F962-4B59-BD3B-EEE62F3556A0}" type="pres">
      <dgm:prSet presAssocID="{1F68E2A8-FE62-411D-B66F-F653674601AB}" presName="horz1" presStyleCnt="0"/>
      <dgm:spPr/>
    </dgm:pt>
    <dgm:pt modelId="{B8152A57-7B18-4F42-8183-EDBD461B78EC}" type="pres">
      <dgm:prSet presAssocID="{1F68E2A8-FE62-411D-B66F-F653674601AB}" presName="tx1" presStyleLbl="revTx" presStyleIdx="1" presStyleCnt="4"/>
      <dgm:spPr/>
      <dgm:t>
        <a:bodyPr/>
        <a:lstStyle/>
        <a:p>
          <a:endParaRPr lang="en-GB"/>
        </a:p>
      </dgm:t>
    </dgm:pt>
    <dgm:pt modelId="{4194A9D7-8CFA-4EBC-8F26-DF0DC18BF115}" type="pres">
      <dgm:prSet presAssocID="{1F68E2A8-FE62-411D-B66F-F653674601AB}" presName="vert1" presStyleCnt="0"/>
      <dgm:spPr/>
    </dgm:pt>
    <dgm:pt modelId="{ABD10A18-A82B-4253-8877-ABCD6C137930}" type="pres">
      <dgm:prSet presAssocID="{60956469-3CF3-42DA-A37F-B029B02AA132}" presName="thickLine" presStyleLbl="alignNode1" presStyleIdx="2" presStyleCnt="4"/>
      <dgm:spPr/>
    </dgm:pt>
    <dgm:pt modelId="{69AEC406-9FD7-406A-8C6D-4F43B1FB311B}" type="pres">
      <dgm:prSet presAssocID="{60956469-3CF3-42DA-A37F-B029B02AA132}" presName="horz1" presStyleCnt="0"/>
      <dgm:spPr/>
    </dgm:pt>
    <dgm:pt modelId="{3DFD94A7-E2DD-499C-8F70-90B3D55775E1}" type="pres">
      <dgm:prSet presAssocID="{60956469-3CF3-42DA-A37F-B029B02AA132}" presName="tx1" presStyleLbl="revTx" presStyleIdx="2" presStyleCnt="4"/>
      <dgm:spPr/>
      <dgm:t>
        <a:bodyPr/>
        <a:lstStyle/>
        <a:p>
          <a:endParaRPr lang="en-GB"/>
        </a:p>
      </dgm:t>
    </dgm:pt>
    <dgm:pt modelId="{F7C34D79-33F2-478C-9EDC-CEFD71E4B8B5}" type="pres">
      <dgm:prSet presAssocID="{60956469-3CF3-42DA-A37F-B029B02AA132}" presName="vert1" presStyleCnt="0"/>
      <dgm:spPr/>
    </dgm:pt>
    <dgm:pt modelId="{6E966EFA-920C-48B2-9350-BCF045B7C981}" type="pres">
      <dgm:prSet presAssocID="{9166434A-8C78-4AAA-B7D3-873F261F460E}" presName="thickLine" presStyleLbl="alignNode1" presStyleIdx="3" presStyleCnt="4"/>
      <dgm:spPr/>
    </dgm:pt>
    <dgm:pt modelId="{67B7D5DE-0DDF-4D15-BA38-89BE4FF238A1}" type="pres">
      <dgm:prSet presAssocID="{9166434A-8C78-4AAA-B7D3-873F261F460E}" presName="horz1" presStyleCnt="0"/>
      <dgm:spPr/>
    </dgm:pt>
    <dgm:pt modelId="{64CFDB3A-2C00-4137-8684-E7D5668FD607}" type="pres">
      <dgm:prSet presAssocID="{9166434A-8C78-4AAA-B7D3-873F261F460E}" presName="tx1" presStyleLbl="revTx" presStyleIdx="3" presStyleCnt="4"/>
      <dgm:spPr/>
      <dgm:t>
        <a:bodyPr/>
        <a:lstStyle/>
        <a:p>
          <a:endParaRPr lang="en-GB"/>
        </a:p>
      </dgm:t>
    </dgm:pt>
    <dgm:pt modelId="{6305ED23-CA0D-4B60-85E1-F63B0E826E7D}" type="pres">
      <dgm:prSet presAssocID="{9166434A-8C78-4AAA-B7D3-873F261F460E}" presName="vert1" presStyleCnt="0"/>
      <dgm:spPr/>
    </dgm:pt>
  </dgm:ptLst>
  <dgm:cxnLst>
    <dgm:cxn modelId="{74D54AC8-DCD8-4906-97D3-474ED613BD49}" srcId="{69C48619-076F-49C1-ABCE-935E3DFAF368}" destId="{1F68E2A8-FE62-411D-B66F-F653674601AB}" srcOrd="1" destOrd="0" parTransId="{B2854074-7608-4B44-8201-34597BBE5622}" sibTransId="{2FAB5B87-85FE-4F52-9290-F2B950322B76}"/>
    <dgm:cxn modelId="{30F55447-830F-4FC5-9C8B-374665B0B6CB}" type="presOf" srcId="{60956469-3CF3-42DA-A37F-B029B02AA132}" destId="{3DFD94A7-E2DD-499C-8F70-90B3D55775E1}" srcOrd="0" destOrd="0" presId="urn:microsoft.com/office/officeart/2008/layout/LinedList"/>
    <dgm:cxn modelId="{53B3A5EC-5A1B-4B0F-B78A-B27D0C2ABF58}" srcId="{69C48619-076F-49C1-ABCE-935E3DFAF368}" destId="{9166434A-8C78-4AAA-B7D3-873F261F460E}" srcOrd="3" destOrd="0" parTransId="{F21AFC68-7AD9-49C1-B500-1D8F07E3520F}" sibTransId="{1ADE98FB-2707-475C-8607-223F1D256B08}"/>
    <dgm:cxn modelId="{7EF26454-9AC9-4D75-962E-98008F58648E}" srcId="{69C48619-076F-49C1-ABCE-935E3DFAF368}" destId="{60956469-3CF3-42DA-A37F-B029B02AA132}" srcOrd="2" destOrd="0" parTransId="{39682270-E9F6-437D-9586-F457F80D2A19}" sibTransId="{FC52440C-61A9-471F-8A2D-E5EB97363348}"/>
    <dgm:cxn modelId="{72BF8F5F-AF78-46BB-AA04-2029108F2E21}" type="presOf" srcId="{9166434A-8C78-4AAA-B7D3-873F261F460E}" destId="{64CFDB3A-2C00-4137-8684-E7D5668FD607}" srcOrd="0" destOrd="0" presId="urn:microsoft.com/office/officeart/2008/layout/LinedList"/>
    <dgm:cxn modelId="{94BF3C52-DD5F-4D2C-9DE6-BF997ACDDB63}" type="presOf" srcId="{1F68E2A8-FE62-411D-B66F-F653674601AB}" destId="{B8152A57-7B18-4F42-8183-EDBD461B78EC}" srcOrd="0" destOrd="0" presId="urn:microsoft.com/office/officeart/2008/layout/LinedList"/>
    <dgm:cxn modelId="{0D44EBEE-F192-4AF5-9194-C25686D0B763}" type="presOf" srcId="{69C48619-076F-49C1-ABCE-935E3DFAF368}" destId="{6F4EEF11-ECE9-403B-B650-A203FF082CCC}" srcOrd="0" destOrd="0" presId="urn:microsoft.com/office/officeart/2008/layout/LinedList"/>
    <dgm:cxn modelId="{17E1B60D-9355-43D6-B6D4-3AA4F5892A8B}" srcId="{69C48619-076F-49C1-ABCE-935E3DFAF368}" destId="{A73803EE-708E-4CCF-83F3-6C999B201A9D}" srcOrd="0" destOrd="0" parTransId="{6CDCE594-C4CA-4C18-8FA9-160ABA919FBB}" sibTransId="{5FB67323-ABBF-454D-8D3F-1FB829115FF3}"/>
    <dgm:cxn modelId="{0EE4A250-C2A2-4432-8650-27F2FE6F3D2C}" type="presOf" srcId="{A73803EE-708E-4CCF-83F3-6C999B201A9D}" destId="{4B81A433-83E3-4306-8952-13565407D5E4}" srcOrd="0" destOrd="0" presId="urn:microsoft.com/office/officeart/2008/layout/LinedList"/>
    <dgm:cxn modelId="{5F8A0A66-00A9-4473-AB37-0F64D474975A}" type="presParOf" srcId="{6F4EEF11-ECE9-403B-B650-A203FF082CCC}" destId="{CBD2D3B9-53D9-4CFD-821B-9C40F7A09893}" srcOrd="0" destOrd="0" presId="urn:microsoft.com/office/officeart/2008/layout/LinedList"/>
    <dgm:cxn modelId="{AE33E394-7ADD-4B53-B4E4-EBF4D234B50B}" type="presParOf" srcId="{6F4EEF11-ECE9-403B-B650-A203FF082CCC}" destId="{9C1A81F4-A9F6-48A3-89FD-6FF5C4D8B448}" srcOrd="1" destOrd="0" presId="urn:microsoft.com/office/officeart/2008/layout/LinedList"/>
    <dgm:cxn modelId="{5D6FB0CA-E8CF-4748-A934-24CDB1786CFA}" type="presParOf" srcId="{9C1A81F4-A9F6-48A3-89FD-6FF5C4D8B448}" destId="{4B81A433-83E3-4306-8952-13565407D5E4}" srcOrd="0" destOrd="0" presId="urn:microsoft.com/office/officeart/2008/layout/LinedList"/>
    <dgm:cxn modelId="{ACBE3106-4D23-4CDD-B8ED-16F65745E379}" type="presParOf" srcId="{9C1A81F4-A9F6-48A3-89FD-6FF5C4D8B448}" destId="{1FAD83E2-00C6-411F-9C50-AA8EB89E1C08}" srcOrd="1" destOrd="0" presId="urn:microsoft.com/office/officeart/2008/layout/LinedList"/>
    <dgm:cxn modelId="{42AF165C-289E-4E86-BEC2-453C11A6A1ED}" type="presParOf" srcId="{6F4EEF11-ECE9-403B-B650-A203FF082CCC}" destId="{6BB4E71C-AF2C-45FB-864B-25A410410E4E}" srcOrd="2" destOrd="0" presId="urn:microsoft.com/office/officeart/2008/layout/LinedList"/>
    <dgm:cxn modelId="{E416B5F8-065F-47BB-A1B2-E0AF8CD3D53A}" type="presParOf" srcId="{6F4EEF11-ECE9-403B-B650-A203FF082CCC}" destId="{736C83A9-F962-4B59-BD3B-EEE62F3556A0}" srcOrd="3" destOrd="0" presId="urn:microsoft.com/office/officeart/2008/layout/LinedList"/>
    <dgm:cxn modelId="{62110F9D-BBBC-4682-AC0F-FD9436C0069F}" type="presParOf" srcId="{736C83A9-F962-4B59-BD3B-EEE62F3556A0}" destId="{B8152A57-7B18-4F42-8183-EDBD461B78EC}" srcOrd="0" destOrd="0" presId="urn:microsoft.com/office/officeart/2008/layout/LinedList"/>
    <dgm:cxn modelId="{B1D2458A-77DE-4418-A461-60583E3825C1}" type="presParOf" srcId="{736C83A9-F962-4B59-BD3B-EEE62F3556A0}" destId="{4194A9D7-8CFA-4EBC-8F26-DF0DC18BF115}" srcOrd="1" destOrd="0" presId="urn:microsoft.com/office/officeart/2008/layout/LinedList"/>
    <dgm:cxn modelId="{9748FE0F-F172-4134-A78B-F2CCA5F90C0C}" type="presParOf" srcId="{6F4EEF11-ECE9-403B-B650-A203FF082CCC}" destId="{ABD10A18-A82B-4253-8877-ABCD6C137930}" srcOrd="4" destOrd="0" presId="urn:microsoft.com/office/officeart/2008/layout/LinedList"/>
    <dgm:cxn modelId="{30D72540-190D-48D4-9AE0-9CB6F188B3FA}" type="presParOf" srcId="{6F4EEF11-ECE9-403B-B650-A203FF082CCC}" destId="{69AEC406-9FD7-406A-8C6D-4F43B1FB311B}" srcOrd="5" destOrd="0" presId="urn:microsoft.com/office/officeart/2008/layout/LinedList"/>
    <dgm:cxn modelId="{ABE306BA-D641-468E-97D5-9C81D3FD3C92}" type="presParOf" srcId="{69AEC406-9FD7-406A-8C6D-4F43B1FB311B}" destId="{3DFD94A7-E2DD-499C-8F70-90B3D55775E1}" srcOrd="0" destOrd="0" presId="urn:microsoft.com/office/officeart/2008/layout/LinedList"/>
    <dgm:cxn modelId="{3ED6F97C-0BB9-4DB5-BB4C-4EA1FAB4BE7A}" type="presParOf" srcId="{69AEC406-9FD7-406A-8C6D-4F43B1FB311B}" destId="{F7C34D79-33F2-478C-9EDC-CEFD71E4B8B5}" srcOrd="1" destOrd="0" presId="urn:microsoft.com/office/officeart/2008/layout/LinedList"/>
    <dgm:cxn modelId="{E254887F-25D0-47D8-9A90-59CE4092BAC4}" type="presParOf" srcId="{6F4EEF11-ECE9-403B-B650-A203FF082CCC}" destId="{6E966EFA-920C-48B2-9350-BCF045B7C981}" srcOrd="6" destOrd="0" presId="urn:microsoft.com/office/officeart/2008/layout/LinedList"/>
    <dgm:cxn modelId="{BDA4406C-1C9F-42B5-9020-29CBD72E13FF}" type="presParOf" srcId="{6F4EEF11-ECE9-403B-B650-A203FF082CCC}" destId="{67B7D5DE-0DDF-4D15-BA38-89BE4FF238A1}" srcOrd="7" destOrd="0" presId="urn:microsoft.com/office/officeart/2008/layout/LinedList"/>
    <dgm:cxn modelId="{36096C50-1062-454B-8443-B406E1548378}" type="presParOf" srcId="{67B7D5DE-0DDF-4D15-BA38-89BE4FF238A1}" destId="{64CFDB3A-2C00-4137-8684-E7D5668FD607}" srcOrd="0" destOrd="0" presId="urn:microsoft.com/office/officeart/2008/layout/LinedList"/>
    <dgm:cxn modelId="{839BB775-1460-4A3C-8733-D60E2BE0A3E2}" type="presParOf" srcId="{67B7D5DE-0DDF-4D15-BA38-89BE4FF238A1}" destId="{6305ED23-CA0D-4B60-85E1-F63B0E826E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C48619-076F-49C1-ABCE-935E3DFAF36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73803EE-708E-4CCF-83F3-6C999B201A9D}">
      <dgm:prSet/>
      <dgm:spPr/>
      <dgm:t>
        <a:bodyPr/>
        <a:lstStyle/>
        <a:p>
          <a:r>
            <a:rPr lang="en-GB" b="0" i="0" dirty="0"/>
            <a:t>Recommending marketing strategies to position the brand  for growth</a:t>
          </a:r>
          <a:endParaRPr lang="en-US" dirty="0"/>
        </a:p>
      </dgm:t>
    </dgm:pt>
    <dgm:pt modelId="{6CDCE594-C4CA-4C18-8FA9-160ABA919FBB}" type="parTrans" cxnId="{17E1B60D-9355-43D6-B6D4-3AA4F5892A8B}">
      <dgm:prSet/>
      <dgm:spPr/>
      <dgm:t>
        <a:bodyPr/>
        <a:lstStyle/>
        <a:p>
          <a:endParaRPr lang="en-US"/>
        </a:p>
      </dgm:t>
    </dgm:pt>
    <dgm:pt modelId="{5FB67323-ABBF-454D-8D3F-1FB829115FF3}" type="sibTrans" cxnId="{17E1B60D-9355-43D6-B6D4-3AA4F5892A8B}">
      <dgm:prSet/>
      <dgm:spPr/>
      <dgm:t>
        <a:bodyPr/>
        <a:lstStyle/>
        <a:p>
          <a:endParaRPr lang="en-US"/>
        </a:p>
      </dgm:t>
    </dgm:pt>
    <dgm:pt modelId="{1F68E2A8-FE62-411D-B66F-F653674601AB}">
      <dgm:prSet/>
      <dgm:spPr/>
      <dgm:t>
        <a:bodyPr/>
        <a:lstStyle/>
        <a:p>
          <a:r>
            <a:rPr lang="en-GB" b="0" i="0" dirty="0"/>
            <a:t>Analysing competitor brands and consumer trends </a:t>
          </a:r>
          <a:endParaRPr lang="en-US" dirty="0"/>
        </a:p>
      </dgm:t>
    </dgm:pt>
    <dgm:pt modelId="{B2854074-7608-4B44-8201-34597BBE5622}" type="parTrans" cxnId="{74D54AC8-DCD8-4906-97D3-474ED613BD49}">
      <dgm:prSet/>
      <dgm:spPr/>
      <dgm:t>
        <a:bodyPr/>
        <a:lstStyle/>
        <a:p>
          <a:endParaRPr lang="en-US"/>
        </a:p>
      </dgm:t>
    </dgm:pt>
    <dgm:pt modelId="{2FAB5B87-85FE-4F52-9290-F2B950322B76}" type="sibTrans" cxnId="{74D54AC8-DCD8-4906-97D3-474ED613BD49}">
      <dgm:prSet/>
      <dgm:spPr/>
      <dgm:t>
        <a:bodyPr/>
        <a:lstStyle/>
        <a:p>
          <a:endParaRPr lang="en-US"/>
        </a:p>
      </dgm:t>
    </dgm:pt>
    <dgm:pt modelId="{60956469-3CF3-42DA-A37F-B029B02AA132}">
      <dgm:prSet/>
      <dgm:spPr/>
      <dgm:t>
        <a:bodyPr/>
        <a:lstStyle/>
        <a:p>
          <a:r>
            <a:rPr lang="en-GB" b="0" i="0" dirty="0"/>
            <a:t>Designing content such as press releases, art-work, print and digital media. </a:t>
          </a:r>
          <a:endParaRPr lang="en-US" dirty="0"/>
        </a:p>
      </dgm:t>
    </dgm:pt>
    <dgm:pt modelId="{39682270-E9F6-437D-9586-F457F80D2A19}" type="parTrans" cxnId="{7EF26454-9AC9-4D75-962E-98008F58648E}">
      <dgm:prSet/>
      <dgm:spPr/>
      <dgm:t>
        <a:bodyPr/>
        <a:lstStyle/>
        <a:p>
          <a:endParaRPr lang="en-US"/>
        </a:p>
      </dgm:t>
    </dgm:pt>
    <dgm:pt modelId="{FC52440C-61A9-471F-8A2D-E5EB97363348}" type="sibTrans" cxnId="{7EF26454-9AC9-4D75-962E-98008F58648E}">
      <dgm:prSet/>
      <dgm:spPr/>
      <dgm:t>
        <a:bodyPr/>
        <a:lstStyle/>
        <a:p>
          <a:endParaRPr lang="en-US"/>
        </a:p>
      </dgm:t>
    </dgm:pt>
    <dgm:pt modelId="{9166434A-8C78-4AAA-B7D3-873F261F460E}">
      <dgm:prSet/>
      <dgm:spPr/>
      <dgm:t>
        <a:bodyPr/>
        <a:lstStyle/>
        <a:p>
          <a:r>
            <a:rPr lang="en-US" dirty="0"/>
            <a:t>Monitoring performance of the brand through KPIs</a:t>
          </a:r>
        </a:p>
      </dgm:t>
    </dgm:pt>
    <dgm:pt modelId="{F21AFC68-7AD9-49C1-B500-1D8F07E3520F}" type="parTrans" cxnId="{53B3A5EC-5A1B-4B0F-B78A-B27D0C2ABF58}">
      <dgm:prSet/>
      <dgm:spPr/>
      <dgm:t>
        <a:bodyPr/>
        <a:lstStyle/>
        <a:p>
          <a:endParaRPr lang="en-US"/>
        </a:p>
      </dgm:t>
    </dgm:pt>
    <dgm:pt modelId="{1ADE98FB-2707-475C-8607-223F1D256B08}" type="sibTrans" cxnId="{53B3A5EC-5A1B-4B0F-B78A-B27D0C2ABF58}">
      <dgm:prSet/>
      <dgm:spPr/>
      <dgm:t>
        <a:bodyPr/>
        <a:lstStyle/>
        <a:p>
          <a:endParaRPr lang="en-US"/>
        </a:p>
      </dgm:t>
    </dgm:pt>
    <dgm:pt modelId="{1B9C6237-4BD5-43D8-9B3E-DD3137D71C91}">
      <dgm:prSet/>
      <dgm:spPr/>
      <dgm:t>
        <a:bodyPr/>
        <a:lstStyle/>
        <a:p>
          <a:r>
            <a:rPr lang="en-US" dirty="0"/>
            <a:t>Achieving profit margins, time-lines and budgets.</a:t>
          </a:r>
        </a:p>
      </dgm:t>
    </dgm:pt>
    <dgm:pt modelId="{D6BAF5CE-18DE-4737-AEBB-1B8D3F85495E}" type="parTrans" cxnId="{EEF4D089-C1F3-405C-8117-76A41D8E94D2}">
      <dgm:prSet/>
      <dgm:spPr/>
      <dgm:t>
        <a:bodyPr/>
        <a:lstStyle/>
        <a:p>
          <a:endParaRPr lang="en-GB"/>
        </a:p>
      </dgm:t>
    </dgm:pt>
    <dgm:pt modelId="{0EBA83BC-5577-4C8D-AB71-5EA7FA0AB81E}" type="sibTrans" cxnId="{EEF4D089-C1F3-405C-8117-76A41D8E94D2}">
      <dgm:prSet/>
      <dgm:spPr/>
      <dgm:t>
        <a:bodyPr/>
        <a:lstStyle/>
        <a:p>
          <a:endParaRPr lang="en-GB"/>
        </a:p>
      </dgm:t>
    </dgm:pt>
    <dgm:pt modelId="{6F4EEF11-ECE9-403B-B650-A203FF082CCC}" type="pres">
      <dgm:prSet presAssocID="{69C48619-076F-49C1-ABCE-935E3DFAF368}" presName="vert0" presStyleCnt="0">
        <dgm:presLayoutVars>
          <dgm:dir/>
          <dgm:animOne val="branch"/>
          <dgm:animLvl val="lvl"/>
        </dgm:presLayoutVars>
      </dgm:prSet>
      <dgm:spPr/>
      <dgm:t>
        <a:bodyPr/>
        <a:lstStyle/>
        <a:p>
          <a:endParaRPr lang="en-GB"/>
        </a:p>
      </dgm:t>
    </dgm:pt>
    <dgm:pt modelId="{CBD2D3B9-53D9-4CFD-821B-9C40F7A09893}" type="pres">
      <dgm:prSet presAssocID="{A73803EE-708E-4CCF-83F3-6C999B201A9D}" presName="thickLine" presStyleLbl="alignNode1" presStyleIdx="0" presStyleCnt="5"/>
      <dgm:spPr/>
    </dgm:pt>
    <dgm:pt modelId="{9C1A81F4-A9F6-48A3-89FD-6FF5C4D8B448}" type="pres">
      <dgm:prSet presAssocID="{A73803EE-708E-4CCF-83F3-6C999B201A9D}" presName="horz1" presStyleCnt="0"/>
      <dgm:spPr/>
    </dgm:pt>
    <dgm:pt modelId="{4B81A433-83E3-4306-8952-13565407D5E4}" type="pres">
      <dgm:prSet presAssocID="{A73803EE-708E-4CCF-83F3-6C999B201A9D}" presName="tx1" presStyleLbl="revTx" presStyleIdx="0" presStyleCnt="5" custScaleY="66753"/>
      <dgm:spPr/>
      <dgm:t>
        <a:bodyPr/>
        <a:lstStyle/>
        <a:p>
          <a:endParaRPr lang="en-GB"/>
        </a:p>
      </dgm:t>
    </dgm:pt>
    <dgm:pt modelId="{1FAD83E2-00C6-411F-9C50-AA8EB89E1C08}" type="pres">
      <dgm:prSet presAssocID="{A73803EE-708E-4CCF-83F3-6C999B201A9D}" presName="vert1" presStyleCnt="0"/>
      <dgm:spPr/>
    </dgm:pt>
    <dgm:pt modelId="{6BB4E71C-AF2C-45FB-864B-25A410410E4E}" type="pres">
      <dgm:prSet presAssocID="{1F68E2A8-FE62-411D-B66F-F653674601AB}" presName="thickLine" presStyleLbl="alignNode1" presStyleIdx="1" presStyleCnt="5"/>
      <dgm:spPr/>
    </dgm:pt>
    <dgm:pt modelId="{736C83A9-F962-4B59-BD3B-EEE62F3556A0}" type="pres">
      <dgm:prSet presAssocID="{1F68E2A8-FE62-411D-B66F-F653674601AB}" presName="horz1" presStyleCnt="0"/>
      <dgm:spPr/>
    </dgm:pt>
    <dgm:pt modelId="{B8152A57-7B18-4F42-8183-EDBD461B78EC}" type="pres">
      <dgm:prSet presAssocID="{1F68E2A8-FE62-411D-B66F-F653674601AB}" presName="tx1" presStyleLbl="revTx" presStyleIdx="1" presStyleCnt="5" custScaleY="56196"/>
      <dgm:spPr/>
      <dgm:t>
        <a:bodyPr/>
        <a:lstStyle/>
        <a:p>
          <a:endParaRPr lang="en-GB"/>
        </a:p>
      </dgm:t>
    </dgm:pt>
    <dgm:pt modelId="{4194A9D7-8CFA-4EBC-8F26-DF0DC18BF115}" type="pres">
      <dgm:prSet presAssocID="{1F68E2A8-FE62-411D-B66F-F653674601AB}" presName="vert1" presStyleCnt="0"/>
      <dgm:spPr/>
    </dgm:pt>
    <dgm:pt modelId="{ABD10A18-A82B-4253-8877-ABCD6C137930}" type="pres">
      <dgm:prSet presAssocID="{60956469-3CF3-42DA-A37F-B029B02AA132}" presName="thickLine" presStyleLbl="alignNode1" presStyleIdx="2" presStyleCnt="5"/>
      <dgm:spPr/>
    </dgm:pt>
    <dgm:pt modelId="{69AEC406-9FD7-406A-8C6D-4F43B1FB311B}" type="pres">
      <dgm:prSet presAssocID="{60956469-3CF3-42DA-A37F-B029B02AA132}" presName="horz1" presStyleCnt="0"/>
      <dgm:spPr/>
    </dgm:pt>
    <dgm:pt modelId="{3DFD94A7-E2DD-499C-8F70-90B3D55775E1}" type="pres">
      <dgm:prSet presAssocID="{60956469-3CF3-42DA-A37F-B029B02AA132}" presName="tx1" presStyleLbl="revTx" presStyleIdx="2" presStyleCnt="5" custScaleY="76542"/>
      <dgm:spPr/>
      <dgm:t>
        <a:bodyPr/>
        <a:lstStyle/>
        <a:p>
          <a:endParaRPr lang="en-GB"/>
        </a:p>
      </dgm:t>
    </dgm:pt>
    <dgm:pt modelId="{F7C34D79-33F2-478C-9EDC-CEFD71E4B8B5}" type="pres">
      <dgm:prSet presAssocID="{60956469-3CF3-42DA-A37F-B029B02AA132}" presName="vert1" presStyleCnt="0"/>
      <dgm:spPr/>
    </dgm:pt>
    <dgm:pt modelId="{6E966EFA-920C-48B2-9350-BCF045B7C981}" type="pres">
      <dgm:prSet presAssocID="{9166434A-8C78-4AAA-B7D3-873F261F460E}" presName="thickLine" presStyleLbl="alignNode1" presStyleIdx="3" presStyleCnt="5"/>
      <dgm:spPr/>
    </dgm:pt>
    <dgm:pt modelId="{67B7D5DE-0DDF-4D15-BA38-89BE4FF238A1}" type="pres">
      <dgm:prSet presAssocID="{9166434A-8C78-4AAA-B7D3-873F261F460E}" presName="horz1" presStyleCnt="0"/>
      <dgm:spPr/>
    </dgm:pt>
    <dgm:pt modelId="{64CFDB3A-2C00-4137-8684-E7D5668FD607}" type="pres">
      <dgm:prSet presAssocID="{9166434A-8C78-4AAA-B7D3-873F261F460E}" presName="tx1" presStyleLbl="revTx" presStyleIdx="3" presStyleCnt="5" custScaleY="51023"/>
      <dgm:spPr/>
      <dgm:t>
        <a:bodyPr/>
        <a:lstStyle/>
        <a:p>
          <a:endParaRPr lang="en-GB"/>
        </a:p>
      </dgm:t>
    </dgm:pt>
    <dgm:pt modelId="{6305ED23-CA0D-4B60-85E1-F63B0E826E7D}" type="pres">
      <dgm:prSet presAssocID="{9166434A-8C78-4AAA-B7D3-873F261F460E}" presName="vert1" presStyleCnt="0"/>
      <dgm:spPr/>
    </dgm:pt>
    <dgm:pt modelId="{42FB74EB-16ED-42BD-B3C8-6229F8E4D059}" type="pres">
      <dgm:prSet presAssocID="{1B9C6237-4BD5-43D8-9B3E-DD3137D71C91}" presName="thickLine" presStyleLbl="alignNode1" presStyleIdx="4" presStyleCnt="5"/>
      <dgm:spPr/>
    </dgm:pt>
    <dgm:pt modelId="{4E1A95D6-AC74-4DE0-B20B-1845DEE98080}" type="pres">
      <dgm:prSet presAssocID="{1B9C6237-4BD5-43D8-9B3E-DD3137D71C91}" presName="horz1" presStyleCnt="0"/>
      <dgm:spPr/>
    </dgm:pt>
    <dgm:pt modelId="{E7DE95F9-5A4A-4240-B2A3-4E44DEBD5274}" type="pres">
      <dgm:prSet presAssocID="{1B9C6237-4BD5-43D8-9B3E-DD3137D71C91}" presName="tx1" presStyleLbl="revTx" presStyleIdx="4" presStyleCnt="5" custScaleY="56019"/>
      <dgm:spPr/>
      <dgm:t>
        <a:bodyPr/>
        <a:lstStyle/>
        <a:p>
          <a:endParaRPr lang="en-GB"/>
        </a:p>
      </dgm:t>
    </dgm:pt>
    <dgm:pt modelId="{D15D9698-EE1C-4E96-859E-FE98BBC0375C}" type="pres">
      <dgm:prSet presAssocID="{1B9C6237-4BD5-43D8-9B3E-DD3137D71C91}" presName="vert1" presStyleCnt="0"/>
      <dgm:spPr/>
    </dgm:pt>
  </dgm:ptLst>
  <dgm:cxnLst>
    <dgm:cxn modelId="{53B3A5EC-5A1B-4B0F-B78A-B27D0C2ABF58}" srcId="{69C48619-076F-49C1-ABCE-935E3DFAF368}" destId="{9166434A-8C78-4AAA-B7D3-873F261F460E}" srcOrd="3" destOrd="0" parTransId="{F21AFC68-7AD9-49C1-B500-1D8F07E3520F}" sibTransId="{1ADE98FB-2707-475C-8607-223F1D256B08}"/>
    <dgm:cxn modelId="{72BF8F5F-AF78-46BB-AA04-2029108F2E21}" type="presOf" srcId="{9166434A-8C78-4AAA-B7D3-873F261F460E}" destId="{64CFDB3A-2C00-4137-8684-E7D5668FD607}" srcOrd="0" destOrd="0" presId="urn:microsoft.com/office/officeart/2008/layout/LinedList"/>
    <dgm:cxn modelId="{94BF3C52-DD5F-4D2C-9DE6-BF997ACDDB63}" type="presOf" srcId="{1F68E2A8-FE62-411D-B66F-F653674601AB}" destId="{B8152A57-7B18-4F42-8183-EDBD461B78EC}" srcOrd="0" destOrd="0" presId="urn:microsoft.com/office/officeart/2008/layout/LinedList"/>
    <dgm:cxn modelId="{7EF26454-9AC9-4D75-962E-98008F58648E}" srcId="{69C48619-076F-49C1-ABCE-935E3DFAF368}" destId="{60956469-3CF3-42DA-A37F-B029B02AA132}" srcOrd="2" destOrd="0" parTransId="{39682270-E9F6-437D-9586-F457F80D2A19}" sibTransId="{FC52440C-61A9-471F-8A2D-E5EB97363348}"/>
    <dgm:cxn modelId="{3BCE726D-B9E3-4D9B-AD66-C72B3B1CF5A3}" type="presOf" srcId="{1B9C6237-4BD5-43D8-9B3E-DD3137D71C91}" destId="{E7DE95F9-5A4A-4240-B2A3-4E44DEBD5274}" srcOrd="0" destOrd="0" presId="urn:microsoft.com/office/officeart/2008/layout/LinedList"/>
    <dgm:cxn modelId="{74D54AC8-DCD8-4906-97D3-474ED613BD49}" srcId="{69C48619-076F-49C1-ABCE-935E3DFAF368}" destId="{1F68E2A8-FE62-411D-B66F-F653674601AB}" srcOrd="1" destOrd="0" parTransId="{B2854074-7608-4B44-8201-34597BBE5622}" sibTransId="{2FAB5B87-85FE-4F52-9290-F2B950322B76}"/>
    <dgm:cxn modelId="{17E1B60D-9355-43D6-B6D4-3AA4F5892A8B}" srcId="{69C48619-076F-49C1-ABCE-935E3DFAF368}" destId="{A73803EE-708E-4CCF-83F3-6C999B201A9D}" srcOrd="0" destOrd="0" parTransId="{6CDCE594-C4CA-4C18-8FA9-160ABA919FBB}" sibTransId="{5FB67323-ABBF-454D-8D3F-1FB829115FF3}"/>
    <dgm:cxn modelId="{0D44EBEE-F192-4AF5-9194-C25686D0B763}" type="presOf" srcId="{69C48619-076F-49C1-ABCE-935E3DFAF368}" destId="{6F4EEF11-ECE9-403B-B650-A203FF082CCC}" srcOrd="0" destOrd="0" presId="urn:microsoft.com/office/officeart/2008/layout/LinedList"/>
    <dgm:cxn modelId="{30F55447-830F-4FC5-9C8B-374665B0B6CB}" type="presOf" srcId="{60956469-3CF3-42DA-A37F-B029B02AA132}" destId="{3DFD94A7-E2DD-499C-8F70-90B3D55775E1}" srcOrd="0" destOrd="0" presId="urn:microsoft.com/office/officeart/2008/layout/LinedList"/>
    <dgm:cxn modelId="{0EE4A250-C2A2-4432-8650-27F2FE6F3D2C}" type="presOf" srcId="{A73803EE-708E-4CCF-83F3-6C999B201A9D}" destId="{4B81A433-83E3-4306-8952-13565407D5E4}" srcOrd="0" destOrd="0" presId="urn:microsoft.com/office/officeart/2008/layout/LinedList"/>
    <dgm:cxn modelId="{EEF4D089-C1F3-405C-8117-76A41D8E94D2}" srcId="{69C48619-076F-49C1-ABCE-935E3DFAF368}" destId="{1B9C6237-4BD5-43D8-9B3E-DD3137D71C91}" srcOrd="4" destOrd="0" parTransId="{D6BAF5CE-18DE-4737-AEBB-1B8D3F85495E}" sibTransId="{0EBA83BC-5577-4C8D-AB71-5EA7FA0AB81E}"/>
    <dgm:cxn modelId="{5F8A0A66-00A9-4473-AB37-0F64D474975A}" type="presParOf" srcId="{6F4EEF11-ECE9-403B-B650-A203FF082CCC}" destId="{CBD2D3B9-53D9-4CFD-821B-9C40F7A09893}" srcOrd="0" destOrd="0" presId="urn:microsoft.com/office/officeart/2008/layout/LinedList"/>
    <dgm:cxn modelId="{AE33E394-7ADD-4B53-B4E4-EBF4D234B50B}" type="presParOf" srcId="{6F4EEF11-ECE9-403B-B650-A203FF082CCC}" destId="{9C1A81F4-A9F6-48A3-89FD-6FF5C4D8B448}" srcOrd="1" destOrd="0" presId="urn:microsoft.com/office/officeart/2008/layout/LinedList"/>
    <dgm:cxn modelId="{5D6FB0CA-E8CF-4748-A934-24CDB1786CFA}" type="presParOf" srcId="{9C1A81F4-A9F6-48A3-89FD-6FF5C4D8B448}" destId="{4B81A433-83E3-4306-8952-13565407D5E4}" srcOrd="0" destOrd="0" presId="urn:microsoft.com/office/officeart/2008/layout/LinedList"/>
    <dgm:cxn modelId="{ACBE3106-4D23-4CDD-B8ED-16F65745E379}" type="presParOf" srcId="{9C1A81F4-A9F6-48A3-89FD-6FF5C4D8B448}" destId="{1FAD83E2-00C6-411F-9C50-AA8EB89E1C08}" srcOrd="1" destOrd="0" presId="urn:microsoft.com/office/officeart/2008/layout/LinedList"/>
    <dgm:cxn modelId="{42AF165C-289E-4E86-BEC2-453C11A6A1ED}" type="presParOf" srcId="{6F4EEF11-ECE9-403B-B650-A203FF082CCC}" destId="{6BB4E71C-AF2C-45FB-864B-25A410410E4E}" srcOrd="2" destOrd="0" presId="urn:microsoft.com/office/officeart/2008/layout/LinedList"/>
    <dgm:cxn modelId="{E416B5F8-065F-47BB-A1B2-E0AF8CD3D53A}" type="presParOf" srcId="{6F4EEF11-ECE9-403B-B650-A203FF082CCC}" destId="{736C83A9-F962-4B59-BD3B-EEE62F3556A0}" srcOrd="3" destOrd="0" presId="urn:microsoft.com/office/officeart/2008/layout/LinedList"/>
    <dgm:cxn modelId="{62110F9D-BBBC-4682-AC0F-FD9436C0069F}" type="presParOf" srcId="{736C83A9-F962-4B59-BD3B-EEE62F3556A0}" destId="{B8152A57-7B18-4F42-8183-EDBD461B78EC}" srcOrd="0" destOrd="0" presId="urn:microsoft.com/office/officeart/2008/layout/LinedList"/>
    <dgm:cxn modelId="{B1D2458A-77DE-4418-A461-60583E3825C1}" type="presParOf" srcId="{736C83A9-F962-4B59-BD3B-EEE62F3556A0}" destId="{4194A9D7-8CFA-4EBC-8F26-DF0DC18BF115}" srcOrd="1" destOrd="0" presId="urn:microsoft.com/office/officeart/2008/layout/LinedList"/>
    <dgm:cxn modelId="{9748FE0F-F172-4134-A78B-F2CCA5F90C0C}" type="presParOf" srcId="{6F4EEF11-ECE9-403B-B650-A203FF082CCC}" destId="{ABD10A18-A82B-4253-8877-ABCD6C137930}" srcOrd="4" destOrd="0" presId="urn:microsoft.com/office/officeart/2008/layout/LinedList"/>
    <dgm:cxn modelId="{30D72540-190D-48D4-9AE0-9CB6F188B3FA}" type="presParOf" srcId="{6F4EEF11-ECE9-403B-B650-A203FF082CCC}" destId="{69AEC406-9FD7-406A-8C6D-4F43B1FB311B}" srcOrd="5" destOrd="0" presId="urn:microsoft.com/office/officeart/2008/layout/LinedList"/>
    <dgm:cxn modelId="{ABE306BA-D641-468E-97D5-9C81D3FD3C92}" type="presParOf" srcId="{69AEC406-9FD7-406A-8C6D-4F43B1FB311B}" destId="{3DFD94A7-E2DD-499C-8F70-90B3D55775E1}" srcOrd="0" destOrd="0" presId="urn:microsoft.com/office/officeart/2008/layout/LinedList"/>
    <dgm:cxn modelId="{3ED6F97C-0BB9-4DB5-BB4C-4EA1FAB4BE7A}" type="presParOf" srcId="{69AEC406-9FD7-406A-8C6D-4F43B1FB311B}" destId="{F7C34D79-33F2-478C-9EDC-CEFD71E4B8B5}" srcOrd="1" destOrd="0" presId="urn:microsoft.com/office/officeart/2008/layout/LinedList"/>
    <dgm:cxn modelId="{E254887F-25D0-47D8-9A90-59CE4092BAC4}" type="presParOf" srcId="{6F4EEF11-ECE9-403B-B650-A203FF082CCC}" destId="{6E966EFA-920C-48B2-9350-BCF045B7C981}" srcOrd="6" destOrd="0" presId="urn:microsoft.com/office/officeart/2008/layout/LinedList"/>
    <dgm:cxn modelId="{BDA4406C-1C9F-42B5-9020-29CBD72E13FF}" type="presParOf" srcId="{6F4EEF11-ECE9-403B-B650-A203FF082CCC}" destId="{67B7D5DE-0DDF-4D15-BA38-89BE4FF238A1}" srcOrd="7" destOrd="0" presId="urn:microsoft.com/office/officeart/2008/layout/LinedList"/>
    <dgm:cxn modelId="{36096C50-1062-454B-8443-B406E1548378}" type="presParOf" srcId="{67B7D5DE-0DDF-4D15-BA38-89BE4FF238A1}" destId="{64CFDB3A-2C00-4137-8684-E7D5668FD607}" srcOrd="0" destOrd="0" presId="urn:microsoft.com/office/officeart/2008/layout/LinedList"/>
    <dgm:cxn modelId="{839BB775-1460-4A3C-8733-D60E2BE0A3E2}" type="presParOf" srcId="{67B7D5DE-0DDF-4D15-BA38-89BE4FF238A1}" destId="{6305ED23-CA0D-4B60-85E1-F63B0E826E7D}" srcOrd="1" destOrd="0" presId="urn:microsoft.com/office/officeart/2008/layout/LinedList"/>
    <dgm:cxn modelId="{41E92834-2FFD-4F0E-B387-5853BC8F7CE4}" type="presParOf" srcId="{6F4EEF11-ECE9-403B-B650-A203FF082CCC}" destId="{42FB74EB-16ED-42BD-B3C8-6229F8E4D059}" srcOrd="8" destOrd="0" presId="urn:microsoft.com/office/officeart/2008/layout/LinedList"/>
    <dgm:cxn modelId="{85B88C64-378A-424F-9AFF-7F364CBD45A4}" type="presParOf" srcId="{6F4EEF11-ECE9-403B-B650-A203FF082CCC}" destId="{4E1A95D6-AC74-4DE0-B20B-1845DEE98080}" srcOrd="9" destOrd="0" presId="urn:microsoft.com/office/officeart/2008/layout/LinedList"/>
    <dgm:cxn modelId="{2F3A4F3B-4250-441B-BC15-5C6A2C6BCD3A}" type="presParOf" srcId="{4E1A95D6-AC74-4DE0-B20B-1845DEE98080}" destId="{E7DE95F9-5A4A-4240-B2A3-4E44DEBD5274}" srcOrd="0" destOrd="0" presId="urn:microsoft.com/office/officeart/2008/layout/LinedList"/>
    <dgm:cxn modelId="{5EF472DB-014F-4C1B-9415-08BFF6FE58DE}" type="presParOf" srcId="{4E1A95D6-AC74-4DE0-B20B-1845DEE98080}" destId="{D15D9698-EE1C-4E96-859E-FE98BBC037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C48619-076F-49C1-ABCE-935E3DFAF36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73803EE-708E-4CCF-83F3-6C999B201A9D}">
      <dgm:prSet/>
      <dgm:spPr/>
      <dgm:t>
        <a:bodyPr/>
        <a:lstStyle/>
        <a:p>
          <a:r>
            <a:rPr lang="en-GB" b="0" i="0" dirty="0"/>
            <a:t>Assisting in the design of packaging and the creation of in store marketing displays</a:t>
          </a:r>
          <a:endParaRPr lang="en-US" dirty="0"/>
        </a:p>
      </dgm:t>
    </dgm:pt>
    <dgm:pt modelId="{6CDCE594-C4CA-4C18-8FA9-160ABA919FBB}" type="parTrans" cxnId="{17E1B60D-9355-43D6-B6D4-3AA4F5892A8B}">
      <dgm:prSet/>
      <dgm:spPr/>
      <dgm:t>
        <a:bodyPr/>
        <a:lstStyle/>
        <a:p>
          <a:endParaRPr lang="en-US"/>
        </a:p>
      </dgm:t>
    </dgm:pt>
    <dgm:pt modelId="{5FB67323-ABBF-454D-8D3F-1FB829115FF3}" type="sibTrans" cxnId="{17E1B60D-9355-43D6-B6D4-3AA4F5892A8B}">
      <dgm:prSet/>
      <dgm:spPr/>
      <dgm:t>
        <a:bodyPr/>
        <a:lstStyle/>
        <a:p>
          <a:endParaRPr lang="en-US"/>
        </a:p>
      </dgm:t>
    </dgm:pt>
    <dgm:pt modelId="{1F68E2A8-FE62-411D-B66F-F653674601AB}">
      <dgm:prSet/>
      <dgm:spPr/>
      <dgm:t>
        <a:bodyPr/>
        <a:lstStyle/>
        <a:p>
          <a:r>
            <a:rPr lang="en-GB" b="0" i="0" dirty="0"/>
            <a:t>Working with advertising agencies to manage the brand’s marketing campaigns</a:t>
          </a:r>
          <a:endParaRPr lang="en-US" dirty="0"/>
        </a:p>
      </dgm:t>
    </dgm:pt>
    <dgm:pt modelId="{B2854074-7608-4B44-8201-34597BBE5622}" type="parTrans" cxnId="{74D54AC8-DCD8-4906-97D3-474ED613BD49}">
      <dgm:prSet/>
      <dgm:spPr/>
      <dgm:t>
        <a:bodyPr/>
        <a:lstStyle/>
        <a:p>
          <a:endParaRPr lang="en-US"/>
        </a:p>
      </dgm:t>
    </dgm:pt>
    <dgm:pt modelId="{2FAB5B87-85FE-4F52-9290-F2B950322B76}" type="sibTrans" cxnId="{74D54AC8-DCD8-4906-97D3-474ED613BD49}">
      <dgm:prSet/>
      <dgm:spPr/>
      <dgm:t>
        <a:bodyPr/>
        <a:lstStyle/>
        <a:p>
          <a:endParaRPr lang="en-US"/>
        </a:p>
      </dgm:t>
    </dgm:pt>
    <dgm:pt modelId="{60956469-3CF3-42DA-A37F-B029B02AA132}">
      <dgm:prSet/>
      <dgm:spPr/>
      <dgm:t>
        <a:bodyPr/>
        <a:lstStyle/>
        <a:p>
          <a:r>
            <a:rPr lang="en-GB" b="0" i="0" dirty="0"/>
            <a:t>Maintaining contact with vendors and distributers to get crucial input  on how the product design and implementation can be improved.</a:t>
          </a:r>
          <a:endParaRPr lang="en-US" dirty="0"/>
        </a:p>
      </dgm:t>
    </dgm:pt>
    <dgm:pt modelId="{39682270-E9F6-437D-9586-F457F80D2A19}" type="parTrans" cxnId="{7EF26454-9AC9-4D75-962E-98008F58648E}">
      <dgm:prSet/>
      <dgm:spPr/>
      <dgm:t>
        <a:bodyPr/>
        <a:lstStyle/>
        <a:p>
          <a:endParaRPr lang="en-US"/>
        </a:p>
      </dgm:t>
    </dgm:pt>
    <dgm:pt modelId="{FC52440C-61A9-471F-8A2D-E5EB97363348}" type="sibTrans" cxnId="{7EF26454-9AC9-4D75-962E-98008F58648E}">
      <dgm:prSet/>
      <dgm:spPr/>
      <dgm:t>
        <a:bodyPr/>
        <a:lstStyle/>
        <a:p>
          <a:endParaRPr lang="en-US"/>
        </a:p>
      </dgm:t>
    </dgm:pt>
    <dgm:pt modelId="{8191861C-2DE6-4E01-8B75-2D0047990D3C}">
      <dgm:prSet/>
      <dgm:spPr/>
      <dgm:t>
        <a:bodyPr/>
        <a:lstStyle/>
        <a:p>
          <a:r>
            <a:rPr lang="en-US" dirty="0" err="1"/>
            <a:t>Organising</a:t>
          </a:r>
          <a:r>
            <a:rPr lang="en-US" dirty="0"/>
            <a:t> product launches and events</a:t>
          </a:r>
        </a:p>
      </dgm:t>
    </dgm:pt>
    <dgm:pt modelId="{EBE2BEF0-2C4C-4F74-8F74-9BD73A592F76}" type="parTrans" cxnId="{8A2CEB26-E181-490B-BB44-AD28027D3C0D}">
      <dgm:prSet/>
      <dgm:spPr/>
      <dgm:t>
        <a:bodyPr/>
        <a:lstStyle/>
        <a:p>
          <a:endParaRPr lang="en-GB"/>
        </a:p>
      </dgm:t>
    </dgm:pt>
    <dgm:pt modelId="{3DC1B9E6-D052-4B05-82C4-CF08E90A286F}" type="sibTrans" cxnId="{8A2CEB26-E181-490B-BB44-AD28027D3C0D}">
      <dgm:prSet/>
      <dgm:spPr/>
      <dgm:t>
        <a:bodyPr/>
        <a:lstStyle/>
        <a:p>
          <a:endParaRPr lang="en-GB"/>
        </a:p>
      </dgm:t>
    </dgm:pt>
    <dgm:pt modelId="{6F4EEF11-ECE9-403B-B650-A203FF082CCC}" type="pres">
      <dgm:prSet presAssocID="{69C48619-076F-49C1-ABCE-935E3DFAF368}" presName="vert0" presStyleCnt="0">
        <dgm:presLayoutVars>
          <dgm:dir/>
          <dgm:animOne val="branch"/>
          <dgm:animLvl val="lvl"/>
        </dgm:presLayoutVars>
      </dgm:prSet>
      <dgm:spPr/>
      <dgm:t>
        <a:bodyPr/>
        <a:lstStyle/>
        <a:p>
          <a:endParaRPr lang="en-GB"/>
        </a:p>
      </dgm:t>
    </dgm:pt>
    <dgm:pt modelId="{5CC798A7-39C4-4B99-A18E-0A8DB9B6775D}" type="pres">
      <dgm:prSet presAssocID="{8191861C-2DE6-4E01-8B75-2D0047990D3C}" presName="thickLine" presStyleLbl="alignNode1" presStyleIdx="0" presStyleCnt="4"/>
      <dgm:spPr/>
    </dgm:pt>
    <dgm:pt modelId="{8DB786F8-03EB-4FEB-8214-A4C9E385393F}" type="pres">
      <dgm:prSet presAssocID="{8191861C-2DE6-4E01-8B75-2D0047990D3C}" presName="horz1" presStyleCnt="0"/>
      <dgm:spPr/>
    </dgm:pt>
    <dgm:pt modelId="{18B2DA7E-850C-476F-87DC-A472F2A1AD27}" type="pres">
      <dgm:prSet presAssocID="{8191861C-2DE6-4E01-8B75-2D0047990D3C}" presName="tx1" presStyleLbl="revTx" presStyleIdx="0" presStyleCnt="4" custScaleY="40458"/>
      <dgm:spPr/>
      <dgm:t>
        <a:bodyPr/>
        <a:lstStyle/>
        <a:p>
          <a:endParaRPr lang="en-GB"/>
        </a:p>
      </dgm:t>
    </dgm:pt>
    <dgm:pt modelId="{253B5795-6DCC-4F29-8CC5-12197C943E97}" type="pres">
      <dgm:prSet presAssocID="{8191861C-2DE6-4E01-8B75-2D0047990D3C}" presName="vert1" presStyleCnt="0"/>
      <dgm:spPr/>
    </dgm:pt>
    <dgm:pt modelId="{CBD2D3B9-53D9-4CFD-821B-9C40F7A09893}" type="pres">
      <dgm:prSet presAssocID="{A73803EE-708E-4CCF-83F3-6C999B201A9D}" presName="thickLine" presStyleLbl="alignNode1" presStyleIdx="1" presStyleCnt="4"/>
      <dgm:spPr/>
    </dgm:pt>
    <dgm:pt modelId="{9C1A81F4-A9F6-48A3-89FD-6FF5C4D8B448}" type="pres">
      <dgm:prSet presAssocID="{A73803EE-708E-4CCF-83F3-6C999B201A9D}" presName="horz1" presStyleCnt="0"/>
      <dgm:spPr/>
    </dgm:pt>
    <dgm:pt modelId="{4B81A433-83E3-4306-8952-13565407D5E4}" type="pres">
      <dgm:prSet presAssocID="{A73803EE-708E-4CCF-83F3-6C999B201A9D}" presName="tx1" presStyleLbl="revTx" presStyleIdx="1" presStyleCnt="4" custScaleY="62896"/>
      <dgm:spPr/>
      <dgm:t>
        <a:bodyPr/>
        <a:lstStyle/>
        <a:p>
          <a:endParaRPr lang="en-GB"/>
        </a:p>
      </dgm:t>
    </dgm:pt>
    <dgm:pt modelId="{1FAD83E2-00C6-411F-9C50-AA8EB89E1C08}" type="pres">
      <dgm:prSet presAssocID="{A73803EE-708E-4CCF-83F3-6C999B201A9D}" presName="vert1" presStyleCnt="0"/>
      <dgm:spPr/>
    </dgm:pt>
    <dgm:pt modelId="{6BB4E71C-AF2C-45FB-864B-25A410410E4E}" type="pres">
      <dgm:prSet presAssocID="{1F68E2A8-FE62-411D-B66F-F653674601AB}" presName="thickLine" presStyleLbl="alignNode1" presStyleIdx="2" presStyleCnt="4"/>
      <dgm:spPr/>
    </dgm:pt>
    <dgm:pt modelId="{736C83A9-F962-4B59-BD3B-EEE62F3556A0}" type="pres">
      <dgm:prSet presAssocID="{1F68E2A8-FE62-411D-B66F-F653674601AB}" presName="horz1" presStyleCnt="0"/>
      <dgm:spPr/>
    </dgm:pt>
    <dgm:pt modelId="{B8152A57-7B18-4F42-8183-EDBD461B78EC}" type="pres">
      <dgm:prSet presAssocID="{1F68E2A8-FE62-411D-B66F-F653674601AB}" presName="tx1" presStyleLbl="revTx" presStyleIdx="2" presStyleCnt="4" custScaleY="56196"/>
      <dgm:spPr/>
      <dgm:t>
        <a:bodyPr/>
        <a:lstStyle/>
        <a:p>
          <a:endParaRPr lang="en-GB"/>
        </a:p>
      </dgm:t>
    </dgm:pt>
    <dgm:pt modelId="{4194A9D7-8CFA-4EBC-8F26-DF0DC18BF115}" type="pres">
      <dgm:prSet presAssocID="{1F68E2A8-FE62-411D-B66F-F653674601AB}" presName="vert1" presStyleCnt="0"/>
      <dgm:spPr/>
    </dgm:pt>
    <dgm:pt modelId="{ABD10A18-A82B-4253-8877-ABCD6C137930}" type="pres">
      <dgm:prSet presAssocID="{60956469-3CF3-42DA-A37F-B029B02AA132}" presName="thickLine" presStyleLbl="alignNode1" presStyleIdx="3" presStyleCnt="4"/>
      <dgm:spPr/>
    </dgm:pt>
    <dgm:pt modelId="{69AEC406-9FD7-406A-8C6D-4F43B1FB311B}" type="pres">
      <dgm:prSet presAssocID="{60956469-3CF3-42DA-A37F-B029B02AA132}" presName="horz1" presStyleCnt="0"/>
      <dgm:spPr/>
    </dgm:pt>
    <dgm:pt modelId="{3DFD94A7-E2DD-499C-8F70-90B3D55775E1}" type="pres">
      <dgm:prSet presAssocID="{60956469-3CF3-42DA-A37F-B029B02AA132}" presName="tx1" presStyleLbl="revTx" presStyleIdx="3" presStyleCnt="4" custScaleY="76542"/>
      <dgm:spPr/>
      <dgm:t>
        <a:bodyPr/>
        <a:lstStyle/>
        <a:p>
          <a:endParaRPr lang="en-GB"/>
        </a:p>
      </dgm:t>
    </dgm:pt>
    <dgm:pt modelId="{F7C34D79-33F2-478C-9EDC-CEFD71E4B8B5}" type="pres">
      <dgm:prSet presAssocID="{60956469-3CF3-42DA-A37F-B029B02AA132}" presName="vert1" presStyleCnt="0"/>
      <dgm:spPr/>
    </dgm:pt>
  </dgm:ptLst>
  <dgm:cxnLst>
    <dgm:cxn modelId="{74D54AC8-DCD8-4906-97D3-474ED613BD49}" srcId="{69C48619-076F-49C1-ABCE-935E3DFAF368}" destId="{1F68E2A8-FE62-411D-B66F-F653674601AB}" srcOrd="2" destOrd="0" parTransId="{B2854074-7608-4B44-8201-34597BBE5622}" sibTransId="{2FAB5B87-85FE-4F52-9290-F2B950322B76}"/>
    <dgm:cxn modelId="{30F55447-830F-4FC5-9C8B-374665B0B6CB}" type="presOf" srcId="{60956469-3CF3-42DA-A37F-B029B02AA132}" destId="{3DFD94A7-E2DD-499C-8F70-90B3D55775E1}" srcOrd="0" destOrd="0" presId="urn:microsoft.com/office/officeart/2008/layout/LinedList"/>
    <dgm:cxn modelId="{7EF26454-9AC9-4D75-962E-98008F58648E}" srcId="{69C48619-076F-49C1-ABCE-935E3DFAF368}" destId="{60956469-3CF3-42DA-A37F-B029B02AA132}" srcOrd="3" destOrd="0" parTransId="{39682270-E9F6-437D-9586-F457F80D2A19}" sibTransId="{FC52440C-61A9-471F-8A2D-E5EB97363348}"/>
    <dgm:cxn modelId="{94BF3C52-DD5F-4D2C-9DE6-BF997ACDDB63}" type="presOf" srcId="{1F68E2A8-FE62-411D-B66F-F653674601AB}" destId="{B8152A57-7B18-4F42-8183-EDBD461B78EC}" srcOrd="0" destOrd="0" presId="urn:microsoft.com/office/officeart/2008/layout/LinedList"/>
    <dgm:cxn modelId="{0D44EBEE-F192-4AF5-9194-C25686D0B763}" type="presOf" srcId="{69C48619-076F-49C1-ABCE-935E3DFAF368}" destId="{6F4EEF11-ECE9-403B-B650-A203FF082CCC}" srcOrd="0" destOrd="0" presId="urn:microsoft.com/office/officeart/2008/layout/LinedList"/>
    <dgm:cxn modelId="{D9464649-58A5-42D0-80F7-75B9FE147514}" type="presOf" srcId="{8191861C-2DE6-4E01-8B75-2D0047990D3C}" destId="{18B2DA7E-850C-476F-87DC-A472F2A1AD27}" srcOrd="0" destOrd="0" presId="urn:microsoft.com/office/officeart/2008/layout/LinedList"/>
    <dgm:cxn modelId="{17E1B60D-9355-43D6-B6D4-3AA4F5892A8B}" srcId="{69C48619-076F-49C1-ABCE-935E3DFAF368}" destId="{A73803EE-708E-4CCF-83F3-6C999B201A9D}" srcOrd="1" destOrd="0" parTransId="{6CDCE594-C4CA-4C18-8FA9-160ABA919FBB}" sibTransId="{5FB67323-ABBF-454D-8D3F-1FB829115FF3}"/>
    <dgm:cxn modelId="{0EE4A250-C2A2-4432-8650-27F2FE6F3D2C}" type="presOf" srcId="{A73803EE-708E-4CCF-83F3-6C999B201A9D}" destId="{4B81A433-83E3-4306-8952-13565407D5E4}" srcOrd="0" destOrd="0" presId="urn:microsoft.com/office/officeart/2008/layout/LinedList"/>
    <dgm:cxn modelId="{8A2CEB26-E181-490B-BB44-AD28027D3C0D}" srcId="{69C48619-076F-49C1-ABCE-935E3DFAF368}" destId="{8191861C-2DE6-4E01-8B75-2D0047990D3C}" srcOrd="0" destOrd="0" parTransId="{EBE2BEF0-2C4C-4F74-8F74-9BD73A592F76}" sibTransId="{3DC1B9E6-D052-4B05-82C4-CF08E90A286F}"/>
    <dgm:cxn modelId="{B7947B59-DD61-41E5-ACC3-95ED55903AB1}" type="presParOf" srcId="{6F4EEF11-ECE9-403B-B650-A203FF082CCC}" destId="{5CC798A7-39C4-4B99-A18E-0A8DB9B6775D}" srcOrd="0" destOrd="0" presId="urn:microsoft.com/office/officeart/2008/layout/LinedList"/>
    <dgm:cxn modelId="{517A7D39-B891-4E2F-8EDB-0776B27CD49A}" type="presParOf" srcId="{6F4EEF11-ECE9-403B-B650-A203FF082CCC}" destId="{8DB786F8-03EB-4FEB-8214-A4C9E385393F}" srcOrd="1" destOrd="0" presId="urn:microsoft.com/office/officeart/2008/layout/LinedList"/>
    <dgm:cxn modelId="{2AFC9893-0EC2-41CB-ADD1-ED867044A8D8}" type="presParOf" srcId="{8DB786F8-03EB-4FEB-8214-A4C9E385393F}" destId="{18B2DA7E-850C-476F-87DC-A472F2A1AD27}" srcOrd="0" destOrd="0" presId="urn:microsoft.com/office/officeart/2008/layout/LinedList"/>
    <dgm:cxn modelId="{A98A956F-6E1D-473C-9DB9-1CFD91706DBB}" type="presParOf" srcId="{8DB786F8-03EB-4FEB-8214-A4C9E385393F}" destId="{253B5795-6DCC-4F29-8CC5-12197C943E97}" srcOrd="1" destOrd="0" presId="urn:microsoft.com/office/officeart/2008/layout/LinedList"/>
    <dgm:cxn modelId="{5F8A0A66-00A9-4473-AB37-0F64D474975A}" type="presParOf" srcId="{6F4EEF11-ECE9-403B-B650-A203FF082CCC}" destId="{CBD2D3B9-53D9-4CFD-821B-9C40F7A09893}" srcOrd="2" destOrd="0" presId="urn:microsoft.com/office/officeart/2008/layout/LinedList"/>
    <dgm:cxn modelId="{AE33E394-7ADD-4B53-B4E4-EBF4D234B50B}" type="presParOf" srcId="{6F4EEF11-ECE9-403B-B650-A203FF082CCC}" destId="{9C1A81F4-A9F6-48A3-89FD-6FF5C4D8B448}" srcOrd="3" destOrd="0" presId="urn:microsoft.com/office/officeart/2008/layout/LinedList"/>
    <dgm:cxn modelId="{5D6FB0CA-E8CF-4748-A934-24CDB1786CFA}" type="presParOf" srcId="{9C1A81F4-A9F6-48A3-89FD-6FF5C4D8B448}" destId="{4B81A433-83E3-4306-8952-13565407D5E4}" srcOrd="0" destOrd="0" presId="urn:microsoft.com/office/officeart/2008/layout/LinedList"/>
    <dgm:cxn modelId="{ACBE3106-4D23-4CDD-B8ED-16F65745E379}" type="presParOf" srcId="{9C1A81F4-A9F6-48A3-89FD-6FF5C4D8B448}" destId="{1FAD83E2-00C6-411F-9C50-AA8EB89E1C08}" srcOrd="1" destOrd="0" presId="urn:microsoft.com/office/officeart/2008/layout/LinedList"/>
    <dgm:cxn modelId="{42AF165C-289E-4E86-BEC2-453C11A6A1ED}" type="presParOf" srcId="{6F4EEF11-ECE9-403B-B650-A203FF082CCC}" destId="{6BB4E71C-AF2C-45FB-864B-25A410410E4E}" srcOrd="4" destOrd="0" presId="urn:microsoft.com/office/officeart/2008/layout/LinedList"/>
    <dgm:cxn modelId="{E416B5F8-065F-47BB-A1B2-E0AF8CD3D53A}" type="presParOf" srcId="{6F4EEF11-ECE9-403B-B650-A203FF082CCC}" destId="{736C83A9-F962-4B59-BD3B-EEE62F3556A0}" srcOrd="5" destOrd="0" presId="urn:microsoft.com/office/officeart/2008/layout/LinedList"/>
    <dgm:cxn modelId="{62110F9D-BBBC-4682-AC0F-FD9436C0069F}" type="presParOf" srcId="{736C83A9-F962-4B59-BD3B-EEE62F3556A0}" destId="{B8152A57-7B18-4F42-8183-EDBD461B78EC}" srcOrd="0" destOrd="0" presId="urn:microsoft.com/office/officeart/2008/layout/LinedList"/>
    <dgm:cxn modelId="{B1D2458A-77DE-4418-A461-60583E3825C1}" type="presParOf" srcId="{736C83A9-F962-4B59-BD3B-EEE62F3556A0}" destId="{4194A9D7-8CFA-4EBC-8F26-DF0DC18BF115}" srcOrd="1" destOrd="0" presId="urn:microsoft.com/office/officeart/2008/layout/LinedList"/>
    <dgm:cxn modelId="{9748FE0F-F172-4134-A78B-F2CCA5F90C0C}" type="presParOf" srcId="{6F4EEF11-ECE9-403B-B650-A203FF082CCC}" destId="{ABD10A18-A82B-4253-8877-ABCD6C137930}" srcOrd="6" destOrd="0" presId="urn:microsoft.com/office/officeart/2008/layout/LinedList"/>
    <dgm:cxn modelId="{30D72540-190D-48D4-9AE0-9CB6F188B3FA}" type="presParOf" srcId="{6F4EEF11-ECE9-403B-B650-A203FF082CCC}" destId="{69AEC406-9FD7-406A-8C6D-4F43B1FB311B}" srcOrd="7" destOrd="0" presId="urn:microsoft.com/office/officeart/2008/layout/LinedList"/>
    <dgm:cxn modelId="{ABE306BA-D641-468E-97D5-9C81D3FD3C92}" type="presParOf" srcId="{69AEC406-9FD7-406A-8C6D-4F43B1FB311B}" destId="{3DFD94A7-E2DD-499C-8F70-90B3D55775E1}" srcOrd="0" destOrd="0" presId="urn:microsoft.com/office/officeart/2008/layout/LinedList"/>
    <dgm:cxn modelId="{3ED6F97C-0BB9-4DB5-BB4C-4EA1FAB4BE7A}" type="presParOf" srcId="{69AEC406-9FD7-406A-8C6D-4F43B1FB311B}" destId="{F7C34D79-33F2-478C-9EDC-CEFD71E4B8B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C3774A-6D89-47AB-8E22-A9F9029CACD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2A79119-5409-4E15-9A03-0545DABB2E3C}">
      <dgm:prSet/>
      <dgm:spPr/>
      <dgm:t>
        <a:bodyPr/>
        <a:lstStyle/>
        <a:p>
          <a:r>
            <a:rPr lang="en-GB"/>
            <a:t>The name of the food</a:t>
          </a:r>
          <a:endParaRPr lang="en-US"/>
        </a:p>
      </dgm:t>
    </dgm:pt>
    <dgm:pt modelId="{F859767B-E7A6-4994-BF48-7AABFCF5ED46}" type="parTrans" cxnId="{0DDBAF19-CB43-4EE4-8379-E3F2310DEA42}">
      <dgm:prSet/>
      <dgm:spPr/>
      <dgm:t>
        <a:bodyPr/>
        <a:lstStyle/>
        <a:p>
          <a:endParaRPr lang="en-US"/>
        </a:p>
      </dgm:t>
    </dgm:pt>
    <dgm:pt modelId="{97696C82-1F8E-4F2A-90E6-BD2D5189D949}" type="sibTrans" cxnId="{0DDBAF19-CB43-4EE4-8379-E3F2310DEA42}">
      <dgm:prSet/>
      <dgm:spPr/>
      <dgm:t>
        <a:bodyPr/>
        <a:lstStyle/>
        <a:p>
          <a:endParaRPr lang="en-US"/>
        </a:p>
      </dgm:t>
    </dgm:pt>
    <dgm:pt modelId="{0C254C87-5044-4373-BEB4-B2EF96F66C02}">
      <dgm:prSet/>
      <dgm:spPr/>
      <dgm:t>
        <a:bodyPr/>
        <a:lstStyle/>
        <a:p>
          <a:r>
            <a:rPr lang="en-GB"/>
            <a:t>List of ingredients </a:t>
          </a:r>
          <a:endParaRPr lang="en-US"/>
        </a:p>
      </dgm:t>
    </dgm:pt>
    <dgm:pt modelId="{B53043D8-127C-4B30-B72A-6C3F3B96A404}" type="parTrans" cxnId="{66B930EA-831D-4797-814C-157C1BD1E660}">
      <dgm:prSet/>
      <dgm:spPr/>
      <dgm:t>
        <a:bodyPr/>
        <a:lstStyle/>
        <a:p>
          <a:endParaRPr lang="en-US"/>
        </a:p>
      </dgm:t>
    </dgm:pt>
    <dgm:pt modelId="{60C6D0E4-4D6B-4884-B4C5-6E1E025E594C}" type="sibTrans" cxnId="{66B930EA-831D-4797-814C-157C1BD1E660}">
      <dgm:prSet/>
      <dgm:spPr/>
      <dgm:t>
        <a:bodyPr/>
        <a:lstStyle/>
        <a:p>
          <a:endParaRPr lang="en-US"/>
        </a:p>
      </dgm:t>
    </dgm:pt>
    <dgm:pt modelId="{1B48A0D3-63EB-4B8B-A466-346C7A1346C5}">
      <dgm:prSet/>
      <dgm:spPr/>
      <dgm:t>
        <a:bodyPr/>
        <a:lstStyle/>
        <a:p>
          <a:r>
            <a:rPr lang="en-GB"/>
            <a:t>Food allergens</a:t>
          </a:r>
          <a:endParaRPr lang="en-US"/>
        </a:p>
      </dgm:t>
    </dgm:pt>
    <dgm:pt modelId="{5C279CF1-BAE6-4381-B13D-1B09C4AEF2A0}" type="parTrans" cxnId="{7975B2BF-B45B-4CB8-AA2B-26F8FC966093}">
      <dgm:prSet/>
      <dgm:spPr/>
      <dgm:t>
        <a:bodyPr/>
        <a:lstStyle/>
        <a:p>
          <a:endParaRPr lang="en-US"/>
        </a:p>
      </dgm:t>
    </dgm:pt>
    <dgm:pt modelId="{ABF03067-A891-47A0-9A80-766CFAF89AE1}" type="sibTrans" cxnId="{7975B2BF-B45B-4CB8-AA2B-26F8FC966093}">
      <dgm:prSet/>
      <dgm:spPr/>
      <dgm:t>
        <a:bodyPr/>
        <a:lstStyle/>
        <a:p>
          <a:endParaRPr lang="en-US"/>
        </a:p>
      </dgm:t>
    </dgm:pt>
    <dgm:pt modelId="{67CCFEA5-2BE3-4413-AAF1-E3D0FE2B44F8}">
      <dgm:prSet/>
      <dgm:spPr/>
      <dgm:t>
        <a:bodyPr/>
        <a:lstStyle/>
        <a:p>
          <a:r>
            <a:rPr lang="en-GB"/>
            <a:t>Weight of the food</a:t>
          </a:r>
          <a:endParaRPr lang="en-US"/>
        </a:p>
      </dgm:t>
    </dgm:pt>
    <dgm:pt modelId="{70CF519D-B176-41CB-AA3C-A5385E6AF6BA}" type="parTrans" cxnId="{CF2057C7-9C12-47B4-B9DE-DFA625A3E95E}">
      <dgm:prSet/>
      <dgm:spPr/>
      <dgm:t>
        <a:bodyPr/>
        <a:lstStyle/>
        <a:p>
          <a:endParaRPr lang="en-US"/>
        </a:p>
      </dgm:t>
    </dgm:pt>
    <dgm:pt modelId="{E7C861B4-2FEE-4D8D-9925-25001CABF69C}" type="sibTrans" cxnId="{CF2057C7-9C12-47B4-B9DE-DFA625A3E95E}">
      <dgm:prSet/>
      <dgm:spPr/>
      <dgm:t>
        <a:bodyPr/>
        <a:lstStyle/>
        <a:p>
          <a:endParaRPr lang="en-US"/>
        </a:p>
      </dgm:t>
    </dgm:pt>
    <dgm:pt modelId="{39CC7821-E10A-4FA1-856B-7515E2C7C759}">
      <dgm:prSet/>
      <dgm:spPr/>
      <dgm:t>
        <a:bodyPr/>
        <a:lstStyle/>
        <a:p>
          <a:r>
            <a:rPr lang="en-GB"/>
            <a:t>Best before or use by date</a:t>
          </a:r>
          <a:endParaRPr lang="en-US"/>
        </a:p>
      </dgm:t>
    </dgm:pt>
    <dgm:pt modelId="{E54B44F2-5F60-4828-BD66-C6C90850BE40}" type="parTrans" cxnId="{2002D9FA-FB35-440A-8A95-0F2E41466428}">
      <dgm:prSet/>
      <dgm:spPr/>
      <dgm:t>
        <a:bodyPr/>
        <a:lstStyle/>
        <a:p>
          <a:endParaRPr lang="en-US"/>
        </a:p>
      </dgm:t>
    </dgm:pt>
    <dgm:pt modelId="{6AA708F2-3072-49A7-B0DD-44939D8218D9}" type="sibTrans" cxnId="{2002D9FA-FB35-440A-8A95-0F2E41466428}">
      <dgm:prSet/>
      <dgm:spPr/>
      <dgm:t>
        <a:bodyPr/>
        <a:lstStyle/>
        <a:p>
          <a:endParaRPr lang="en-US"/>
        </a:p>
      </dgm:t>
    </dgm:pt>
    <dgm:pt modelId="{C50490C8-D7DB-49DD-B0EB-DFB43E3C6D79}">
      <dgm:prSet/>
      <dgm:spPr/>
      <dgm:t>
        <a:bodyPr/>
        <a:lstStyle/>
        <a:p>
          <a:r>
            <a:rPr lang="en-GB"/>
            <a:t>Name and address of the food business operator</a:t>
          </a:r>
          <a:endParaRPr lang="en-US"/>
        </a:p>
      </dgm:t>
    </dgm:pt>
    <dgm:pt modelId="{CC85088A-7137-4686-9642-670E0BEB5E00}" type="parTrans" cxnId="{34FF6965-0843-4B20-ACCD-412E2EB2B579}">
      <dgm:prSet/>
      <dgm:spPr/>
      <dgm:t>
        <a:bodyPr/>
        <a:lstStyle/>
        <a:p>
          <a:endParaRPr lang="en-US"/>
        </a:p>
      </dgm:t>
    </dgm:pt>
    <dgm:pt modelId="{E61CDF34-5119-440D-9BFF-BB0FA1066794}" type="sibTrans" cxnId="{34FF6965-0843-4B20-ACCD-412E2EB2B579}">
      <dgm:prSet/>
      <dgm:spPr/>
      <dgm:t>
        <a:bodyPr/>
        <a:lstStyle/>
        <a:p>
          <a:endParaRPr lang="en-US"/>
        </a:p>
      </dgm:t>
    </dgm:pt>
    <dgm:pt modelId="{28D48C60-B7B9-4493-9696-4A8315A249BB}">
      <dgm:prSet/>
      <dgm:spPr/>
      <dgm:t>
        <a:bodyPr/>
        <a:lstStyle/>
        <a:p>
          <a:r>
            <a:rPr lang="en-GB"/>
            <a:t>Alcoholic strength of drinks with over 1.2% alcohol content</a:t>
          </a:r>
          <a:endParaRPr lang="en-US"/>
        </a:p>
      </dgm:t>
    </dgm:pt>
    <dgm:pt modelId="{E3B18CF9-895A-4F8F-9BA9-E288A7D8CE0F}" type="parTrans" cxnId="{CF025DE7-21CF-4BC4-8502-7D41AED6B0DE}">
      <dgm:prSet/>
      <dgm:spPr/>
      <dgm:t>
        <a:bodyPr/>
        <a:lstStyle/>
        <a:p>
          <a:endParaRPr lang="en-US"/>
        </a:p>
      </dgm:t>
    </dgm:pt>
    <dgm:pt modelId="{E65A24D7-F26B-4E44-9871-13A51539DF0C}" type="sibTrans" cxnId="{CF025DE7-21CF-4BC4-8502-7D41AED6B0DE}">
      <dgm:prSet/>
      <dgm:spPr/>
      <dgm:t>
        <a:bodyPr/>
        <a:lstStyle/>
        <a:p>
          <a:endParaRPr lang="en-US"/>
        </a:p>
      </dgm:t>
    </dgm:pt>
    <dgm:pt modelId="{31CD49BB-41C7-42F8-83CC-617265E37940}" type="pres">
      <dgm:prSet presAssocID="{67C3774A-6D89-47AB-8E22-A9F9029CACD3}" presName="vert0" presStyleCnt="0">
        <dgm:presLayoutVars>
          <dgm:dir/>
          <dgm:animOne val="branch"/>
          <dgm:animLvl val="lvl"/>
        </dgm:presLayoutVars>
      </dgm:prSet>
      <dgm:spPr/>
      <dgm:t>
        <a:bodyPr/>
        <a:lstStyle/>
        <a:p>
          <a:endParaRPr lang="en-GB"/>
        </a:p>
      </dgm:t>
    </dgm:pt>
    <dgm:pt modelId="{E3CC4771-9B13-4096-A023-041A7CC1B974}" type="pres">
      <dgm:prSet presAssocID="{22A79119-5409-4E15-9A03-0545DABB2E3C}" presName="thickLine" presStyleLbl="alignNode1" presStyleIdx="0" presStyleCnt="7"/>
      <dgm:spPr/>
    </dgm:pt>
    <dgm:pt modelId="{5FC5FDA3-4CEE-4B50-822E-6A2D170916F6}" type="pres">
      <dgm:prSet presAssocID="{22A79119-5409-4E15-9A03-0545DABB2E3C}" presName="horz1" presStyleCnt="0"/>
      <dgm:spPr/>
    </dgm:pt>
    <dgm:pt modelId="{8EA03825-90EC-4DDE-9A9D-9B8D9EC94FCA}" type="pres">
      <dgm:prSet presAssocID="{22A79119-5409-4E15-9A03-0545DABB2E3C}" presName="tx1" presStyleLbl="revTx" presStyleIdx="0" presStyleCnt="7"/>
      <dgm:spPr/>
      <dgm:t>
        <a:bodyPr/>
        <a:lstStyle/>
        <a:p>
          <a:endParaRPr lang="en-GB"/>
        </a:p>
      </dgm:t>
    </dgm:pt>
    <dgm:pt modelId="{D8F70B63-D8FF-41AE-A871-08E4A097D2FC}" type="pres">
      <dgm:prSet presAssocID="{22A79119-5409-4E15-9A03-0545DABB2E3C}" presName="vert1" presStyleCnt="0"/>
      <dgm:spPr/>
    </dgm:pt>
    <dgm:pt modelId="{1A0B00FA-20EB-4869-9D02-EA2B2C81F90D}" type="pres">
      <dgm:prSet presAssocID="{0C254C87-5044-4373-BEB4-B2EF96F66C02}" presName="thickLine" presStyleLbl="alignNode1" presStyleIdx="1" presStyleCnt="7"/>
      <dgm:spPr/>
    </dgm:pt>
    <dgm:pt modelId="{54645648-739E-4A8B-91E0-1F5B60FF679A}" type="pres">
      <dgm:prSet presAssocID="{0C254C87-5044-4373-BEB4-B2EF96F66C02}" presName="horz1" presStyleCnt="0"/>
      <dgm:spPr/>
    </dgm:pt>
    <dgm:pt modelId="{1F57FA85-EBD1-4A08-AF99-ED850C63E46E}" type="pres">
      <dgm:prSet presAssocID="{0C254C87-5044-4373-BEB4-B2EF96F66C02}" presName="tx1" presStyleLbl="revTx" presStyleIdx="1" presStyleCnt="7"/>
      <dgm:spPr/>
      <dgm:t>
        <a:bodyPr/>
        <a:lstStyle/>
        <a:p>
          <a:endParaRPr lang="en-GB"/>
        </a:p>
      </dgm:t>
    </dgm:pt>
    <dgm:pt modelId="{3B69227E-9D44-485E-BDE0-1471F8EC7E1E}" type="pres">
      <dgm:prSet presAssocID="{0C254C87-5044-4373-BEB4-B2EF96F66C02}" presName="vert1" presStyleCnt="0"/>
      <dgm:spPr/>
    </dgm:pt>
    <dgm:pt modelId="{07CF4E4E-7B73-4405-8779-6EB81554C5EB}" type="pres">
      <dgm:prSet presAssocID="{1B48A0D3-63EB-4B8B-A466-346C7A1346C5}" presName="thickLine" presStyleLbl="alignNode1" presStyleIdx="2" presStyleCnt="7"/>
      <dgm:spPr/>
    </dgm:pt>
    <dgm:pt modelId="{87EF2BD6-956A-487D-8E54-364ADE128478}" type="pres">
      <dgm:prSet presAssocID="{1B48A0D3-63EB-4B8B-A466-346C7A1346C5}" presName="horz1" presStyleCnt="0"/>
      <dgm:spPr/>
    </dgm:pt>
    <dgm:pt modelId="{466DDA1E-2C01-4F23-A6D5-0CD5CD6D8473}" type="pres">
      <dgm:prSet presAssocID="{1B48A0D3-63EB-4B8B-A466-346C7A1346C5}" presName="tx1" presStyleLbl="revTx" presStyleIdx="2" presStyleCnt="7"/>
      <dgm:spPr/>
      <dgm:t>
        <a:bodyPr/>
        <a:lstStyle/>
        <a:p>
          <a:endParaRPr lang="en-GB"/>
        </a:p>
      </dgm:t>
    </dgm:pt>
    <dgm:pt modelId="{A57C6A52-62D9-4C1B-835D-042E55A35BDC}" type="pres">
      <dgm:prSet presAssocID="{1B48A0D3-63EB-4B8B-A466-346C7A1346C5}" presName="vert1" presStyleCnt="0"/>
      <dgm:spPr/>
    </dgm:pt>
    <dgm:pt modelId="{BCFDA84F-5B39-4415-89CF-612E33077F32}" type="pres">
      <dgm:prSet presAssocID="{67CCFEA5-2BE3-4413-AAF1-E3D0FE2B44F8}" presName="thickLine" presStyleLbl="alignNode1" presStyleIdx="3" presStyleCnt="7"/>
      <dgm:spPr/>
    </dgm:pt>
    <dgm:pt modelId="{10F31121-43DA-4B87-A1F7-737E35D0D56C}" type="pres">
      <dgm:prSet presAssocID="{67CCFEA5-2BE3-4413-AAF1-E3D0FE2B44F8}" presName="horz1" presStyleCnt="0"/>
      <dgm:spPr/>
    </dgm:pt>
    <dgm:pt modelId="{7D6A845E-8494-49E1-BB0F-27FE443B3E8B}" type="pres">
      <dgm:prSet presAssocID="{67CCFEA5-2BE3-4413-AAF1-E3D0FE2B44F8}" presName="tx1" presStyleLbl="revTx" presStyleIdx="3" presStyleCnt="7"/>
      <dgm:spPr/>
      <dgm:t>
        <a:bodyPr/>
        <a:lstStyle/>
        <a:p>
          <a:endParaRPr lang="en-GB"/>
        </a:p>
      </dgm:t>
    </dgm:pt>
    <dgm:pt modelId="{287FFCD1-7173-40C1-AA27-F543A010FE8E}" type="pres">
      <dgm:prSet presAssocID="{67CCFEA5-2BE3-4413-AAF1-E3D0FE2B44F8}" presName="vert1" presStyleCnt="0"/>
      <dgm:spPr/>
    </dgm:pt>
    <dgm:pt modelId="{2115DB48-3BBF-4AEA-8EFF-951B72C133F5}" type="pres">
      <dgm:prSet presAssocID="{39CC7821-E10A-4FA1-856B-7515E2C7C759}" presName="thickLine" presStyleLbl="alignNode1" presStyleIdx="4" presStyleCnt="7"/>
      <dgm:spPr/>
    </dgm:pt>
    <dgm:pt modelId="{32DC505C-588D-420A-8CD1-192A419BB235}" type="pres">
      <dgm:prSet presAssocID="{39CC7821-E10A-4FA1-856B-7515E2C7C759}" presName="horz1" presStyleCnt="0"/>
      <dgm:spPr/>
    </dgm:pt>
    <dgm:pt modelId="{CF5BA706-0E1D-4DB4-AFD0-70DEC781EB18}" type="pres">
      <dgm:prSet presAssocID="{39CC7821-E10A-4FA1-856B-7515E2C7C759}" presName="tx1" presStyleLbl="revTx" presStyleIdx="4" presStyleCnt="7"/>
      <dgm:spPr/>
      <dgm:t>
        <a:bodyPr/>
        <a:lstStyle/>
        <a:p>
          <a:endParaRPr lang="en-GB"/>
        </a:p>
      </dgm:t>
    </dgm:pt>
    <dgm:pt modelId="{66A0A9E3-A3AA-428A-97B9-CFEF67237A58}" type="pres">
      <dgm:prSet presAssocID="{39CC7821-E10A-4FA1-856B-7515E2C7C759}" presName="vert1" presStyleCnt="0"/>
      <dgm:spPr/>
    </dgm:pt>
    <dgm:pt modelId="{E18376FC-849F-49C2-B2C6-B5FD7939F6B4}" type="pres">
      <dgm:prSet presAssocID="{C50490C8-D7DB-49DD-B0EB-DFB43E3C6D79}" presName="thickLine" presStyleLbl="alignNode1" presStyleIdx="5" presStyleCnt="7"/>
      <dgm:spPr/>
    </dgm:pt>
    <dgm:pt modelId="{5E079FE1-DBB8-4588-B194-19D9A26FFFDD}" type="pres">
      <dgm:prSet presAssocID="{C50490C8-D7DB-49DD-B0EB-DFB43E3C6D79}" presName="horz1" presStyleCnt="0"/>
      <dgm:spPr/>
    </dgm:pt>
    <dgm:pt modelId="{DF3AE096-BCFF-463E-8F3B-CFB3A0BC06AF}" type="pres">
      <dgm:prSet presAssocID="{C50490C8-D7DB-49DD-B0EB-DFB43E3C6D79}" presName="tx1" presStyleLbl="revTx" presStyleIdx="5" presStyleCnt="7"/>
      <dgm:spPr/>
      <dgm:t>
        <a:bodyPr/>
        <a:lstStyle/>
        <a:p>
          <a:endParaRPr lang="en-GB"/>
        </a:p>
      </dgm:t>
    </dgm:pt>
    <dgm:pt modelId="{5E265D7D-B057-4186-8E42-54B50D287C08}" type="pres">
      <dgm:prSet presAssocID="{C50490C8-D7DB-49DD-B0EB-DFB43E3C6D79}" presName="vert1" presStyleCnt="0"/>
      <dgm:spPr/>
    </dgm:pt>
    <dgm:pt modelId="{E6F6F906-54F4-4A00-A62B-6A8820E09A34}" type="pres">
      <dgm:prSet presAssocID="{28D48C60-B7B9-4493-9696-4A8315A249BB}" presName="thickLine" presStyleLbl="alignNode1" presStyleIdx="6" presStyleCnt="7"/>
      <dgm:spPr/>
    </dgm:pt>
    <dgm:pt modelId="{A35B191E-D755-4F17-99F0-E5072D349AA8}" type="pres">
      <dgm:prSet presAssocID="{28D48C60-B7B9-4493-9696-4A8315A249BB}" presName="horz1" presStyleCnt="0"/>
      <dgm:spPr/>
    </dgm:pt>
    <dgm:pt modelId="{A74FA832-10A7-4A1E-A488-7FFEC6866B57}" type="pres">
      <dgm:prSet presAssocID="{28D48C60-B7B9-4493-9696-4A8315A249BB}" presName="tx1" presStyleLbl="revTx" presStyleIdx="6" presStyleCnt="7"/>
      <dgm:spPr/>
      <dgm:t>
        <a:bodyPr/>
        <a:lstStyle/>
        <a:p>
          <a:endParaRPr lang="en-GB"/>
        </a:p>
      </dgm:t>
    </dgm:pt>
    <dgm:pt modelId="{75A5B9CE-4648-45F9-A66B-51E2858A61A1}" type="pres">
      <dgm:prSet presAssocID="{28D48C60-B7B9-4493-9696-4A8315A249BB}" presName="vert1" presStyleCnt="0"/>
      <dgm:spPr/>
    </dgm:pt>
  </dgm:ptLst>
  <dgm:cxnLst>
    <dgm:cxn modelId="{CF2057C7-9C12-47B4-B9DE-DFA625A3E95E}" srcId="{67C3774A-6D89-47AB-8E22-A9F9029CACD3}" destId="{67CCFEA5-2BE3-4413-AAF1-E3D0FE2B44F8}" srcOrd="3" destOrd="0" parTransId="{70CF519D-B176-41CB-AA3C-A5385E6AF6BA}" sibTransId="{E7C861B4-2FEE-4D8D-9925-25001CABF69C}"/>
    <dgm:cxn modelId="{0DDBAF19-CB43-4EE4-8379-E3F2310DEA42}" srcId="{67C3774A-6D89-47AB-8E22-A9F9029CACD3}" destId="{22A79119-5409-4E15-9A03-0545DABB2E3C}" srcOrd="0" destOrd="0" parTransId="{F859767B-E7A6-4994-BF48-7AABFCF5ED46}" sibTransId="{97696C82-1F8E-4F2A-90E6-BD2D5189D949}"/>
    <dgm:cxn modelId="{3FD6970C-161F-4A38-A318-14D3299EB51E}" type="presOf" srcId="{39CC7821-E10A-4FA1-856B-7515E2C7C759}" destId="{CF5BA706-0E1D-4DB4-AFD0-70DEC781EB18}" srcOrd="0" destOrd="0" presId="urn:microsoft.com/office/officeart/2008/layout/LinedList"/>
    <dgm:cxn modelId="{66B930EA-831D-4797-814C-157C1BD1E660}" srcId="{67C3774A-6D89-47AB-8E22-A9F9029CACD3}" destId="{0C254C87-5044-4373-BEB4-B2EF96F66C02}" srcOrd="1" destOrd="0" parTransId="{B53043D8-127C-4B30-B72A-6C3F3B96A404}" sibTransId="{60C6D0E4-4D6B-4884-B4C5-6E1E025E594C}"/>
    <dgm:cxn modelId="{34FF6965-0843-4B20-ACCD-412E2EB2B579}" srcId="{67C3774A-6D89-47AB-8E22-A9F9029CACD3}" destId="{C50490C8-D7DB-49DD-B0EB-DFB43E3C6D79}" srcOrd="5" destOrd="0" parTransId="{CC85088A-7137-4686-9642-670E0BEB5E00}" sibTransId="{E61CDF34-5119-440D-9BFF-BB0FA1066794}"/>
    <dgm:cxn modelId="{7975B2BF-B45B-4CB8-AA2B-26F8FC966093}" srcId="{67C3774A-6D89-47AB-8E22-A9F9029CACD3}" destId="{1B48A0D3-63EB-4B8B-A466-346C7A1346C5}" srcOrd="2" destOrd="0" parTransId="{5C279CF1-BAE6-4381-B13D-1B09C4AEF2A0}" sibTransId="{ABF03067-A891-47A0-9A80-766CFAF89AE1}"/>
    <dgm:cxn modelId="{E4A79032-DC50-4A44-923F-E5E060317044}" type="presOf" srcId="{67C3774A-6D89-47AB-8E22-A9F9029CACD3}" destId="{31CD49BB-41C7-42F8-83CC-617265E37940}" srcOrd="0" destOrd="0" presId="urn:microsoft.com/office/officeart/2008/layout/LinedList"/>
    <dgm:cxn modelId="{12C6E736-8981-4A86-87FD-3FF8AB8A9BDE}" type="presOf" srcId="{0C254C87-5044-4373-BEB4-B2EF96F66C02}" destId="{1F57FA85-EBD1-4A08-AF99-ED850C63E46E}" srcOrd="0" destOrd="0" presId="urn:microsoft.com/office/officeart/2008/layout/LinedList"/>
    <dgm:cxn modelId="{331E6CBF-06A9-4E86-950A-950C0EE78AAB}" type="presOf" srcId="{22A79119-5409-4E15-9A03-0545DABB2E3C}" destId="{8EA03825-90EC-4DDE-9A9D-9B8D9EC94FCA}" srcOrd="0" destOrd="0" presId="urn:microsoft.com/office/officeart/2008/layout/LinedList"/>
    <dgm:cxn modelId="{7D600D1C-8928-41F9-A135-93355EDFB920}" type="presOf" srcId="{C50490C8-D7DB-49DD-B0EB-DFB43E3C6D79}" destId="{DF3AE096-BCFF-463E-8F3B-CFB3A0BC06AF}" srcOrd="0" destOrd="0" presId="urn:microsoft.com/office/officeart/2008/layout/LinedList"/>
    <dgm:cxn modelId="{CF025DE7-21CF-4BC4-8502-7D41AED6B0DE}" srcId="{67C3774A-6D89-47AB-8E22-A9F9029CACD3}" destId="{28D48C60-B7B9-4493-9696-4A8315A249BB}" srcOrd="6" destOrd="0" parTransId="{E3B18CF9-895A-4F8F-9BA9-E288A7D8CE0F}" sibTransId="{E65A24D7-F26B-4E44-9871-13A51539DF0C}"/>
    <dgm:cxn modelId="{2D86082E-6CAF-4B61-B61F-B45365E61E52}" type="presOf" srcId="{28D48C60-B7B9-4493-9696-4A8315A249BB}" destId="{A74FA832-10A7-4A1E-A488-7FFEC6866B57}" srcOrd="0" destOrd="0" presId="urn:microsoft.com/office/officeart/2008/layout/LinedList"/>
    <dgm:cxn modelId="{2095EDD5-6648-4DF8-85B3-38399FDE5795}" type="presOf" srcId="{67CCFEA5-2BE3-4413-AAF1-E3D0FE2B44F8}" destId="{7D6A845E-8494-49E1-BB0F-27FE443B3E8B}" srcOrd="0" destOrd="0" presId="urn:microsoft.com/office/officeart/2008/layout/LinedList"/>
    <dgm:cxn modelId="{2002D9FA-FB35-440A-8A95-0F2E41466428}" srcId="{67C3774A-6D89-47AB-8E22-A9F9029CACD3}" destId="{39CC7821-E10A-4FA1-856B-7515E2C7C759}" srcOrd="4" destOrd="0" parTransId="{E54B44F2-5F60-4828-BD66-C6C90850BE40}" sibTransId="{6AA708F2-3072-49A7-B0DD-44939D8218D9}"/>
    <dgm:cxn modelId="{F165F4F7-B296-4788-8E81-4274A2AFF5DC}" type="presOf" srcId="{1B48A0D3-63EB-4B8B-A466-346C7A1346C5}" destId="{466DDA1E-2C01-4F23-A6D5-0CD5CD6D8473}" srcOrd="0" destOrd="0" presId="urn:microsoft.com/office/officeart/2008/layout/LinedList"/>
    <dgm:cxn modelId="{21BFC958-E7CE-4C6C-9FF7-39BEB7BC3F7C}" type="presParOf" srcId="{31CD49BB-41C7-42F8-83CC-617265E37940}" destId="{E3CC4771-9B13-4096-A023-041A7CC1B974}" srcOrd="0" destOrd="0" presId="urn:microsoft.com/office/officeart/2008/layout/LinedList"/>
    <dgm:cxn modelId="{9690918E-BEC2-4600-ADE5-678CE31DB8CA}" type="presParOf" srcId="{31CD49BB-41C7-42F8-83CC-617265E37940}" destId="{5FC5FDA3-4CEE-4B50-822E-6A2D170916F6}" srcOrd="1" destOrd="0" presId="urn:microsoft.com/office/officeart/2008/layout/LinedList"/>
    <dgm:cxn modelId="{60E5F273-B232-45C7-90E3-8DDDCAEBA4C9}" type="presParOf" srcId="{5FC5FDA3-4CEE-4B50-822E-6A2D170916F6}" destId="{8EA03825-90EC-4DDE-9A9D-9B8D9EC94FCA}" srcOrd="0" destOrd="0" presId="urn:microsoft.com/office/officeart/2008/layout/LinedList"/>
    <dgm:cxn modelId="{7A9E22C9-D07C-4F4A-9013-29843BC342F7}" type="presParOf" srcId="{5FC5FDA3-4CEE-4B50-822E-6A2D170916F6}" destId="{D8F70B63-D8FF-41AE-A871-08E4A097D2FC}" srcOrd="1" destOrd="0" presId="urn:microsoft.com/office/officeart/2008/layout/LinedList"/>
    <dgm:cxn modelId="{1A6925A0-ECB8-42C9-A12D-DAFBA8152F1B}" type="presParOf" srcId="{31CD49BB-41C7-42F8-83CC-617265E37940}" destId="{1A0B00FA-20EB-4869-9D02-EA2B2C81F90D}" srcOrd="2" destOrd="0" presId="urn:microsoft.com/office/officeart/2008/layout/LinedList"/>
    <dgm:cxn modelId="{7872BB58-89B8-46A9-A8D1-57D576863617}" type="presParOf" srcId="{31CD49BB-41C7-42F8-83CC-617265E37940}" destId="{54645648-739E-4A8B-91E0-1F5B60FF679A}" srcOrd="3" destOrd="0" presId="urn:microsoft.com/office/officeart/2008/layout/LinedList"/>
    <dgm:cxn modelId="{6E2FEC1F-7509-441E-872B-A7E5EF623C6D}" type="presParOf" srcId="{54645648-739E-4A8B-91E0-1F5B60FF679A}" destId="{1F57FA85-EBD1-4A08-AF99-ED850C63E46E}" srcOrd="0" destOrd="0" presId="urn:microsoft.com/office/officeart/2008/layout/LinedList"/>
    <dgm:cxn modelId="{5D61C1C6-0C60-4511-9628-E8E872C719A0}" type="presParOf" srcId="{54645648-739E-4A8B-91E0-1F5B60FF679A}" destId="{3B69227E-9D44-485E-BDE0-1471F8EC7E1E}" srcOrd="1" destOrd="0" presId="urn:microsoft.com/office/officeart/2008/layout/LinedList"/>
    <dgm:cxn modelId="{3E9338C7-7F8D-4906-9778-BC3E0EB77240}" type="presParOf" srcId="{31CD49BB-41C7-42F8-83CC-617265E37940}" destId="{07CF4E4E-7B73-4405-8779-6EB81554C5EB}" srcOrd="4" destOrd="0" presId="urn:microsoft.com/office/officeart/2008/layout/LinedList"/>
    <dgm:cxn modelId="{4624F1F9-32DD-428B-8B64-4E098D59E4C3}" type="presParOf" srcId="{31CD49BB-41C7-42F8-83CC-617265E37940}" destId="{87EF2BD6-956A-487D-8E54-364ADE128478}" srcOrd="5" destOrd="0" presId="urn:microsoft.com/office/officeart/2008/layout/LinedList"/>
    <dgm:cxn modelId="{C99012FE-BA39-4643-BA90-E488C39EE0D1}" type="presParOf" srcId="{87EF2BD6-956A-487D-8E54-364ADE128478}" destId="{466DDA1E-2C01-4F23-A6D5-0CD5CD6D8473}" srcOrd="0" destOrd="0" presId="urn:microsoft.com/office/officeart/2008/layout/LinedList"/>
    <dgm:cxn modelId="{C4C736FD-D0CC-49A1-BCAD-9609E77334BF}" type="presParOf" srcId="{87EF2BD6-956A-487D-8E54-364ADE128478}" destId="{A57C6A52-62D9-4C1B-835D-042E55A35BDC}" srcOrd="1" destOrd="0" presId="urn:microsoft.com/office/officeart/2008/layout/LinedList"/>
    <dgm:cxn modelId="{6C28ADCC-2665-4A16-94E4-F0B02D61C572}" type="presParOf" srcId="{31CD49BB-41C7-42F8-83CC-617265E37940}" destId="{BCFDA84F-5B39-4415-89CF-612E33077F32}" srcOrd="6" destOrd="0" presId="urn:microsoft.com/office/officeart/2008/layout/LinedList"/>
    <dgm:cxn modelId="{7D8C56E0-4417-4905-AFB3-EEFA59B5044A}" type="presParOf" srcId="{31CD49BB-41C7-42F8-83CC-617265E37940}" destId="{10F31121-43DA-4B87-A1F7-737E35D0D56C}" srcOrd="7" destOrd="0" presId="urn:microsoft.com/office/officeart/2008/layout/LinedList"/>
    <dgm:cxn modelId="{487F5131-FCFB-4B84-B8E2-9C0AB2C2B9B4}" type="presParOf" srcId="{10F31121-43DA-4B87-A1F7-737E35D0D56C}" destId="{7D6A845E-8494-49E1-BB0F-27FE443B3E8B}" srcOrd="0" destOrd="0" presId="urn:microsoft.com/office/officeart/2008/layout/LinedList"/>
    <dgm:cxn modelId="{B3364C67-B180-447B-A59B-3ED6069E5860}" type="presParOf" srcId="{10F31121-43DA-4B87-A1F7-737E35D0D56C}" destId="{287FFCD1-7173-40C1-AA27-F543A010FE8E}" srcOrd="1" destOrd="0" presId="urn:microsoft.com/office/officeart/2008/layout/LinedList"/>
    <dgm:cxn modelId="{C051815F-DAAB-4D30-836C-231236631C12}" type="presParOf" srcId="{31CD49BB-41C7-42F8-83CC-617265E37940}" destId="{2115DB48-3BBF-4AEA-8EFF-951B72C133F5}" srcOrd="8" destOrd="0" presId="urn:microsoft.com/office/officeart/2008/layout/LinedList"/>
    <dgm:cxn modelId="{9295A828-BD58-4061-8892-0B073979CB79}" type="presParOf" srcId="{31CD49BB-41C7-42F8-83CC-617265E37940}" destId="{32DC505C-588D-420A-8CD1-192A419BB235}" srcOrd="9" destOrd="0" presId="urn:microsoft.com/office/officeart/2008/layout/LinedList"/>
    <dgm:cxn modelId="{46A9D0A4-FA96-4C5A-A9EE-D1C290BE59F3}" type="presParOf" srcId="{32DC505C-588D-420A-8CD1-192A419BB235}" destId="{CF5BA706-0E1D-4DB4-AFD0-70DEC781EB18}" srcOrd="0" destOrd="0" presId="urn:microsoft.com/office/officeart/2008/layout/LinedList"/>
    <dgm:cxn modelId="{289F01A0-BF7B-4714-8923-5A5F1032C377}" type="presParOf" srcId="{32DC505C-588D-420A-8CD1-192A419BB235}" destId="{66A0A9E3-A3AA-428A-97B9-CFEF67237A58}" srcOrd="1" destOrd="0" presId="urn:microsoft.com/office/officeart/2008/layout/LinedList"/>
    <dgm:cxn modelId="{EF2AC0F7-6042-4429-BD01-2A209A0B7338}" type="presParOf" srcId="{31CD49BB-41C7-42F8-83CC-617265E37940}" destId="{E18376FC-849F-49C2-B2C6-B5FD7939F6B4}" srcOrd="10" destOrd="0" presId="urn:microsoft.com/office/officeart/2008/layout/LinedList"/>
    <dgm:cxn modelId="{EB929793-46E0-4508-B455-813F4455069C}" type="presParOf" srcId="{31CD49BB-41C7-42F8-83CC-617265E37940}" destId="{5E079FE1-DBB8-4588-B194-19D9A26FFFDD}" srcOrd="11" destOrd="0" presId="urn:microsoft.com/office/officeart/2008/layout/LinedList"/>
    <dgm:cxn modelId="{9688AFEE-3BDD-41BB-A8C4-70E5A6DEDDD8}" type="presParOf" srcId="{5E079FE1-DBB8-4588-B194-19D9A26FFFDD}" destId="{DF3AE096-BCFF-463E-8F3B-CFB3A0BC06AF}" srcOrd="0" destOrd="0" presId="urn:microsoft.com/office/officeart/2008/layout/LinedList"/>
    <dgm:cxn modelId="{0AE0B382-FD35-4AB8-BB59-1C105CA36DA6}" type="presParOf" srcId="{5E079FE1-DBB8-4588-B194-19D9A26FFFDD}" destId="{5E265D7D-B057-4186-8E42-54B50D287C08}" srcOrd="1" destOrd="0" presId="urn:microsoft.com/office/officeart/2008/layout/LinedList"/>
    <dgm:cxn modelId="{292F5646-1835-4F87-B54B-B9752CE21614}" type="presParOf" srcId="{31CD49BB-41C7-42F8-83CC-617265E37940}" destId="{E6F6F906-54F4-4A00-A62B-6A8820E09A34}" srcOrd="12" destOrd="0" presId="urn:microsoft.com/office/officeart/2008/layout/LinedList"/>
    <dgm:cxn modelId="{C3548AE4-D6C0-4E47-8C13-04C42CEC7072}" type="presParOf" srcId="{31CD49BB-41C7-42F8-83CC-617265E37940}" destId="{A35B191E-D755-4F17-99F0-E5072D349AA8}" srcOrd="13" destOrd="0" presId="urn:microsoft.com/office/officeart/2008/layout/LinedList"/>
    <dgm:cxn modelId="{79A28B67-6B7D-4DB1-9013-5DD9B44E7697}" type="presParOf" srcId="{A35B191E-D755-4F17-99F0-E5072D349AA8}" destId="{A74FA832-10A7-4A1E-A488-7FFEC6866B57}" srcOrd="0" destOrd="0" presId="urn:microsoft.com/office/officeart/2008/layout/LinedList"/>
    <dgm:cxn modelId="{27C9E87A-7C80-4602-B944-220EDB092A7C}" type="presParOf" srcId="{A35B191E-D755-4F17-99F0-E5072D349AA8}" destId="{75A5B9CE-4648-45F9-A66B-51E2858A61A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C9051C-D7C1-494C-A492-7F230BEDF04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F9B989B-FC67-435D-8AC9-C15FDA828A23}">
      <dgm:prSet/>
      <dgm:spPr/>
      <dgm:t>
        <a:bodyPr/>
        <a:lstStyle/>
        <a:p>
          <a:r>
            <a:rPr lang="en-GB" b="0" i="0"/>
            <a:t>The Consumer Protection from Unfair Trading Regulations mean you cannot mislead or harass consumers by, for example:</a:t>
          </a:r>
          <a:endParaRPr lang="en-US"/>
        </a:p>
      </dgm:t>
    </dgm:pt>
    <dgm:pt modelId="{C4874007-73C6-4EC4-A96D-77406C3B175C}" type="parTrans" cxnId="{8950B5A9-7169-4D16-95FA-1A12D51D9146}">
      <dgm:prSet/>
      <dgm:spPr/>
      <dgm:t>
        <a:bodyPr/>
        <a:lstStyle/>
        <a:p>
          <a:endParaRPr lang="en-US"/>
        </a:p>
      </dgm:t>
    </dgm:pt>
    <dgm:pt modelId="{C1436656-E917-4939-B883-6B4744A8A9A5}" type="sibTrans" cxnId="{8950B5A9-7169-4D16-95FA-1A12D51D9146}">
      <dgm:prSet/>
      <dgm:spPr/>
      <dgm:t>
        <a:bodyPr/>
        <a:lstStyle/>
        <a:p>
          <a:endParaRPr lang="en-US"/>
        </a:p>
      </dgm:t>
    </dgm:pt>
    <dgm:pt modelId="{427C0062-7D08-40C4-9103-56BBE0B94269}">
      <dgm:prSet/>
      <dgm:spPr/>
      <dgm:t>
        <a:bodyPr/>
        <a:lstStyle/>
        <a:p>
          <a:r>
            <a:rPr lang="en-GB" b="0" i="0"/>
            <a:t>including false or deceptive messages</a:t>
          </a:r>
          <a:endParaRPr lang="en-US"/>
        </a:p>
      </dgm:t>
    </dgm:pt>
    <dgm:pt modelId="{DE6AD3AA-01C9-4E5C-B8CF-E42A61027169}" type="parTrans" cxnId="{1309F425-1C0C-4C55-AC49-7C7CF6E6E7BD}">
      <dgm:prSet/>
      <dgm:spPr/>
      <dgm:t>
        <a:bodyPr/>
        <a:lstStyle/>
        <a:p>
          <a:endParaRPr lang="en-US"/>
        </a:p>
      </dgm:t>
    </dgm:pt>
    <dgm:pt modelId="{4F602D30-F823-4F24-BEE4-C377B662B632}" type="sibTrans" cxnId="{1309F425-1C0C-4C55-AC49-7C7CF6E6E7BD}">
      <dgm:prSet/>
      <dgm:spPr/>
      <dgm:t>
        <a:bodyPr/>
        <a:lstStyle/>
        <a:p>
          <a:endParaRPr lang="en-US"/>
        </a:p>
      </dgm:t>
    </dgm:pt>
    <dgm:pt modelId="{1B857AAE-2502-4EF5-B492-18133F6EEDCC}">
      <dgm:prSet/>
      <dgm:spPr/>
      <dgm:t>
        <a:bodyPr/>
        <a:lstStyle/>
        <a:p>
          <a:r>
            <a:rPr lang="en-GB" b="0" i="0"/>
            <a:t>leaving out important information</a:t>
          </a:r>
          <a:endParaRPr lang="en-US"/>
        </a:p>
      </dgm:t>
    </dgm:pt>
    <dgm:pt modelId="{AD795FBB-D947-4AB4-B157-BB33C768D26E}" type="parTrans" cxnId="{3F8484AE-923D-4690-B46B-A7E1C979F5DC}">
      <dgm:prSet/>
      <dgm:spPr/>
      <dgm:t>
        <a:bodyPr/>
        <a:lstStyle/>
        <a:p>
          <a:endParaRPr lang="en-US"/>
        </a:p>
      </dgm:t>
    </dgm:pt>
    <dgm:pt modelId="{77D847A6-28F7-4DFA-8413-8B587EB80C0A}" type="sibTrans" cxnId="{3F8484AE-923D-4690-B46B-A7E1C979F5DC}">
      <dgm:prSet/>
      <dgm:spPr/>
      <dgm:t>
        <a:bodyPr/>
        <a:lstStyle/>
        <a:p>
          <a:endParaRPr lang="en-US"/>
        </a:p>
      </dgm:t>
    </dgm:pt>
    <dgm:pt modelId="{8E09C0F8-2735-49F0-86D9-867577EDD346}">
      <dgm:prSet/>
      <dgm:spPr/>
      <dgm:t>
        <a:bodyPr/>
        <a:lstStyle/>
        <a:p>
          <a:r>
            <a:rPr lang="en-GB" b="0" i="0"/>
            <a:t>using aggressive sales techniques</a:t>
          </a:r>
          <a:endParaRPr lang="en-US"/>
        </a:p>
      </dgm:t>
    </dgm:pt>
    <dgm:pt modelId="{035F66F5-265C-4E37-AFA3-59D5C25FD771}" type="parTrans" cxnId="{65053CE6-6E18-4F69-82C0-84837B87FAC7}">
      <dgm:prSet/>
      <dgm:spPr/>
      <dgm:t>
        <a:bodyPr/>
        <a:lstStyle/>
        <a:p>
          <a:endParaRPr lang="en-US"/>
        </a:p>
      </dgm:t>
    </dgm:pt>
    <dgm:pt modelId="{BCBB86D5-0691-40A6-99C0-1170879726FF}" type="sibTrans" cxnId="{65053CE6-6E18-4F69-82C0-84837B87FAC7}">
      <dgm:prSet/>
      <dgm:spPr/>
      <dgm:t>
        <a:bodyPr/>
        <a:lstStyle/>
        <a:p>
          <a:endParaRPr lang="en-US"/>
        </a:p>
      </dgm:t>
    </dgm:pt>
    <dgm:pt modelId="{C551670A-D75F-4279-9362-E3B37475E6DB}" type="pres">
      <dgm:prSet presAssocID="{E2C9051C-D7C1-494C-A492-7F230BEDF04F}" presName="vert0" presStyleCnt="0">
        <dgm:presLayoutVars>
          <dgm:dir/>
          <dgm:animOne val="branch"/>
          <dgm:animLvl val="lvl"/>
        </dgm:presLayoutVars>
      </dgm:prSet>
      <dgm:spPr/>
      <dgm:t>
        <a:bodyPr/>
        <a:lstStyle/>
        <a:p>
          <a:endParaRPr lang="en-GB"/>
        </a:p>
      </dgm:t>
    </dgm:pt>
    <dgm:pt modelId="{4AA2BC80-E9D8-4699-A120-A2EBB3B4FBE5}" type="pres">
      <dgm:prSet presAssocID="{8F9B989B-FC67-435D-8AC9-C15FDA828A23}" presName="thickLine" presStyleLbl="alignNode1" presStyleIdx="0" presStyleCnt="4"/>
      <dgm:spPr/>
    </dgm:pt>
    <dgm:pt modelId="{543FD778-1B01-4391-9AF2-C0ED34E65C38}" type="pres">
      <dgm:prSet presAssocID="{8F9B989B-FC67-435D-8AC9-C15FDA828A23}" presName="horz1" presStyleCnt="0"/>
      <dgm:spPr/>
    </dgm:pt>
    <dgm:pt modelId="{5A36E6AA-46D3-40DC-98D1-72A86F518EF5}" type="pres">
      <dgm:prSet presAssocID="{8F9B989B-FC67-435D-8AC9-C15FDA828A23}" presName="tx1" presStyleLbl="revTx" presStyleIdx="0" presStyleCnt="4"/>
      <dgm:spPr/>
      <dgm:t>
        <a:bodyPr/>
        <a:lstStyle/>
        <a:p>
          <a:endParaRPr lang="en-GB"/>
        </a:p>
      </dgm:t>
    </dgm:pt>
    <dgm:pt modelId="{2394AEF1-8924-4C95-A449-38887CB896BC}" type="pres">
      <dgm:prSet presAssocID="{8F9B989B-FC67-435D-8AC9-C15FDA828A23}" presName="vert1" presStyleCnt="0"/>
      <dgm:spPr/>
    </dgm:pt>
    <dgm:pt modelId="{B9C7770D-3C7C-46F8-BEAB-01E7D6E1420A}" type="pres">
      <dgm:prSet presAssocID="{427C0062-7D08-40C4-9103-56BBE0B94269}" presName="thickLine" presStyleLbl="alignNode1" presStyleIdx="1" presStyleCnt="4"/>
      <dgm:spPr/>
    </dgm:pt>
    <dgm:pt modelId="{A909F8F3-4B52-40C1-92FC-9F339301AD63}" type="pres">
      <dgm:prSet presAssocID="{427C0062-7D08-40C4-9103-56BBE0B94269}" presName="horz1" presStyleCnt="0"/>
      <dgm:spPr/>
    </dgm:pt>
    <dgm:pt modelId="{6FACBA1B-0F6D-4A29-AC8B-7823B25149DF}" type="pres">
      <dgm:prSet presAssocID="{427C0062-7D08-40C4-9103-56BBE0B94269}" presName="tx1" presStyleLbl="revTx" presStyleIdx="1" presStyleCnt="4"/>
      <dgm:spPr/>
      <dgm:t>
        <a:bodyPr/>
        <a:lstStyle/>
        <a:p>
          <a:endParaRPr lang="en-GB"/>
        </a:p>
      </dgm:t>
    </dgm:pt>
    <dgm:pt modelId="{13AAA759-0C61-4DFC-ACA2-8CE30D948898}" type="pres">
      <dgm:prSet presAssocID="{427C0062-7D08-40C4-9103-56BBE0B94269}" presName="vert1" presStyleCnt="0"/>
      <dgm:spPr/>
    </dgm:pt>
    <dgm:pt modelId="{10EBAFF2-0AFF-4C4B-A835-D159FF22C180}" type="pres">
      <dgm:prSet presAssocID="{1B857AAE-2502-4EF5-B492-18133F6EEDCC}" presName="thickLine" presStyleLbl="alignNode1" presStyleIdx="2" presStyleCnt="4"/>
      <dgm:spPr/>
    </dgm:pt>
    <dgm:pt modelId="{2F76121C-A29B-410C-9EAE-E8EF06426D95}" type="pres">
      <dgm:prSet presAssocID="{1B857AAE-2502-4EF5-B492-18133F6EEDCC}" presName="horz1" presStyleCnt="0"/>
      <dgm:spPr/>
    </dgm:pt>
    <dgm:pt modelId="{73DD745D-0F31-4188-BCF0-13E55B20BC2A}" type="pres">
      <dgm:prSet presAssocID="{1B857AAE-2502-4EF5-B492-18133F6EEDCC}" presName="tx1" presStyleLbl="revTx" presStyleIdx="2" presStyleCnt="4"/>
      <dgm:spPr/>
      <dgm:t>
        <a:bodyPr/>
        <a:lstStyle/>
        <a:p>
          <a:endParaRPr lang="en-GB"/>
        </a:p>
      </dgm:t>
    </dgm:pt>
    <dgm:pt modelId="{05C953BF-0075-41A2-981E-C1BDB68DD3F8}" type="pres">
      <dgm:prSet presAssocID="{1B857AAE-2502-4EF5-B492-18133F6EEDCC}" presName="vert1" presStyleCnt="0"/>
      <dgm:spPr/>
    </dgm:pt>
    <dgm:pt modelId="{2CDA7E6D-B1E4-416B-9654-06E4A19D831B}" type="pres">
      <dgm:prSet presAssocID="{8E09C0F8-2735-49F0-86D9-867577EDD346}" presName="thickLine" presStyleLbl="alignNode1" presStyleIdx="3" presStyleCnt="4"/>
      <dgm:spPr/>
    </dgm:pt>
    <dgm:pt modelId="{EBD51BD3-7648-4B41-AE4B-B6D581D0E2AC}" type="pres">
      <dgm:prSet presAssocID="{8E09C0F8-2735-49F0-86D9-867577EDD346}" presName="horz1" presStyleCnt="0"/>
      <dgm:spPr/>
    </dgm:pt>
    <dgm:pt modelId="{4B7AB93E-44A7-4B5D-B98E-0909BC7C6573}" type="pres">
      <dgm:prSet presAssocID="{8E09C0F8-2735-49F0-86D9-867577EDD346}" presName="tx1" presStyleLbl="revTx" presStyleIdx="3" presStyleCnt="4"/>
      <dgm:spPr/>
      <dgm:t>
        <a:bodyPr/>
        <a:lstStyle/>
        <a:p>
          <a:endParaRPr lang="en-GB"/>
        </a:p>
      </dgm:t>
    </dgm:pt>
    <dgm:pt modelId="{03869584-7C44-49BD-BEBE-1EFF4B9DF400}" type="pres">
      <dgm:prSet presAssocID="{8E09C0F8-2735-49F0-86D9-867577EDD346}" presName="vert1" presStyleCnt="0"/>
      <dgm:spPr/>
    </dgm:pt>
  </dgm:ptLst>
  <dgm:cxnLst>
    <dgm:cxn modelId="{C0C4FC92-2BAF-4F38-89CF-C267EFF87FBC}" type="presOf" srcId="{E2C9051C-D7C1-494C-A492-7F230BEDF04F}" destId="{C551670A-D75F-4279-9362-E3B37475E6DB}" srcOrd="0" destOrd="0" presId="urn:microsoft.com/office/officeart/2008/layout/LinedList"/>
    <dgm:cxn modelId="{65053CE6-6E18-4F69-82C0-84837B87FAC7}" srcId="{E2C9051C-D7C1-494C-A492-7F230BEDF04F}" destId="{8E09C0F8-2735-49F0-86D9-867577EDD346}" srcOrd="3" destOrd="0" parTransId="{035F66F5-265C-4E37-AFA3-59D5C25FD771}" sibTransId="{BCBB86D5-0691-40A6-99C0-1170879726FF}"/>
    <dgm:cxn modelId="{8950B5A9-7169-4D16-95FA-1A12D51D9146}" srcId="{E2C9051C-D7C1-494C-A492-7F230BEDF04F}" destId="{8F9B989B-FC67-435D-8AC9-C15FDA828A23}" srcOrd="0" destOrd="0" parTransId="{C4874007-73C6-4EC4-A96D-77406C3B175C}" sibTransId="{C1436656-E917-4939-B883-6B4744A8A9A5}"/>
    <dgm:cxn modelId="{3F8484AE-923D-4690-B46B-A7E1C979F5DC}" srcId="{E2C9051C-D7C1-494C-A492-7F230BEDF04F}" destId="{1B857AAE-2502-4EF5-B492-18133F6EEDCC}" srcOrd="2" destOrd="0" parTransId="{AD795FBB-D947-4AB4-B157-BB33C768D26E}" sibTransId="{77D847A6-28F7-4DFA-8413-8B587EB80C0A}"/>
    <dgm:cxn modelId="{8BAC4F85-27DB-42F8-8FA0-03D50B482ACA}" type="presOf" srcId="{427C0062-7D08-40C4-9103-56BBE0B94269}" destId="{6FACBA1B-0F6D-4A29-AC8B-7823B25149DF}" srcOrd="0" destOrd="0" presId="urn:microsoft.com/office/officeart/2008/layout/LinedList"/>
    <dgm:cxn modelId="{D2089C0A-CE93-4A36-A8A4-4D5811ECBAD3}" type="presOf" srcId="{8F9B989B-FC67-435D-8AC9-C15FDA828A23}" destId="{5A36E6AA-46D3-40DC-98D1-72A86F518EF5}" srcOrd="0" destOrd="0" presId="urn:microsoft.com/office/officeart/2008/layout/LinedList"/>
    <dgm:cxn modelId="{1309F425-1C0C-4C55-AC49-7C7CF6E6E7BD}" srcId="{E2C9051C-D7C1-494C-A492-7F230BEDF04F}" destId="{427C0062-7D08-40C4-9103-56BBE0B94269}" srcOrd="1" destOrd="0" parTransId="{DE6AD3AA-01C9-4E5C-B8CF-E42A61027169}" sibTransId="{4F602D30-F823-4F24-BEE4-C377B662B632}"/>
    <dgm:cxn modelId="{C1938AEC-DF33-45B7-92ED-8EC765B0A543}" type="presOf" srcId="{8E09C0F8-2735-49F0-86D9-867577EDD346}" destId="{4B7AB93E-44A7-4B5D-B98E-0909BC7C6573}" srcOrd="0" destOrd="0" presId="urn:microsoft.com/office/officeart/2008/layout/LinedList"/>
    <dgm:cxn modelId="{D2FB618A-052E-4951-8502-6CAF0E73AA65}" type="presOf" srcId="{1B857AAE-2502-4EF5-B492-18133F6EEDCC}" destId="{73DD745D-0F31-4188-BCF0-13E55B20BC2A}" srcOrd="0" destOrd="0" presId="urn:microsoft.com/office/officeart/2008/layout/LinedList"/>
    <dgm:cxn modelId="{14CC0F2F-9D06-4D10-8613-522F83FB3B5A}" type="presParOf" srcId="{C551670A-D75F-4279-9362-E3B37475E6DB}" destId="{4AA2BC80-E9D8-4699-A120-A2EBB3B4FBE5}" srcOrd="0" destOrd="0" presId="urn:microsoft.com/office/officeart/2008/layout/LinedList"/>
    <dgm:cxn modelId="{945A05FF-45FF-4EC6-BC18-3B4E78301D2C}" type="presParOf" srcId="{C551670A-D75F-4279-9362-E3B37475E6DB}" destId="{543FD778-1B01-4391-9AF2-C0ED34E65C38}" srcOrd="1" destOrd="0" presId="urn:microsoft.com/office/officeart/2008/layout/LinedList"/>
    <dgm:cxn modelId="{B7AC49A5-6EDE-4A6A-90D8-D43A172CA598}" type="presParOf" srcId="{543FD778-1B01-4391-9AF2-C0ED34E65C38}" destId="{5A36E6AA-46D3-40DC-98D1-72A86F518EF5}" srcOrd="0" destOrd="0" presId="urn:microsoft.com/office/officeart/2008/layout/LinedList"/>
    <dgm:cxn modelId="{50AE678F-3A0C-4281-8402-5542D3915278}" type="presParOf" srcId="{543FD778-1B01-4391-9AF2-C0ED34E65C38}" destId="{2394AEF1-8924-4C95-A449-38887CB896BC}" srcOrd="1" destOrd="0" presId="urn:microsoft.com/office/officeart/2008/layout/LinedList"/>
    <dgm:cxn modelId="{D3A09066-0A94-40F9-8263-0AA7389F3E98}" type="presParOf" srcId="{C551670A-D75F-4279-9362-E3B37475E6DB}" destId="{B9C7770D-3C7C-46F8-BEAB-01E7D6E1420A}" srcOrd="2" destOrd="0" presId="urn:microsoft.com/office/officeart/2008/layout/LinedList"/>
    <dgm:cxn modelId="{27BA08A4-B28B-4008-A71E-0AE9D91C1183}" type="presParOf" srcId="{C551670A-D75F-4279-9362-E3B37475E6DB}" destId="{A909F8F3-4B52-40C1-92FC-9F339301AD63}" srcOrd="3" destOrd="0" presId="urn:microsoft.com/office/officeart/2008/layout/LinedList"/>
    <dgm:cxn modelId="{C0BE9496-2794-4116-B9C1-5D4249D54F59}" type="presParOf" srcId="{A909F8F3-4B52-40C1-92FC-9F339301AD63}" destId="{6FACBA1B-0F6D-4A29-AC8B-7823B25149DF}" srcOrd="0" destOrd="0" presId="urn:microsoft.com/office/officeart/2008/layout/LinedList"/>
    <dgm:cxn modelId="{9821D3F3-9E3D-4034-B88D-B6479F149896}" type="presParOf" srcId="{A909F8F3-4B52-40C1-92FC-9F339301AD63}" destId="{13AAA759-0C61-4DFC-ACA2-8CE30D948898}" srcOrd="1" destOrd="0" presId="urn:microsoft.com/office/officeart/2008/layout/LinedList"/>
    <dgm:cxn modelId="{44726300-403F-4958-B03B-AD4DCF9071C4}" type="presParOf" srcId="{C551670A-D75F-4279-9362-E3B37475E6DB}" destId="{10EBAFF2-0AFF-4C4B-A835-D159FF22C180}" srcOrd="4" destOrd="0" presId="urn:microsoft.com/office/officeart/2008/layout/LinedList"/>
    <dgm:cxn modelId="{42E2C291-40C0-4531-BEF7-A7F59F6DE023}" type="presParOf" srcId="{C551670A-D75F-4279-9362-E3B37475E6DB}" destId="{2F76121C-A29B-410C-9EAE-E8EF06426D95}" srcOrd="5" destOrd="0" presId="urn:microsoft.com/office/officeart/2008/layout/LinedList"/>
    <dgm:cxn modelId="{3C4151F5-0084-474F-B75B-A9CE5296F8A9}" type="presParOf" srcId="{2F76121C-A29B-410C-9EAE-E8EF06426D95}" destId="{73DD745D-0F31-4188-BCF0-13E55B20BC2A}" srcOrd="0" destOrd="0" presId="urn:microsoft.com/office/officeart/2008/layout/LinedList"/>
    <dgm:cxn modelId="{0A15AD54-4825-4880-95EE-895BE1A162F8}" type="presParOf" srcId="{2F76121C-A29B-410C-9EAE-E8EF06426D95}" destId="{05C953BF-0075-41A2-981E-C1BDB68DD3F8}" srcOrd="1" destOrd="0" presId="urn:microsoft.com/office/officeart/2008/layout/LinedList"/>
    <dgm:cxn modelId="{118D291D-A960-45DE-9213-15B654F011EF}" type="presParOf" srcId="{C551670A-D75F-4279-9362-E3B37475E6DB}" destId="{2CDA7E6D-B1E4-416B-9654-06E4A19D831B}" srcOrd="6" destOrd="0" presId="urn:microsoft.com/office/officeart/2008/layout/LinedList"/>
    <dgm:cxn modelId="{952E05A7-55E9-4B32-A2A2-A9FA45962B84}" type="presParOf" srcId="{C551670A-D75F-4279-9362-E3B37475E6DB}" destId="{EBD51BD3-7648-4B41-AE4B-B6D581D0E2AC}" srcOrd="7" destOrd="0" presId="urn:microsoft.com/office/officeart/2008/layout/LinedList"/>
    <dgm:cxn modelId="{3BADEF7D-C9A9-4E94-8DFB-01B061C2A8F5}" type="presParOf" srcId="{EBD51BD3-7648-4B41-AE4B-B6D581D0E2AC}" destId="{4B7AB93E-44A7-4B5D-B98E-0909BC7C6573}" srcOrd="0" destOrd="0" presId="urn:microsoft.com/office/officeart/2008/layout/LinedList"/>
    <dgm:cxn modelId="{01F3D835-890A-46C4-98AB-8869E05E1DFA}" type="presParOf" srcId="{EBD51BD3-7648-4B41-AE4B-B6D581D0E2AC}" destId="{03869584-7C44-49BD-BEBE-1EFF4B9DF40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D9F1B8-557D-984E-9351-EEBA633FAB16}" type="datetimeFigureOut">
              <a:rPr lang="en-US" smtClean="0"/>
              <a:t>2/27/2023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B93381-F4BD-EC49-81FE-5DA8522362EC}" type="slidenum">
              <a:rPr lang="en-US" smtClean="0"/>
              <a:t>‹#›</a:t>
            </a:fld>
            <a:endParaRPr lang="en-US"/>
          </a:p>
        </p:txBody>
      </p:sp>
    </p:spTree>
    <p:extLst>
      <p:ext uri="{BB962C8B-B14F-4D97-AF65-F5344CB8AC3E}">
        <p14:creationId xmlns:p14="http://schemas.microsoft.com/office/powerpoint/2010/main" val="4028950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AD758C-3F57-D048-9104-F9D7328FE25A}" type="slidenum">
              <a:rPr lang="en-US" smtClean="0"/>
              <a:t>16</a:t>
            </a:fld>
            <a:endParaRPr lang="en-US"/>
          </a:p>
        </p:txBody>
      </p:sp>
    </p:spTree>
    <p:extLst>
      <p:ext uri="{BB962C8B-B14F-4D97-AF65-F5344CB8AC3E}">
        <p14:creationId xmlns:p14="http://schemas.microsoft.com/office/powerpoint/2010/main" val="962359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42AFC1-6FDA-9C42-A0CA-A58AA70E27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xmlns="" id="{809E01A9-2428-894A-860B-035D628CBA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xmlns="" id="{979D6FBF-2243-1643-8BF3-6A4E148BC5DD}"/>
              </a:ext>
            </a:extLst>
          </p:cNvPr>
          <p:cNvSpPr>
            <a:spLocks noGrp="1"/>
          </p:cNvSpPr>
          <p:nvPr>
            <p:ph type="dt" sz="half" idx="10"/>
          </p:nvPr>
        </p:nvSpPr>
        <p:spPr/>
        <p:txBody>
          <a:bodyPr/>
          <a:lstStyle/>
          <a:p>
            <a:fld id="{A3B48E90-B53D-C647-88CC-3FCD696CA7F4}" type="datetimeFigureOut">
              <a:rPr lang="en-US" smtClean="0"/>
              <a:t>2/27/2023</a:t>
            </a:fld>
            <a:endParaRPr lang="en-US"/>
          </a:p>
        </p:txBody>
      </p:sp>
      <p:sp>
        <p:nvSpPr>
          <p:cNvPr id="5" name="Footer Placeholder 4">
            <a:extLst>
              <a:ext uri="{FF2B5EF4-FFF2-40B4-BE49-F238E27FC236}">
                <a16:creationId xmlns:a16="http://schemas.microsoft.com/office/drawing/2014/main" xmlns="" id="{A3FAF321-F785-2445-AA3A-F289714853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CFA0DFEF-B8AD-894A-9D4C-0A1664EA070C}"/>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4117314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C0291A-85DE-494A-A5CB-37FA81888EF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xmlns="" id="{5A83D0A8-351E-7A46-8D15-50B06D478CF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xmlns="" id="{61A04C2F-CCFE-0B4F-9D6D-526BE3FADD29}"/>
              </a:ext>
            </a:extLst>
          </p:cNvPr>
          <p:cNvSpPr>
            <a:spLocks noGrp="1"/>
          </p:cNvSpPr>
          <p:nvPr>
            <p:ph type="dt" sz="half" idx="10"/>
          </p:nvPr>
        </p:nvSpPr>
        <p:spPr/>
        <p:txBody>
          <a:bodyPr/>
          <a:lstStyle/>
          <a:p>
            <a:fld id="{A3B48E90-B53D-C647-88CC-3FCD696CA7F4}" type="datetimeFigureOut">
              <a:rPr lang="en-US" smtClean="0"/>
              <a:t>2/27/2023</a:t>
            </a:fld>
            <a:endParaRPr lang="en-US"/>
          </a:p>
        </p:txBody>
      </p:sp>
      <p:sp>
        <p:nvSpPr>
          <p:cNvPr id="5" name="Footer Placeholder 4">
            <a:extLst>
              <a:ext uri="{FF2B5EF4-FFF2-40B4-BE49-F238E27FC236}">
                <a16:creationId xmlns:a16="http://schemas.microsoft.com/office/drawing/2014/main" xmlns="" id="{F41DE277-EF56-2A47-88AC-3EED77FEBB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E8ABF2D-310A-1943-9D95-CBBF27E6DE07}"/>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689251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6B4C00-EB7C-F941-84CE-F1EA8F7D76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xmlns="" id="{7AB9A7EB-A6A9-7143-956E-F71E34AB37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xmlns="" id="{59BCCBAB-0D28-F946-80ED-9B168E63AD82}"/>
              </a:ext>
            </a:extLst>
          </p:cNvPr>
          <p:cNvSpPr>
            <a:spLocks noGrp="1"/>
          </p:cNvSpPr>
          <p:nvPr>
            <p:ph type="dt" sz="half" idx="10"/>
          </p:nvPr>
        </p:nvSpPr>
        <p:spPr/>
        <p:txBody>
          <a:bodyPr/>
          <a:lstStyle/>
          <a:p>
            <a:fld id="{A3B48E90-B53D-C647-88CC-3FCD696CA7F4}" type="datetimeFigureOut">
              <a:rPr lang="en-US" smtClean="0"/>
              <a:t>2/27/2023</a:t>
            </a:fld>
            <a:endParaRPr lang="en-US"/>
          </a:p>
        </p:txBody>
      </p:sp>
      <p:sp>
        <p:nvSpPr>
          <p:cNvPr id="5" name="Footer Placeholder 4">
            <a:extLst>
              <a:ext uri="{FF2B5EF4-FFF2-40B4-BE49-F238E27FC236}">
                <a16:creationId xmlns:a16="http://schemas.microsoft.com/office/drawing/2014/main" xmlns="" id="{A8891842-B9DD-7845-B6C4-2C12543776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A3FF11B-F6B1-584A-97E9-30D3946AC682}"/>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800291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12A449-1E46-A44B-8C65-6397F0522A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xmlns="" id="{F2037D1C-1A36-8B4D-8C24-C16E0870F51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xmlns="" id="{E68A66D6-87FB-3644-B08C-9DDAD5A9C96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xmlns="" id="{980B9F13-6621-DD4B-AB0E-82B37DED03C5}"/>
              </a:ext>
            </a:extLst>
          </p:cNvPr>
          <p:cNvSpPr>
            <a:spLocks noGrp="1"/>
          </p:cNvSpPr>
          <p:nvPr>
            <p:ph type="dt" sz="half" idx="10"/>
          </p:nvPr>
        </p:nvSpPr>
        <p:spPr/>
        <p:txBody>
          <a:bodyPr/>
          <a:lstStyle/>
          <a:p>
            <a:fld id="{A3B48E90-B53D-C647-88CC-3FCD696CA7F4}" type="datetimeFigureOut">
              <a:rPr lang="en-US" smtClean="0"/>
              <a:t>2/27/2023</a:t>
            </a:fld>
            <a:endParaRPr lang="en-US"/>
          </a:p>
        </p:txBody>
      </p:sp>
      <p:sp>
        <p:nvSpPr>
          <p:cNvPr id="6" name="Footer Placeholder 5">
            <a:extLst>
              <a:ext uri="{FF2B5EF4-FFF2-40B4-BE49-F238E27FC236}">
                <a16:creationId xmlns:a16="http://schemas.microsoft.com/office/drawing/2014/main" xmlns="" id="{26ED8C09-587B-9E40-BEEC-45A5000D81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A5D65C31-57A9-204F-9D20-25B15D412EBC}"/>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885941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1D050D-8F53-7843-9B3A-5C58B7B5912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xmlns="" id="{117DE844-CCDE-0645-98C2-726A2619E3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xmlns="" id="{4ED05354-E69F-8D42-AFD4-0DE90FE3E5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xmlns="" id="{3C0087C3-6006-4F4C-B785-4528789D51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xmlns="" id="{1A2F5B35-A2D3-1B40-9DCA-36BA42EED9A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xmlns="" id="{A5BA0C23-49EF-B34C-BA3D-E58F95449E4A}"/>
              </a:ext>
            </a:extLst>
          </p:cNvPr>
          <p:cNvSpPr>
            <a:spLocks noGrp="1"/>
          </p:cNvSpPr>
          <p:nvPr>
            <p:ph type="dt" sz="half" idx="10"/>
          </p:nvPr>
        </p:nvSpPr>
        <p:spPr/>
        <p:txBody>
          <a:bodyPr/>
          <a:lstStyle/>
          <a:p>
            <a:fld id="{A3B48E90-B53D-C647-88CC-3FCD696CA7F4}" type="datetimeFigureOut">
              <a:rPr lang="en-US" smtClean="0"/>
              <a:t>2/27/2023</a:t>
            </a:fld>
            <a:endParaRPr lang="en-US"/>
          </a:p>
        </p:txBody>
      </p:sp>
      <p:sp>
        <p:nvSpPr>
          <p:cNvPr id="8" name="Footer Placeholder 7">
            <a:extLst>
              <a:ext uri="{FF2B5EF4-FFF2-40B4-BE49-F238E27FC236}">
                <a16:creationId xmlns:a16="http://schemas.microsoft.com/office/drawing/2014/main" xmlns="" id="{64EDBE48-17EB-7142-8197-D486A67D55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45EF0D16-16EA-FB4B-B19F-E0B2DBE59D80}"/>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4068721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EBF3F7-0AA9-2E47-B00C-F14D94D33DB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xmlns="" id="{C9EFBFF5-32E9-7C4A-99EA-CC2B545BBA95}"/>
              </a:ext>
            </a:extLst>
          </p:cNvPr>
          <p:cNvSpPr>
            <a:spLocks noGrp="1"/>
          </p:cNvSpPr>
          <p:nvPr>
            <p:ph type="dt" sz="half" idx="10"/>
          </p:nvPr>
        </p:nvSpPr>
        <p:spPr/>
        <p:txBody>
          <a:bodyPr/>
          <a:lstStyle/>
          <a:p>
            <a:fld id="{A3B48E90-B53D-C647-88CC-3FCD696CA7F4}" type="datetimeFigureOut">
              <a:rPr lang="en-US" smtClean="0"/>
              <a:t>2/27/2023</a:t>
            </a:fld>
            <a:endParaRPr lang="en-US"/>
          </a:p>
        </p:txBody>
      </p:sp>
      <p:sp>
        <p:nvSpPr>
          <p:cNvPr id="4" name="Footer Placeholder 3">
            <a:extLst>
              <a:ext uri="{FF2B5EF4-FFF2-40B4-BE49-F238E27FC236}">
                <a16:creationId xmlns:a16="http://schemas.microsoft.com/office/drawing/2014/main" xmlns="" id="{0B96B332-FFCD-C942-B6E4-AD215F00A25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095D2EC4-01F2-9545-9C93-BB58C3FDF296}"/>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630708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E4E45A5B-5964-BA45-A3F4-D2A78C1CC35E}"/>
              </a:ext>
            </a:extLst>
          </p:cNvPr>
          <p:cNvSpPr>
            <a:spLocks noGrp="1"/>
          </p:cNvSpPr>
          <p:nvPr>
            <p:ph type="dt" sz="half" idx="10"/>
          </p:nvPr>
        </p:nvSpPr>
        <p:spPr/>
        <p:txBody>
          <a:bodyPr/>
          <a:lstStyle/>
          <a:p>
            <a:fld id="{A3B48E90-B53D-C647-88CC-3FCD696CA7F4}" type="datetimeFigureOut">
              <a:rPr lang="en-US" smtClean="0"/>
              <a:t>2/27/2023</a:t>
            </a:fld>
            <a:endParaRPr lang="en-US"/>
          </a:p>
        </p:txBody>
      </p:sp>
      <p:sp>
        <p:nvSpPr>
          <p:cNvPr id="3" name="Footer Placeholder 2">
            <a:extLst>
              <a:ext uri="{FF2B5EF4-FFF2-40B4-BE49-F238E27FC236}">
                <a16:creationId xmlns:a16="http://schemas.microsoft.com/office/drawing/2014/main" xmlns="" id="{D046C78B-8E27-4144-8393-85F784EDA98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35C585D3-F669-A345-B921-32D679A59167}"/>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505654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59BBA3-BAFE-7C41-A722-11C0BC9022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xmlns="" id="{A56223D5-87B8-FD4F-99FB-7612C30A82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xmlns="" id="{F862EA3C-DCAA-534F-8209-9D47741FB1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xmlns="" id="{EF564B78-44D2-B343-A635-9BFFCB04D579}"/>
              </a:ext>
            </a:extLst>
          </p:cNvPr>
          <p:cNvSpPr>
            <a:spLocks noGrp="1"/>
          </p:cNvSpPr>
          <p:nvPr>
            <p:ph type="dt" sz="half" idx="10"/>
          </p:nvPr>
        </p:nvSpPr>
        <p:spPr/>
        <p:txBody>
          <a:bodyPr/>
          <a:lstStyle/>
          <a:p>
            <a:fld id="{A3B48E90-B53D-C647-88CC-3FCD696CA7F4}" type="datetimeFigureOut">
              <a:rPr lang="en-US" smtClean="0"/>
              <a:t>2/27/2023</a:t>
            </a:fld>
            <a:endParaRPr lang="en-US"/>
          </a:p>
        </p:txBody>
      </p:sp>
      <p:sp>
        <p:nvSpPr>
          <p:cNvPr id="6" name="Footer Placeholder 5">
            <a:extLst>
              <a:ext uri="{FF2B5EF4-FFF2-40B4-BE49-F238E27FC236}">
                <a16:creationId xmlns:a16="http://schemas.microsoft.com/office/drawing/2014/main" xmlns="" id="{0649FD45-43E4-F045-A5B4-3C2B04504F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6CD5C989-F6F4-B640-A9F6-5B4928B48591}"/>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2796665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CAA775-2820-8047-BE1F-F88A32C1FE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xmlns="" id="{8BD69C68-F58A-D649-978E-6512842D1D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63573A13-C1A6-1A4C-8347-5ABDD9F18F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xmlns="" id="{07D72DC1-2EA8-8742-833C-2FFF6D8E35AE}"/>
              </a:ext>
            </a:extLst>
          </p:cNvPr>
          <p:cNvSpPr>
            <a:spLocks noGrp="1"/>
          </p:cNvSpPr>
          <p:nvPr>
            <p:ph type="dt" sz="half" idx="10"/>
          </p:nvPr>
        </p:nvSpPr>
        <p:spPr/>
        <p:txBody>
          <a:bodyPr/>
          <a:lstStyle/>
          <a:p>
            <a:fld id="{A3B48E90-B53D-C647-88CC-3FCD696CA7F4}" type="datetimeFigureOut">
              <a:rPr lang="en-US" smtClean="0"/>
              <a:t>2/27/2023</a:t>
            </a:fld>
            <a:endParaRPr lang="en-US"/>
          </a:p>
        </p:txBody>
      </p:sp>
      <p:sp>
        <p:nvSpPr>
          <p:cNvPr id="6" name="Footer Placeholder 5">
            <a:extLst>
              <a:ext uri="{FF2B5EF4-FFF2-40B4-BE49-F238E27FC236}">
                <a16:creationId xmlns:a16="http://schemas.microsoft.com/office/drawing/2014/main" xmlns="" id="{91ABD1A5-4A00-9A4D-8D0D-791993EC6B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66567A75-61D4-1E49-8EA6-119D0845CA1D}"/>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1093165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51B6E8-CEDD-5F4B-9B0B-84404EBB0A0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xmlns="" id="{9D51FA54-FFB8-934C-856C-20CB201667B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xmlns="" id="{ABBD0FC9-D4E9-9F40-BAB4-C8F854A8498F}"/>
              </a:ext>
            </a:extLst>
          </p:cNvPr>
          <p:cNvSpPr>
            <a:spLocks noGrp="1"/>
          </p:cNvSpPr>
          <p:nvPr>
            <p:ph type="dt" sz="half" idx="10"/>
          </p:nvPr>
        </p:nvSpPr>
        <p:spPr/>
        <p:txBody>
          <a:bodyPr/>
          <a:lstStyle/>
          <a:p>
            <a:fld id="{A3B48E90-B53D-C647-88CC-3FCD696CA7F4}" type="datetimeFigureOut">
              <a:rPr lang="en-US" smtClean="0"/>
              <a:t>2/27/2023</a:t>
            </a:fld>
            <a:endParaRPr lang="en-US"/>
          </a:p>
        </p:txBody>
      </p:sp>
      <p:sp>
        <p:nvSpPr>
          <p:cNvPr id="5" name="Footer Placeholder 4">
            <a:extLst>
              <a:ext uri="{FF2B5EF4-FFF2-40B4-BE49-F238E27FC236}">
                <a16:creationId xmlns:a16="http://schemas.microsoft.com/office/drawing/2014/main" xmlns="" id="{D4B57FE5-1102-3D41-A82A-C1D1C1A9ED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EFD3A8BA-7C36-3349-A23F-6157946214E2}"/>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208675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E68DC888-55EC-5D4C-9D2C-CA9C5840B06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xmlns="" id="{422CD4E6-92C7-F145-85CE-8D949026379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xmlns="" id="{F2CCA829-E007-CB41-8997-3912154CC488}"/>
              </a:ext>
            </a:extLst>
          </p:cNvPr>
          <p:cNvSpPr>
            <a:spLocks noGrp="1"/>
          </p:cNvSpPr>
          <p:nvPr>
            <p:ph type="dt" sz="half" idx="10"/>
          </p:nvPr>
        </p:nvSpPr>
        <p:spPr/>
        <p:txBody>
          <a:bodyPr/>
          <a:lstStyle/>
          <a:p>
            <a:fld id="{A3B48E90-B53D-C647-88CC-3FCD696CA7F4}" type="datetimeFigureOut">
              <a:rPr lang="en-US" smtClean="0"/>
              <a:t>2/27/2023</a:t>
            </a:fld>
            <a:endParaRPr lang="en-US"/>
          </a:p>
        </p:txBody>
      </p:sp>
      <p:sp>
        <p:nvSpPr>
          <p:cNvPr id="5" name="Footer Placeholder 4">
            <a:extLst>
              <a:ext uri="{FF2B5EF4-FFF2-40B4-BE49-F238E27FC236}">
                <a16:creationId xmlns:a16="http://schemas.microsoft.com/office/drawing/2014/main" xmlns="" id="{AC4A006D-BDD8-0846-A5B5-C3AA397E16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E3DDFF7C-CE81-954C-96CA-4A40397A7EEE}"/>
              </a:ext>
            </a:extLst>
          </p:cNvPr>
          <p:cNvSpPr>
            <a:spLocks noGrp="1"/>
          </p:cNvSpPr>
          <p:nvPr>
            <p:ph type="sldNum" sz="quarter" idx="12"/>
          </p:nvPr>
        </p:nvSpPr>
        <p:spPr/>
        <p:txBody>
          <a:bodyPr/>
          <a:lstStyle/>
          <a:p>
            <a:fld id="{BFE9A22D-BE34-D649-8C77-74B2BED93782}" type="slidenum">
              <a:rPr lang="en-US" smtClean="0"/>
              <a:t>‹#›</a:t>
            </a:fld>
            <a:endParaRPr lang="en-US"/>
          </a:p>
        </p:txBody>
      </p:sp>
    </p:spTree>
    <p:extLst>
      <p:ext uri="{BB962C8B-B14F-4D97-AF65-F5344CB8AC3E}">
        <p14:creationId xmlns:p14="http://schemas.microsoft.com/office/powerpoint/2010/main" val="3193757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6B9C5958-CBEF-E54A-A360-B0D454A4AB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xmlns="" id="{A771E466-F37B-6542-9425-4F697B0EDF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xmlns="" id="{7EEDD15D-055F-0746-9B28-79897A6CBD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B48E90-B53D-C647-88CC-3FCD696CA7F4}" type="datetimeFigureOut">
              <a:rPr lang="en-US" smtClean="0"/>
              <a:t>2/27/2023</a:t>
            </a:fld>
            <a:endParaRPr lang="en-US"/>
          </a:p>
        </p:txBody>
      </p:sp>
      <p:sp>
        <p:nvSpPr>
          <p:cNvPr id="5" name="Footer Placeholder 4">
            <a:extLst>
              <a:ext uri="{FF2B5EF4-FFF2-40B4-BE49-F238E27FC236}">
                <a16:creationId xmlns:a16="http://schemas.microsoft.com/office/drawing/2014/main" xmlns="" id="{10C42CFF-0BEE-4941-B15E-E48CC11012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FFD1F6A9-E2AE-9C4B-82DB-9BE8668D44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E9A22D-BE34-D649-8C77-74B2BED93782}" type="slidenum">
              <a:rPr lang="en-US" smtClean="0"/>
              <a:t>‹#›</a:t>
            </a:fld>
            <a:endParaRPr lang="en-US"/>
          </a:p>
        </p:txBody>
      </p:sp>
    </p:spTree>
    <p:extLst>
      <p:ext uri="{BB962C8B-B14F-4D97-AF65-F5344CB8AC3E}">
        <p14:creationId xmlns:p14="http://schemas.microsoft.com/office/powerpoint/2010/main" val="40879969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playbuzz.com/dionnetaylor10/a-the-ultimate-british-logo-quiz"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NWecy7OlhXk?start=174&amp;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video" Target="https://www.youtube.com/embed/eUh2aU3CoA4?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marketing-advertising-law/regulations-that-affect-advertising" TargetMode="External"/><Relationship Id="rId2" Type="http://schemas.openxmlformats.org/officeDocument/2006/relationships/hyperlink" Target="https://www.gov.uk/marketing-advertising-law/describing-your-product" TargetMode="External"/><Relationship Id="rId1" Type="http://schemas.openxmlformats.org/officeDocument/2006/relationships/slideLayout" Target="../slideLayouts/slideLayout2.xml"/><Relationship Id="rId4" Type="http://schemas.openxmlformats.org/officeDocument/2006/relationships/hyperlink" Target="https://www.gov.uk/marketing-advertising-law/advertising-codes-of-practice" TargetMode="Externa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lu_I6NfJgxk?feature=oembed"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video" Target="https://www.youtube.com/embed/3nJnp6Hu2a4?feature=oembed"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asa.org.uk/rulings/tesco-mobile-ltd-g22-1146813-tesco-mobile-ltd.html"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asa.org.uk/rulings/boohoo-com-uk-ltd-A19-1026905.html"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2.tif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s://unsplash.com/photos/5fNmWej4tAA"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8.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69DD62E0-73FA-6342-9410-649AAEC56DD7}"/>
              </a:ext>
            </a:extLst>
          </p:cNvPr>
          <p:cNvPicPr>
            <a:picLocks noChangeAspect="1"/>
          </p:cNvPicPr>
          <p:nvPr/>
        </p:nvPicPr>
        <p:blipFill rotWithShape="1">
          <a:blip r:embed="rId2"/>
          <a:srcRect t="3423" b="12307"/>
          <a:stretch/>
        </p:blipFill>
        <p:spPr>
          <a:xfrm>
            <a:off x="20" y="10"/>
            <a:ext cx="12191980" cy="6857990"/>
          </a:xfrm>
          <a:prstGeom prst="rect">
            <a:avLst/>
          </a:prstGeom>
        </p:spPr>
      </p:pic>
      <p:sp>
        <p:nvSpPr>
          <p:cNvPr id="9" name="Freeform 5">
            <a:extLst>
              <a:ext uri="{FF2B5EF4-FFF2-40B4-BE49-F238E27FC236}">
                <a16:creationId xmlns:a16="http://schemas.microsoft.com/office/drawing/2014/main" xmlns="" id="{87CC2527-562A-4F69-B487-4371E5B243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xmlns="" id="{7BDFA352-7B8D-024E-8719-D9A5D318080B}"/>
              </a:ext>
            </a:extLst>
          </p:cNvPr>
          <p:cNvSpPr>
            <a:spLocks noGrp="1"/>
          </p:cNvSpPr>
          <p:nvPr>
            <p:ph type="ctrTitle"/>
          </p:nvPr>
        </p:nvSpPr>
        <p:spPr>
          <a:xfrm>
            <a:off x="8022021" y="3231931"/>
            <a:ext cx="3852041" cy="1834056"/>
          </a:xfrm>
        </p:spPr>
        <p:txBody>
          <a:bodyPr>
            <a:normAutofit/>
          </a:bodyPr>
          <a:lstStyle/>
          <a:p>
            <a:r>
              <a:rPr lang="en-US" sz="4000" dirty="0"/>
              <a:t>Marketing In Practice </a:t>
            </a:r>
          </a:p>
        </p:txBody>
      </p:sp>
      <p:cxnSp>
        <p:nvCxnSpPr>
          <p:cNvPr id="11" name="Straight Connector 10">
            <a:extLst>
              <a:ext uri="{FF2B5EF4-FFF2-40B4-BE49-F238E27FC236}">
                <a16:creationId xmlns:a16="http://schemas.microsoft.com/office/drawing/2014/main" xmlns="" id="{BCDAEC91-5BCE-4B55-9CC0-43EF94CB73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7664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7">
            <a:extLst>
              <a:ext uri="{FF2B5EF4-FFF2-40B4-BE49-F238E27FC236}">
                <a16:creationId xmlns:a16="http://schemas.microsoft.com/office/drawing/2014/main" xmlns="" id="{2A8AA5BC-4F7A-4226-8F99-6D824B226A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324"/>
            <a:ext cx="12192000" cy="68613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38" name="Straight Connector 9">
            <a:extLst>
              <a:ext uri="{FF2B5EF4-FFF2-40B4-BE49-F238E27FC236}">
                <a16:creationId xmlns:a16="http://schemas.microsoft.com/office/drawing/2014/main" xmlns="" id="{911DBBF1-3229-4BD9-B3D1-B4CA571E743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bwMode="white">
          <a:xfrm>
            <a:off x="0" y="843625"/>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39" name="Rectangle 11">
            <a:extLst>
              <a:ext uri="{FF2B5EF4-FFF2-40B4-BE49-F238E27FC236}">
                <a16:creationId xmlns:a16="http://schemas.microsoft.com/office/drawing/2014/main" xmlns="" id="{5BC87C3E-1040-4EE4-9BDB-9537F7A1B3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6" y="968282"/>
            <a:ext cx="12188824" cy="4946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331F500-2ACB-F3D7-500F-18C0534C1025}"/>
              </a:ext>
            </a:extLst>
          </p:cNvPr>
          <p:cNvSpPr>
            <a:spLocks noGrp="1"/>
          </p:cNvSpPr>
          <p:nvPr>
            <p:ph type="title"/>
          </p:nvPr>
        </p:nvSpPr>
        <p:spPr>
          <a:xfrm>
            <a:off x="795338" y="1566473"/>
            <a:ext cx="10601325" cy="2166723"/>
          </a:xfrm>
        </p:spPr>
        <p:txBody>
          <a:bodyPr vert="horz" lIns="91440" tIns="45720" rIns="91440" bIns="45720" rtlCol="0" anchor="b">
            <a:normAutofit/>
          </a:bodyPr>
          <a:lstStyle/>
          <a:p>
            <a:pPr algn="ctr"/>
            <a:r>
              <a:rPr lang="en-US" sz="6600" kern="1200">
                <a:solidFill>
                  <a:schemeClr val="tx1"/>
                </a:solidFill>
                <a:latin typeface="+mj-lt"/>
                <a:ea typeface="+mj-ea"/>
                <a:cs typeface="+mj-cs"/>
              </a:rPr>
              <a:t>The Marketing Function - Review</a:t>
            </a:r>
          </a:p>
        </p:txBody>
      </p:sp>
      <p:cxnSp>
        <p:nvCxnSpPr>
          <p:cNvPr id="14" name="Straight Connector 13">
            <a:extLst>
              <a:ext uri="{FF2B5EF4-FFF2-40B4-BE49-F238E27FC236}">
                <a16:creationId xmlns:a16="http://schemas.microsoft.com/office/drawing/2014/main" xmlns="" id="{42CDBECE-872A-4C73-9DC1-BB4E805E2CF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724400" y="3894594"/>
            <a:ext cx="27432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15">
            <a:extLst>
              <a:ext uri="{FF2B5EF4-FFF2-40B4-BE49-F238E27FC236}">
                <a16:creationId xmlns:a16="http://schemas.microsoft.com/office/drawing/2014/main" xmlns="" id="{F5CD5A0B-CDD7-427C-AA42-2EECFDFA181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bwMode="white">
          <a:xfrm>
            <a:off x="0" y="6028863"/>
            <a:ext cx="12188824" cy="0"/>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0819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xmlns="" id="{7264F718-7FAC-4056-9FA9-A603EC682F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xmlns="" id="{F74639F7-E3C7-4165-A83E-6386A86BA1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1">
            <a:extLst>
              <a:ext uri="{FF2B5EF4-FFF2-40B4-BE49-F238E27FC236}">
                <a16:creationId xmlns:a16="http://schemas.microsoft.com/office/drawing/2014/main" xmlns="" id="{8B3AF0F1-707A-463E-B5EE-33C63A40CF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22D85919-6973-164A-880C-1A5FB93F81FC}"/>
              </a:ext>
            </a:extLst>
          </p:cNvPr>
          <p:cNvSpPr>
            <a:spLocks noGrp="1"/>
          </p:cNvSpPr>
          <p:nvPr>
            <p:ph type="title"/>
          </p:nvPr>
        </p:nvSpPr>
        <p:spPr>
          <a:xfrm>
            <a:off x="838200" y="704088"/>
            <a:ext cx="3529953" cy="2980944"/>
          </a:xfrm>
        </p:spPr>
        <p:txBody>
          <a:bodyPr>
            <a:normAutofit/>
          </a:bodyPr>
          <a:lstStyle/>
          <a:p>
            <a:r>
              <a:rPr lang="en-GB">
                <a:solidFill>
                  <a:schemeClr val="bg1"/>
                </a:solidFill>
              </a:rPr>
              <a:t>What is Marketing?</a:t>
            </a:r>
          </a:p>
        </p:txBody>
      </p:sp>
      <p:sp>
        <p:nvSpPr>
          <p:cNvPr id="3" name="Content Placeholder 2">
            <a:extLst>
              <a:ext uri="{FF2B5EF4-FFF2-40B4-BE49-F238E27FC236}">
                <a16:creationId xmlns:a16="http://schemas.microsoft.com/office/drawing/2014/main" xmlns="" id="{F1B45EB3-88EC-2875-74C4-CD58CF5D4D22}"/>
              </a:ext>
            </a:extLst>
          </p:cNvPr>
          <p:cNvSpPr>
            <a:spLocks noGrp="1"/>
          </p:cNvSpPr>
          <p:nvPr>
            <p:ph idx="1"/>
          </p:nvPr>
        </p:nvSpPr>
        <p:spPr>
          <a:xfrm>
            <a:off x="5568593" y="1654138"/>
            <a:ext cx="6482993" cy="5034338"/>
          </a:xfrm>
        </p:spPr>
        <p:txBody>
          <a:bodyPr anchor="ctr">
            <a:normAutofit/>
          </a:bodyPr>
          <a:lstStyle/>
          <a:p>
            <a:pPr marL="0" indent="0">
              <a:buNone/>
            </a:pPr>
            <a:r>
              <a:rPr lang="en-GB" sz="3600" dirty="0"/>
              <a:t>“Marketing is the management process responsible for identifying, anticipating and satisfying customer needs profitably” </a:t>
            </a:r>
          </a:p>
          <a:p>
            <a:pPr marL="0" indent="0">
              <a:buNone/>
            </a:pPr>
            <a:r>
              <a:rPr lang="en-GB" sz="2400" dirty="0"/>
              <a:t>					</a:t>
            </a:r>
          </a:p>
          <a:p>
            <a:pPr marL="0" indent="0">
              <a:buNone/>
            </a:pPr>
            <a:r>
              <a:rPr lang="en-GB" sz="2400" dirty="0"/>
              <a:t>(The Chartered Institute of Marketing)</a:t>
            </a:r>
          </a:p>
        </p:txBody>
      </p:sp>
    </p:spTree>
    <p:extLst>
      <p:ext uri="{BB962C8B-B14F-4D97-AF65-F5344CB8AC3E}">
        <p14:creationId xmlns:p14="http://schemas.microsoft.com/office/powerpoint/2010/main" val="3682583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xmlns="" id="{6753252F-4873-4F63-801D-CC719279A7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xmlns="" id="{047C8CCB-F95D-4249-92DD-651249D353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2013557" cy="6858000"/>
          </a:xfrm>
          <a:prstGeom prst="rect">
            <a:avLst/>
          </a:prstGeom>
          <a:solidFill>
            <a:srgbClr val="4766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3564" y="1356189"/>
            <a:ext cx="3780890" cy="3427449"/>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dirty="0">
                <a:solidFill>
                  <a:srgbClr val="FFFFFF"/>
                </a:solidFill>
                <a:latin typeface="+mj-lt"/>
                <a:ea typeface="+mj-ea"/>
                <a:cs typeface="+mj-cs"/>
              </a:rPr>
              <a:t>The Marketing Mix (7Ps) </a:t>
            </a:r>
            <a:br>
              <a:rPr lang="en-US" sz="2600" b="1" kern="1200" dirty="0">
                <a:solidFill>
                  <a:srgbClr val="FFFFFF"/>
                </a:solidFill>
                <a:latin typeface="+mj-lt"/>
                <a:ea typeface="+mj-ea"/>
                <a:cs typeface="+mj-cs"/>
              </a:rPr>
            </a:br>
            <a:r>
              <a:rPr lang="en-US" sz="2600" b="1" kern="1200" dirty="0">
                <a:solidFill>
                  <a:srgbClr val="FFFFFF"/>
                </a:solidFill>
                <a:latin typeface="+mj-lt"/>
                <a:ea typeface="+mj-ea"/>
                <a:cs typeface="+mj-cs"/>
              </a:rPr>
              <a:t/>
            </a:r>
            <a:br>
              <a:rPr lang="en-US" sz="2600" b="1" kern="1200" dirty="0">
                <a:solidFill>
                  <a:srgbClr val="FFFFFF"/>
                </a:solidFill>
                <a:latin typeface="+mj-lt"/>
                <a:ea typeface="+mj-ea"/>
                <a:cs typeface="+mj-cs"/>
              </a:rPr>
            </a:br>
            <a:r>
              <a:rPr lang="en-US" sz="2600" b="1" kern="1200" dirty="0">
                <a:solidFill>
                  <a:srgbClr val="FFFFFF"/>
                </a:solidFill>
                <a:latin typeface="+mj-lt"/>
                <a:ea typeface="+mj-ea"/>
                <a:cs typeface="+mj-cs"/>
              </a:rPr>
              <a:t>The tools used in marketing </a:t>
            </a:r>
          </a:p>
        </p:txBody>
      </p:sp>
      <p:pic>
        <p:nvPicPr>
          <p:cNvPr id="3" name="Content Placeholder 2"/>
          <p:cNvPicPr>
            <a:picLocks noGrp="1" noChangeAspect="1"/>
          </p:cNvPicPr>
          <p:nvPr>
            <p:ph idx="1"/>
          </p:nvPr>
        </p:nvPicPr>
        <p:blipFill rotWithShape="1">
          <a:blip r:embed="rId2"/>
          <a:srcRect l="25990" t="10813" r="24397" b="6917"/>
          <a:stretch/>
        </p:blipFill>
        <p:spPr>
          <a:xfrm>
            <a:off x="4191855" y="493160"/>
            <a:ext cx="8000145" cy="6061752"/>
          </a:xfrm>
          <a:prstGeom prst="rect">
            <a:avLst/>
          </a:prstGeom>
        </p:spPr>
      </p:pic>
      <p:sp>
        <p:nvSpPr>
          <p:cNvPr id="5" name="Slide Number Placeholder 4"/>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7B914098-EA5F-4E0F-8262-B37EEDEAEE84}" type="slidenum">
              <a:rPr lang="en-US">
                <a:solidFill>
                  <a:srgbClr val="898989"/>
                </a:solidFill>
              </a:rPr>
              <a:pPr>
                <a:spcAft>
                  <a:spcPts val="600"/>
                </a:spcAft>
              </a:pPr>
              <a:t>4</a:t>
            </a:fld>
            <a:endParaRPr lang="en-US">
              <a:solidFill>
                <a:srgbClr val="898989"/>
              </a:solidFill>
            </a:endParaRPr>
          </a:p>
        </p:txBody>
      </p:sp>
    </p:spTree>
    <p:extLst>
      <p:ext uri="{BB962C8B-B14F-4D97-AF65-F5344CB8AC3E}">
        <p14:creationId xmlns:p14="http://schemas.microsoft.com/office/powerpoint/2010/main" val="64375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1981200" y="1340769"/>
            <a:ext cx="8229600" cy="4786432"/>
          </a:xfrm>
        </p:spPr>
        <p:txBody>
          <a:bodyPr/>
          <a:lstStyle/>
          <a:p>
            <a:endParaRPr lang="en-GB" dirty="0"/>
          </a:p>
        </p:txBody>
      </p:sp>
      <p:sp>
        <p:nvSpPr>
          <p:cNvPr id="4" name="Title 3"/>
          <p:cNvSpPr>
            <a:spLocks noGrp="1"/>
          </p:cNvSpPr>
          <p:nvPr>
            <p:ph type="title"/>
          </p:nvPr>
        </p:nvSpPr>
        <p:spPr>
          <a:xfrm>
            <a:off x="369870" y="97458"/>
            <a:ext cx="11229654" cy="1014162"/>
          </a:xfrm>
          <a:solidFill>
            <a:schemeClr val="tx1">
              <a:lumMod val="75000"/>
              <a:lumOff val="25000"/>
            </a:schemeClr>
          </a:solidFill>
        </p:spPr>
        <p:txBody>
          <a:bodyPr>
            <a:normAutofit fontScale="90000"/>
          </a:bodyPr>
          <a:lstStyle/>
          <a:p>
            <a:r>
              <a:rPr lang="en-GB" b="1" dirty="0">
                <a:solidFill>
                  <a:schemeClr val="bg1"/>
                </a:solidFill>
              </a:rPr>
              <a:t>The Marketing Mix within the External Environment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7528" y="1078598"/>
            <a:ext cx="8363272" cy="4987898"/>
          </a:xfrm>
          <a:prstGeom prst="rect">
            <a:avLst/>
          </a:prstGeom>
        </p:spPr>
      </p:pic>
      <p:pic>
        <p:nvPicPr>
          <p:cNvPr id="3074" name="Picture 2" descr="Image result for pest analysis"/>
          <p:cNvPicPr>
            <a:picLocks noChangeAspect="1" noChangeArrowheads="1"/>
          </p:cNvPicPr>
          <p:nvPr/>
        </p:nvPicPr>
        <p:blipFill rotWithShape="1">
          <a:blip r:embed="rId3">
            <a:extLst>
              <a:ext uri="{28A0092B-C50C-407E-A947-70E740481C1C}">
                <a14:useLocalDpi xmlns:a14="http://schemas.microsoft.com/office/drawing/2010/main" val="0"/>
              </a:ext>
            </a:extLst>
          </a:blip>
          <a:srcRect l="23551" t="3247" r="23700"/>
          <a:stretch/>
        </p:blipFill>
        <p:spPr bwMode="auto">
          <a:xfrm>
            <a:off x="369870" y="1175949"/>
            <a:ext cx="11507056" cy="56325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8422" y="2661007"/>
            <a:ext cx="5106257" cy="2662400"/>
          </a:xfrm>
          <a:prstGeom prst="rect">
            <a:avLst/>
          </a:prstGeom>
        </p:spPr>
      </p:pic>
      <p:sp>
        <p:nvSpPr>
          <p:cNvPr id="6" name="Slide Number Placeholder 5"/>
          <p:cNvSpPr>
            <a:spLocks noGrp="1"/>
          </p:cNvSpPr>
          <p:nvPr>
            <p:ph type="sldNum" sz="quarter" idx="12"/>
          </p:nvPr>
        </p:nvSpPr>
        <p:spPr/>
        <p:txBody>
          <a:bodyPr/>
          <a:lstStyle/>
          <a:p>
            <a:fld id="{7B914098-EA5F-4E0F-8262-B37EEDEAEE84}" type="slidenum">
              <a:rPr lang="en-GB" smtClean="0"/>
              <a:t>5</a:t>
            </a:fld>
            <a:endParaRPr lang="en-GB" dirty="0"/>
          </a:p>
        </p:txBody>
      </p:sp>
    </p:spTree>
    <p:extLst>
      <p:ext uri="{BB962C8B-B14F-4D97-AF65-F5344CB8AC3E}">
        <p14:creationId xmlns:p14="http://schemas.microsoft.com/office/powerpoint/2010/main" val="102059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Down Arrow 7">
            <a:extLst>
              <a:ext uri="{FF2B5EF4-FFF2-40B4-BE49-F238E27FC236}">
                <a16:creationId xmlns:a16="http://schemas.microsoft.com/office/drawing/2014/main" xmlns="" id="{D4771268-CB57-404A-9271-370EB28F60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59FF155-E708-026E-0E2F-A2F667E8632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The Promotions Mix</a:t>
            </a:r>
          </a:p>
        </p:txBody>
      </p:sp>
      <p:pic>
        <p:nvPicPr>
          <p:cNvPr id="1026" name="Picture 2" descr="What is Promotion Mix? Meaning, Definition &amp; Elements - ElectricalWorkbook">
            <a:extLst>
              <a:ext uri="{FF2B5EF4-FFF2-40B4-BE49-F238E27FC236}">
                <a16:creationId xmlns:a16="http://schemas.microsoft.com/office/drawing/2014/main" xmlns="" id="{CC22DBA9-6817-AB3A-D9D0-667EC7B01D7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132931" y="643466"/>
            <a:ext cx="6069469"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7120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xmlns="" id="{0671A8AE-40A1-4631-A6B8-581AFF0654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4" descr="Abstract blurred background of department store">
            <a:extLst>
              <a:ext uri="{FF2B5EF4-FFF2-40B4-BE49-F238E27FC236}">
                <a16:creationId xmlns:a16="http://schemas.microsoft.com/office/drawing/2014/main" xmlns="" id="{9D2CF7FD-A00D-A052-0893-FB1D473C2D1D}"/>
              </a:ext>
            </a:extLst>
          </p:cNvPr>
          <p:cNvPicPr>
            <a:picLocks noChangeAspect="1"/>
          </p:cNvPicPr>
          <p:nvPr/>
        </p:nvPicPr>
        <p:blipFill rotWithShape="1">
          <a:blip r:embed="rId2"/>
          <a:srcRect r="15627" b="-1"/>
          <a:stretch/>
        </p:blipFill>
        <p:spPr>
          <a:xfrm>
            <a:off x="3523488" y="10"/>
            <a:ext cx="8668512" cy="6857990"/>
          </a:xfrm>
          <a:prstGeom prst="rect">
            <a:avLst/>
          </a:prstGeom>
        </p:spPr>
      </p:pic>
      <p:sp>
        <p:nvSpPr>
          <p:cNvPr id="25" name="Rectangle 10">
            <a:extLst>
              <a:ext uri="{FF2B5EF4-FFF2-40B4-BE49-F238E27FC236}">
                <a16:creationId xmlns:a16="http://schemas.microsoft.com/office/drawing/2014/main" xmlns="" id="{AB58EF07-17C2-48CF-ABB0-EEF1F17CB8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9F327BAA-60B6-84EF-30EB-F7718BA5552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What is a brand?</a:t>
            </a:r>
          </a:p>
        </p:txBody>
      </p:sp>
      <p:sp>
        <p:nvSpPr>
          <p:cNvPr id="26" name="Rectangle 12">
            <a:extLst>
              <a:ext uri="{FF2B5EF4-FFF2-40B4-BE49-F238E27FC236}">
                <a16:creationId xmlns:a16="http://schemas.microsoft.com/office/drawing/2014/main" xmlns="" id="{AF2F604E-43BE-4DC3-B983-E07152336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14">
            <a:extLst>
              <a:ext uri="{FF2B5EF4-FFF2-40B4-BE49-F238E27FC236}">
                <a16:creationId xmlns:a16="http://schemas.microsoft.com/office/drawing/2014/main" xmlns="" id="{08C9B587-E65E-4B52-B37C-ABEBB6E879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458513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xmlns="" id="{D7249563-8209-8DC0-AECD-99E120BD6D3B}"/>
              </a:ext>
            </a:extLst>
          </p:cNvPr>
          <p:cNvPicPr>
            <a:picLocks noChangeAspect="1"/>
          </p:cNvPicPr>
          <p:nvPr/>
        </p:nvPicPr>
        <p:blipFill rotWithShape="1">
          <a:blip r:embed="rId2"/>
          <a:srcRect l="20523" r="18919"/>
          <a:stretch/>
        </p:blipFill>
        <p:spPr>
          <a:xfrm>
            <a:off x="8281184" y="-479"/>
            <a:ext cx="3910816" cy="6858479"/>
          </a:xfrm>
          <a:prstGeom prst="rect">
            <a:avLst/>
          </a:prstGeom>
        </p:spPr>
      </p:pic>
      <p:sp>
        <p:nvSpPr>
          <p:cNvPr id="9" name="Freeform: Shape 8">
            <a:extLst>
              <a:ext uri="{FF2B5EF4-FFF2-40B4-BE49-F238E27FC236}">
                <a16:creationId xmlns:a16="http://schemas.microsoft.com/office/drawing/2014/main" xmlns="" id="{16EA23B6-4B44-4D76-87BA-D81CE35EDB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xmlns="" id="{2EEEAE0B-25B7-437B-B834-B70A935419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3CF9C034-0B81-A013-BF50-EF9A38E08E25}"/>
              </a:ext>
            </a:extLst>
          </p:cNvPr>
          <p:cNvSpPr>
            <a:spLocks noGrp="1"/>
          </p:cNvSpPr>
          <p:nvPr>
            <p:ph type="title"/>
          </p:nvPr>
        </p:nvSpPr>
        <p:spPr>
          <a:xfrm>
            <a:off x="277402" y="365126"/>
            <a:ext cx="6706971" cy="831814"/>
          </a:xfrm>
        </p:spPr>
        <p:txBody>
          <a:bodyPr>
            <a:normAutofit/>
          </a:bodyPr>
          <a:lstStyle/>
          <a:p>
            <a:r>
              <a:rPr lang="en-GB" b="1" dirty="0"/>
              <a:t>What is a brand?</a:t>
            </a:r>
          </a:p>
        </p:txBody>
      </p:sp>
      <p:sp>
        <p:nvSpPr>
          <p:cNvPr id="3" name="Content Placeholder 2">
            <a:extLst>
              <a:ext uri="{FF2B5EF4-FFF2-40B4-BE49-F238E27FC236}">
                <a16:creationId xmlns:a16="http://schemas.microsoft.com/office/drawing/2014/main" xmlns="" id="{63A43EBF-6298-F217-BB6F-E7C119DC1EE3}"/>
              </a:ext>
            </a:extLst>
          </p:cNvPr>
          <p:cNvSpPr>
            <a:spLocks noGrp="1"/>
          </p:cNvSpPr>
          <p:nvPr>
            <p:ph idx="1"/>
          </p:nvPr>
        </p:nvSpPr>
        <p:spPr>
          <a:xfrm>
            <a:off x="184934" y="1273996"/>
            <a:ext cx="8013843" cy="5506947"/>
          </a:xfrm>
        </p:spPr>
        <p:txBody>
          <a:bodyPr>
            <a:normAutofit/>
          </a:bodyPr>
          <a:lstStyle/>
          <a:p>
            <a:r>
              <a:rPr lang="en-GB" sz="2400" i="0" dirty="0">
                <a:effectLst/>
                <a:latin typeface="Arial" panose="020B0604020202020204" pitchFamily="34" charset="0"/>
              </a:rPr>
              <a:t>A </a:t>
            </a:r>
            <a:r>
              <a:rPr lang="en-GB" sz="2400" b="0" i="0" dirty="0">
                <a:effectLst/>
                <a:latin typeface="Arial" panose="020B0604020202020204" pitchFamily="34" charset="0"/>
              </a:rPr>
              <a:t>brand is a product, service or concept that is publicly distinguished from other products, services or concepts so that it can be easily communicated and marketed.</a:t>
            </a:r>
          </a:p>
          <a:p>
            <a:endParaRPr lang="en-GB" sz="2400" b="0" i="0" dirty="0">
              <a:effectLst/>
              <a:latin typeface="Arial" panose="020B0604020202020204" pitchFamily="34" charset="0"/>
            </a:endParaRPr>
          </a:p>
          <a:p>
            <a:r>
              <a:rPr lang="en-GB" sz="2400" b="0" i="0" dirty="0">
                <a:effectLst/>
                <a:latin typeface="Arial" panose="020B0604020202020204" pitchFamily="34" charset="0"/>
              </a:rPr>
              <a:t>Branding is the process of creating and disseminating the brand name, its qualities and personality. Branding could be applied to the entire corporate identity as well as to individual products and services or concepts.</a:t>
            </a:r>
          </a:p>
          <a:p>
            <a:endParaRPr lang="en-GB" sz="2400" b="0" i="0" dirty="0">
              <a:effectLst/>
              <a:latin typeface="Arial" panose="020B0604020202020204" pitchFamily="34" charset="0"/>
            </a:endParaRPr>
          </a:p>
          <a:p>
            <a:r>
              <a:rPr lang="en-GB" sz="2400" dirty="0">
                <a:latin typeface="Arial" panose="020B0604020202020204" pitchFamily="34" charset="0"/>
              </a:rPr>
              <a:t>“A brand is </a:t>
            </a:r>
            <a:r>
              <a:rPr lang="en-GB" sz="2400" b="0" i="0" dirty="0">
                <a:effectLst/>
                <a:latin typeface="Arial" panose="020B0604020202020204" pitchFamily="34" charset="0"/>
              </a:rPr>
              <a:t>the intangible sum of a product's attributes: its name, packaging, and price, its history, its reputation, and the way it's advertised.” (David Ogilvy)</a:t>
            </a:r>
          </a:p>
          <a:p>
            <a:endParaRPr lang="en-GB" sz="1600" dirty="0"/>
          </a:p>
        </p:txBody>
      </p:sp>
    </p:spTree>
    <p:extLst>
      <p:ext uri="{BB962C8B-B14F-4D97-AF65-F5344CB8AC3E}">
        <p14:creationId xmlns:p14="http://schemas.microsoft.com/office/powerpoint/2010/main" val="81375120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490B1B-ED07-3A2A-8B2C-6CD15440D3B5}"/>
              </a:ext>
            </a:extLst>
          </p:cNvPr>
          <p:cNvSpPr>
            <a:spLocks noGrp="1"/>
          </p:cNvSpPr>
          <p:nvPr>
            <p:ph type="title"/>
          </p:nvPr>
        </p:nvSpPr>
        <p:spPr/>
        <p:txBody>
          <a:bodyPr/>
          <a:lstStyle/>
          <a:p>
            <a:r>
              <a:rPr lang="en-GB" dirty="0"/>
              <a:t>How many of these brands do you know?</a:t>
            </a:r>
          </a:p>
        </p:txBody>
      </p:sp>
      <p:sp>
        <p:nvSpPr>
          <p:cNvPr id="3" name="Content Placeholder 2">
            <a:extLst>
              <a:ext uri="{FF2B5EF4-FFF2-40B4-BE49-F238E27FC236}">
                <a16:creationId xmlns:a16="http://schemas.microsoft.com/office/drawing/2014/main" xmlns="" id="{589946FB-9544-4BC0-2C5B-4BF766541F9C}"/>
              </a:ext>
            </a:extLst>
          </p:cNvPr>
          <p:cNvSpPr>
            <a:spLocks noGrp="1"/>
          </p:cNvSpPr>
          <p:nvPr>
            <p:ph idx="1"/>
          </p:nvPr>
        </p:nvSpPr>
        <p:spPr/>
        <p:txBody>
          <a:bodyPr/>
          <a:lstStyle/>
          <a:p>
            <a:r>
              <a:rPr lang="en-GB" dirty="0">
                <a:hlinkClick r:id="rId2"/>
              </a:rPr>
              <a:t>https://www.playbuzz.com/dionnetaylor10/a-the-ultimate-british-logo-quiz</a:t>
            </a:r>
            <a:endParaRPr lang="en-GB" dirty="0"/>
          </a:p>
          <a:p>
            <a:endParaRPr lang="en-GB" dirty="0"/>
          </a:p>
          <a:p>
            <a:endParaRPr lang="en-GB" dirty="0"/>
          </a:p>
        </p:txBody>
      </p:sp>
    </p:spTree>
    <p:extLst>
      <p:ext uri="{BB962C8B-B14F-4D97-AF65-F5344CB8AC3E}">
        <p14:creationId xmlns:p14="http://schemas.microsoft.com/office/powerpoint/2010/main" val="1062168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xmlns=""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xmlns=""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xmlns=""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xmlns=""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xmlns=""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xmlns=""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xmlns=""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xmlns=""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xmlns="" id="{7157C13D-E01D-8043-81AA-EC69F841B9E1}"/>
              </a:ext>
            </a:extLst>
          </p:cNvPr>
          <p:cNvSpPr>
            <a:spLocks noGrp="1"/>
          </p:cNvSpPr>
          <p:nvPr>
            <p:ph type="title"/>
          </p:nvPr>
        </p:nvSpPr>
        <p:spPr>
          <a:xfrm>
            <a:off x="535020" y="685800"/>
            <a:ext cx="2780271" cy="5105400"/>
          </a:xfrm>
        </p:spPr>
        <p:txBody>
          <a:bodyPr>
            <a:normAutofit/>
          </a:bodyPr>
          <a:lstStyle/>
          <a:p>
            <a:r>
              <a:rPr lang="en-GB" sz="4000" b="1">
                <a:solidFill>
                  <a:srgbClr val="FFFFFF"/>
                </a:solidFill>
              </a:rPr>
              <a:t>The Role of the Brand Manager</a:t>
            </a:r>
          </a:p>
        </p:txBody>
      </p:sp>
      <p:graphicFrame>
        <p:nvGraphicFramePr>
          <p:cNvPr id="5" name="Content Placeholder 2">
            <a:extLst>
              <a:ext uri="{FF2B5EF4-FFF2-40B4-BE49-F238E27FC236}">
                <a16:creationId xmlns:a16="http://schemas.microsoft.com/office/drawing/2014/main" xmlns="" id="{734809B3-FA01-262B-7BB6-7A3E6EFFA63A}"/>
              </a:ext>
            </a:extLst>
          </p:cNvPr>
          <p:cNvGraphicFramePr>
            <a:graphicFrameLocks noGrp="1"/>
          </p:cNvGraphicFramePr>
          <p:nvPr>
            <p:ph idx="1"/>
            <p:extLst>
              <p:ext uri="{D42A27DB-BD31-4B8C-83A1-F6EECF244321}">
                <p14:modId xmlns:p14="http://schemas.microsoft.com/office/powerpoint/2010/main" val="6277685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7507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xmlns=""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xmlns=""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xmlns=""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xmlns=""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xmlns=""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xmlns=""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xmlns=""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xmlns=""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xmlns="" id="{7157C13D-E01D-8043-81AA-EC69F841B9E1}"/>
              </a:ext>
            </a:extLst>
          </p:cNvPr>
          <p:cNvSpPr>
            <a:spLocks noGrp="1"/>
          </p:cNvSpPr>
          <p:nvPr>
            <p:ph type="title"/>
          </p:nvPr>
        </p:nvSpPr>
        <p:spPr>
          <a:xfrm>
            <a:off x="-29184" y="685799"/>
            <a:ext cx="3344476" cy="5519791"/>
          </a:xfrm>
        </p:spPr>
        <p:txBody>
          <a:bodyPr>
            <a:normAutofit/>
          </a:bodyPr>
          <a:lstStyle/>
          <a:p>
            <a:r>
              <a:rPr lang="en-GB" sz="4000" b="1" dirty="0">
                <a:solidFill>
                  <a:srgbClr val="FFFFFF"/>
                </a:solidFill>
              </a:rPr>
              <a:t>Responsibilities of the Brand Manager</a:t>
            </a:r>
          </a:p>
        </p:txBody>
      </p:sp>
      <p:graphicFrame>
        <p:nvGraphicFramePr>
          <p:cNvPr id="5" name="Content Placeholder 2">
            <a:extLst>
              <a:ext uri="{FF2B5EF4-FFF2-40B4-BE49-F238E27FC236}">
                <a16:creationId xmlns:a16="http://schemas.microsoft.com/office/drawing/2014/main" xmlns="" id="{734809B3-FA01-262B-7BB6-7A3E6EFFA63A}"/>
              </a:ext>
            </a:extLst>
          </p:cNvPr>
          <p:cNvGraphicFramePr>
            <a:graphicFrameLocks noGrp="1"/>
          </p:cNvGraphicFramePr>
          <p:nvPr>
            <p:ph idx="1"/>
            <p:extLst>
              <p:ext uri="{D42A27DB-BD31-4B8C-83A1-F6EECF244321}">
                <p14:modId xmlns:p14="http://schemas.microsoft.com/office/powerpoint/2010/main" val="2530481731"/>
              </p:ext>
            </p:extLst>
          </p:nvPr>
        </p:nvGraphicFramePr>
        <p:xfrm>
          <a:off x="5010150" y="205484"/>
          <a:ext cx="7020888" cy="6652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5574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xmlns=""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xmlns=""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xmlns=""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xmlns=""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xmlns=""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xmlns=""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xmlns=""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xmlns=""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xmlns="" id="{7157C13D-E01D-8043-81AA-EC69F841B9E1}"/>
              </a:ext>
            </a:extLst>
          </p:cNvPr>
          <p:cNvSpPr>
            <a:spLocks noGrp="1"/>
          </p:cNvSpPr>
          <p:nvPr>
            <p:ph type="title"/>
          </p:nvPr>
        </p:nvSpPr>
        <p:spPr>
          <a:xfrm>
            <a:off x="-29184" y="685799"/>
            <a:ext cx="3344476" cy="5519791"/>
          </a:xfrm>
        </p:spPr>
        <p:txBody>
          <a:bodyPr>
            <a:normAutofit/>
          </a:bodyPr>
          <a:lstStyle/>
          <a:p>
            <a:r>
              <a:rPr lang="en-GB" sz="4000" b="1" dirty="0">
                <a:solidFill>
                  <a:srgbClr val="FFFFFF"/>
                </a:solidFill>
              </a:rPr>
              <a:t>Responsibilities of the Brand Manager</a:t>
            </a:r>
          </a:p>
        </p:txBody>
      </p:sp>
      <p:graphicFrame>
        <p:nvGraphicFramePr>
          <p:cNvPr id="5" name="Content Placeholder 2">
            <a:extLst>
              <a:ext uri="{FF2B5EF4-FFF2-40B4-BE49-F238E27FC236}">
                <a16:creationId xmlns:a16="http://schemas.microsoft.com/office/drawing/2014/main" xmlns="" id="{734809B3-FA01-262B-7BB6-7A3E6EFFA63A}"/>
              </a:ext>
            </a:extLst>
          </p:cNvPr>
          <p:cNvGraphicFramePr>
            <a:graphicFrameLocks noGrp="1"/>
          </p:cNvGraphicFramePr>
          <p:nvPr>
            <p:ph idx="1"/>
            <p:extLst>
              <p:ext uri="{D42A27DB-BD31-4B8C-83A1-F6EECF244321}">
                <p14:modId xmlns:p14="http://schemas.microsoft.com/office/powerpoint/2010/main" val="2848377137"/>
              </p:ext>
            </p:extLst>
          </p:nvPr>
        </p:nvGraphicFramePr>
        <p:xfrm>
          <a:off x="5010150" y="205484"/>
          <a:ext cx="7020888" cy="6652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6313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56BDF1A-D95A-5085-C526-53770A22763F}"/>
              </a:ext>
            </a:extLst>
          </p:cNvPr>
          <p:cNvSpPr>
            <a:spLocks noGrp="1"/>
          </p:cNvSpPr>
          <p:nvPr>
            <p:ph type="title"/>
          </p:nvPr>
        </p:nvSpPr>
        <p:spPr/>
        <p:txBody>
          <a:bodyPr/>
          <a:lstStyle/>
          <a:p>
            <a:endParaRPr lang="en-GB"/>
          </a:p>
        </p:txBody>
      </p:sp>
      <p:pic>
        <p:nvPicPr>
          <p:cNvPr id="4" name="Online Media 3" title="What Does A Brand Manager Do?">
            <a:hlinkClick r:id="" action="ppaction://media"/>
            <a:extLst>
              <a:ext uri="{FF2B5EF4-FFF2-40B4-BE49-F238E27FC236}">
                <a16:creationId xmlns:a16="http://schemas.microsoft.com/office/drawing/2014/main" xmlns="" id="{8AE93A0B-AFFD-E81A-3E74-0E0A69630571}"/>
              </a:ext>
            </a:extLst>
          </p:cNvPr>
          <p:cNvPicPr>
            <a:picLocks noGrp="1" noRot="1" noChangeAspect="1"/>
          </p:cNvPicPr>
          <p:nvPr>
            <p:ph idx="1"/>
            <a:videoFile r:link="rId1"/>
          </p:nvPr>
        </p:nvPicPr>
        <p:blipFill>
          <a:blip r:embed="rId3"/>
          <a:stretch>
            <a:fillRect/>
          </a:stretch>
        </p:blipFill>
        <p:spPr>
          <a:xfrm>
            <a:off x="-39141" y="-2750"/>
            <a:ext cx="12231141" cy="6860750"/>
          </a:xfrm>
          <a:prstGeom prst="rect">
            <a:avLst/>
          </a:prstGeom>
        </p:spPr>
      </p:pic>
    </p:spTree>
    <p:extLst>
      <p:ext uri="{BB962C8B-B14F-4D97-AF65-F5344CB8AC3E}">
        <p14:creationId xmlns:p14="http://schemas.microsoft.com/office/powerpoint/2010/main" val="527801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69DD62E0-73FA-6342-9410-649AAEC56DD7}"/>
              </a:ext>
            </a:extLst>
          </p:cNvPr>
          <p:cNvPicPr>
            <a:picLocks noChangeAspect="1"/>
          </p:cNvPicPr>
          <p:nvPr/>
        </p:nvPicPr>
        <p:blipFill rotWithShape="1">
          <a:blip r:embed="rId2"/>
          <a:srcRect t="3423" b="12307"/>
          <a:stretch/>
        </p:blipFill>
        <p:spPr>
          <a:xfrm>
            <a:off x="20" y="10"/>
            <a:ext cx="12191980" cy="6857990"/>
          </a:xfrm>
          <a:prstGeom prst="rect">
            <a:avLst/>
          </a:prstGeom>
        </p:spPr>
      </p:pic>
      <p:sp>
        <p:nvSpPr>
          <p:cNvPr id="9" name="Freeform 5">
            <a:extLst>
              <a:ext uri="{FF2B5EF4-FFF2-40B4-BE49-F238E27FC236}">
                <a16:creationId xmlns:a16="http://schemas.microsoft.com/office/drawing/2014/main" xmlns="" id="{87CC2527-562A-4F69-B487-4371E5B243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xmlns="" id="{7BDFA352-7B8D-024E-8719-D9A5D318080B}"/>
              </a:ext>
            </a:extLst>
          </p:cNvPr>
          <p:cNvSpPr>
            <a:spLocks noGrp="1"/>
          </p:cNvSpPr>
          <p:nvPr>
            <p:ph type="ctrTitle"/>
          </p:nvPr>
        </p:nvSpPr>
        <p:spPr>
          <a:xfrm>
            <a:off x="8022021" y="3231931"/>
            <a:ext cx="3852041" cy="1834056"/>
          </a:xfrm>
        </p:spPr>
        <p:txBody>
          <a:bodyPr>
            <a:normAutofit/>
          </a:bodyPr>
          <a:lstStyle/>
          <a:p>
            <a:r>
              <a:rPr lang="en-US" sz="4000" dirty="0"/>
              <a:t>Other Departments and Authorities  </a:t>
            </a:r>
          </a:p>
        </p:txBody>
      </p:sp>
      <p:cxnSp>
        <p:nvCxnSpPr>
          <p:cNvPr id="11" name="Straight Connector 10">
            <a:extLst>
              <a:ext uri="{FF2B5EF4-FFF2-40B4-BE49-F238E27FC236}">
                <a16:creationId xmlns:a16="http://schemas.microsoft.com/office/drawing/2014/main" xmlns="" id="{BCDAEC91-5BCE-4B55-9CC0-43EF94CB73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5437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ED762F-AC60-654B-93DC-AB07B164B85C}"/>
              </a:ext>
            </a:extLst>
          </p:cNvPr>
          <p:cNvSpPr>
            <a:spLocks noGrp="1"/>
          </p:cNvSpPr>
          <p:nvPr>
            <p:ph type="title"/>
          </p:nvPr>
        </p:nvSpPr>
        <p:spPr>
          <a:xfrm>
            <a:off x="655320" y="365125"/>
            <a:ext cx="5120114" cy="1692794"/>
          </a:xfrm>
        </p:spPr>
        <p:txBody>
          <a:bodyPr>
            <a:normAutofit/>
          </a:bodyPr>
          <a:lstStyle/>
          <a:p>
            <a:r>
              <a:rPr lang="en-US" dirty="0"/>
              <a:t>Compliance/Legal Team </a:t>
            </a:r>
          </a:p>
        </p:txBody>
      </p:sp>
      <p:cxnSp>
        <p:nvCxnSpPr>
          <p:cNvPr id="9" name="Straight Arrow Connector 8">
            <a:extLst>
              <a:ext uri="{FF2B5EF4-FFF2-40B4-BE49-F238E27FC236}">
                <a16:creationId xmlns:a16="http://schemas.microsoft.com/office/drawing/2014/main" xmlns=""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14206229-24BE-784E-BE5A-0CEBBCC04D9F}"/>
              </a:ext>
            </a:extLst>
          </p:cNvPr>
          <p:cNvSpPr>
            <a:spLocks noGrp="1"/>
          </p:cNvSpPr>
          <p:nvPr>
            <p:ph idx="1"/>
          </p:nvPr>
        </p:nvSpPr>
        <p:spPr>
          <a:xfrm>
            <a:off x="655321" y="2575034"/>
            <a:ext cx="5120113" cy="3462228"/>
          </a:xfrm>
        </p:spPr>
        <p:txBody>
          <a:bodyPr>
            <a:normAutofit/>
          </a:bodyPr>
          <a:lstStyle/>
          <a:p>
            <a:r>
              <a:rPr lang="en-US" sz="2400" dirty="0"/>
              <a:t>Check marketing communications follows applicable rules and guidance</a:t>
            </a:r>
          </a:p>
          <a:p>
            <a:r>
              <a:rPr lang="en-US" sz="2400" dirty="0"/>
              <a:t>Compliance should be considered at campaign idea stage and throughout planning</a:t>
            </a:r>
          </a:p>
          <a:p>
            <a:r>
              <a:rPr lang="en-US" sz="2400" dirty="0"/>
              <a:t>Often external marketing communications require sign off from a compliance team before they go live</a:t>
            </a:r>
          </a:p>
          <a:p>
            <a:pPr marL="0" indent="0">
              <a:buNone/>
            </a:pPr>
            <a:endParaRPr lang="en-US" sz="1800" dirty="0"/>
          </a:p>
        </p:txBody>
      </p:sp>
      <p:pic>
        <p:nvPicPr>
          <p:cNvPr id="4" name="Picture 3">
            <a:extLst>
              <a:ext uri="{FF2B5EF4-FFF2-40B4-BE49-F238E27FC236}">
                <a16:creationId xmlns:a16="http://schemas.microsoft.com/office/drawing/2014/main" xmlns="" id="{57290185-CF86-8645-901F-D711362BE899}"/>
              </a:ext>
            </a:extLst>
          </p:cNvPr>
          <p:cNvPicPr>
            <a:picLocks noChangeAspect="1"/>
          </p:cNvPicPr>
          <p:nvPr/>
        </p:nvPicPr>
        <p:blipFill rotWithShape="1">
          <a:blip r:embed="rId2"/>
          <a:srcRect l="14009" r="1694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325576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EE60049-1AA9-5845-9CE1-9FE003362E85}"/>
              </a:ext>
            </a:extLst>
          </p:cNvPr>
          <p:cNvSpPr>
            <a:spLocks noGrp="1"/>
          </p:cNvSpPr>
          <p:nvPr>
            <p:ph type="title"/>
          </p:nvPr>
        </p:nvSpPr>
        <p:spPr>
          <a:xfrm>
            <a:off x="655320" y="365125"/>
            <a:ext cx="5120114" cy="1692794"/>
          </a:xfrm>
        </p:spPr>
        <p:txBody>
          <a:bodyPr>
            <a:normAutofit/>
          </a:bodyPr>
          <a:lstStyle/>
          <a:p>
            <a:r>
              <a:rPr lang="en-US"/>
              <a:t>Industry  Regulators</a:t>
            </a:r>
          </a:p>
        </p:txBody>
      </p:sp>
      <p:cxnSp>
        <p:nvCxnSpPr>
          <p:cNvPr id="9" name="Straight Arrow Connector 8">
            <a:extLst>
              <a:ext uri="{FF2B5EF4-FFF2-40B4-BE49-F238E27FC236}">
                <a16:creationId xmlns:a16="http://schemas.microsoft.com/office/drawing/2014/main" xmlns=""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7CB7FFAE-0872-4247-9607-C59A12B52136}"/>
              </a:ext>
            </a:extLst>
          </p:cNvPr>
          <p:cNvSpPr>
            <a:spLocks noGrp="1"/>
          </p:cNvSpPr>
          <p:nvPr>
            <p:ph idx="1"/>
          </p:nvPr>
        </p:nvSpPr>
        <p:spPr>
          <a:xfrm>
            <a:off x="655321" y="2575034"/>
            <a:ext cx="5120113" cy="3462228"/>
          </a:xfrm>
        </p:spPr>
        <p:txBody>
          <a:bodyPr>
            <a:normAutofit fontScale="92500" lnSpcReduction="20000"/>
          </a:bodyPr>
          <a:lstStyle/>
          <a:p>
            <a:r>
              <a:rPr lang="en-GB" sz="2400" dirty="0"/>
              <a:t>Your industry may be regulated</a:t>
            </a:r>
          </a:p>
          <a:p>
            <a:r>
              <a:rPr lang="en-GB" sz="2400" dirty="0"/>
              <a:t>Regulators implement and enforce rules/laws</a:t>
            </a:r>
          </a:p>
          <a:p>
            <a:r>
              <a:rPr lang="en-GB" sz="2400" dirty="0"/>
              <a:t>Regulations will have implications to your marketing </a:t>
            </a:r>
          </a:p>
          <a:p>
            <a:r>
              <a:rPr lang="en-GB" sz="2400" dirty="0"/>
              <a:t>Financial Conduct Authority. </a:t>
            </a:r>
          </a:p>
          <a:p>
            <a:r>
              <a:rPr lang="en-GB" sz="2400" dirty="0"/>
              <a:t>Charity Commission of England and Wales</a:t>
            </a:r>
          </a:p>
          <a:p>
            <a:r>
              <a:rPr lang="en-GB" sz="2400" dirty="0"/>
              <a:t>Ofcom</a:t>
            </a:r>
          </a:p>
          <a:p>
            <a:r>
              <a:rPr lang="en-GB" sz="2400" dirty="0"/>
              <a:t>And more….</a:t>
            </a:r>
          </a:p>
          <a:p>
            <a:endParaRPr lang="en-GB" sz="1800" dirty="0"/>
          </a:p>
          <a:p>
            <a:endParaRPr lang="en-GB" sz="1800" dirty="0"/>
          </a:p>
          <a:p>
            <a:endParaRPr lang="en-US" sz="1800" dirty="0"/>
          </a:p>
        </p:txBody>
      </p:sp>
      <p:pic>
        <p:nvPicPr>
          <p:cNvPr id="4" name="Picture 3">
            <a:extLst>
              <a:ext uri="{FF2B5EF4-FFF2-40B4-BE49-F238E27FC236}">
                <a16:creationId xmlns:a16="http://schemas.microsoft.com/office/drawing/2014/main" xmlns="" id="{F4677C50-F356-5B46-B231-E794031CD835}"/>
              </a:ext>
            </a:extLst>
          </p:cNvPr>
          <p:cNvPicPr>
            <a:picLocks noChangeAspect="1"/>
          </p:cNvPicPr>
          <p:nvPr/>
        </p:nvPicPr>
        <p:blipFill rotWithShape="1">
          <a:blip r:embed="rId3"/>
          <a:srcRect l="2421" r="45798"/>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70134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2E442304-DDBD-4F7B-8017-36BCC863FB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1B4D89E-95E1-5966-12CD-9552F6A7E030}"/>
              </a:ext>
            </a:extLst>
          </p:cNvPr>
          <p:cNvSpPr>
            <a:spLocks noGrp="1"/>
          </p:cNvSpPr>
          <p:nvPr>
            <p:ph type="title"/>
          </p:nvPr>
        </p:nvSpPr>
        <p:spPr>
          <a:xfrm>
            <a:off x="635000" y="640823"/>
            <a:ext cx="3418659" cy="5583148"/>
          </a:xfrm>
        </p:spPr>
        <p:txBody>
          <a:bodyPr anchor="ctr">
            <a:normAutofit fontScale="90000"/>
          </a:bodyPr>
          <a:lstStyle/>
          <a:p>
            <a:r>
              <a:rPr lang="en-GB" sz="5400" dirty="0"/>
              <a:t>Food Standards Agency: labelling must be accurate and not misleading.  </a:t>
            </a:r>
          </a:p>
        </p:txBody>
      </p:sp>
      <p:sp>
        <p:nvSpPr>
          <p:cNvPr id="11" name="sketch line">
            <a:extLst>
              <a:ext uri="{FF2B5EF4-FFF2-40B4-BE49-F238E27FC236}">
                <a16:creationId xmlns:a16="http://schemas.microsoft.com/office/drawing/2014/main" xmlns="" id="{5E107275-3853-46FD-A241-DE4355A426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xmlns="" id="{7CFF37DD-4E50-E685-05A7-FD98C2D1A25B}"/>
              </a:ext>
            </a:extLst>
          </p:cNvPr>
          <p:cNvGraphicFramePr>
            <a:graphicFrameLocks noGrp="1"/>
          </p:cNvGraphicFramePr>
          <p:nvPr>
            <p:ph idx="1"/>
            <p:extLst>
              <p:ext uri="{D42A27DB-BD31-4B8C-83A1-F6EECF244321}">
                <p14:modId xmlns:p14="http://schemas.microsoft.com/office/powerpoint/2010/main" val="218159564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5365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FBCE497-C55E-2F48-A565-76F89C13AEB0}"/>
              </a:ext>
            </a:extLst>
          </p:cNvPr>
          <p:cNvSpPr>
            <a:spLocks noGrp="1"/>
          </p:cNvSpPr>
          <p:nvPr>
            <p:ph type="title"/>
          </p:nvPr>
        </p:nvSpPr>
        <p:spPr/>
        <p:txBody>
          <a:bodyPr/>
          <a:lstStyle/>
          <a:p>
            <a:r>
              <a:rPr lang="en-US" dirty="0"/>
              <a:t>Food Standards Agency </a:t>
            </a:r>
          </a:p>
        </p:txBody>
      </p:sp>
      <p:sp>
        <p:nvSpPr>
          <p:cNvPr id="3" name="Content Placeholder 2">
            <a:extLst>
              <a:ext uri="{FF2B5EF4-FFF2-40B4-BE49-F238E27FC236}">
                <a16:creationId xmlns:a16="http://schemas.microsoft.com/office/drawing/2014/main" xmlns="" id="{52D285E0-FEAF-6E43-84BF-45E7CFEC1908}"/>
              </a:ext>
            </a:extLst>
          </p:cNvPr>
          <p:cNvSpPr>
            <a:spLocks noGrp="1"/>
          </p:cNvSpPr>
          <p:nvPr>
            <p:ph idx="1"/>
          </p:nvPr>
        </p:nvSpPr>
        <p:spPr>
          <a:xfrm>
            <a:off x="0" y="1345914"/>
            <a:ext cx="12192000" cy="5446833"/>
          </a:xfrm>
        </p:spPr>
        <p:txBody>
          <a:bodyPr/>
          <a:lstStyle/>
          <a:p>
            <a:r>
              <a:rPr lang="en-US" sz="1800" dirty="0"/>
              <a:t>Accurate labelling ( not misleading) </a:t>
            </a:r>
          </a:p>
          <a:p>
            <a:r>
              <a:rPr lang="en-US" sz="1800" dirty="0"/>
              <a:t>Package labels need to display specific information, for example; allergens, ingredients, name and address of manufacturer, quantities, dates</a:t>
            </a:r>
          </a:p>
          <a:p>
            <a:pPr marL="0" indent="0">
              <a:buNone/>
            </a:pPr>
            <a:endParaRPr lang="en-US" dirty="0"/>
          </a:p>
        </p:txBody>
      </p:sp>
      <p:pic>
        <p:nvPicPr>
          <p:cNvPr id="4" name="Online Media 3" descr="FSA Explains Food Labels">
            <a:hlinkClick r:id="" action="ppaction://media"/>
            <a:extLst>
              <a:ext uri="{FF2B5EF4-FFF2-40B4-BE49-F238E27FC236}">
                <a16:creationId xmlns:a16="http://schemas.microsoft.com/office/drawing/2014/main" xmlns="" id="{94BE0D12-FD6F-2549-B2B5-A00C021ACBD3}"/>
              </a:ext>
            </a:extLst>
          </p:cNvPr>
          <p:cNvPicPr>
            <a:picLocks noRot="1" noChangeAspect="1"/>
          </p:cNvPicPr>
          <p:nvPr>
            <a:videoFile r:link="rId1"/>
          </p:nvPr>
        </p:nvPicPr>
        <p:blipFill>
          <a:blip r:embed="rId3"/>
          <a:stretch>
            <a:fillRect/>
          </a:stretch>
        </p:blipFill>
        <p:spPr>
          <a:xfrm>
            <a:off x="71919" y="174661"/>
            <a:ext cx="11740391" cy="6618087"/>
          </a:xfrm>
          <a:prstGeom prst="rect">
            <a:avLst/>
          </a:prstGeom>
        </p:spPr>
      </p:pic>
    </p:spTree>
    <p:extLst>
      <p:ext uri="{BB962C8B-B14F-4D97-AF65-F5344CB8AC3E}">
        <p14:creationId xmlns:p14="http://schemas.microsoft.com/office/powerpoint/2010/main" val="2832348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04CDBEF-D263-4368-C12D-F94FA09AB484}"/>
              </a:ext>
            </a:extLst>
          </p:cNvPr>
          <p:cNvSpPr>
            <a:spLocks noGrp="1"/>
          </p:cNvSpPr>
          <p:nvPr>
            <p:ph type="title"/>
          </p:nvPr>
        </p:nvSpPr>
        <p:spPr/>
        <p:txBody>
          <a:bodyPr/>
          <a:lstStyle/>
          <a:p>
            <a:r>
              <a:rPr lang="en-GB" dirty="0"/>
              <a:t>All Advertising Must Be:</a:t>
            </a:r>
          </a:p>
        </p:txBody>
      </p:sp>
      <p:sp>
        <p:nvSpPr>
          <p:cNvPr id="3" name="Content Placeholder 2">
            <a:extLst>
              <a:ext uri="{FF2B5EF4-FFF2-40B4-BE49-F238E27FC236}">
                <a16:creationId xmlns:a16="http://schemas.microsoft.com/office/drawing/2014/main" xmlns="" id="{AD77E531-BBE6-B541-9A9D-C396AB1BDEBF}"/>
              </a:ext>
            </a:extLst>
          </p:cNvPr>
          <p:cNvSpPr>
            <a:spLocks noGrp="1"/>
          </p:cNvSpPr>
          <p:nvPr>
            <p:ph idx="1"/>
          </p:nvPr>
        </p:nvSpPr>
        <p:spPr/>
        <p:txBody>
          <a:bodyPr>
            <a:normAutofit/>
          </a:bodyPr>
          <a:lstStyle/>
          <a:p>
            <a:pPr algn="l"/>
            <a:r>
              <a:rPr lang="en-GB" b="0" i="0" dirty="0">
                <a:solidFill>
                  <a:srgbClr val="0B0C0C"/>
                </a:solidFill>
                <a:effectLst/>
                <a:latin typeface="GDS Transport"/>
              </a:rPr>
              <a:t>An </a:t>
            </a:r>
            <a:r>
              <a:rPr lang="en-GB" b="0" i="0" dirty="0">
                <a:solidFill>
                  <a:srgbClr val="1D70B8"/>
                </a:solidFill>
                <a:effectLst/>
                <a:latin typeface="GDS Transport"/>
                <a:hlinkClick r:id="rId2"/>
              </a:rPr>
              <a:t>accurate description</a:t>
            </a:r>
            <a:r>
              <a:rPr lang="en-GB" b="0" i="0" dirty="0">
                <a:solidFill>
                  <a:srgbClr val="0B0C0C"/>
                </a:solidFill>
                <a:effectLst/>
                <a:latin typeface="GDS Transport"/>
              </a:rPr>
              <a:t> of the product or service</a:t>
            </a:r>
          </a:p>
          <a:p>
            <a:pPr algn="l">
              <a:buFont typeface="Arial" panose="020B0604020202020204" pitchFamily="34" charset="0"/>
              <a:buChar char="•"/>
            </a:pPr>
            <a:r>
              <a:rPr lang="en-GB" b="0" i="0" dirty="0">
                <a:solidFill>
                  <a:srgbClr val="0B0C0C"/>
                </a:solidFill>
                <a:effectLst/>
                <a:latin typeface="GDS Transport"/>
              </a:rPr>
              <a:t>Legal, decent, honest and truthful</a:t>
            </a:r>
          </a:p>
          <a:p>
            <a:pPr algn="l">
              <a:buFont typeface="Arial" panose="020B0604020202020204" pitchFamily="34" charset="0"/>
              <a:buChar char="•"/>
            </a:pPr>
            <a:r>
              <a:rPr lang="en-GB" b="0" i="0" dirty="0">
                <a:solidFill>
                  <a:srgbClr val="0B0C0C"/>
                </a:solidFill>
                <a:effectLst/>
                <a:latin typeface="GDS Transport"/>
              </a:rPr>
              <a:t>socially responsible (not encouraging illegal, unsafe or anti-social behaviour)</a:t>
            </a:r>
          </a:p>
          <a:p>
            <a:pPr algn="l"/>
            <a:r>
              <a:rPr lang="en-GB" b="0" i="0" dirty="0">
                <a:solidFill>
                  <a:srgbClr val="0B0C0C"/>
                </a:solidFill>
                <a:effectLst/>
                <a:latin typeface="GDS Transport"/>
              </a:rPr>
              <a:t>There are </a:t>
            </a:r>
            <a:r>
              <a:rPr lang="en-GB" b="0" i="0" dirty="0">
                <a:solidFill>
                  <a:srgbClr val="1D70B8"/>
                </a:solidFill>
                <a:effectLst/>
                <a:latin typeface="GDS Transport"/>
                <a:hlinkClick r:id="rId3"/>
              </a:rPr>
              <a:t>regulations</a:t>
            </a:r>
            <a:r>
              <a:rPr lang="en-GB" b="0" i="0" dirty="0">
                <a:solidFill>
                  <a:srgbClr val="0B0C0C"/>
                </a:solidFill>
                <a:effectLst/>
                <a:latin typeface="GDS Transport"/>
              </a:rPr>
              <a:t> that restrict what advertisers can and cannot do.</a:t>
            </a:r>
          </a:p>
          <a:p>
            <a:pPr algn="l"/>
            <a:r>
              <a:rPr lang="en-GB" b="0" i="0" dirty="0">
                <a:solidFill>
                  <a:srgbClr val="0B0C0C"/>
                </a:solidFill>
                <a:effectLst/>
                <a:latin typeface="GDS Transport"/>
              </a:rPr>
              <a:t>As well as the regulations, there are 2 </a:t>
            </a:r>
            <a:r>
              <a:rPr lang="en-GB" b="0" i="0" dirty="0">
                <a:solidFill>
                  <a:srgbClr val="1D70B8"/>
                </a:solidFill>
                <a:effectLst/>
                <a:latin typeface="GDS Transport"/>
                <a:hlinkClick r:id="rId4"/>
              </a:rPr>
              <a:t>advertising codes of practice</a:t>
            </a:r>
            <a:r>
              <a:rPr lang="en-GB" b="0" i="0" dirty="0">
                <a:solidFill>
                  <a:srgbClr val="0B0C0C"/>
                </a:solidFill>
                <a:effectLst/>
                <a:latin typeface="GDS Transport"/>
              </a:rPr>
              <a:t> that you need to follow to help you advertise legally.</a:t>
            </a:r>
          </a:p>
          <a:p>
            <a:pPr algn="l"/>
            <a:r>
              <a:rPr lang="en-GB" b="0" i="0" dirty="0">
                <a:solidFill>
                  <a:srgbClr val="0B0C0C"/>
                </a:solidFill>
                <a:effectLst/>
                <a:latin typeface="GDS Transport"/>
              </a:rPr>
              <a:t>You must </a:t>
            </a:r>
            <a:r>
              <a:rPr lang="en-GB" b="0" i="0" dirty="0">
                <a:solidFill>
                  <a:srgbClr val="1D70B8"/>
                </a:solidFill>
                <a:effectLst/>
                <a:latin typeface="GDS Transport"/>
                <a:hlinkClick r:id="rId2"/>
              </a:rPr>
              <a:t>describe your product</a:t>
            </a:r>
            <a:r>
              <a:rPr lang="en-GB" b="0" i="0" dirty="0">
                <a:solidFill>
                  <a:srgbClr val="0B0C0C"/>
                </a:solidFill>
                <a:effectLst/>
                <a:latin typeface="GDS Transport"/>
              </a:rPr>
              <a:t> or service accurately.</a:t>
            </a:r>
          </a:p>
          <a:p>
            <a:endParaRPr lang="en-GB" dirty="0"/>
          </a:p>
        </p:txBody>
      </p:sp>
    </p:spTree>
    <p:extLst>
      <p:ext uri="{BB962C8B-B14F-4D97-AF65-F5344CB8AC3E}">
        <p14:creationId xmlns:p14="http://schemas.microsoft.com/office/powerpoint/2010/main" val="1079898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xmlns=""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xmlns=""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xmlns=""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xmlns=""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xmlns=""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xmlns=""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xmlns=""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xmlns=""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xmlns="" id="{827E92FD-55CC-AD31-DBFB-E5025FB16095}"/>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Regulations that affect advertising to consumers</a:t>
            </a:r>
          </a:p>
        </p:txBody>
      </p:sp>
      <p:graphicFrame>
        <p:nvGraphicFramePr>
          <p:cNvPr id="5" name="Content Placeholder 2">
            <a:extLst>
              <a:ext uri="{FF2B5EF4-FFF2-40B4-BE49-F238E27FC236}">
                <a16:creationId xmlns:a16="http://schemas.microsoft.com/office/drawing/2014/main" xmlns="" id="{99AA6AC7-0EBC-35E9-F9CF-C4C1AE6DF8CE}"/>
              </a:ext>
            </a:extLst>
          </p:cNvPr>
          <p:cNvGraphicFramePr>
            <a:graphicFrameLocks noGrp="1"/>
          </p:cNvGraphicFramePr>
          <p:nvPr>
            <p:ph idx="1"/>
            <p:extLst>
              <p:ext uri="{D42A27DB-BD31-4B8C-83A1-F6EECF244321}">
                <p14:modId xmlns:p14="http://schemas.microsoft.com/office/powerpoint/2010/main" val="308101433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1593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89338E-6529-1028-1627-FB3DAF8B8458}"/>
              </a:ext>
            </a:extLst>
          </p:cNvPr>
          <p:cNvSpPr>
            <a:spLocks noGrp="1"/>
          </p:cNvSpPr>
          <p:nvPr>
            <p:ph type="title"/>
          </p:nvPr>
        </p:nvSpPr>
        <p:spPr/>
        <p:txBody>
          <a:bodyPr/>
          <a:lstStyle/>
          <a:p>
            <a:r>
              <a:rPr lang="en-GB"/>
              <a:t>Describing your product</a:t>
            </a:r>
            <a:endParaRPr lang="en-GB" dirty="0"/>
          </a:p>
        </p:txBody>
      </p:sp>
      <p:sp>
        <p:nvSpPr>
          <p:cNvPr id="3" name="Content Placeholder 2">
            <a:extLst>
              <a:ext uri="{FF2B5EF4-FFF2-40B4-BE49-F238E27FC236}">
                <a16:creationId xmlns:a16="http://schemas.microsoft.com/office/drawing/2014/main" xmlns="" id="{8F12ED34-87B1-DEAE-9258-15E2CD248A81}"/>
              </a:ext>
            </a:extLst>
          </p:cNvPr>
          <p:cNvSpPr>
            <a:spLocks noGrp="1"/>
          </p:cNvSpPr>
          <p:nvPr>
            <p:ph idx="1"/>
          </p:nvPr>
        </p:nvSpPr>
        <p:spPr/>
        <p:txBody>
          <a:bodyPr/>
          <a:lstStyle/>
          <a:p>
            <a:r>
              <a:rPr lang="en-GB" dirty="0"/>
              <a:t>You must describe your product accurately. If you make a claim about your product, you MUST be able to prove what you say.</a:t>
            </a:r>
          </a:p>
          <a:p>
            <a:endParaRPr lang="en-GB" dirty="0"/>
          </a:p>
          <a:p>
            <a:pPr marL="0" indent="0">
              <a:buNone/>
            </a:pPr>
            <a:r>
              <a:rPr lang="en-GB" dirty="0"/>
              <a:t>PRICES</a:t>
            </a:r>
          </a:p>
          <a:p>
            <a:r>
              <a:rPr lang="en-GB" dirty="0"/>
              <a:t>Your advert MUST describe the actual cost accurately, including any ongoing or associated costs Like subscription fees and VAT</a:t>
            </a:r>
          </a:p>
          <a:p>
            <a:r>
              <a:rPr lang="en-GB" dirty="0" err="1"/>
              <a:t>Eg</a:t>
            </a:r>
            <a:r>
              <a:rPr lang="en-GB" dirty="0"/>
              <a:t> If a company advertises a product for £50 without showing the VAT then the advert is misleading.</a:t>
            </a:r>
          </a:p>
        </p:txBody>
      </p:sp>
    </p:spTree>
    <p:extLst>
      <p:ext uri="{BB962C8B-B14F-4D97-AF65-F5344CB8AC3E}">
        <p14:creationId xmlns:p14="http://schemas.microsoft.com/office/powerpoint/2010/main" val="3357051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E72335-342B-964B-A12B-B82DF7B3DC36}"/>
              </a:ext>
            </a:extLst>
          </p:cNvPr>
          <p:cNvSpPr>
            <a:spLocks noGrp="1"/>
          </p:cNvSpPr>
          <p:nvPr>
            <p:ph type="title"/>
          </p:nvPr>
        </p:nvSpPr>
        <p:spPr/>
        <p:txBody>
          <a:bodyPr/>
          <a:lstStyle/>
          <a:p>
            <a:r>
              <a:rPr lang="en-US" dirty="0"/>
              <a:t>CAP/BCAP</a:t>
            </a:r>
          </a:p>
        </p:txBody>
      </p:sp>
      <p:sp>
        <p:nvSpPr>
          <p:cNvPr id="3" name="Content Placeholder 2">
            <a:extLst>
              <a:ext uri="{FF2B5EF4-FFF2-40B4-BE49-F238E27FC236}">
                <a16:creationId xmlns:a16="http://schemas.microsoft.com/office/drawing/2014/main" xmlns="" id="{BE9DABA4-ED6B-654B-A56D-4973D3028886}"/>
              </a:ext>
            </a:extLst>
          </p:cNvPr>
          <p:cNvSpPr>
            <a:spLocks noGrp="1"/>
          </p:cNvSpPr>
          <p:nvPr>
            <p:ph idx="1"/>
          </p:nvPr>
        </p:nvSpPr>
        <p:spPr>
          <a:xfrm>
            <a:off x="154112" y="1294544"/>
            <a:ext cx="12037888" cy="5563455"/>
          </a:xfrm>
        </p:spPr>
        <p:txBody>
          <a:bodyPr>
            <a:normAutofit fontScale="92500" lnSpcReduction="20000"/>
          </a:bodyPr>
          <a:lstStyle/>
          <a:p>
            <a:r>
              <a:rPr lang="en-US" sz="2600" dirty="0"/>
              <a:t>Made up of members of advertising profession</a:t>
            </a:r>
          </a:p>
          <a:p>
            <a:r>
              <a:rPr lang="en-GB" sz="2600" dirty="0"/>
              <a:t>Writes and maintains the UK Advertising Codes,</a:t>
            </a:r>
          </a:p>
          <a:p>
            <a:pPr fontAlgn="base"/>
            <a:r>
              <a:rPr lang="en-GB" sz="2600" dirty="0"/>
              <a:t>The CAP Code – Non broadcast media </a:t>
            </a:r>
            <a:r>
              <a:rPr lang="en-GB" sz="2600" b="0" i="0" dirty="0">
                <a:solidFill>
                  <a:srgbClr val="0B0C0C"/>
                </a:solidFill>
                <a:effectLst/>
              </a:rPr>
              <a:t>for example print, online), sales promotion and direct marketing (such as telesales and email).</a:t>
            </a:r>
            <a:endParaRPr lang="en-GB" sz="2600" dirty="0"/>
          </a:p>
          <a:p>
            <a:pPr fontAlgn="base"/>
            <a:r>
              <a:rPr lang="en-GB" sz="2600" dirty="0"/>
              <a:t>The BCAP Code </a:t>
            </a:r>
            <a:r>
              <a:rPr lang="en-GB" sz="2600" b="1" dirty="0"/>
              <a:t>- </a:t>
            </a:r>
            <a:r>
              <a:rPr lang="en-GB" sz="2600" dirty="0"/>
              <a:t>radio and television services licensed by the industry regulator Ofcom</a:t>
            </a:r>
          </a:p>
          <a:p>
            <a:pPr fontAlgn="base"/>
            <a:r>
              <a:rPr lang="en-GB" sz="2600" dirty="0"/>
              <a:t>Under both codes you must be able to prove what is claimed in your advertisements. </a:t>
            </a:r>
          </a:p>
          <a:p>
            <a:pPr fontAlgn="base"/>
            <a:r>
              <a:rPr lang="en-GB" sz="2600" dirty="0"/>
              <a:t>If you are presenting a point of view about your products you must make it clear that it is an opinion rather than a statement of fact.</a:t>
            </a:r>
          </a:p>
          <a:p>
            <a:pPr fontAlgn="base"/>
            <a:r>
              <a:rPr lang="en-GB" sz="2600" dirty="0"/>
              <a:t>Marketing communication  needs to be socially responsible</a:t>
            </a:r>
          </a:p>
          <a:p>
            <a:pPr fontAlgn="base"/>
            <a:r>
              <a:rPr lang="en-GB" sz="2600" dirty="0"/>
              <a:t>It should not offend its audience nor cause fear or distress without good reason</a:t>
            </a:r>
          </a:p>
          <a:p>
            <a:pPr fontAlgn="base"/>
            <a:r>
              <a:rPr lang="en-GB" sz="2600" dirty="0"/>
              <a:t>It should not show unsafe or anti-social behaviour</a:t>
            </a:r>
          </a:p>
          <a:p>
            <a:pPr fontAlgn="base"/>
            <a:r>
              <a:rPr lang="en-GB" sz="2600" dirty="0"/>
              <a:t>It must not encourage people to break the law</a:t>
            </a:r>
          </a:p>
          <a:p>
            <a:pPr fontAlgn="base"/>
            <a:r>
              <a:rPr lang="en-GB" sz="2600" dirty="0"/>
              <a:t>There are also </a:t>
            </a:r>
            <a:r>
              <a:rPr lang="en-GB" sz="2600" b="1" dirty="0"/>
              <a:t>specific requirements</a:t>
            </a:r>
            <a:r>
              <a:rPr lang="en-GB" sz="2600" dirty="0"/>
              <a:t> that apply to specific sectors, in areas from food and medicines to tobacco and alcohol. For example, you can claim your drink is 'low in alcohol' only if it contains between 0.5 per cent and 1.2 per cent alcohol by volume.</a:t>
            </a:r>
          </a:p>
          <a:p>
            <a:endParaRPr lang="en-GB" dirty="0"/>
          </a:p>
          <a:p>
            <a:endParaRPr lang="en-US" dirty="0"/>
          </a:p>
        </p:txBody>
      </p:sp>
    </p:spTree>
    <p:extLst>
      <p:ext uri="{BB962C8B-B14F-4D97-AF65-F5344CB8AC3E}">
        <p14:creationId xmlns:p14="http://schemas.microsoft.com/office/powerpoint/2010/main" val="21441031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7B0386-A15D-9540-94E2-87B4F2B7D2D5}"/>
              </a:ext>
            </a:extLst>
          </p:cNvPr>
          <p:cNvSpPr>
            <a:spLocks noGrp="1"/>
          </p:cNvSpPr>
          <p:nvPr>
            <p:ph type="title"/>
          </p:nvPr>
        </p:nvSpPr>
        <p:spPr>
          <a:xfrm>
            <a:off x="838200" y="365125"/>
            <a:ext cx="10515600" cy="1325563"/>
          </a:xfrm>
        </p:spPr>
        <p:txBody>
          <a:bodyPr/>
          <a:lstStyle/>
          <a:p>
            <a:r>
              <a:rPr lang="en-US" dirty="0"/>
              <a:t>ASA ( advertising standards authority)</a:t>
            </a:r>
          </a:p>
        </p:txBody>
      </p:sp>
      <p:sp>
        <p:nvSpPr>
          <p:cNvPr id="3" name="Content Placeholder 2">
            <a:extLst>
              <a:ext uri="{FF2B5EF4-FFF2-40B4-BE49-F238E27FC236}">
                <a16:creationId xmlns:a16="http://schemas.microsoft.com/office/drawing/2014/main" xmlns="" id="{694E7588-3C8D-CB42-90D3-6C6C87683474}"/>
              </a:ext>
            </a:extLst>
          </p:cNvPr>
          <p:cNvSpPr>
            <a:spLocks noGrp="1"/>
          </p:cNvSpPr>
          <p:nvPr>
            <p:ph idx="1"/>
          </p:nvPr>
        </p:nvSpPr>
        <p:spPr>
          <a:xfrm>
            <a:off x="838200" y="1690688"/>
            <a:ext cx="8134350" cy="4424362"/>
          </a:xfrm>
        </p:spPr>
        <p:txBody>
          <a:bodyPr>
            <a:normAutofit/>
          </a:bodyPr>
          <a:lstStyle/>
          <a:p>
            <a:r>
              <a:rPr lang="en-GB" sz="2100" dirty="0"/>
              <a:t>UK’s independent advertising regulator</a:t>
            </a:r>
          </a:p>
          <a:p>
            <a:r>
              <a:rPr lang="en-US" sz="2100" dirty="0"/>
              <a:t>Administer the </a:t>
            </a:r>
            <a:r>
              <a:rPr lang="en-US" sz="2100" dirty="0" err="1"/>
              <a:t>Bcap</a:t>
            </a:r>
            <a:r>
              <a:rPr lang="en-US" sz="2100" dirty="0"/>
              <a:t>/Cap codes</a:t>
            </a:r>
          </a:p>
          <a:p>
            <a:r>
              <a:rPr lang="en-GB" sz="2100" dirty="0"/>
              <a:t> Mission is to make every UK ad a responsible ad. </a:t>
            </a:r>
          </a:p>
          <a:p>
            <a:r>
              <a:rPr lang="en-GB" sz="2100" dirty="0"/>
              <a:t>“Transparent, proportionate, targeted, evidence-based, consistent and accountable”</a:t>
            </a:r>
          </a:p>
          <a:p>
            <a:r>
              <a:rPr lang="en-GB" sz="2100" dirty="0"/>
              <a:t>Bans ads which are misleading, harmful, offensive or irresponsible. </a:t>
            </a:r>
          </a:p>
          <a:p>
            <a:r>
              <a:rPr lang="en-GB" sz="2100" dirty="0"/>
              <a:t>They monitor claims made by companies on their own websites and in social media </a:t>
            </a:r>
          </a:p>
          <a:p>
            <a:r>
              <a:rPr lang="en-GB" sz="2100" dirty="0"/>
              <a:t>In 2018, they resolved 33,727 complaints relating to more than 25,000 ads. They resolved 27,014 cases on our own initiative. 10,850 ads were either changed or removed </a:t>
            </a:r>
          </a:p>
          <a:p>
            <a:endParaRPr lang="en-GB" dirty="0"/>
          </a:p>
          <a:p>
            <a:endParaRPr lang="en-GB" dirty="0"/>
          </a:p>
          <a:p>
            <a:endParaRPr lang="en-US" dirty="0"/>
          </a:p>
        </p:txBody>
      </p:sp>
      <p:pic>
        <p:nvPicPr>
          <p:cNvPr id="4" name="Picture 3">
            <a:extLst>
              <a:ext uri="{FF2B5EF4-FFF2-40B4-BE49-F238E27FC236}">
                <a16:creationId xmlns:a16="http://schemas.microsoft.com/office/drawing/2014/main" xmlns="" id="{D1F3BA2B-ADAA-624D-8814-0129867E23C4}"/>
              </a:ext>
            </a:extLst>
          </p:cNvPr>
          <p:cNvPicPr>
            <a:picLocks noChangeAspect="1"/>
          </p:cNvPicPr>
          <p:nvPr/>
        </p:nvPicPr>
        <p:blipFill>
          <a:blip r:embed="rId2"/>
          <a:stretch>
            <a:fillRect/>
          </a:stretch>
        </p:blipFill>
        <p:spPr>
          <a:xfrm>
            <a:off x="9201151" y="1479550"/>
            <a:ext cx="2641600" cy="1164492"/>
          </a:xfrm>
          <a:prstGeom prst="rect">
            <a:avLst/>
          </a:prstGeom>
        </p:spPr>
      </p:pic>
    </p:spTree>
    <p:extLst>
      <p:ext uri="{BB962C8B-B14F-4D97-AF65-F5344CB8AC3E}">
        <p14:creationId xmlns:p14="http://schemas.microsoft.com/office/powerpoint/2010/main" val="3832112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335E84-2EAC-BC2C-30A6-9D897D8FD327}"/>
              </a:ext>
            </a:extLst>
          </p:cNvPr>
          <p:cNvSpPr>
            <a:spLocks noGrp="1"/>
          </p:cNvSpPr>
          <p:nvPr>
            <p:ph type="title"/>
          </p:nvPr>
        </p:nvSpPr>
        <p:spPr/>
        <p:txBody>
          <a:bodyPr/>
          <a:lstStyle/>
          <a:p>
            <a:endParaRPr lang="en-GB"/>
          </a:p>
        </p:txBody>
      </p:sp>
      <p:pic>
        <p:nvPicPr>
          <p:cNvPr id="4" name="Online Media 3" title="ASA – How we regulate online ads">
            <a:hlinkClick r:id="" action="ppaction://media"/>
            <a:extLst>
              <a:ext uri="{FF2B5EF4-FFF2-40B4-BE49-F238E27FC236}">
                <a16:creationId xmlns:a16="http://schemas.microsoft.com/office/drawing/2014/main" xmlns="" id="{D7FB6E80-B7CA-FF3C-AFD2-F8C9275DFBCC}"/>
              </a:ext>
            </a:extLst>
          </p:cNvPr>
          <p:cNvPicPr>
            <a:picLocks noGrp="1" noRot="1" noChangeAspect="1"/>
          </p:cNvPicPr>
          <p:nvPr>
            <p:ph idx="1"/>
            <a:videoFile r:link="rId1"/>
          </p:nvPr>
        </p:nvPicPr>
        <p:blipFill>
          <a:blip r:embed="rId3"/>
          <a:stretch>
            <a:fillRect/>
          </a:stretch>
        </p:blipFill>
        <p:spPr>
          <a:xfrm>
            <a:off x="-39141" y="0"/>
            <a:ext cx="12137232" cy="6858000"/>
          </a:xfrm>
          <a:prstGeom prst="rect">
            <a:avLst/>
          </a:prstGeom>
        </p:spPr>
      </p:pic>
    </p:spTree>
    <p:extLst>
      <p:ext uri="{BB962C8B-B14F-4D97-AF65-F5344CB8AC3E}">
        <p14:creationId xmlns:p14="http://schemas.microsoft.com/office/powerpoint/2010/main" val="4000166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E92FDA-E682-1347-9CBC-1A6E48FBF2EF}"/>
              </a:ext>
            </a:extLst>
          </p:cNvPr>
          <p:cNvSpPr>
            <a:spLocks noGrp="1"/>
          </p:cNvSpPr>
          <p:nvPr>
            <p:ph type="title"/>
          </p:nvPr>
        </p:nvSpPr>
        <p:spPr/>
        <p:txBody>
          <a:bodyPr/>
          <a:lstStyle/>
          <a:p>
            <a:r>
              <a:rPr lang="en-US" dirty="0" err="1"/>
              <a:t>Clearcast</a:t>
            </a:r>
            <a:r>
              <a:rPr lang="en-US" dirty="0"/>
              <a:t> – TV </a:t>
            </a:r>
          </a:p>
        </p:txBody>
      </p:sp>
      <p:sp>
        <p:nvSpPr>
          <p:cNvPr id="3" name="Content Placeholder 2">
            <a:extLst>
              <a:ext uri="{FF2B5EF4-FFF2-40B4-BE49-F238E27FC236}">
                <a16:creationId xmlns:a16="http://schemas.microsoft.com/office/drawing/2014/main" xmlns="" id="{B4A7F51D-4262-CA48-A348-D3E3FE2A1915}"/>
              </a:ext>
            </a:extLst>
          </p:cNvPr>
          <p:cNvSpPr>
            <a:spLocks noGrp="1"/>
          </p:cNvSpPr>
          <p:nvPr>
            <p:ph idx="1"/>
          </p:nvPr>
        </p:nvSpPr>
        <p:spPr/>
        <p:txBody>
          <a:bodyPr/>
          <a:lstStyle/>
          <a:p>
            <a:pPr marL="0" indent="0">
              <a:buNone/>
            </a:pPr>
            <a:r>
              <a:rPr lang="en-US" dirty="0"/>
              <a:t>“</a:t>
            </a:r>
            <a:r>
              <a:rPr lang="en-GB" dirty="0"/>
              <a:t>Our primary job is to work with advertisers and agencies, on behalf of all major commercial broadcasters, to get ads to air by ensuring they won’t mislead, cause harm or offend. We also enable advertising in many other ways.”</a:t>
            </a:r>
          </a:p>
          <a:p>
            <a:pPr marL="0" indent="0">
              <a:buNone/>
            </a:pPr>
            <a:endParaRPr lang="en-GB" dirty="0"/>
          </a:p>
          <a:p>
            <a:pPr>
              <a:buFontTx/>
              <a:buChar char="-"/>
            </a:pPr>
            <a:r>
              <a:rPr lang="en-GB" dirty="0"/>
              <a:t>Review scripts</a:t>
            </a:r>
          </a:p>
          <a:p>
            <a:pPr>
              <a:buFontTx/>
              <a:buChar char="-"/>
            </a:pPr>
            <a:r>
              <a:rPr lang="en-GB" dirty="0"/>
              <a:t>Check claim substantiation</a:t>
            </a:r>
          </a:p>
          <a:p>
            <a:pPr>
              <a:buFontTx/>
              <a:buChar char="-"/>
            </a:pPr>
            <a:r>
              <a:rPr lang="en-GB" dirty="0"/>
              <a:t> Sign off finished TV creative</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19292230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0BE28C91-BC61-5145-80CF-E23BD4A047F0}"/>
              </a:ext>
            </a:extLst>
          </p:cNvPr>
          <p:cNvPicPr>
            <a:picLocks noGrp="1" noChangeAspect="1"/>
          </p:cNvPicPr>
          <p:nvPr>
            <p:ph idx="4294967295"/>
          </p:nvPr>
        </p:nvPicPr>
        <p:blipFill rotWithShape="1">
          <a:blip r:embed="rId2"/>
          <a:srcRect t="14085" b="20994"/>
          <a:stretch/>
        </p:blipFill>
        <p:spPr>
          <a:xfrm>
            <a:off x="-119063" y="-165099"/>
            <a:ext cx="12430125" cy="11285864"/>
          </a:xfrm>
          <a:prstGeom prst="rect">
            <a:avLst/>
          </a:prstGeom>
          <a:effectLst/>
        </p:spPr>
      </p:pic>
      <p:sp>
        <p:nvSpPr>
          <p:cNvPr id="2" name="Title 1">
            <a:extLst>
              <a:ext uri="{FF2B5EF4-FFF2-40B4-BE49-F238E27FC236}">
                <a16:creationId xmlns:a16="http://schemas.microsoft.com/office/drawing/2014/main" xmlns="" id="{202F66CF-A7B3-714A-AB0E-4E62E806B74C}"/>
              </a:ext>
            </a:extLst>
          </p:cNvPr>
          <p:cNvSpPr>
            <a:spLocks noGrp="1"/>
          </p:cNvSpPr>
          <p:nvPr>
            <p:ph type="title" idx="4294967295"/>
          </p:nvPr>
        </p:nvSpPr>
        <p:spPr>
          <a:xfrm>
            <a:off x="185737" y="5477833"/>
            <a:ext cx="10515600" cy="1325563"/>
          </a:xfrm>
        </p:spPr>
        <p:txBody>
          <a:bodyPr vert="horz" lIns="91440" tIns="45720" rIns="91440" bIns="45720" rtlCol="0" anchor="ctr">
            <a:normAutofit/>
          </a:bodyPr>
          <a:lstStyle/>
          <a:p>
            <a:r>
              <a:rPr lang="en-US" sz="3700" b="1" kern="1200" dirty="0">
                <a:solidFill>
                  <a:schemeClr val="bg1"/>
                </a:solidFill>
                <a:latin typeface="+mj-lt"/>
                <a:ea typeface="+mj-ea"/>
                <a:cs typeface="+mj-cs"/>
              </a:rPr>
              <a:t>Over To You! You’re the judge… </a:t>
            </a:r>
          </a:p>
        </p:txBody>
      </p:sp>
    </p:spTree>
    <p:extLst>
      <p:ext uri="{BB962C8B-B14F-4D97-AF65-F5344CB8AC3E}">
        <p14:creationId xmlns:p14="http://schemas.microsoft.com/office/powerpoint/2010/main" val="41698848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E5F245-771D-4146-872E-7CA0F5155C51}"/>
              </a:ext>
            </a:extLst>
          </p:cNvPr>
          <p:cNvSpPr>
            <a:spLocks noGrp="1"/>
          </p:cNvSpPr>
          <p:nvPr>
            <p:ph type="title"/>
          </p:nvPr>
        </p:nvSpPr>
        <p:spPr/>
        <p:txBody>
          <a:bodyPr/>
          <a:lstStyle/>
          <a:p>
            <a:r>
              <a:rPr lang="en-US" dirty="0"/>
              <a:t>Ryanair – Jab and Go</a:t>
            </a:r>
          </a:p>
        </p:txBody>
      </p:sp>
      <p:pic>
        <p:nvPicPr>
          <p:cNvPr id="4" name="Online Media 3" descr="Ryan Air commercial Jab and Go">
            <a:hlinkClick r:id="" action="ppaction://media"/>
            <a:extLst>
              <a:ext uri="{FF2B5EF4-FFF2-40B4-BE49-F238E27FC236}">
                <a16:creationId xmlns:a16="http://schemas.microsoft.com/office/drawing/2014/main" xmlns="" id="{7F2F7915-1593-2A4A-A79C-EA62F0C5A456}"/>
              </a:ext>
            </a:extLst>
          </p:cNvPr>
          <p:cNvPicPr>
            <a:picLocks noGrp="1" noRot="1" noChangeAspect="1"/>
          </p:cNvPicPr>
          <p:nvPr>
            <p:ph idx="1"/>
            <a:videoFile r:link="rId1"/>
          </p:nvPr>
        </p:nvPicPr>
        <p:blipFill>
          <a:blip r:embed="rId3"/>
          <a:stretch>
            <a:fillRect/>
          </a:stretch>
        </p:blipFill>
        <p:spPr>
          <a:xfrm>
            <a:off x="0" y="0"/>
            <a:ext cx="12299677" cy="6858000"/>
          </a:xfrm>
          <a:prstGeom prst="rect">
            <a:avLst/>
          </a:prstGeom>
        </p:spPr>
      </p:pic>
    </p:spTree>
    <p:extLst>
      <p:ext uri="{BB962C8B-B14F-4D97-AF65-F5344CB8AC3E}">
        <p14:creationId xmlns:p14="http://schemas.microsoft.com/office/powerpoint/2010/main" val="2313462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5C7CEF3-520F-CF44-B215-A3748DC2CD34}"/>
              </a:ext>
            </a:extLst>
          </p:cNvPr>
          <p:cNvSpPr>
            <a:spLocks noGrp="1"/>
          </p:cNvSpPr>
          <p:nvPr>
            <p:ph type="title"/>
          </p:nvPr>
        </p:nvSpPr>
        <p:spPr/>
        <p:txBody>
          <a:bodyPr/>
          <a:lstStyle/>
          <a:p>
            <a:r>
              <a:rPr lang="en-US" dirty="0"/>
              <a:t>Ryanair </a:t>
            </a:r>
          </a:p>
        </p:txBody>
      </p:sp>
      <p:sp>
        <p:nvSpPr>
          <p:cNvPr id="3" name="Content Placeholder 2">
            <a:extLst>
              <a:ext uri="{FF2B5EF4-FFF2-40B4-BE49-F238E27FC236}">
                <a16:creationId xmlns:a16="http://schemas.microsoft.com/office/drawing/2014/main" xmlns="" id="{C60A2A3E-DB70-8147-ACF7-A9E86F72127B}"/>
              </a:ext>
            </a:extLst>
          </p:cNvPr>
          <p:cNvSpPr>
            <a:spLocks noGrp="1"/>
          </p:cNvSpPr>
          <p:nvPr>
            <p:ph idx="1"/>
          </p:nvPr>
        </p:nvSpPr>
        <p:spPr/>
        <p:txBody>
          <a:bodyPr>
            <a:normAutofit fontScale="92500" lnSpcReduction="10000"/>
          </a:bodyPr>
          <a:lstStyle/>
          <a:p>
            <a:r>
              <a:rPr lang="en-GB" dirty="0"/>
              <a:t>The ASA received 2,370 complaints.</a:t>
            </a:r>
          </a:p>
          <a:p>
            <a:r>
              <a:rPr lang="en-GB" dirty="0"/>
              <a:t>1. Complainants, who felt the ads and particularly the claim “Jab &amp; Go” implied that most of the UK population would be successfully vaccinated against Covid-19 by spring/summer 2021 and would be able to holiday unaffected by travel or other restrictions related to the pandemic, challenged whether the ads were misleading.</a:t>
            </a:r>
          </a:p>
          <a:p>
            <a:r>
              <a:rPr lang="en-GB" dirty="0"/>
              <a:t>2. Complainants, who felt the ads trivialised the ongoing restrictions and effects of the pandemic on society and individuals, challenged whether the ads, and particularly the claim “Jab &amp; Go”, were offensive.</a:t>
            </a:r>
          </a:p>
          <a:p>
            <a:r>
              <a:rPr lang="en-GB" dirty="0"/>
              <a:t>3. Complaints also challenged whether the ads, and particularly the claim “Jab &amp; Go”, were irresponsible.</a:t>
            </a:r>
          </a:p>
          <a:p>
            <a:pPr marL="0" indent="0">
              <a:buNone/>
            </a:pPr>
            <a:endParaRPr lang="en-US" dirty="0"/>
          </a:p>
        </p:txBody>
      </p:sp>
    </p:spTree>
    <p:extLst>
      <p:ext uri="{BB962C8B-B14F-4D97-AF65-F5344CB8AC3E}">
        <p14:creationId xmlns:p14="http://schemas.microsoft.com/office/powerpoint/2010/main" val="26297354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5A6D6A-3740-B449-ABE8-76345524DB19}"/>
              </a:ext>
            </a:extLst>
          </p:cNvPr>
          <p:cNvSpPr>
            <a:spLocks noGrp="1"/>
          </p:cNvSpPr>
          <p:nvPr>
            <p:ph type="title"/>
          </p:nvPr>
        </p:nvSpPr>
        <p:spPr/>
        <p:txBody>
          <a:bodyPr/>
          <a:lstStyle/>
          <a:p>
            <a:r>
              <a:rPr lang="en-US" dirty="0"/>
              <a:t>Ruling - Upheld</a:t>
            </a:r>
          </a:p>
        </p:txBody>
      </p:sp>
      <p:sp>
        <p:nvSpPr>
          <p:cNvPr id="3" name="Content Placeholder 2">
            <a:extLst>
              <a:ext uri="{FF2B5EF4-FFF2-40B4-BE49-F238E27FC236}">
                <a16:creationId xmlns:a16="http://schemas.microsoft.com/office/drawing/2014/main" xmlns="" id="{D563E4A5-63D8-A040-B76E-988A7BAC0577}"/>
              </a:ext>
            </a:extLst>
          </p:cNvPr>
          <p:cNvSpPr>
            <a:spLocks noGrp="1"/>
          </p:cNvSpPr>
          <p:nvPr>
            <p:ph idx="1"/>
          </p:nvPr>
        </p:nvSpPr>
        <p:spPr/>
        <p:txBody>
          <a:bodyPr>
            <a:normAutofit fontScale="92500" lnSpcReduction="20000"/>
          </a:bodyPr>
          <a:lstStyle/>
          <a:p>
            <a:pPr marL="0" indent="0">
              <a:buNone/>
            </a:pPr>
            <a:r>
              <a:rPr lang="en-GB" dirty="0"/>
              <a:t>“We considered some viewers were likely to infer that by Easter and summer 2021 it would be possible for anyone to get vaccinated in order to go on a booked holiday, that maximal protection could be achieved immediately through one dose of the vaccine, and that restrictions around social distancing and mask wearing would not be necessary once individuals were vaccinated,”</a:t>
            </a:r>
          </a:p>
          <a:p>
            <a:pPr marL="0" indent="0">
              <a:buNone/>
            </a:pPr>
            <a:endParaRPr lang="en-GB" dirty="0"/>
          </a:p>
          <a:p>
            <a:pPr marL="0" indent="0">
              <a:buNone/>
            </a:pPr>
            <a:r>
              <a:rPr lang="en-GB" dirty="0"/>
              <a:t>“We considered this could encourage vaccinated individuals to disregard or lessen their adherence to restrictions, which in the short term could expose them to the risk of serious illness, and in the longer term might result in them spreading the virus. As such we considered the ads could encourage people to behave irresponsibly once vaccinated. The ads must not be broadcast again.”</a:t>
            </a:r>
            <a:endParaRPr lang="en-US" dirty="0"/>
          </a:p>
        </p:txBody>
      </p:sp>
    </p:spTree>
    <p:extLst>
      <p:ext uri="{BB962C8B-B14F-4D97-AF65-F5344CB8AC3E}">
        <p14:creationId xmlns:p14="http://schemas.microsoft.com/office/powerpoint/2010/main" val="10778044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C75EEE-C791-C75B-4CDC-77960346A1EE}"/>
              </a:ext>
            </a:extLst>
          </p:cNvPr>
          <p:cNvSpPr>
            <a:spLocks noGrp="1"/>
          </p:cNvSpPr>
          <p:nvPr>
            <p:ph type="title"/>
          </p:nvPr>
        </p:nvSpPr>
        <p:spPr/>
        <p:txBody>
          <a:bodyPr/>
          <a:lstStyle/>
          <a:p>
            <a:r>
              <a:rPr lang="en-GB" b="1" dirty="0"/>
              <a:t>TESCO MOBILE ADVERTS</a:t>
            </a:r>
          </a:p>
        </p:txBody>
      </p:sp>
      <p:sp>
        <p:nvSpPr>
          <p:cNvPr id="3" name="Content Placeholder 2">
            <a:extLst>
              <a:ext uri="{FF2B5EF4-FFF2-40B4-BE49-F238E27FC236}">
                <a16:creationId xmlns:a16="http://schemas.microsoft.com/office/drawing/2014/main" xmlns="" id="{F671AC6E-83E0-A2B7-C4B1-A2952A341614}"/>
              </a:ext>
            </a:extLst>
          </p:cNvPr>
          <p:cNvSpPr>
            <a:spLocks noGrp="1"/>
          </p:cNvSpPr>
          <p:nvPr>
            <p:ph idx="1"/>
          </p:nvPr>
        </p:nvSpPr>
        <p:spPr/>
        <p:txBody>
          <a:bodyPr>
            <a:normAutofit/>
          </a:bodyPr>
          <a:lstStyle/>
          <a:p>
            <a:pPr marL="0" indent="0">
              <a:buNone/>
            </a:pPr>
            <a:r>
              <a:rPr lang="en-GB" sz="4000" dirty="0"/>
              <a:t>What is your opinion on these adverts?</a:t>
            </a:r>
          </a:p>
          <a:p>
            <a:r>
              <a:rPr lang="en-GB" sz="4000" dirty="0"/>
              <a:t>Do you find them offensive?</a:t>
            </a:r>
          </a:p>
          <a:p>
            <a:r>
              <a:rPr lang="en-GB" sz="4000" dirty="0"/>
              <a:t>Do you think they would be inappropriate in certain media?</a:t>
            </a:r>
          </a:p>
        </p:txBody>
      </p:sp>
    </p:spTree>
    <p:extLst>
      <p:ext uri="{BB962C8B-B14F-4D97-AF65-F5344CB8AC3E}">
        <p14:creationId xmlns:p14="http://schemas.microsoft.com/office/powerpoint/2010/main" val="15613602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E442ED3-93E4-4903-598A-695B32E6D31D}"/>
              </a:ext>
            </a:extLst>
          </p:cNvPr>
          <p:cNvSpPr>
            <a:spLocks noGrp="1"/>
          </p:cNvSpPr>
          <p:nvPr>
            <p:ph type="title"/>
          </p:nvPr>
        </p:nvSpPr>
        <p:spPr/>
        <p:txBody>
          <a:bodyPr/>
          <a:lstStyle/>
          <a:p>
            <a:endParaRPr lang="en-GB"/>
          </a:p>
        </p:txBody>
      </p:sp>
      <p:pic>
        <p:nvPicPr>
          <p:cNvPr id="7170" name="Picture 2" descr="What a load of shiitake': Tesco Mobile derides rival price hikes in  campaign by BBH | Campaign US">
            <a:extLst>
              <a:ext uri="{FF2B5EF4-FFF2-40B4-BE49-F238E27FC236}">
                <a16:creationId xmlns:a16="http://schemas.microsoft.com/office/drawing/2014/main" xmlns="" id="{104CC75C-DD6F-E33B-1AFD-70FB7E394A9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0468"/>
            <a:ext cx="12110484" cy="6868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76120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1F84598-6E51-6959-8E22-DA464D6C0543}"/>
              </a:ext>
            </a:extLst>
          </p:cNvPr>
          <p:cNvSpPr>
            <a:spLocks noGrp="1"/>
          </p:cNvSpPr>
          <p:nvPr>
            <p:ph type="title"/>
          </p:nvPr>
        </p:nvSpPr>
        <p:spPr/>
        <p:txBody>
          <a:bodyPr/>
          <a:lstStyle/>
          <a:p>
            <a:endParaRPr lang="en-GB"/>
          </a:p>
        </p:txBody>
      </p:sp>
      <p:pic>
        <p:nvPicPr>
          <p:cNvPr id="5122" name="Picture 2" descr="What a load of shiitake': Tesco ads banned for alluding to offensive  language - Retail Gazette">
            <a:extLst>
              <a:ext uri="{FF2B5EF4-FFF2-40B4-BE49-F238E27FC236}">
                <a16:creationId xmlns:a16="http://schemas.microsoft.com/office/drawing/2014/main" xmlns="" id="{66C40359-9995-135F-D779-C8A7D875A49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206" y="0"/>
            <a:ext cx="12170794"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79652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134C12-1186-E407-B7D0-A60AE3EC1C50}"/>
              </a:ext>
            </a:extLst>
          </p:cNvPr>
          <p:cNvSpPr>
            <a:spLocks noGrp="1"/>
          </p:cNvSpPr>
          <p:nvPr>
            <p:ph type="title"/>
          </p:nvPr>
        </p:nvSpPr>
        <p:spPr/>
        <p:txBody>
          <a:bodyPr/>
          <a:lstStyle/>
          <a:p>
            <a:endParaRPr lang="en-GB"/>
          </a:p>
        </p:txBody>
      </p:sp>
      <p:pic>
        <p:nvPicPr>
          <p:cNvPr id="6146" name="Picture 2" descr="What a load of shiitake': Tesco ads banned for alluding to offensive  language - Retail Gazette">
            <a:extLst>
              <a:ext uri="{FF2B5EF4-FFF2-40B4-BE49-F238E27FC236}">
                <a16:creationId xmlns:a16="http://schemas.microsoft.com/office/drawing/2014/main" xmlns="" id="{5AC38981-D327-43C4-D771-FD4D4F1818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 y="0"/>
            <a:ext cx="1222309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51915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BAB3CF-167C-B7F4-DC73-C1C929C446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75123026-8701-39C9-F270-EBD77E664A6A}"/>
              </a:ext>
            </a:extLst>
          </p:cNvPr>
          <p:cNvSpPr>
            <a:spLocks noGrp="1"/>
          </p:cNvSpPr>
          <p:nvPr>
            <p:ph idx="1"/>
          </p:nvPr>
        </p:nvSpPr>
        <p:spPr/>
        <p:txBody>
          <a:bodyPr/>
          <a:lstStyle/>
          <a:p>
            <a:r>
              <a:rPr lang="en-GB" dirty="0">
                <a:hlinkClick r:id="rId2"/>
              </a:rPr>
              <a:t>https://www.asa.org.uk/rulings/tesco-mobile-ltd-g22-1146813-tesco-mobile-ltd.html</a:t>
            </a:r>
            <a:endParaRPr lang="en-GB" dirty="0"/>
          </a:p>
          <a:p>
            <a:endParaRPr lang="en-GB" dirty="0"/>
          </a:p>
        </p:txBody>
      </p:sp>
    </p:spTree>
    <p:extLst>
      <p:ext uri="{BB962C8B-B14F-4D97-AF65-F5344CB8AC3E}">
        <p14:creationId xmlns:p14="http://schemas.microsoft.com/office/powerpoint/2010/main" val="8107367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CAF2BF-C820-6D4F-9581-E9EB760E81F3}"/>
              </a:ext>
            </a:extLst>
          </p:cNvPr>
          <p:cNvSpPr>
            <a:spLocks noGrp="1"/>
          </p:cNvSpPr>
          <p:nvPr>
            <p:ph type="title"/>
          </p:nvPr>
        </p:nvSpPr>
        <p:spPr>
          <a:xfrm>
            <a:off x="838200" y="0"/>
            <a:ext cx="10515600" cy="1325563"/>
          </a:xfrm>
        </p:spPr>
        <p:txBody>
          <a:bodyPr/>
          <a:lstStyle/>
          <a:p>
            <a:r>
              <a:rPr lang="en-US" dirty="0" err="1"/>
              <a:t>BooHoo</a:t>
            </a:r>
            <a:endParaRPr lang="en-US" dirty="0"/>
          </a:p>
        </p:txBody>
      </p:sp>
      <p:pic>
        <p:nvPicPr>
          <p:cNvPr id="4" name="Content Placeholder 3">
            <a:extLst>
              <a:ext uri="{FF2B5EF4-FFF2-40B4-BE49-F238E27FC236}">
                <a16:creationId xmlns:a16="http://schemas.microsoft.com/office/drawing/2014/main" xmlns="" id="{A151A181-D410-7A41-98A1-88E57B531470}"/>
              </a:ext>
            </a:extLst>
          </p:cNvPr>
          <p:cNvPicPr>
            <a:picLocks noGrp="1" noChangeAspect="1"/>
          </p:cNvPicPr>
          <p:nvPr>
            <p:ph idx="1"/>
          </p:nvPr>
        </p:nvPicPr>
        <p:blipFill>
          <a:blip r:embed="rId2"/>
          <a:stretch>
            <a:fillRect/>
          </a:stretch>
        </p:blipFill>
        <p:spPr>
          <a:xfrm>
            <a:off x="7516265" y="365125"/>
            <a:ext cx="3685136" cy="6194281"/>
          </a:xfrm>
          <a:prstGeom prst="rect">
            <a:avLst/>
          </a:prstGeom>
        </p:spPr>
      </p:pic>
      <p:sp>
        <p:nvSpPr>
          <p:cNvPr id="5" name="TextBox 4">
            <a:extLst>
              <a:ext uri="{FF2B5EF4-FFF2-40B4-BE49-F238E27FC236}">
                <a16:creationId xmlns:a16="http://schemas.microsoft.com/office/drawing/2014/main" xmlns="" id="{43952E20-EC0F-D14D-90AB-B5D137BCF68D}"/>
              </a:ext>
            </a:extLst>
          </p:cNvPr>
          <p:cNvSpPr txBox="1"/>
          <p:nvPr/>
        </p:nvSpPr>
        <p:spPr>
          <a:xfrm>
            <a:off x="414338" y="2701927"/>
            <a:ext cx="6029325" cy="4247317"/>
          </a:xfrm>
          <a:prstGeom prst="rect">
            <a:avLst/>
          </a:prstGeom>
          <a:noFill/>
        </p:spPr>
        <p:txBody>
          <a:bodyPr wrap="square" rtlCol="0">
            <a:spAutoFit/>
          </a:bodyPr>
          <a:lstStyle/>
          <a:p>
            <a:r>
              <a:rPr lang="en-GB" dirty="0"/>
              <a:t>The complainant challenged whether the reference to "send nudes" was socially irresponsible.</a:t>
            </a:r>
          </a:p>
          <a:p>
            <a:endParaRPr lang="en-GB" dirty="0"/>
          </a:p>
          <a:p>
            <a:r>
              <a:rPr lang="en-GB" dirty="0"/>
              <a:t>“</a:t>
            </a:r>
            <a:r>
              <a:rPr lang="en-GB" dirty="0" err="1"/>
              <a:t>Boohoo.com</a:t>
            </a:r>
            <a:r>
              <a:rPr lang="en-GB" dirty="0"/>
              <a:t> UK Ltd said that their use of the word “nude” was solely to describe the colour resembling that of the wearer’s skin. They said they targeted their customers by sending them the latest fashion trends, including the trend for “nude” colours. They said that the word was widely used by other retailers in relation to apparel. The Boohoo brand targeted customers aged 16 to 24 years old. To sign up to Boohoo’s website, the terms of use stipulated that the individual must be at least 18 years of age. The ad was sent to individuals who had agreed to Boohoo’s terms of use. It should not have been sent to any individual under 16 years of age.”</a:t>
            </a:r>
            <a:endParaRPr lang="en-US" dirty="0"/>
          </a:p>
          <a:p>
            <a:endParaRPr lang="en-US" dirty="0"/>
          </a:p>
        </p:txBody>
      </p:sp>
      <p:sp>
        <p:nvSpPr>
          <p:cNvPr id="6" name="TextBox 5">
            <a:extLst>
              <a:ext uri="{FF2B5EF4-FFF2-40B4-BE49-F238E27FC236}">
                <a16:creationId xmlns:a16="http://schemas.microsoft.com/office/drawing/2014/main" xmlns="" id="{5C67F9DC-1888-0947-81AB-8EEE68157961}"/>
              </a:ext>
            </a:extLst>
          </p:cNvPr>
          <p:cNvSpPr txBox="1"/>
          <p:nvPr/>
        </p:nvSpPr>
        <p:spPr>
          <a:xfrm>
            <a:off x="528638" y="1325563"/>
            <a:ext cx="6835228" cy="1200329"/>
          </a:xfrm>
          <a:prstGeom prst="rect">
            <a:avLst/>
          </a:prstGeom>
          <a:noFill/>
        </p:spPr>
        <p:txBody>
          <a:bodyPr wrap="square" rtlCol="0">
            <a:spAutoFit/>
          </a:bodyPr>
          <a:lstStyle/>
          <a:p>
            <a:r>
              <a:rPr lang="en-GB" dirty="0"/>
              <a:t>A marketing email from Boohoo, received on 15 July 2019, featured the subject heading “Send Nudes [eyes emoji]”. The body of the email contained a photo of a female model wearing a beige jacket with the words “Send nudes. </a:t>
            </a:r>
            <a:endParaRPr lang="en-US" dirty="0"/>
          </a:p>
        </p:txBody>
      </p:sp>
      <p:sp>
        <p:nvSpPr>
          <p:cNvPr id="7" name="TextBox 6">
            <a:extLst>
              <a:ext uri="{FF2B5EF4-FFF2-40B4-BE49-F238E27FC236}">
                <a16:creationId xmlns:a16="http://schemas.microsoft.com/office/drawing/2014/main" xmlns="" id="{3F2E6AB3-DDD6-E241-8B5D-3824C7CB3103}"/>
              </a:ext>
            </a:extLst>
          </p:cNvPr>
          <p:cNvSpPr txBox="1"/>
          <p:nvPr/>
        </p:nvSpPr>
        <p:spPr>
          <a:xfrm>
            <a:off x="9917906" y="6492875"/>
            <a:ext cx="5157787" cy="369332"/>
          </a:xfrm>
          <a:prstGeom prst="rect">
            <a:avLst/>
          </a:prstGeom>
          <a:noFill/>
        </p:spPr>
        <p:txBody>
          <a:bodyPr wrap="square" rtlCol="0">
            <a:spAutoFit/>
          </a:bodyPr>
          <a:lstStyle/>
          <a:p>
            <a:r>
              <a:rPr lang="en-US" dirty="0"/>
              <a:t>Taken from </a:t>
            </a:r>
            <a:r>
              <a:rPr lang="en-US" dirty="0" err="1"/>
              <a:t>ASA.org.uk</a:t>
            </a:r>
            <a:endParaRPr lang="en-US" dirty="0"/>
          </a:p>
        </p:txBody>
      </p:sp>
    </p:spTree>
    <p:extLst>
      <p:ext uri="{BB962C8B-B14F-4D97-AF65-F5344CB8AC3E}">
        <p14:creationId xmlns:p14="http://schemas.microsoft.com/office/powerpoint/2010/main" val="8980304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xmlns="" id="{4A343614-58A2-E14A-A8A8-18E66EACB7F8}"/>
              </a:ext>
            </a:extLst>
          </p:cNvPr>
          <p:cNvPicPr>
            <a:picLocks noGrp="1" noChangeAspect="1"/>
          </p:cNvPicPr>
          <p:nvPr>
            <p:ph idx="1"/>
          </p:nvPr>
        </p:nvPicPr>
        <p:blipFill>
          <a:blip r:embed="rId2"/>
          <a:stretch>
            <a:fillRect/>
          </a:stretch>
        </p:blipFill>
        <p:spPr>
          <a:xfrm>
            <a:off x="585788" y="0"/>
            <a:ext cx="9858374" cy="6572249"/>
          </a:xfrm>
          <a:prstGeom prst="rect">
            <a:avLst/>
          </a:prstGeom>
        </p:spPr>
      </p:pic>
      <p:sp>
        <p:nvSpPr>
          <p:cNvPr id="5" name="TextBox 4">
            <a:extLst>
              <a:ext uri="{FF2B5EF4-FFF2-40B4-BE49-F238E27FC236}">
                <a16:creationId xmlns:a16="http://schemas.microsoft.com/office/drawing/2014/main" xmlns="" id="{F9CF1452-D452-3E4C-95DC-1E0610064AA6}"/>
              </a:ext>
            </a:extLst>
          </p:cNvPr>
          <p:cNvSpPr txBox="1"/>
          <p:nvPr/>
        </p:nvSpPr>
        <p:spPr>
          <a:xfrm>
            <a:off x="9329738" y="5934670"/>
            <a:ext cx="2714625" cy="923330"/>
          </a:xfrm>
          <a:prstGeom prst="rect">
            <a:avLst/>
          </a:prstGeom>
          <a:noFill/>
        </p:spPr>
        <p:txBody>
          <a:bodyPr wrap="square" rtlCol="0">
            <a:spAutoFit/>
          </a:bodyPr>
          <a:lstStyle/>
          <a:p>
            <a:r>
              <a:rPr lang="en-GB" dirty="0">
                <a:hlinkClick r:id="rId3"/>
              </a:rPr>
              <a:t>https://www.asa.org.uk/rulings/boohoo-com-uk-ltd-A19-1026905.html</a:t>
            </a:r>
            <a:endParaRPr lang="en-US" dirty="0"/>
          </a:p>
        </p:txBody>
      </p:sp>
    </p:spTree>
    <p:extLst>
      <p:ext uri="{BB962C8B-B14F-4D97-AF65-F5344CB8AC3E}">
        <p14:creationId xmlns:p14="http://schemas.microsoft.com/office/powerpoint/2010/main" val="7476217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AC36625-F7FE-5646-98C1-86D1299F04DC}"/>
              </a:ext>
            </a:extLst>
          </p:cNvPr>
          <p:cNvSpPr>
            <a:spLocks noGrp="1"/>
          </p:cNvSpPr>
          <p:nvPr>
            <p:ph type="title"/>
          </p:nvPr>
        </p:nvSpPr>
        <p:spPr>
          <a:xfrm>
            <a:off x="655320" y="365125"/>
            <a:ext cx="5120114" cy="1692794"/>
          </a:xfrm>
        </p:spPr>
        <p:txBody>
          <a:bodyPr>
            <a:normAutofit/>
          </a:bodyPr>
          <a:lstStyle/>
          <a:p>
            <a:r>
              <a:rPr lang="en-US" dirty="0"/>
              <a:t>IT</a:t>
            </a:r>
          </a:p>
        </p:txBody>
      </p:sp>
      <p:cxnSp>
        <p:nvCxnSpPr>
          <p:cNvPr id="9" name="Straight Arrow Connector 8">
            <a:extLst>
              <a:ext uri="{FF2B5EF4-FFF2-40B4-BE49-F238E27FC236}">
                <a16:creationId xmlns:a16="http://schemas.microsoft.com/office/drawing/2014/main" xmlns=""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F7E8FAD6-6AF9-904B-BE85-AA135C9DE463}"/>
              </a:ext>
            </a:extLst>
          </p:cNvPr>
          <p:cNvSpPr>
            <a:spLocks noGrp="1"/>
          </p:cNvSpPr>
          <p:nvPr>
            <p:ph idx="1"/>
          </p:nvPr>
        </p:nvSpPr>
        <p:spPr>
          <a:xfrm>
            <a:off x="655321" y="2575034"/>
            <a:ext cx="5120113" cy="3462228"/>
          </a:xfrm>
        </p:spPr>
        <p:txBody>
          <a:bodyPr>
            <a:normAutofit/>
          </a:bodyPr>
          <a:lstStyle/>
          <a:p>
            <a:r>
              <a:rPr lang="en-US" sz="1800" dirty="0"/>
              <a:t>Website build</a:t>
            </a:r>
          </a:p>
          <a:p>
            <a:r>
              <a:rPr lang="en-US" sz="1800" dirty="0"/>
              <a:t>Landing page creation</a:t>
            </a:r>
          </a:p>
          <a:p>
            <a:r>
              <a:rPr lang="en-US" sz="1800" dirty="0"/>
              <a:t>Onsite SEO</a:t>
            </a:r>
          </a:p>
          <a:p>
            <a:r>
              <a:rPr lang="en-US" sz="1800" dirty="0"/>
              <a:t>Online conversion optimization</a:t>
            </a:r>
          </a:p>
          <a:p>
            <a:r>
              <a:rPr lang="en-US" sz="1800" dirty="0"/>
              <a:t>Tracking</a:t>
            </a:r>
          </a:p>
          <a:p>
            <a:r>
              <a:rPr lang="en-US" sz="1800" dirty="0"/>
              <a:t>Be aware of how IT operate ( waterfall vs agile) </a:t>
            </a:r>
          </a:p>
          <a:p>
            <a:r>
              <a:rPr lang="en-US" sz="1800" dirty="0"/>
              <a:t>Brief is important</a:t>
            </a:r>
          </a:p>
          <a:p>
            <a:pPr marL="0" indent="0">
              <a:buNone/>
            </a:pPr>
            <a:endParaRPr lang="en-US" sz="1800" dirty="0"/>
          </a:p>
        </p:txBody>
      </p:sp>
      <p:pic>
        <p:nvPicPr>
          <p:cNvPr id="4" name="Picture 3">
            <a:extLst>
              <a:ext uri="{FF2B5EF4-FFF2-40B4-BE49-F238E27FC236}">
                <a16:creationId xmlns:a16="http://schemas.microsoft.com/office/drawing/2014/main" xmlns="" id="{71D7BD9C-FB18-9C41-90C4-FD01FB6C8C82}"/>
              </a:ext>
            </a:extLst>
          </p:cNvPr>
          <p:cNvPicPr>
            <a:picLocks noChangeAspect="1"/>
          </p:cNvPicPr>
          <p:nvPr/>
        </p:nvPicPr>
        <p:blipFill rotWithShape="1">
          <a:blip r:embed="rId2"/>
          <a:srcRect r="38783"/>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8715354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C8F36C-21DA-7049-8BB7-E19CCDC648ED}"/>
              </a:ext>
            </a:extLst>
          </p:cNvPr>
          <p:cNvSpPr>
            <a:spLocks noGrp="1"/>
          </p:cNvSpPr>
          <p:nvPr>
            <p:ph type="title"/>
          </p:nvPr>
        </p:nvSpPr>
        <p:spPr>
          <a:xfrm>
            <a:off x="655320" y="365125"/>
            <a:ext cx="5120114" cy="1692794"/>
          </a:xfrm>
        </p:spPr>
        <p:txBody>
          <a:bodyPr>
            <a:normAutofit/>
          </a:bodyPr>
          <a:lstStyle/>
          <a:p>
            <a:r>
              <a:rPr lang="en-US" dirty="0"/>
              <a:t>Sales</a:t>
            </a:r>
          </a:p>
        </p:txBody>
      </p:sp>
      <p:cxnSp>
        <p:nvCxnSpPr>
          <p:cNvPr id="9" name="Straight Arrow Connector 8">
            <a:extLst>
              <a:ext uri="{FF2B5EF4-FFF2-40B4-BE49-F238E27FC236}">
                <a16:creationId xmlns:a16="http://schemas.microsoft.com/office/drawing/2014/main" xmlns=""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61260A35-CE9D-A045-A5E2-F07675780353}"/>
              </a:ext>
            </a:extLst>
          </p:cNvPr>
          <p:cNvSpPr>
            <a:spLocks noGrp="1"/>
          </p:cNvSpPr>
          <p:nvPr>
            <p:ph idx="1"/>
          </p:nvPr>
        </p:nvSpPr>
        <p:spPr>
          <a:xfrm>
            <a:off x="655321" y="2575034"/>
            <a:ext cx="5120113" cy="3462228"/>
          </a:xfrm>
        </p:spPr>
        <p:txBody>
          <a:bodyPr>
            <a:normAutofit/>
          </a:bodyPr>
          <a:lstStyle/>
          <a:p>
            <a:r>
              <a:rPr lang="en-US" sz="1800" dirty="0"/>
              <a:t>Tries to convert leads</a:t>
            </a:r>
          </a:p>
          <a:p>
            <a:r>
              <a:rPr lang="en-US" sz="1800" dirty="0"/>
              <a:t>Pipeline</a:t>
            </a:r>
          </a:p>
          <a:p>
            <a:r>
              <a:rPr lang="en-US" sz="1800" dirty="0"/>
              <a:t>Sales want highest quality leads from marketing</a:t>
            </a:r>
          </a:p>
          <a:p>
            <a:r>
              <a:rPr lang="en-US" sz="1800" dirty="0"/>
              <a:t>Marketing want as much conversion to sale as possible</a:t>
            </a:r>
          </a:p>
          <a:p>
            <a:r>
              <a:rPr lang="en-US" sz="1800" dirty="0"/>
              <a:t>Sales teams know customers inside out</a:t>
            </a:r>
          </a:p>
          <a:p>
            <a:pPr marL="0" indent="0">
              <a:buNone/>
            </a:pPr>
            <a:endParaRPr lang="en-US" sz="1800" dirty="0"/>
          </a:p>
          <a:p>
            <a:pPr marL="0" indent="0">
              <a:buNone/>
            </a:pPr>
            <a:endParaRPr lang="en-US" sz="1800" dirty="0"/>
          </a:p>
        </p:txBody>
      </p:sp>
      <p:pic>
        <p:nvPicPr>
          <p:cNvPr id="4" name="Picture 3">
            <a:extLst>
              <a:ext uri="{FF2B5EF4-FFF2-40B4-BE49-F238E27FC236}">
                <a16:creationId xmlns:a16="http://schemas.microsoft.com/office/drawing/2014/main" xmlns="" id="{C0EA5EA4-831E-254C-907E-F80175D34BF7}"/>
              </a:ext>
            </a:extLst>
          </p:cNvPr>
          <p:cNvPicPr>
            <a:picLocks noChangeAspect="1"/>
          </p:cNvPicPr>
          <p:nvPr/>
        </p:nvPicPr>
        <p:blipFill rotWithShape="1">
          <a:blip r:embed="rId2"/>
          <a:srcRect l="16017" r="2276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4067760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970FC3-D54A-3F43-8745-D8469CFD58EB}"/>
              </a:ext>
            </a:extLst>
          </p:cNvPr>
          <p:cNvSpPr>
            <a:spLocks noGrp="1"/>
          </p:cNvSpPr>
          <p:nvPr>
            <p:ph type="title"/>
          </p:nvPr>
        </p:nvSpPr>
        <p:spPr>
          <a:xfrm>
            <a:off x="838200" y="365125"/>
            <a:ext cx="10515600" cy="1325563"/>
          </a:xfrm>
        </p:spPr>
        <p:txBody>
          <a:bodyPr/>
          <a:lstStyle/>
          <a:p>
            <a:r>
              <a:rPr lang="en-US"/>
              <a:t>Class exercise</a:t>
            </a:r>
            <a:endParaRPr lang="en-US" dirty="0"/>
          </a:p>
        </p:txBody>
      </p:sp>
      <p:sp>
        <p:nvSpPr>
          <p:cNvPr id="3" name="Content Placeholder 2">
            <a:extLst>
              <a:ext uri="{FF2B5EF4-FFF2-40B4-BE49-F238E27FC236}">
                <a16:creationId xmlns:a16="http://schemas.microsoft.com/office/drawing/2014/main" xmlns="" id="{49E7518E-BF59-7B48-ABE7-60EF20E51741}"/>
              </a:ext>
            </a:extLst>
          </p:cNvPr>
          <p:cNvSpPr>
            <a:spLocks noGrp="1"/>
          </p:cNvSpPr>
          <p:nvPr>
            <p:ph idx="1"/>
          </p:nvPr>
        </p:nvSpPr>
        <p:spPr>
          <a:xfrm>
            <a:off x="838200" y="1825625"/>
            <a:ext cx="10515600" cy="4351338"/>
          </a:xfrm>
        </p:spPr>
        <p:txBody>
          <a:bodyPr>
            <a:normAutofit lnSpcReduction="10000"/>
          </a:bodyPr>
          <a:lstStyle/>
          <a:p>
            <a:pPr marL="0" indent="0">
              <a:buNone/>
            </a:pPr>
            <a:r>
              <a:rPr lang="en-US" dirty="0"/>
              <a:t>You are working for a home insurance company.  Potential customers have visited your site, filled in the quote form and have generated a price. They have left a phone number and given permission for you to call. Your sales team will call these customers to try and persuade them to buy a policy. Some of the customers do and some of them don’t.</a:t>
            </a:r>
          </a:p>
          <a:p>
            <a:pPr marL="0" indent="0">
              <a:buNone/>
            </a:pPr>
            <a:endParaRPr lang="en-US" dirty="0"/>
          </a:p>
          <a:p>
            <a:pPr marL="0" indent="0">
              <a:buNone/>
            </a:pPr>
            <a:r>
              <a:rPr lang="en-US" dirty="0"/>
              <a:t>To make sure future sales calls are as effective as possible; </a:t>
            </a:r>
          </a:p>
          <a:p>
            <a:endParaRPr lang="en-US" dirty="0"/>
          </a:p>
          <a:p>
            <a:r>
              <a:rPr lang="en-US" dirty="0"/>
              <a:t>What information should sales share with marketing?</a:t>
            </a:r>
          </a:p>
          <a:p>
            <a:r>
              <a:rPr lang="en-US" dirty="0"/>
              <a:t>What information should marketing share with a sales?</a:t>
            </a:r>
          </a:p>
          <a:p>
            <a:endParaRPr lang="en-US" dirty="0"/>
          </a:p>
        </p:txBody>
      </p:sp>
    </p:spTree>
    <p:extLst>
      <p:ext uri="{BB962C8B-B14F-4D97-AF65-F5344CB8AC3E}">
        <p14:creationId xmlns:p14="http://schemas.microsoft.com/office/powerpoint/2010/main" val="14018783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F021A6-1B75-024D-9554-4D966F4AFA14}"/>
              </a:ext>
            </a:extLst>
          </p:cNvPr>
          <p:cNvSpPr>
            <a:spLocks noGrp="1"/>
          </p:cNvSpPr>
          <p:nvPr>
            <p:ph type="title"/>
          </p:nvPr>
        </p:nvSpPr>
        <p:spPr>
          <a:xfrm>
            <a:off x="655320" y="365125"/>
            <a:ext cx="5120114" cy="1692794"/>
          </a:xfrm>
        </p:spPr>
        <p:txBody>
          <a:bodyPr>
            <a:normAutofit/>
          </a:bodyPr>
          <a:lstStyle/>
          <a:p>
            <a:r>
              <a:rPr lang="en-US" dirty="0"/>
              <a:t>Customer Service</a:t>
            </a:r>
          </a:p>
        </p:txBody>
      </p:sp>
      <p:cxnSp>
        <p:nvCxnSpPr>
          <p:cNvPr id="9" name="Straight Arrow Connector 8">
            <a:extLst>
              <a:ext uri="{FF2B5EF4-FFF2-40B4-BE49-F238E27FC236}">
                <a16:creationId xmlns:a16="http://schemas.microsoft.com/office/drawing/2014/main" xmlns=""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CD381D4E-DF81-2B40-8D2E-4831BD35C95A}"/>
              </a:ext>
            </a:extLst>
          </p:cNvPr>
          <p:cNvSpPr>
            <a:spLocks noGrp="1"/>
          </p:cNvSpPr>
          <p:nvPr>
            <p:ph idx="1"/>
          </p:nvPr>
        </p:nvSpPr>
        <p:spPr>
          <a:xfrm>
            <a:off x="655321" y="2575034"/>
            <a:ext cx="5120113" cy="3462228"/>
          </a:xfrm>
        </p:spPr>
        <p:txBody>
          <a:bodyPr>
            <a:normAutofit/>
          </a:bodyPr>
          <a:lstStyle/>
          <a:p>
            <a:r>
              <a:rPr lang="en-US" sz="1800" dirty="0"/>
              <a:t>Social media customer support</a:t>
            </a:r>
          </a:p>
          <a:p>
            <a:r>
              <a:rPr lang="en-US" sz="1800" dirty="0"/>
              <a:t>Telephone/email support</a:t>
            </a:r>
          </a:p>
          <a:p>
            <a:r>
              <a:rPr lang="en-US" sz="1800" dirty="0"/>
              <a:t>Talking to customer service is a great way of understanding customer needs, concerns and questions</a:t>
            </a:r>
          </a:p>
          <a:p>
            <a:r>
              <a:rPr lang="en-US" sz="1800" dirty="0"/>
              <a:t>Unified campaign messaging. Important to inform customer services about your campaigns so they can correctly respond to queries</a:t>
            </a:r>
          </a:p>
          <a:p>
            <a:r>
              <a:rPr lang="en-US" sz="1800" dirty="0"/>
              <a:t>Retention</a:t>
            </a:r>
          </a:p>
          <a:p>
            <a:pPr marL="0" indent="0">
              <a:buNone/>
            </a:pPr>
            <a:endParaRPr lang="en-US" sz="1800" dirty="0"/>
          </a:p>
          <a:p>
            <a:endParaRPr lang="en-US" sz="1800" dirty="0"/>
          </a:p>
        </p:txBody>
      </p:sp>
      <p:pic>
        <p:nvPicPr>
          <p:cNvPr id="4" name="Picture 3">
            <a:extLst>
              <a:ext uri="{FF2B5EF4-FFF2-40B4-BE49-F238E27FC236}">
                <a16:creationId xmlns:a16="http://schemas.microsoft.com/office/drawing/2014/main" xmlns="" id="{8371813D-6CA4-F045-8EC5-12642770F378}"/>
              </a:ext>
            </a:extLst>
          </p:cNvPr>
          <p:cNvPicPr>
            <a:picLocks noChangeAspect="1"/>
          </p:cNvPicPr>
          <p:nvPr/>
        </p:nvPicPr>
        <p:blipFill rotWithShape="1">
          <a:blip r:embed="rId2"/>
          <a:srcRect l="15309" r="2347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4802228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BD3396-033C-7241-A086-FBB3F0F19AED}"/>
              </a:ext>
            </a:extLst>
          </p:cNvPr>
          <p:cNvSpPr>
            <a:spLocks noGrp="1"/>
          </p:cNvSpPr>
          <p:nvPr>
            <p:ph type="title"/>
          </p:nvPr>
        </p:nvSpPr>
        <p:spPr>
          <a:xfrm>
            <a:off x="655320" y="365125"/>
            <a:ext cx="5120114" cy="1692794"/>
          </a:xfrm>
        </p:spPr>
        <p:txBody>
          <a:bodyPr>
            <a:normAutofit/>
          </a:bodyPr>
          <a:lstStyle/>
          <a:p>
            <a:r>
              <a:rPr lang="en-US"/>
              <a:t>Finance</a:t>
            </a:r>
            <a:endParaRPr lang="en-US" dirty="0"/>
          </a:p>
        </p:txBody>
      </p:sp>
      <p:cxnSp>
        <p:nvCxnSpPr>
          <p:cNvPr id="13" name="Straight Arrow Connector 8">
            <a:extLst>
              <a:ext uri="{FF2B5EF4-FFF2-40B4-BE49-F238E27FC236}">
                <a16:creationId xmlns:a16="http://schemas.microsoft.com/office/drawing/2014/main" xmlns=""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9880D0A7-BB0B-7F4D-A327-31E871F05B3C}"/>
              </a:ext>
            </a:extLst>
          </p:cNvPr>
          <p:cNvSpPr>
            <a:spLocks noGrp="1"/>
          </p:cNvSpPr>
          <p:nvPr>
            <p:ph idx="1"/>
          </p:nvPr>
        </p:nvSpPr>
        <p:spPr>
          <a:xfrm>
            <a:off x="655321" y="2575034"/>
            <a:ext cx="5120113" cy="3462228"/>
          </a:xfrm>
        </p:spPr>
        <p:txBody>
          <a:bodyPr>
            <a:normAutofit/>
          </a:bodyPr>
          <a:lstStyle/>
          <a:p>
            <a:r>
              <a:rPr lang="en-US" sz="1800" dirty="0"/>
              <a:t>Invoice logging</a:t>
            </a:r>
          </a:p>
          <a:p>
            <a:r>
              <a:rPr lang="en-US" sz="1800" dirty="0"/>
              <a:t>Budgets</a:t>
            </a:r>
          </a:p>
          <a:p>
            <a:r>
              <a:rPr lang="en-US" sz="1800" dirty="0"/>
              <a:t>Projections</a:t>
            </a:r>
          </a:p>
          <a:p>
            <a:r>
              <a:rPr lang="en-US" sz="1800" dirty="0"/>
              <a:t>VAT</a:t>
            </a:r>
          </a:p>
          <a:p>
            <a:pPr marL="0" indent="0">
              <a:buNone/>
            </a:pPr>
            <a:endParaRPr lang="en-US" sz="1800" dirty="0"/>
          </a:p>
        </p:txBody>
      </p:sp>
      <p:pic>
        <p:nvPicPr>
          <p:cNvPr id="4" name="Picture 3">
            <a:extLst>
              <a:ext uri="{FF2B5EF4-FFF2-40B4-BE49-F238E27FC236}">
                <a16:creationId xmlns:a16="http://schemas.microsoft.com/office/drawing/2014/main" xmlns="" id="{64C47291-517C-504E-AA58-CCB0D126E9F3}"/>
              </a:ext>
            </a:extLst>
          </p:cNvPr>
          <p:cNvPicPr>
            <a:picLocks noChangeAspect="1"/>
          </p:cNvPicPr>
          <p:nvPr/>
        </p:nvPicPr>
        <p:blipFill rotWithShape="1">
          <a:blip r:embed="rId2"/>
          <a:srcRect l="20621" r="1816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9452344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0A326C-1467-914C-B1AD-0B2526AE524E}"/>
              </a:ext>
            </a:extLst>
          </p:cNvPr>
          <p:cNvSpPr>
            <a:spLocks noGrp="1"/>
          </p:cNvSpPr>
          <p:nvPr>
            <p:ph type="title"/>
          </p:nvPr>
        </p:nvSpPr>
        <p:spPr>
          <a:xfrm>
            <a:off x="655320" y="365125"/>
            <a:ext cx="5120114" cy="1692794"/>
          </a:xfrm>
        </p:spPr>
        <p:txBody>
          <a:bodyPr>
            <a:normAutofit/>
          </a:bodyPr>
          <a:lstStyle/>
          <a:p>
            <a:r>
              <a:rPr lang="en-US"/>
              <a:t>Project management </a:t>
            </a:r>
            <a:endParaRPr lang="en-US" dirty="0"/>
          </a:p>
        </p:txBody>
      </p:sp>
      <p:cxnSp>
        <p:nvCxnSpPr>
          <p:cNvPr id="13" name="Straight Arrow Connector 8">
            <a:extLst>
              <a:ext uri="{FF2B5EF4-FFF2-40B4-BE49-F238E27FC236}">
                <a16:creationId xmlns:a16="http://schemas.microsoft.com/office/drawing/2014/main" xmlns=""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72B3DE04-1ACD-B049-B424-2173B05A2D12}"/>
              </a:ext>
            </a:extLst>
          </p:cNvPr>
          <p:cNvSpPr>
            <a:spLocks noGrp="1"/>
          </p:cNvSpPr>
          <p:nvPr>
            <p:ph idx="1"/>
          </p:nvPr>
        </p:nvSpPr>
        <p:spPr>
          <a:xfrm>
            <a:off x="655321" y="2575034"/>
            <a:ext cx="5120113" cy="3462228"/>
          </a:xfrm>
        </p:spPr>
        <p:txBody>
          <a:bodyPr>
            <a:normAutofit/>
          </a:bodyPr>
          <a:lstStyle/>
          <a:p>
            <a:r>
              <a:rPr lang="en-US" sz="1800" dirty="0"/>
              <a:t>Develops a project plan and assembles a team</a:t>
            </a:r>
          </a:p>
          <a:p>
            <a:r>
              <a:rPr lang="en-US" sz="1800" dirty="0"/>
              <a:t>Manages deliverables against the plan</a:t>
            </a:r>
          </a:p>
          <a:p>
            <a:r>
              <a:rPr lang="en-US" sz="1800" dirty="0"/>
              <a:t>Assigns tasks to various members of the team</a:t>
            </a:r>
          </a:p>
          <a:p>
            <a:r>
              <a:rPr lang="en-US" sz="1800" dirty="0"/>
              <a:t>Timing is everything </a:t>
            </a:r>
          </a:p>
          <a:p>
            <a:r>
              <a:rPr lang="en-US" sz="1800" dirty="0"/>
              <a:t>Waterfall, agile, critical path, scrum, hybrid…..</a:t>
            </a:r>
          </a:p>
          <a:p>
            <a:endParaRPr lang="en-US" sz="1800" dirty="0"/>
          </a:p>
        </p:txBody>
      </p:sp>
      <p:pic>
        <p:nvPicPr>
          <p:cNvPr id="4" name="Picture 3">
            <a:extLst>
              <a:ext uri="{FF2B5EF4-FFF2-40B4-BE49-F238E27FC236}">
                <a16:creationId xmlns:a16="http://schemas.microsoft.com/office/drawing/2014/main" xmlns="" id="{65926E6A-3F3C-5A41-924A-37EC16669D6E}"/>
              </a:ext>
            </a:extLst>
          </p:cNvPr>
          <p:cNvPicPr>
            <a:picLocks noChangeAspect="1"/>
          </p:cNvPicPr>
          <p:nvPr/>
        </p:nvPicPr>
        <p:blipFill rotWithShape="1">
          <a:blip r:embed="rId2"/>
          <a:srcRect l="9490" r="2929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1362242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97CE77-DD3F-2645-AD4F-BD4B21D08AFF}"/>
              </a:ext>
            </a:extLst>
          </p:cNvPr>
          <p:cNvSpPr>
            <a:spLocks noGrp="1"/>
          </p:cNvSpPr>
          <p:nvPr>
            <p:ph type="title"/>
          </p:nvPr>
        </p:nvSpPr>
        <p:spPr>
          <a:xfrm>
            <a:off x="655320" y="365125"/>
            <a:ext cx="5120114" cy="1692794"/>
          </a:xfrm>
        </p:spPr>
        <p:txBody>
          <a:bodyPr>
            <a:normAutofit/>
          </a:bodyPr>
          <a:lstStyle/>
          <a:p>
            <a:r>
              <a:rPr lang="en-US" sz="4100"/>
              <a:t>Business development / Product Management </a:t>
            </a:r>
          </a:p>
        </p:txBody>
      </p:sp>
      <p:cxnSp>
        <p:nvCxnSpPr>
          <p:cNvPr id="71" name="Straight Arrow Connector 70">
            <a:extLst>
              <a:ext uri="{FF2B5EF4-FFF2-40B4-BE49-F238E27FC236}">
                <a16:creationId xmlns:a16="http://schemas.microsoft.com/office/drawing/2014/main" xmlns=""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5DAC3469-A6CC-0041-BDCA-FE99AD9F1020}"/>
              </a:ext>
            </a:extLst>
          </p:cNvPr>
          <p:cNvSpPr>
            <a:spLocks noGrp="1"/>
          </p:cNvSpPr>
          <p:nvPr>
            <p:ph idx="1"/>
          </p:nvPr>
        </p:nvSpPr>
        <p:spPr>
          <a:xfrm>
            <a:off x="655321" y="2575034"/>
            <a:ext cx="5120113" cy="3462228"/>
          </a:xfrm>
        </p:spPr>
        <p:txBody>
          <a:bodyPr>
            <a:normAutofit/>
          </a:bodyPr>
          <a:lstStyle/>
          <a:p>
            <a:r>
              <a:rPr lang="en-US" sz="1800"/>
              <a:t>Long term vision of the business</a:t>
            </a:r>
          </a:p>
          <a:p>
            <a:r>
              <a:rPr lang="en-US" sz="1800"/>
              <a:t>Understand the market</a:t>
            </a:r>
          </a:p>
          <a:p>
            <a:r>
              <a:rPr lang="en-US" sz="1800"/>
              <a:t>Drives the business forward</a:t>
            </a:r>
          </a:p>
          <a:p>
            <a:r>
              <a:rPr lang="en-US" sz="1800"/>
              <a:t>Deal with key relationships</a:t>
            </a:r>
          </a:p>
          <a:p>
            <a:pPr marL="0" indent="0">
              <a:buNone/>
            </a:pPr>
            <a:endParaRPr lang="en-US" sz="1800"/>
          </a:p>
        </p:txBody>
      </p:sp>
      <p:pic>
        <p:nvPicPr>
          <p:cNvPr id="1026" name="Picture 2" descr="person holding pencil near laptop computer">
            <a:hlinkClick r:id="rId2" tooltip="person holding pencil near laptop computer"/>
            <a:extLst>
              <a:ext uri="{FF2B5EF4-FFF2-40B4-BE49-F238E27FC236}">
                <a16:creationId xmlns:a16="http://schemas.microsoft.com/office/drawing/2014/main" xmlns="" id="{E30F33E7-06C6-6847-871F-FBFBB43121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14" r="28938" b="-1"/>
          <a:stretch/>
        </p:blipFill>
        <p:spPr bwMode="auto">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81831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E47D18-1447-AF42-9748-12E831BEB078}"/>
              </a:ext>
            </a:extLst>
          </p:cNvPr>
          <p:cNvSpPr>
            <a:spLocks noGrp="1"/>
          </p:cNvSpPr>
          <p:nvPr>
            <p:ph type="title"/>
          </p:nvPr>
        </p:nvSpPr>
        <p:spPr>
          <a:xfrm>
            <a:off x="655320" y="365125"/>
            <a:ext cx="5120114" cy="1692794"/>
          </a:xfrm>
        </p:spPr>
        <p:txBody>
          <a:bodyPr>
            <a:normAutofit/>
          </a:bodyPr>
          <a:lstStyle/>
          <a:p>
            <a:r>
              <a:rPr lang="en-US" dirty="0"/>
              <a:t>DBA</a:t>
            </a:r>
          </a:p>
        </p:txBody>
      </p:sp>
      <p:cxnSp>
        <p:nvCxnSpPr>
          <p:cNvPr id="9" name="Straight Arrow Connector 8">
            <a:extLst>
              <a:ext uri="{FF2B5EF4-FFF2-40B4-BE49-F238E27FC236}">
                <a16:creationId xmlns:a16="http://schemas.microsoft.com/office/drawing/2014/main" xmlns=""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703E5191-6767-7D4A-8BFB-01C235F3EE65}"/>
              </a:ext>
            </a:extLst>
          </p:cNvPr>
          <p:cNvSpPr>
            <a:spLocks noGrp="1"/>
          </p:cNvSpPr>
          <p:nvPr>
            <p:ph idx="1"/>
          </p:nvPr>
        </p:nvSpPr>
        <p:spPr>
          <a:xfrm>
            <a:off x="655321" y="2575034"/>
            <a:ext cx="5120113" cy="3462228"/>
          </a:xfrm>
        </p:spPr>
        <p:txBody>
          <a:bodyPr>
            <a:normAutofit/>
          </a:bodyPr>
          <a:lstStyle/>
          <a:p>
            <a:r>
              <a:rPr lang="en-US" sz="1800" dirty="0"/>
              <a:t>Holds data</a:t>
            </a:r>
          </a:p>
          <a:p>
            <a:r>
              <a:rPr lang="en-US" sz="1800" dirty="0"/>
              <a:t>Queries database (SQL/ PL)</a:t>
            </a:r>
          </a:p>
          <a:p>
            <a:r>
              <a:rPr lang="en-US" sz="1800" dirty="0"/>
              <a:t>Analyses performance</a:t>
            </a:r>
          </a:p>
          <a:p>
            <a:r>
              <a:rPr lang="en-US" sz="1800" dirty="0"/>
              <a:t>GDPR</a:t>
            </a:r>
          </a:p>
          <a:p>
            <a:endParaRPr lang="en-US" sz="1800" dirty="0"/>
          </a:p>
          <a:p>
            <a:endParaRPr lang="en-US" sz="1800" dirty="0"/>
          </a:p>
        </p:txBody>
      </p:sp>
      <p:pic>
        <p:nvPicPr>
          <p:cNvPr id="4" name="Picture 3">
            <a:extLst>
              <a:ext uri="{FF2B5EF4-FFF2-40B4-BE49-F238E27FC236}">
                <a16:creationId xmlns:a16="http://schemas.microsoft.com/office/drawing/2014/main" xmlns="" id="{831F8265-E6E4-1440-B1FD-63A320A6976F}"/>
              </a:ext>
            </a:extLst>
          </p:cNvPr>
          <p:cNvPicPr>
            <a:picLocks noChangeAspect="1"/>
          </p:cNvPicPr>
          <p:nvPr/>
        </p:nvPicPr>
        <p:blipFill rotWithShape="1">
          <a:blip r:embed="rId2"/>
          <a:srcRect l="25058" r="590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3839599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99B374-318C-174F-8B27-B5D84FC45484}"/>
              </a:ext>
            </a:extLst>
          </p:cNvPr>
          <p:cNvSpPr>
            <a:spLocks noGrp="1"/>
          </p:cNvSpPr>
          <p:nvPr>
            <p:ph type="title"/>
          </p:nvPr>
        </p:nvSpPr>
        <p:spPr>
          <a:xfrm>
            <a:off x="655320" y="365125"/>
            <a:ext cx="5120114" cy="1692794"/>
          </a:xfrm>
        </p:spPr>
        <p:txBody>
          <a:bodyPr>
            <a:normAutofit/>
          </a:bodyPr>
          <a:lstStyle/>
          <a:p>
            <a:r>
              <a:rPr lang="en-US" dirty="0"/>
              <a:t>SMT</a:t>
            </a:r>
          </a:p>
        </p:txBody>
      </p:sp>
      <p:cxnSp>
        <p:nvCxnSpPr>
          <p:cNvPr id="9" name="Straight Arrow Connector 8">
            <a:extLst>
              <a:ext uri="{FF2B5EF4-FFF2-40B4-BE49-F238E27FC236}">
                <a16:creationId xmlns:a16="http://schemas.microsoft.com/office/drawing/2014/main" xmlns=""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1516EAE6-102C-7144-AFF7-D7D4009314ED}"/>
              </a:ext>
            </a:extLst>
          </p:cNvPr>
          <p:cNvSpPr>
            <a:spLocks noGrp="1"/>
          </p:cNvSpPr>
          <p:nvPr>
            <p:ph idx="1"/>
          </p:nvPr>
        </p:nvSpPr>
        <p:spPr>
          <a:xfrm>
            <a:off x="655321" y="2575034"/>
            <a:ext cx="5120113" cy="3462228"/>
          </a:xfrm>
        </p:spPr>
        <p:txBody>
          <a:bodyPr>
            <a:normAutofit/>
          </a:bodyPr>
          <a:lstStyle/>
          <a:p>
            <a:r>
              <a:rPr lang="en-US" sz="1800" dirty="0"/>
              <a:t>Senior management team </a:t>
            </a:r>
          </a:p>
          <a:p>
            <a:r>
              <a:rPr lang="en-US" sz="1800" dirty="0"/>
              <a:t>Normally made up from senior representatives across departments</a:t>
            </a:r>
          </a:p>
          <a:p>
            <a:r>
              <a:rPr lang="en-US" sz="1800" dirty="0"/>
              <a:t>CEO, CMO, CTO, CFO, product director</a:t>
            </a:r>
          </a:p>
          <a:p>
            <a:r>
              <a:rPr lang="en-US" sz="1800" dirty="0"/>
              <a:t>Charged with making important decisions and driving the business forward</a:t>
            </a:r>
          </a:p>
          <a:p>
            <a:r>
              <a:rPr lang="en-US" sz="1800" dirty="0"/>
              <a:t>Reports to board</a:t>
            </a:r>
          </a:p>
          <a:p>
            <a:endParaRPr lang="en-US" sz="1800" dirty="0"/>
          </a:p>
        </p:txBody>
      </p:sp>
      <p:pic>
        <p:nvPicPr>
          <p:cNvPr id="4" name="Picture 3">
            <a:extLst>
              <a:ext uri="{FF2B5EF4-FFF2-40B4-BE49-F238E27FC236}">
                <a16:creationId xmlns:a16="http://schemas.microsoft.com/office/drawing/2014/main" xmlns="" id="{4DAD90D6-B609-C447-9872-E554DB53C786}"/>
              </a:ext>
            </a:extLst>
          </p:cNvPr>
          <p:cNvPicPr>
            <a:picLocks noChangeAspect="1"/>
          </p:cNvPicPr>
          <p:nvPr/>
        </p:nvPicPr>
        <p:blipFill rotWithShape="1">
          <a:blip r:embed="rId2"/>
          <a:srcRect l="26357" r="12426"/>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40576168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977</TotalTime>
  <Words>1629</Words>
  <Application>Microsoft Office PowerPoint</Application>
  <PresentationFormat>Widescreen</PresentationFormat>
  <Paragraphs>184</Paragraphs>
  <Slides>45</Slides>
  <Notes>1</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Calibri Light</vt:lpstr>
      <vt:lpstr>GDS Transport</vt:lpstr>
      <vt:lpstr>Office Theme</vt:lpstr>
      <vt:lpstr>Marketing In Practice </vt:lpstr>
      <vt:lpstr>The Marketing Function - Review</vt:lpstr>
      <vt:lpstr>What is Marketing?</vt:lpstr>
      <vt:lpstr>The Marketing Mix (7Ps)   The tools used in marketing </vt:lpstr>
      <vt:lpstr>The Marketing Mix within the External Environment </vt:lpstr>
      <vt:lpstr>The Promotions Mix</vt:lpstr>
      <vt:lpstr>What is a brand?</vt:lpstr>
      <vt:lpstr>What is a brand?</vt:lpstr>
      <vt:lpstr>How many of these brands do you know?</vt:lpstr>
      <vt:lpstr>The Role of the Brand Manager</vt:lpstr>
      <vt:lpstr>Responsibilities of the Brand Manager</vt:lpstr>
      <vt:lpstr>Responsibilities of the Brand Manager</vt:lpstr>
      <vt:lpstr>PowerPoint Presentation</vt:lpstr>
      <vt:lpstr>Other Departments and Authorities  </vt:lpstr>
      <vt:lpstr>Compliance/Legal Team </vt:lpstr>
      <vt:lpstr>Industry  Regulators</vt:lpstr>
      <vt:lpstr>Food Standards Agency: labelling must be accurate and not misleading.  </vt:lpstr>
      <vt:lpstr>Food Standards Agency </vt:lpstr>
      <vt:lpstr>All Advertising Must Be:</vt:lpstr>
      <vt:lpstr>Regulations that affect advertising to consumers</vt:lpstr>
      <vt:lpstr>Describing your product</vt:lpstr>
      <vt:lpstr>CAP/BCAP</vt:lpstr>
      <vt:lpstr>ASA ( advertising standards authority)</vt:lpstr>
      <vt:lpstr>PowerPoint Presentation</vt:lpstr>
      <vt:lpstr>Clearcast – TV </vt:lpstr>
      <vt:lpstr>Over To You! You’re the judge… </vt:lpstr>
      <vt:lpstr>Ryanair – Jab and Go</vt:lpstr>
      <vt:lpstr>Ryanair </vt:lpstr>
      <vt:lpstr>Ruling - Upheld</vt:lpstr>
      <vt:lpstr>TESCO MOBILE ADVERTS</vt:lpstr>
      <vt:lpstr>PowerPoint Presentation</vt:lpstr>
      <vt:lpstr>PowerPoint Presentation</vt:lpstr>
      <vt:lpstr>PowerPoint Presentation</vt:lpstr>
      <vt:lpstr>PowerPoint Presentation</vt:lpstr>
      <vt:lpstr>BooHoo</vt:lpstr>
      <vt:lpstr>PowerPoint Presentation</vt:lpstr>
      <vt:lpstr>IT</vt:lpstr>
      <vt:lpstr>Sales</vt:lpstr>
      <vt:lpstr>Class exercise</vt:lpstr>
      <vt:lpstr>Customer Service</vt:lpstr>
      <vt:lpstr>Finance</vt:lpstr>
      <vt:lpstr>Project management </vt:lpstr>
      <vt:lpstr>Business development / Product Management </vt:lpstr>
      <vt:lpstr>DBA</vt:lpstr>
      <vt:lpstr>SMT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Other departments</dc:title>
  <dc:creator>Sarah Campodonic</dc:creator>
  <cp:lastModifiedBy>Gwyneth Jones</cp:lastModifiedBy>
  <cp:revision>9</cp:revision>
  <dcterms:created xsi:type="dcterms:W3CDTF">2019-11-25T10:56:22Z</dcterms:created>
  <dcterms:modified xsi:type="dcterms:W3CDTF">2023-02-27T19:22:09Z</dcterms:modified>
</cp:coreProperties>
</file>