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4"/>
  </p:sldMasterIdLst>
  <p:notesMasterIdLst>
    <p:notesMasterId r:id="rId23"/>
  </p:notesMasterIdLst>
  <p:sldIdLst>
    <p:sldId id="310" r:id="rId5"/>
    <p:sldId id="324" r:id="rId6"/>
    <p:sldId id="356" r:id="rId7"/>
    <p:sldId id="361" r:id="rId8"/>
    <p:sldId id="370" r:id="rId9"/>
    <p:sldId id="365" r:id="rId10"/>
    <p:sldId id="355" r:id="rId11"/>
    <p:sldId id="399" r:id="rId12"/>
    <p:sldId id="327" r:id="rId13"/>
    <p:sldId id="372" r:id="rId14"/>
    <p:sldId id="396" r:id="rId15"/>
    <p:sldId id="377" r:id="rId16"/>
    <p:sldId id="378" r:id="rId17"/>
    <p:sldId id="375" r:id="rId18"/>
    <p:sldId id="376" r:id="rId19"/>
    <p:sldId id="374" r:id="rId20"/>
    <p:sldId id="373" r:id="rId21"/>
    <p:sldId id="364" r:id="rId22"/>
  </p:sldIdLst>
  <p:sldSz cx="12192000" cy="6858000"/>
  <p:notesSz cx="7099300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D3C3C51B-3B2D-832F-1B96-C4B89D3AF150}" name="Megan Rogers-Evans" initials="MRE" userId="S::m.rogers@uwtsd.ac.uk::111ad4f8-0884-42fd-b9cd-f4e625cd4716" providerId="AD"/>
  <p188:author id="{3E98D224-1FC9-E310-AA7F-2C85BB0CB205}" name="Catrin Morgan-Jones" initials="CMJ" userId="S::catrin.morgan-jones@uwtsd.ac.uk::f099b9d4-03d6-4bca-a5ad-705f3a1c64df" providerId="AD"/>
  <p188:author id="{216D5039-5FA4-949B-24DF-B667CF6B0AA0}" name="Cara Davies" initials="CD" userId="S::cara.davies@uwtsd.ac.uk::c43f7fad-58f6-4376-9c05-59209d924d9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B5C"/>
    <a:srgbClr val="013E5B"/>
    <a:srgbClr val="025680"/>
    <a:srgbClr val="08CAD4"/>
    <a:srgbClr val="FFFFFF"/>
    <a:srgbClr val="FFC000"/>
    <a:srgbClr val="FDD402"/>
    <a:srgbClr val="F8F8F8"/>
    <a:srgbClr val="D29500"/>
    <a:srgbClr val="259E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49" autoAdjust="0"/>
    <p:restoredTop sz="96327" autoAdjust="0"/>
  </p:normalViewPr>
  <p:slideViewPr>
    <p:cSldViewPr snapToGrid="0">
      <p:cViewPr>
        <p:scale>
          <a:sx n="85" d="100"/>
          <a:sy n="85" d="100"/>
        </p:scale>
        <p:origin x="51" y="30"/>
      </p:cViewPr>
      <p:guideLst>
        <p:guide orient="horz" pos="2160"/>
        <p:guide pos="3840"/>
      </p:guideLst>
    </p:cSldViewPr>
  </p:slideViewPr>
  <p:outlineViewPr>
    <p:cViewPr>
      <p:scale>
        <a:sx n="100" d="100"/>
        <a:sy n="100" d="100"/>
      </p:scale>
      <p:origin x="0" y="-3678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Regan" userId="ed3e5808-4809-4962-a447-56185cf7f7e1" providerId="ADAL" clId="{F6E6303A-8897-4ED4-B5DE-BA8CED51C4AE}"/>
    <pc:docChg chg="undo redo custSel addSld delSld modSld sldOrd">
      <pc:chgData name="Lisa Regan" userId="ed3e5808-4809-4962-a447-56185cf7f7e1" providerId="ADAL" clId="{F6E6303A-8897-4ED4-B5DE-BA8CED51C4AE}" dt="2023-11-19T19:53:25.322" v="2502" actId="14100"/>
      <pc:docMkLst>
        <pc:docMk/>
      </pc:docMkLst>
      <pc:sldChg chg="setBg">
        <pc:chgData name="Lisa Regan" userId="ed3e5808-4809-4962-a447-56185cf7f7e1" providerId="ADAL" clId="{F6E6303A-8897-4ED4-B5DE-BA8CED51C4AE}" dt="2023-11-19T19:20:48.567" v="2095"/>
        <pc:sldMkLst>
          <pc:docMk/>
          <pc:sldMk cId="890737133" sldId="310"/>
        </pc:sldMkLst>
      </pc:sldChg>
      <pc:sldChg chg="del">
        <pc:chgData name="Lisa Regan" userId="ed3e5808-4809-4962-a447-56185cf7f7e1" providerId="ADAL" clId="{F6E6303A-8897-4ED4-B5DE-BA8CED51C4AE}" dt="2023-11-17T15:35:07.752" v="474" actId="47"/>
        <pc:sldMkLst>
          <pc:docMk/>
          <pc:sldMk cId="1256136495" sldId="323"/>
        </pc:sldMkLst>
      </pc:sldChg>
      <pc:sldChg chg="modSp mod setBg">
        <pc:chgData name="Lisa Regan" userId="ed3e5808-4809-4962-a447-56185cf7f7e1" providerId="ADAL" clId="{F6E6303A-8897-4ED4-B5DE-BA8CED51C4AE}" dt="2023-11-19T19:30:58.004" v="2216" actId="113"/>
        <pc:sldMkLst>
          <pc:docMk/>
          <pc:sldMk cId="3140626484" sldId="324"/>
        </pc:sldMkLst>
        <pc:spChg chg="mod">
          <ac:chgData name="Lisa Regan" userId="ed3e5808-4809-4962-a447-56185cf7f7e1" providerId="ADAL" clId="{F6E6303A-8897-4ED4-B5DE-BA8CED51C4AE}" dt="2023-11-19T19:21:25.317" v="2099" actId="2711"/>
          <ac:spMkLst>
            <pc:docMk/>
            <pc:sldMk cId="3140626484" sldId="324"/>
            <ac:spMk id="6" creationId="{9DAF4A6B-714C-1EC2-CFE8-238A00C927DA}"/>
          </ac:spMkLst>
        </pc:spChg>
        <pc:spChg chg="mod">
          <ac:chgData name="Lisa Regan" userId="ed3e5808-4809-4962-a447-56185cf7f7e1" providerId="ADAL" clId="{F6E6303A-8897-4ED4-B5DE-BA8CED51C4AE}" dt="2023-11-19T19:30:58.004" v="2216" actId="113"/>
          <ac:spMkLst>
            <pc:docMk/>
            <pc:sldMk cId="3140626484" sldId="324"/>
            <ac:spMk id="34" creationId="{761647FB-6307-98A2-4247-3F72DA358A24}"/>
          </ac:spMkLst>
        </pc:spChg>
      </pc:sldChg>
      <pc:sldChg chg="addSp delSp modSp mod ord setBg">
        <pc:chgData name="Lisa Regan" userId="ed3e5808-4809-4962-a447-56185cf7f7e1" providerId="ADAL" clId="{F6E6303A-8897-4ED4-B5DE-BA8CED51C4AE}" dt="2023-11-19T19:43:04.885" v="2370" actId="207"/>
        <pc:sldMkLst>
          <pc:docMk/>
          <pc:sldMk cId="3059118393" sldId="327"/>
        </pc:sldMkLst>
        <pc:spChg chg="add mod">
          <ac:chgData name="Lisa Regan" userId="ed3e5808-4809-4962-a447-56185cf7f7e1" providerId="ADAL" clId="{F6E6303A-8897-4ED4-B5DE-BA8CED51C4AE}" dt="2023-11-19T18:08:59.253" v="1946" actId="14100"/>
          <ac:spMkLst>
            <pc:docMk/>
            <pc:sldMk cId="3059118393" sldId="327"/>
            <ac:spMk id="2" creationId="{13567EA3-9271-B5E4-9B6E-A17E23D9D679}"/>
          </ac:spMkLst>
        </pc:spChg>
        <pc:spChg chg="mod">
          <ac:chgData name="Lisa Regan" userId="ed3e5808-4809-4962-a447-56185cf7f7e1" providerId="ADAL" clId="{F6E6303A-8897-4ED4-B5DE-BA8CED51C4AE}" dt="2023-11-19T18:08:41.329" v="1942" actId="1076"/>
          <ac:spMkLst>
            <pc:docMk/>
            <pc:sldMk cId="3059118393" sldId="327"/>
            <ac:spMk id="3" creationId="{C5A5700B-7068-CBFF-026B-7FD4AD2747A9}"/>
          </ac:spMkLst>
        </pc:spChg>
        <pc:spChg chg="mod">
          <ac:chgData name="Lisa Regan" userId="ed3e5808-4809-4962-a447-56185cf7f7e1" providerId="ADAL" clId="{F6E6303A-8897-4ED4-B5DE-BA8CED51C4AE}" dt="2023-11-19T19:25:51.383" v="2146" actId="207"/>
          <ac:spMkLst>
            <pc:docMk/>
            <pc:sldMk cId="3059118393" sldId="327"/>
            <ac:spMk id="44" creationId="{BEC16904-8082-4ACA-85C6-CB8B17C7B19D}"/>
          </ac:spMkLst>
        </pc:spChg>
        <pc:spChg chg="mod">
          <ac:chgData name="Lisa Regan" userId="ed3e5808-4809-4962-a447-56185cf7f7e1" providerId="ADAL" clId="{F6E6303A-8897-4ED4-B5DE-BA8CED51C4AE}" dt="2023-11-19T19:43:04.885" v="2370" actId="207"/>
          <ac:spMkLst>
            <pc:docMk/>
            <pc:sldMk cId="3059118393" sldId="327"/>
            <ac:spMk id="52" creationId="{A9D5614C-F92C-4FDD-98E3-EF4E8AEDF0DF}"/>
          </ac:spMkLst>
        </pc:spChg>
        <pc:picChg chg="del">
          <ac:chgData name="Lisa Regan" userId="ed3e5808-4809-4962-a447-56185cf7f7e1" providerId="ADAL" clId="{F6E6303A-8897-4ED4-B5DE-BA8CED51C4AE}" dt="2023-11-19T18:08:49.936" v="1944" actId="478"/>
          <ac:picMkLst>
            <pc:docMk/>
            <pc:sldMk cId="3059118393" sldId="327"/>
            <ac:picMk id="2052" creationId="{E7F95EED-FA03-E66E-048A-7AB37999D6CD}"/>
          </ac:picMkLst>
        </pc:picChg>
      </pc:sldChg>
      <pc:sldChg chg="modSp mod ord setBg modAnim">
        <pc:chgData name="Lisa Regan" userId="ed3e5808-4809-4962-a447-56185cf7f7e1" providerId="ADAL" clId="{F6E6303A-8897-4ED4-B5DE-BA8CED51C4AE}" dt="2023-11-19T19:24:50.223" v="2140" actId="20577"/>
        <pc:sldMkLst>
          <pc:docMk/>
          <pc:sldMk cId="119462283" sldId="355"/>
        </pc:sldMkLst>
        <pc:spChg chg="mod">
          <ac:chgData name="Lisa Regan" userId="ed3e5808-4809-4962-a447-56185cf7f7e1" providerId="ADAL" clId="{F6E6303A-8897-4ED4-B5DE-BA8CED51C4AE}" dt="2023-11-19T19:24:28.360" v="2131" actId="207"/>
          <ac:spMkLst>
            <pc:docMk/>
            <pc:sldMk cId="119462283" sldId="355"/>
            <ac:spMk id="6" creationId="{C598D4AC-83CB-D17F-D7D5-72BF2B422CC4}"/>
          </ac:spMkLst>
        </pc:spChg>
        <pc:spChg chg="mod">
          <ac:chgData name="Lisa Regan" userId="ed3e5808-4809-4962-a447-56185cf7f7e1" providerId="ADAL" clId="{F6E6303A-8897-4ED4-B5DE-BA8CED51C4AE}" dt="2023-11-19T19:24:50.223" v="2140" actId="20577"/>
          <ac:spMkLst>
            <pc:docMk/>
            <pc:sldMk cId="119462283" sldId="355"/>
            <ac:spMk id="7" creationId="{6D278295-208E-CACA-22C5-8684F41A0B3E}"/>
          </ac:spMkLst>
        </pc:spChg>
        <pc:spChg chg="mod">
          <ac:chgData name="Lisa Regan" userId="ed3e5808-4809-4962-a447-56185cf7f7e1" providerId="ADAL" clId="{F6E6303A-8897-4ED4-B5DE-BA8CED51C4AE}" dt="2023-11-19T19:24:33.769" v="2133" actId="2711"/>
          <ac:spMkLst>
            <pc:docMk/>
            <pc:sldMk cId="119462283" sldId="355"/>
            <ac:spMk id="31" creationId="{770F6909-7532-42C2-B4F8-0B363B79B55D}"/>
          </ac:spMkLst>
        </pc:spChg>
      </pc:sldChg>
      <pc:sldChg chg="delSp modSp mod setBg">
        <pc:chgData name="Lisa Regan" userId="ed3e5808-4809-4962-a447-56185cf7f7e1" providerId="ADAL" clId="{F6E6303A-8897-4ED4-B5DE-BA8CED51C4AE}" dt="2023-11-19T19:31:26.573" v="2218" actId="1076"/>
        <pc:sldMkLst>
          <pc:docMk/>
          <pc:sldMk cId="1344449158" sldId="356"/>
        </pc:sldMkLst>
        <pc:spChg chg="mod">
          <ac:chgData name="Lisa Regan" userId="ed3e5808-4809-4962-a447-56185cf7f7e1" providerId="ADAL" clId="{F6E6303A-8897-4ED4-B5DE-BA8CED51C4AE}" dt="2023-11-19T19:31:26.573" v="2218" actId="1076"/>
          <ac:spMkLst>
            <pc:docMk/>
            <pc:sldMk cId="1344449158" sldId="356"/>
            <ac:spMk id="2" creationId="{BA8591DE-75CE-9D46-1C89-D7669A24A421}"/>
          </ac:spMkLst>
        </pc:spChg>
        <pc:spChg chg="del">
          <ac:chgData name="Lisa Regan" userId="ed3e5808-4809-4962-a447-56185cf7f7e1" providerId="ADAL" clId="{F6E6303A-8897-4ED4-B5DE-BA8CED51C4AE}" dt="2023-11-17T15:06:27.633" v="47" actId="478"/>
          <ac:spMkLst>
            <pc:docMk/>
            <pc:sldMk cId="1344449158" sldId="356"/>
            <ac:spMk id="4" creationId="{A2B94531-1AD3-99C6-11E6-6895A1EE3734}"/>
          </ac:spMkLst>
        </pc:spChg>
        <pc:spChg chg="del">
          <ac:chgData name="Lisa Regan" userId="ed3e5808-4809-4962-a447-56185cf7f7e1" providerId="ADAL" clId="{F6E6303A-8897-4ED4-B5DE-BA8CED51C4AE}" dt="2023-11-17T15:06:29.721" v="48" actId="478"/>
          <ac:spMkLst>
            <pc:docMk/>
            <pc:sldMk cId="1344449158" sldId="356"/>
            <ac:spMk id="5" creationId="{0B96C442-EDBF-F100-DFC5-F4BC9D5C7800}"/>
          </ac:spMkLst>
        </pc:spChg>
        <pc:spChg chg="del">
          <ac:chgData name="Lisa Regan" userId="ed3e5808-4809-4962-a447-56185cf7f7e1" providerId="ADAL" clId="{F6E6303A-8897-4ED4-B5DE-BA8CED51C4AE}" dt="2023-11-17T15:06:35.171" v="50" actId="478"/>
          <ac:spMkLst>
            <pc:docMk/>
            <pc:sldMk cId="1344449158" sldId="356"/>
            <ac:spMk id="6" creationId="{293EB2C1-82AF-0476-6040-E93D75FE8C53}"/>
          </ac:spMkLst>
        </pc:spChg>
        <pc:spChg chg="del">
          <ac:chgData name="Lisa Regan" userId="ed3e5808-4809-4962-a447-56185cf7f7e1" providerId="ADAL" clId="{F6E6303A-8897-4ED4-B5DE-BA8CED51C4AE}" dt="2023-11-17T15:06:32.573" v="49" actId="478"/>
          <ac:spMkLst>
            <pc:docMk/>
            <pc:sldMk cId="1344449158" sldId="356"/>
            <ac:spMk id="7" creationId="{B953D043-47DF-E0C2-8C3E-C65435526F1A}"/>
          </ac:spMkLst>
        </pc:spChg>
      </pc:sldChg>
      <pc:sldChg chg="del">
        <pc:chgData name="Lisa Regan" userId="ed3e5808-4809-4962-a447-56185cf7f7e1" providerId="ADAL" clId="{F6E6303A-8897-4ED4-B5DE-BA8CED51C4AE}" dt="2023-11-17T15:35:09.174" v="475" actId="47"/>
        <pc:sldMkLst>
          <pc:docMk/>
          <pc:sldMk cId="3790007363" sldId="357"/>
        </pc:sldMkLst>
      </pc:sldChg>
      <pc:sldChg chg="del">
        <pc:chgData name="Lisa Regan" userId="ed3e5808-4809-4962-a447-56185cf7f7e1" providerId="ADAL" clId="{F6E6303A-8897-4ED4-B5DE-BA8CED51C4AE}" dt="2023-11-17T15:35:13.074" v="476" actId="47"/>
        <pc:sldMkLst>
          <pc:docMk/>
          <pc:sldMk cId="2686959528" sldId="359"/>
        </pc:sldMkLst>
      </pc:sldChg>
      <pc:sldChg chg="delSp modSp mod ord setBg">
        <pc:chgData name="Lisa Regan" userId="ed3e5808-4809-4962-a447-56185cf7f7e1" providerId="ADAL" clId="{F6E6303A-8897-4ED4-B5DE-BA8CED51C4AE}" dt="2023-11-19T19:47:15.291" v="2378"/>
        <pc:sldMkLst>
          <pc:docMk/>
          <pc:sldMk cId="82296121" sldId="361"/>
        </pc:sldMkLst>
        <pc:spChg chg="mod">
          <ac:chgData name="Lisa Regan" userId="ed3e5808-4809-4962-a447-56185cf7f7e1" providerId="ADAL" clId="{F6E6303A-8897-4ED4-B5DE-BA8CED51C4AE}" dt="2023-11-19T19:33:33.084" v="2221" actId="20577"/>
          <ac:spMkLst>
            <pc:docMk/>
            <pc:sldMk cId="82296121" sldId="361"/>
            <ac:spMk id="2" creationId="{BA8591DE-75CE-9D46-1C89-D7669A24A421}"/>
          </ac:spMkLst>
        </pc:spChg>
        <pc:spChg chg="mod">
          <ac:chgData name="Lisa Regan" userId="ed3e5808-4809-4962-a447-56185cf7f7e1" providerId="ADAL" clId="{F6E6303A-8897-4ED4-B5DE-BA8CED51C4AE}" dt="2023-11-19T19:22:17.844" v="2113" actId="1076"/>
          <ac:spMkLst>
            <pc:docMk/>
            <pc:sldMk cId="82296121" sldId="361"/>
            <ac:spMk id="3" creationId="{7A72BBCB-07AC-AF7D-8F9C-BB805CB40156}"/>
          </ac:spMkLst>
        </pc:spChg>
        <pc:spChg chg="del mod">
          <ac:chgData name="Lisa Regan" userId="ed3e5808-4809-4962-a447-56185cf7f7e1" providerId="ADAL" clId="{F6E6303A-8897-4ED4-B5DE-BA8CED51C4AE}" dt="2023-11-19T19:22:14.159" v="2112"/>
          <ac:spMkLst>
            <pc:docMk/>
            <pc:sldMk cId="82296121" sldId="361"/>
            <ac:spMk id="4" creationId="{A2B94531-1AD3-99C6-11E6-6895A1EE3734}"/>
          </ac:spMkLst>
        </pc:spChg>
      </pc:sldChg>
      <pc:sldChg chg="del">
        <pc:chgData name="Lisa Regan" userId="ed3e5808-4809-4962-a447-56185cf7f7e1" providerId="ADAL" clId="{F6E6303A-8897-4ED4-B5DE-BA8CED51C4AE}" dt="2023-11-17T15:35:22.459" v="478" actId="47"/>
        <pc:sldMkLst>
          <pc:docMk/>
          <pc:sldMk cId="3838989782" sldId="363"/>
        </pc:sldMkLst>
      </pc:sldChg>
      <pc:sldChg chg="modSp mod setBg">
        <pc:chgData name="Lisa Regan" userId="ed3e5808-4809-4962-a447-56185cf7f7e1" providerId="ADAL" clId="{F6E6303A-8897-4ED4-B5DE-BA8CED51C4AE}" dt="2023-11-19T19:29:57.541" v="2186" actId="1076"/>
        <pc:sldMkLst>
          <pc:docMk/>
          <pc:sldMk cId="250705733" sldId="364"/>
        </pc:sldMkLst>
        <pc:spChg chg="mod">
          <ac:chgData name="Lisa Regan" userId="ed3e5808-4809-4962-a447-56185cf7f7e1" providerId="ADAL" clId="{F6E6303A-8897-4ED4-B5DE-BA8CED51C4AE}" dt="2023-11-19T19:29:53.828" v="2185" actId="2711"/>
          <ac:spMkLst>
            <pc:docMk/>
            <pc:sldMk cId="250705733" sldId="364"/>
            <ac:spMk id="2" creationId="{BA8591DE-75CE-9D46-1C89-D7669A24A421}"/>
          </ac:spMkLst>
        </pc:spChg>
        <pc:spChg chg="mod">
          <ac:chgData name="Lisa Regan" userId="ed3e5808-4809-4962-a447-56185cf7f7e1" providerId="ADAL" clId="{F6E6303A-8897-4ED4-B5DE-BA8CED51C4AE}" dt="2023-11-19T19:29:57.541" v="2186" actId="1076"/>
          <ac:spMkLst>
            <pc:docMk/>
            <pc:sldMk cId="250705733" sldId="364"/>
            <ac:spMk id="3" creationId="{99FA1765-017D-CAF2-62D8-2915A9211B85}"/>
          </ac:spMkLst>
        </pc:spChg>
      </pc:sldChg>
      <pc:sldChg chg="delSp modSp mod ord setBg">
        <pc:chgData name="Lisa Regan" userId="ed3e5808-4809-4962-a447-56185cf7f7e1" providerId="ADAL" clId="{F6E6303A-8897-4ED4-B5DE-BA8CED51C4AE}" dt="2023-11-19T19:49:22.511" v="2379" actId="207"/>
        <pc:sldMkLst>
          <pc:docMk/>
          <pc:sldMk cId="2682272570" sldId="365"/>
        </pc:sldMkLst>
        <pc:spChg chg="del">
          <ac:chgData name="Lisa Regan" userId="ed3e5808-4809-4962-a447-56185cf7f7e1" providerId="ADAL" clId="{F6E6303A-8897-4ED4-B5DE-BA8CED51C4AE}" dt="2023-11-17T15:25:42.664" v="269" actId="478"/>
          <ac:spMkLst>
            <pc:docMk/>
            <pc:sldMk cId="2682272570" sldId="365"/>
            <ac:spMk id="5" creationId="{B26BD754-842A-C33D-0201-068A96D44607}"/>
          </ac:spMkLst>
        </pc:spChg>
        <pc:spChg chg="mod">
          <ac:chgData name="Lisa Regan" userId="ed3e5808-4809-4962-a447-56185cf7f7e1" providerId="ADAL" clId="{F6E6303A-8897-4ED4-B5DE-BA8CED51C4AE}" dt="2023-11-19T19:23:57.957" v="2126" actId="1076"/>
          <ac:spMkLst>
            <pc:docMk/>
            <pc:sldMk cId="2682272570" sldId="365"/>
            <ac:spMk id="6" creationId="{1F81959D-F8A0-343C-4040-D370C933FE9D}"/>
          </ac:spMkLst>
        </pc:spChg>
        <pc:spChg chg="mod">
          <ac:chgData name="Lisa Regan" userId="ed3e5808-4809-4962-a447-56185cf7f7e1" providerId="ADAL" clId="{F6E6303A-8897-4ED4-B5DE-BA8CED51C4AE}" dt="2023-11-19T19:49:22.511" v="2379" actId="207"/>
          <ac:spMkLst>
            <pc:docMk/>
            <pc:sldMk cId="2682272570" sldId="365"/>
            <ac:spMk id="7" creationId="{1A2E9593-E8E5-6764-4354-1C63607D2C95}"/>
          </ac:spMkLst>
        </pc:spChg>
        <pc:spChg chg="del">
          <ac:chgData name="Lisa Regan" userId="ed3e5808-4809-4962-a447-56185cf7f7e1" providerId="ADAL" clId="{F6E6303A-8897-4ED4-B5DE-BA8CED51C4AE}" dt="2023-11-17T15:25:45.022" v="270" actId="478"/>
          <ac:spMkLst>
            <pc:docMk/>
            <pc:sldMk cId="2682272570" sldId="365"/>
            <ac:spMk id="8" creationId="{292AFDEB-6344-B25E-1218-93FB94D4F7CC}"/>
          </ac:spMkLst>
        </pc:spChg>
        <pc:spChg chg="mod">
          <ac:chgData name="Lisa Regan" userId="ed3e5808-4809-4962-a447-56185cf7f7e1" providerId="ADAL" clId="{F6E6303A-8897-4ED4-B5DE-BA8CED51C4AE}" dt="2023-11-19T19:23:40.183" v="2121" actId="207"/>
          <ac:spMkLst>
            <pc:docMk/>
            <pc:sldMk cId="2682272570" sldId="365"/>
            <ac:spMk id="48" creationId="{C90BA445-F040-9D61-C577-C3927CB30DEB}"/>
          </ac:spMkLst>
        </pc:spChg>
      </pc:sldChg>
      <pc:sldChg chg="del">
        <pc:chgData name="Lisa Regan" userId="ed3e5808-4809-4962-a447-56185cf7f7e1" providerId="ADAL" clId="{F6E6303A-8897-4ED4-B5DE-BA8CED51C4AE}" dt="2023-11-17T15:35:20.190" v="477" actId="47"/>
        <pc:sldMkLst>
          <pc:docMk/>
          <pc:sldMk cId="4251710245" sldId="366"/>
        </pc:sldMkLst>
      </pc:sldChg>
      <pc:sldChg chg="del">
        <pc:chgData name="Lisa Regan" userId="ed3e5808-4809-4962-a447-56185cf7f7e1" providerId="ADAL" clId="{F6E6303A-8897-4ED4-B5DE-BA8CED51C4AE}" dt="2023-11-17T22:26:18.979" v="1192" actId="47"/>
        <pc:sldMkLst>
          <pc:docMk/>
          <pc:sldMk cId="2732879964" sldId="367"/>
        </pc:sldMkLst>
      </pc:sldChg>
      <pc:sldChg chg="modSp del mod">
        <pc:chgData name="Lisa Regan" userId="ed3e5808-4809-4962-a447-56185cf7f7e1" providerId="ADAL" clId="{F6E6303A-8897-4ED4-B5DE-BA8CED51C4AE}" dt="2023-11-19T17:43:24.378" v="1868" actId="47"/>
        <pc:sldMkLst>
          <pc:docMk/>
          <pc:sldMk cId="1555589943" sldId="368"/>
        </pc:sldMkLst>
        <pc:spChg chg="mod">
          <ac:chgData name="Lisa Regan" userId="ed3e5808-4809-4962-a447-56185cf7f7e1" providerId="ADAL" clId="{F6E6303A-8897-4ED4-B5DE-BA8CED51C4AE}" dt="2023-11-17T15:36:01.170" v="492" actId="20577"/>
          <ac:spMkLst>
            <pc:docMk/>
            <pc:sldMk cId="1555589943" sldId="368"/>
            <ac:spMk id="3" creationId="{99FA1765-017D-CAF2-62D8-2915A9211B85}"/>
          </ac:spMkLst>
        </pc:spChg>
      </pc:sldChg>
      <pc:sldChg chg="addSp delSp modSp del mod">
        <pc:chgData name="Lisa Regan" userId="ed3e5808-4809-4962-a447-56185cf7f7e1" providerId="ADAL" clId="{F6E6303A-8897-4ED4-B5DE-BA8CED51C4AE}" dt="2023-11-17T22:21:47.586" v="997" actId="47"/>
        <pc:sldMkLst>
          <pc:docMk/>
          <pc:sldMk cId="424473771" sldId="369"/>
        </pc:sldMkLst>
        <pc:spChg chg="add mod">
          <ac:chgData name="Lisa Regan" userId="ed3e5808-4809-4962-a447-56185cf7f7e1" providerId="ADAL" clId="{F6E6303A-8897-4ED4-B5DE-BA8CED51C4AE}" dt="2023-11-17T18:21:40.738" v="546" actId="255"/>
          <ac:spMkLst>
            <pc:docMk/>
            <pc:sldMk cId="424473771" sldId="369"/>
            <ac:spMk id="2" creationId="{F45A1272-0034-5F50-2A83-0D9BA0614FF3}"/>
          </ac:spMkLst>
        </pc:spChg>
        <pc:spChg chg="del">
          <ac:chgData name="Lisa Regan" userId="ed3e5808-4809-4962-a447-56185cf7f7e1" providerId="ADAL" clId="{F6E6303A-8897-4ED4-B5DE-BA8CED51C4AE}" dt="2023-11-17T15:27:13.087" v="280" actId="478"/>
          <ac:spMkLst>
            <pc:docMk/>
            <pc:sldMk cId="424473771" sldId="369"/>
            <ac:spMk id="5" creationId="{B26BD754-842A-C33D-0201-068A96D44607}"/>
          </ac:spMkLst>
        </pc:spChg>
        <pc:spChg chg="del mod">
          <ac:chgData name="Lisa Regan" userId="ed3e5808-4809-4962-a447-56185cf7f7e1" providerId="ADAL" clId="{F6E6303A-8897-4ED4-B5DE-BA8CED51C4AE}" dt="2023-11-17T15:27:10.549" v="279" actId="478"/>
          <ac:spMkLst>
            <pc:docMk/>
            <pc:sldMk cId="424473771" sldId="369"/>
            <ac:spMk id="8" creationId="{292AFDEB-6344-B25E-1218-93FB94D4F7CC}"/>
          </ac:spMkLst>
        </pc:spChg>
      </pc:sldChg>
      <pc:sldChg chg="addSp delSp modSp add mod setBg">
        <pc:chgData name="Lisa Regan" userId="ed3e5808-4809-4962-a447-56185cf7f7e1" providerId="ADAL" clId="{F6E6303A-8897-4ED4-B5DE-BA8CED51C4AE}" dt="2023-11-19T19:34:02.534" v="2254" actId="113"/>
        <pc:sldMkLst>
          <pc:docMk/>
          <pc:sldMk cId="1369072477" sldId="370"/>
        </pc:sldMkLst>
        <pc:spChg chg="del">
          <ac:chgData name="Lisa Regan" userId="ed3e5808-4809-4962-a447-56185cf7f7e1" providerId="ADAL" clId="{F6E6303A-8897-4ED4-B5DE-BA8CED51C4AE}" dt="2023-11-17T15:17:26.982" v="165" actId="478"/>
          <ac:spMkLst>
            <pc:docMk/>
            <pc:sldMk cId="1369072477" sldId="370"/>
            <ac:spMk id="5" creationId="{B26BD754-842A-C33D-0201-068A96D44607}"/>
          </ac:spMkLst>
        </pc:spChg>
        <pc:spChg chg="del mod">
          <ac:chgData name="Lisa Regan" userId="ed3e5808-4809-4962-a447-56185cf7f7e1" providerId="ADAL" clId="{F6E6303A-8897-4ED4-B5DE-BA8CED51C4AE}" dt="2023-11-17T15:17:14.783" v="162" actId="478"/>
          <ac:spMkLst>
            <pc:docMk/>
            <pc:sldMk cId="1369072477" sldId="370"/>
            <ac:spMk id="6" creationId="{1F81959D-F8A0-343C-4040-D370C933FE9D}"/>
          </ac:spMkLst>
        </pc:spChg>
        <pc:spChg chg="del">
          <ac:chgData name="Lisa Regan" userId="ed3e5808-4809-4962-a447-56185cf7f7e1" providerId="ADAL" clId="{F6E6303A-8897-4ED4-B5DE-BA8CED51C4AE}" dt="2023-11-17T15:17:20.882" v="163" actId="478"/>
          <ac:spMkLst>
            <pc:docMk/>
            <pc:sldMk cId="1369072477" sldId="370"/>
            <ac:spMk id="7" creationId="{1A2E9593-E8E5-6764-4354-1C63607D2C95}"/>
          </ac:spMkLst>
        </pc:spChg>
        <pc:spChg chg="del">
          <ac:chgData name="Lisa Regan" userId="ed3e5808-4809-4962-a447-56185cf7f7e1" providerId="ADAL" clId="{F6E6303A-8897-4ED4-B5DE-BA8CED51C4AE}" dt="2023-11-17T15:17:23.892" v="164" actId="478"/>
          <ac:spMkLst>
            <pc:docMk/>
            <pc:sldMk cId="1369072477" sldId="370"/>
            <ac:spMk id="8" creationId="{292AFDEB-6344-B25E-1218-93FB94D4F7CC}"/>
          </ac:spMkLst>
        </pc:spChg>
        <pc:spChg chg="add mod">
          <ac:chgData name="Lisa Regan" userId="ed3e5808-4809-4962-a447-56185cf7f7e1" providerId="ADAL" clId="{F6E6303A-8897-4ED4-B5DE-BA8CED51C4AE}" dt="2023-11-19T19:22:43.228" v="2115" actId="2711"/>
          <ac:spMkLst>
            <pc:docMk/>
            <pc:sldMk cId="1369072477" sldId="370"/>
            <ac:spMk id="9" creationId="{A97B7898-4641-2C3D-AED0-A2DE5CD78AF5}"/>
          </ac:spMkLst>
        </pc:spChg>
        <pc:spChg chg="add mod">
          <ac:chgData name="Lisa Regan" userId="ed3e5808-4809-4962-a447-56185cf7f7e1" providerId="ADAL" clId="{F6E6303A-8897-4ED4-B5DE-BA8CED51C4AE}" dt="2023-11-19T19:34:02.534" v="2254" actId="113"/>
          <ac:spMkLst>
            <pc:docMk/>
            <pc:sldMk cId="1369072477" sldId="370"/>
            <ac:spMk id="10" creationId="{87451323-DFB4-C0A2-ED08-B36DAD76FD38}"/>
          </ac:spMkLst>
        </pc:spChg>
        <pc:spChg chg="mod">
          <ac:chgData name="Lisa Regan" userId="ed3e5808-4809-4962-a447-56185cf7f7e1" providerId="ADAL" clId="{F6E6303A-8897-4ED4-B5DE-BA8CED51C4AE}" dt="2023-11-19T19:22:58.024" v="2117" actId="207"/>
          <ac:spMkLst>
            <pc:docMk/>
            <pc:sldMk cId="1369072477" sldId="370"/>
            <ac:spMk id="48" creationId="{C90BA445-F040-9D61-C577-C3927CB30DEB}"/>
          </ac:spMkLst>
        </pc:spChg>
        <pc:picChg chg="del">
          <ac:chgData name="Lisa Regan" userId="ed3e5808-4809-4962-a447-56185cf7f7e1" providerId="ADAL" clId="{F6E6303A-8897-4ED4-B5DE-BA8CED51C4AE}" dt="2023-11-17T15:17:04.404" v="160" actId="478"/>
          <ac:picMkLst>
            <pc:docMk/>
            <pc:sldMk cId="1369072477" sldId="370"/>
            <ac:picMk id="3" creationId="{C78941CF-364E-3803-7402-1E18C832F14C}"/>
          </ac:picMkLst>
        </pc:picChg>
        <pc:picChg chg="del">
          <ac:chgData name="Lisa Regan" userId="ed3e5808-4809-4962-a447-56185cf7f7e1" providerId="ADAL" clId="{F6E6303A-8897-4ED4-B5DE-BA8CED51C4AE}" dt="2023-11-17T15:17:02.874" v="159" actId="478"/>
          <ac:picMkLst>
            <pc:docMk/>
            <pc:sldMk cId="1369072477" sldId="370"/>
            <ac:picMk id="4" creationId="{66999DE7-9166-2987-44C2-49754562FDB6}"/>
          </ac:picMkLst>
        </pc:picChg>
      </pc:sldChg>
      <pc:sldChg chg="modSp add del mod">
        <pc:chgData name="Lisa Regan" userId="ed3e5808-4809-4962-a447-56185cf7f7e1" providerId="ADAL" clId="{F6E6303A-8897-4ED4-B5DE-BA8CED51C4AE}" dt="2023-11-17T22:21:49.175" v="998" actId="47"/>
        <pc:sldMkLst>
          <pc:docMk/>
          <pc:sldMk cId="1123159012" sldId="371"/>
        </pc:sldMkLst>
        <pc:spChg chg="mod">
          <ac:chgData name="Lisa Regan" userId="ed3e5808-4809-4962-a447-56185cf7f7e1" providerId="ADAL" clId="{F6E6303A-8897-4ED4-B5DE-BA8CED51C4AE}" dt="2023-11-17T18:21:33.626" v="545" actId="255"/>
          <ac:spMkLst>
            <pc:docMk/>
            <pc:sldMk cId="1123159012" sldId="371"/>
            <ac:spMk id="2" creationId="{F45A1272-0034-5F50-2A83-0D9BA0614FF3}"/>
          </ac:spMkLst>
        </pc:spChg>
      </pc:sldChg>
      <pc:sldChg chg="modSp add del mod ord setBg">
        <pc:chgData name="Lisa Regan" userId="ed3e5808-4809-4962-a447-56185cf7f7e1" providerId="ADAL" clId="{F6E6303A-8897-4ED4-B5DE-BA8CED51C4AE}" dt="2023-11-19T19:42:52.402" v="2366" actId="207"/>
        <pc:sldMkLst>
          <pc:docMk/>
          <pc:sldMk cId="254850763" sldId="372"/>
        </pc:sldMkLst>
        <pc:spChg chg="mod">
          <ac:chgData name="Lisa Regan" userId="ed3e5808-4809-4962-a447-56185cf7f7e1" providerId="ADAL" clId="{F6E6303A-8897-4ED4-B5DE-BA8CED51C4AE}" dt="2023-11-19T17:38:58.063" v="1789" actId="113"/>
          <ac:spMkLst>
            <pc:docMk/>
            <pc:sldMk cId="254850763" sldId="372"/>
            <ac:spMk id="2" creationId="{F45A1272-0034-5F50-2A83-0D9BA0614FF3}"/>
          </ac:spMkLst>
        </pc:spChg>
        <pc:spChg chg="mod">
          <ac:chgData name="Lisa Regan" userId="ed3e5808-4809-4962-a447-56185cf7f7e1" providerId="ADAL" clId="{F6E6303A-8897-4ED4-B5DE-BA8CED51C4AE}" dt="2023-11-17T18:22:11.235" v="556" actId="1076"/>
          <ac:spMkLst>
            <pc:docMk/>
            <pc:sldMk cId="254850763" sldId="372"/>
            <ac:spMk id="7" creationId="{1A2E9593-E8E5-6764-4354-1C63607D2C95}"/>
          </ac:spMkLst>
        </pc:spChg>
        <pc:spChg chg="mod">
          <ac:chgData name="Lisa Regan" userId="ed3e5808-4809-4962-a447-56185cf7f7e1" providerId="ADAL" clId="{F6E6303A-8897-4ED4-B5DE-BA8CED51C4AE}" dt="2023-11-19T19:42:52.402" v="2366" actId="207"/>
          <ac:spMkLst>
            <pc:docMk/>
            <pc:sldMk cId="254850763" sldId="372"/>
            <ac:spMk id="48" creationId="{C90BA445-F040-9D61-C577-C3927CB30DEB}"/>
          </ac:spMkLst>
        </pc:spChg>
      </pc:sldChg>
      <pc:sldChg chg="addSp delSp modSp add mod setBg">
        <pc:chgData name="Lisa Regan" userId="ed3e5808-4809-4962-a447-56185cf7f7e1" providerId="ADAL" clId="{F6E6303A-8897-4ED4-B5DE-BA8CED51C4AE}" dt="2023-11-19T19:28:43.416" v="2178" actId="207"/>
        <pc:sldMkLst>
          <pc:docMk/>
          <pc:sldMk cId="140818075" sldId="373"/>
        </pc:sldMkLst>
        <pc:spChg chg="del">
          <ac:chgData name="Lisa Regan" userId="ed3e5808-4809-4962-a447-56185cf7f7e1" providerId="ADAL" clId="{F6E6303A-8897-4ED4-B5DE-BA8CED51C4AE}" dt="2023-11-17T20:31:08.956" v="561" actId="478"/>
          <ac:spMkLst>
            <pc:docMk/>
            <pc:sldMk cId="140818075" sldId="373"/>
            <ac:spMk id="2" creationId="{F45A1272-0034-5F50-2A83-0D9BA0614FF3}"/>
          </ac:spMkLst>
        </pc:spChg>
        <pc:spChg chg="ord">
          <ac:chgData name="Lisa Regan" userId="ed3e5808-4809-4962-a447-56185cf7f7e1" providerId="ADAL" clId="{F6E6303A-8897-4ED4-B5DE-BA8CED51C4AE}" dt="2023-11-17T20:32:59.487" v="575" actId="26606"/>
          <ac:spMkLst>
            <pc:docMk/>
            <pc:sldMk cId="140818075" sldId="373"/>
            <ac:spMk id="7" creationId="{1A2E9593-E8E5-6764-4354-1C63607D2C95}"/>
          </ac:spMkLst>
        </pc:spChg>
        <pc:spChg chg="mod">
          <ac:chgData name="Lisa Regan" userId="ed3e5808-4809-4962-a447-56185cf7f7e1" providerId="ADAL" clId="{F6E6303A-8897-4ED4-B5DE-BA8CED51C4AE}" dt="2023-11-19T19:28:43.416" v="2178" actId="207"/>
          <ac:spMkLst>
            <pc:docMk/>
            <pc:sldMk cId="140818075" sldId="373"/>
            <ac:spMk id="48" creationId="{C90BA445-F040-9D61-C577-C3927CB30DEB}"/>
          </ac:spMkLst>
        </pc:spChg>
        <pc:spChg chg="add">
          <ac:chgData name="Lisa Regan" userId="ed3e5808-4809-4962-a447-56185cf7f7e1" providerId="ADAL" clId="{F6E6303A-8897-4ED4-B5DE-BA8CED51C4AE}" dt="2023-11-17T20:32:59.487" v="575" actId="26606"/>
          <ac:spMkLst>
            <pc:docMk/>
            <pc:sldMk cId="140818075" sldId="373"/>
            <ac:spMk id="1035" creationId="{5A0118C5-4F8D-4CF4-BADD-53FEACC6C42A}"/>
          </ac:spMkLst>
        </pc:spChg>
        <pc:grpChg chg="add">
          <ac:chgData name="Lisa Regan" userId="ed3e5808-4809-4962-a447-56185cf7f7e1" providerId="ADAL" clId="{F6E6303A-8897-4ED4-B5DE-BA8CED51C4AE}" dt="2023-11-17T20:32:59.487" v="575" actId="26606"/>
          <ac:grpSpMkLst>
            <pc:docMk/>
            <pc:sldMk cId="140818075" sldId="373"/>
            <ac:grpSpMk id="1037" creationId="{698DC1B4-9C49-491A-B0C4-CF9ABED0C7CE}"/>
          </ac:grpSpMkLst>
        </pc:grpChg>
        <pc:grpChg chg="add">
          <ac:chgData name="Lisa Regan" userId="ed3e5808-4809-4962-a447-56185cf7f7e1" providerId="ADAL" clId="{F6E6303A-8897-4ED4-B5DE-BA8CED51C4AE}" dt="2023-11-17T20:32:59.487" v="575" actId="26606"/>
          <ac:grpSpMkLst>
            <pc:docMk/>
            <pc:sldMk cId="140818075" sldId="373"/>
            <ac:grpSpMk id="1041" creationId="{E5C89038-920A-4C2C-96CF-80507027B69F}"/>
          </ac:grpSpMkLst>
        </pc:grpChg>
        <pc:grpChg chg="add">
          <ac:chgData name="Lisa Regan" userId="ed3e5808-4809-4962-a447-56185cf7f7e1" providerId="ADAL" clId="{F6E6303A-8897-4ED4-B5DE-BA8CED51C4AE}" dt="2023-11-17T20:32:59.487" v="575" actId="26606"/>
          <ac:grpSpMkLst>
            <pc:docMk/>
            <pc:sldMk cId="140818075" sldId="373"/>
            <ac:grpSpMk id="1045" creationId="{9A15111C-2752-4649-B55B-B93FF93F972D}"/>
          </ac:grpSpMkLst>
        </pc:grpChg>
        <pc:grpChg chg="add">
          <ac:chgData name="Lisa Regan" userId="ed3e5808-4809-4962-a447-56185cf7f7e1" providerId="ADAL" clId="{F6E6303A-8897-4ED4-B5DE-BA8CED51C4AE}" dt="2023-11-17T20:32:59.487" v="575" actId="26606"/>
          <ac:grpSpMkLst>
            <pc:docMk/>
            <pc:sldMk cId="140818075" sldId="373"/>
            <ac:grpSpMk id="1049" creationId="{582A903B-6B78-4F0A-B7C9-3D80499020B8}"/>
          </ac:grpSpMkLst>
        </pc:grpChg>
        <pc:picChg chg="ord">
          <ac:chgData name="Lisa Regan" userId="ed3e5808-4809-4962-a447-56185cf7f7e1" providerId="ADAL" clId="{F6E6303A-8897-4ED4-B5DE-BA8CED51C4AE}" dt="2023-11-17T20:32:59.487" v="575" actId="26606"/>
          <ac:picMkLst>
            <pc:docMk/>
            <pc:sldMk cId="140818075" sldId="373"/>
            <ac:picMk id="16" creationId="{99B6099B-D18D-4717-87FC-FD46AB4ED247}"/>
          </ac:picMkLst>
        </pc:picChg>
        <pc:picChg chg="add mod">
          <ac:chgData name="Lisa Regan" userId="ed3e5808-4809-4962-a447-56185cf7f7e1" providerId="ADAL" clId="{F6E6303A-8897-4ED4-B5DE-BA8CED51C4AE}" dt="2023-11-17T20:32:59.487" v="575" actId="26606"/>
          <ac:picMkLst>
            <pc:docMk/>
            <pc:sldMk cId="140818075" sldId="373"/>
            <ac:picMk id="1026" creationId="{E1A909DB-A329-FF76-58D1-EFF277A91B84}"/>
          </ac:picMkLst>
        </pc:picChg>
        <pc:picChg chg="add mod">
          <ac:chgData name="Lisa Regan" userId="ed3e5808-4809-4962-a447-56185cf7f7e1" providerId="ADAL" clId="{F6E6303A-8897-4ED4-B5DE-BA8CED51C4AE}" dt="2023-11-17T20:32:59.487" v="575" actId="26606"/>
          <ac:picMkLst>
            <pc:docMk/>
            <pc:sldMk cId="140818075" sldId="373"/>
            <ac:picMk id="1028" creationId="{D70CD8F2-C2B4-0EF4-C65C-5E533E3C0F74}"/>
          </ac:picMkLst>
        </pc:picChg>
        <pc:picChg chg="add mod ord">
          <ac:chgData name="Lisa Regan" userId="ed3e5808-4809-4962-a447-56185cf7f7e1" providerId="ADAL" clId="{F6E6303A-8897-4ED4-B5DE-BA8CED51C4AE}" dt="2023-11-17T20:32:59.487" v="575" actId="26606"/>
          <ac:picMkLst>
            <pc:docMk/>
            <pc:sldMk cId="140818075" sldId="373"/>
            <ac:picMk id="1030" creationId="{37AE0E38-B9F4-D0FF-A3F7-CA07E5A1E55C}"/>
          </ac:picMkLst>
        </pc:picChg>
      </pc:sldChg>
      <pc:sldChg chg="addSp delSp modSp add mod setBg">
        <pc:chgData name="Lisa Regan" userId="ed3e5808-4809-4962-a447-56185cf7f7e1" providerId="ADAL" clId="{F6E6303A-8897-4ED4-B5DE-BA8CED51C4AE}" dt="2023-11-19T19:28:14.628" v="2174"/>
        <pc:sldMkLst>
          <pc:docMk/>
          <pc:sldMk cId="43740732" sldId="374"/>
        </pc:sldMkLst>
        <pc:spChg chg="del mod">
          <ac:chgData name="Lisa Regan" userId="ed3e5808-4809-4962-a447-56185cf7f7e1" providerId="ADAL" clId="{F6E6303A-8897-4ED4-B5DE-BA8CED51C4AE}" dt="2023-11-17T20:56:14.012" v="665" actId="21"/>
          <ac:spMkLst>
            <pc:docMk/>
            <pc:sldMk cId="43740732" sldId="374"/>
            <ac:spMk id="2" creationId="{F45A1272-0034-5F50-2A83-0D9BA0614FF3}"/>
          </ac:spMkLst>
        </pc:spChg>
        <pc:spChg chg="add del mod">
          <ac:chgData name="Lisa Regan" userId="ed3e5808-4809-4962-a447-56185cf7f7e1" providerId="ADAL" clId="{F6E6303A-8897-4ED4-B5DE-BA8CED51C4AE}" dt="2023-11-17T20:56:19.807" v="667" actId="478"/>
          <ac:spMkLst>
            <pc:docMk/>
            <pc:sldMk cId="43740732" sldId="374"/>
            <ac:spMk id="3" creationId="{986BD9D3-A26F-4EFA-1871-1481E46C2EFD}"/>
          </ac:spMkLst>
        </pc:spChg>
        <pc:spChg chg="add del">
          <ac:chgData name="Lisa Regan" userId="ed3e5808-4809-4962-a447-56185cf7f7e1" providerId="ADAL" clId="{F6E6303A-8897-4ED4-B5DE-BA8CED51C4AE}" dt="2023-11-19T18:16:48.440" v="1995" actId="22"/>
          <ac:spMkLst>
            <pc:docMk/>
            <pc:sldMk cId="43740732" sldId="374"/>
            <ac:spMk id="3" creationId="{ECCB957F-AA3E-8859-0C45-3A320C303E00}"/>
          </ac:spMkLst>
        </pc:spChg>
        <pc:spChg chg="add del mod">
          <ac:chgData name="Lisa Regan" userId="ed3e5808-4809-4962-a447-56185cf7f7e1" providerId="ADAL" clId="{F6E6303A-8897-4ED4-B5DE-BA8CED51C4AE}" dt="2023-11-17T20:56:23.898" v="669" actId="478"/>
          <ac:spMkLst>
            <pc:docMk/>
            <pc:sldMk cId="43740732" sldId="374"/>
            <ac:spMk id="4" creationId="{FF23160A-5C32-7EB2-B1BB-D4D6F356B56B}"/>
          </ac:spMkLst>
        </pc:spChg>
        <pc:spChg chg="mod ord">
          <ac:chgData name="Lisa Regan" userId="ed3e5808-4809-4962-a447-56185cf7f7e1" providerId="ADAL" clId="{F6E6303A-8897-4ED4-B5DE-BA8CED51C4AE}" dt="2023-11-17T21:08:19.992" v="686" actId="26606"/>
          <ac:spMkLst>
            <pc:docMk/>
            <pc:sldMk cId="43740732" sldId="374"/>
            <ac:spMk id="7" creationId="{1A2E9593-E8E5-6764-4354-1C63607D2C95}"/>
          </ac:spMkLst>
        </pc:spChg>
        <pc:spChg chg="mod ord">
          <ac:chgData name="Lisa Regan" userId="ed3e5808-4809-4962-a447-56185cf7f7e1" providerId="ADAL" clId="{F6E6303A-8897-4ED4-B5DE-BA8CED51C4AE}" dt="2023-11-19T18:18:00.056" v="2035" actId="113"/>
          <ac:spMkLst>
            <pc:docMk/>
            <pc:sldMk cId="43740732" sldId="374"/>
            <ac:spMk id="48" creationId="{C90BA445-F040-9D61-C577-C3927CB30DEB}"/>
          </ac:spMkLst>
        </pc:spChg>
        <pc:spChg chg="add">
          <ac:chgData name="Lisa Regan" userId="ed3e5808-4809-4962-a447-56185cf7f7e1" providerId="ADAL" clId="{F6E6303A-8897-4ED4-B5DE-BA8CED51C4AE}" dt="2023-11-17T21:08:19.992" v="686" actId="26606"/>
          <ac:spMkLst>
            <pc:docMk/>
            <pc:sldMk cId="43740732" sldId="374"/>
            <ac:spMk id="2061" creationId="{71A784BF-09DB-448D-99FC-B49DFC6605D5}"/>
          </ac:spMkLst>
        </pc:spChg>
        <pc:spChg chg="add">
          <ac:chgData name="Lisa Regan" userId="ed3e5808-4809-4962-a447-56185cf7f7e1" providerId="ADAL" clId="{F6E6303A-8897-4ED4-B5DE-BA8CED51C4AE}" dt="2023-11-17T21:08:19.992" v="686" actId="26606"/>
          <ac:spMkLst>
            <pc:docMk/>
            <pc:sldMk cId="43740732" sldId="374"/>
            <ac:spMk id="2063" creationId="{917859B3-4C91-478D-929D-BB6433F90849}"/>
          </ac:spMkLst>
        </pc:spChg>
        <pc:spChg chg="add">
          <ac:chgData name="Lisa Regan" userId="ed3e5808-4809-4962-a447-56185cf7f7e1" providerId="ADAL" clId="{F6E6303A-8897-4ED4-B5DE-BA8CED51C4AE}" dt="2023-11-17T21:08:19.992" v="686" actId="26606"/>
          <ac:spMkLst>
            <pc:docMk/>
            <pc:sldMk cId="43740732" sldId="374"/>
            <ac:spMk id="2065" creationId="{6283FBD2-A663-469F-855C-06D86E3C1161}"/>
          </ac:spMkLst>
        </pc:spChg>
        <pc:spChg chg="add">
          <ac:chgData name="Lisa Regan" userId="ed3e5808-4809-4962-a447-56185cf7f7e1" providerId="ADAL" clId="{F6E6303A-8897-4ED4-B5DE-BA8CED51C4AE}" dt="2023-11-17T21:08:19.992" v="686" actId="26606"/>
          <ac:spMkLst>
            <pc:docMk/>
            <pc:sldMk cId="43740732" sldId="374"/>
            <ac:spMk id="2067" creationId="{8A1279FC-7441-4E55-B082-2774E6316482}"/>
          </ac:spMkLst>
        </pc:spChg>
        <pc:picChg chg="ord">
          <ac:chgData name="Lisa Regan" userId="ed3e5808-4809-4962-a447-56185cf7f7e1" providerId="ADAL" clId="{F6E6303A-8897-4ED4-B5DE-BA8CED51C4AE}" dt="2023-11-17T21:08:19.992" v="686" actId="26606"/>
          <ac:picMkLst>
            <pc:docMk/>
            <pc:sldMk cId="43740732" sldId="374"/>
            <ac:picMk id="16" creationId="{99B6099B-D18D-4717-87FC-FD46AB4ED247}"/>
          </ac:picMkLst>
        </pc:picChg>
        <pc:picChg chg="add mod">
          <ac:chgData name="Lisa Regan" userId="ed3e5808-4809-4962-a447-56185cf7f7e1" providerId="ADAL" clId="{F6E6303A-8897-4ED4-B5DE-BA8CED51C4AE}" dt="2023-11-17T21:08:19.992" v="686" actId="26606"/>
          <ac:picMkLst>
            <pc:docMk/>
            <pc:sldMk cId="43740732" sldId="374"/>
            <ac:picMk id="2050" creationId="{6BCDC500-B2CF-D9C2-797D-5196818561A2}"/>
          </ac:picMkLst>
        </pc:picChg>
        <pc:picChg chg="add del mod">
          <ac:chgData name="Lisa Regan" userId="ed3e5808-4809-4962-a447-56185cf7f7e1" providerId="ADAL" clId="{F6E6303A-8897-4ED4-B5DE-BA8CED51C4AE}" dt="2023-11-17T21:08:14.200" v="684" actId="478"/>
          <ac:picMkLst>
            <pc:docMk/>
            <pc:sldMk cId="43740732" sldId="374"/>
            <ac:picMk id="2052" creationId="{C961A000-29A2-5CB5-1553-F06B5D3A8607}"/>
          </ac:picMkLst>
        </pc:picChg>
        <pc:picChg chg="add mod">
          <ac:chgData name="Lisa Regan" userId="ed3e5808-4809-4962-a447-56185cf7f7e1" providerId="ADAL" clId="{F6E6303A-8897-4ED4-B5DE-BA8CED51C4AE}" dt="2023-11-17T21:08:19.992" v="686" actId="26606"/>
          <ac:picMkLst>
            <pc:docMk/>
            <pc:sldMk cId="43740732" sldId="374"/>
            <ac:picMk id="2054" creationId="{0652111D-1948-6DFA-1C3B-350E94097E1C}"/>
          </ac:picMkLst>
        </pc:picChg>
        <pc:picChg chg="add mod">
          <ac:chgData name="Lisa Regan" userId="ed3e5808-4809-4962-a447-56185cf7f7e1" providerId="ADAL" clId="{F6E6303A-8897-4ED4-B5DE-BA8CED51C4AE}" dt="2023-11-17T21:08:19.992" v="686" actId="26606"/>
          <ac:picMkLst>
            <pc:docMk/>
            <pc:sldMk cId="43740732" sldId="374"/>
            <ac:picMk id="2056" creationId="{F6605382-672B-D796-4E3D-7574151A439C}"/>
          </ac:picMkLst>
        </pc:picChg>
      </pc:sldChg>
      <pc:sldChg chg="addSp delSp modSp add mod setBg">
        <pc:chgData name="Lisa Regan" userId="ed3e5808-4809-4962-a447-56185cf7f7e1" providerId="ADAL" clId="{F6E6303A-8897-4ED4-B5DE-BA8CED51C4AE}" dt="2023-11-19T19:41:13.379" v="2364" actId="113"/>
        <pc:sldMkLst>
          <pc:docMk/>
          <pc:sldMk cId="2951066150" sldId="375"/>
        </pc:sldMkLst>
        <pc:spChg chg="add mod">
          <ac:chgData name="Lisa Regan" userId="ed3e5808-4809-4962-a447-56185cf7f7e1" providerId="ADAL" clId="{F6E6303A-8897-4ED4-B5DE-BA8CED51C4AE}" dt="2023-11-19T18:15:07.122" v="1977" actId="1076"/>
          <ac:spMkLst>
            <pc:docMk/>
            <pc:sldMk cId="2951066150" sldId="375"/>
            <ac:spMk id="2" creationId="{79CE37AA-CBFA-8A50-A10A-131A50C81990}"/>
          </ac:spMkLst>
        </pc:spChg>
        <pc:spChg chg="del">
          <ac:chgData name="Lisa Regan" userId="ed3e5808-4809-4962-a447-56185cf7f7e1" providerId="ADAL" clId="{F6E6303A-8897-4ED4-B5DE-BA8CED51C4AE}" dt="2023-11-17T21:08:52.812" v="689" actId="478"/>
          <ac:spMkLst>
            <pc:docMk/>
            <pc:sldMk cId="2951066150" sldId="375"/>
            <ac:spMk id="2" creationId="{F45A1272-0034-5F50-2A83-0D9BA0614FF3}"/>
          </ac:spMkLst>
        </pc:spChg>
        <pc:spChg chg="add mod">
          <ac:chgData name="Lisa Regan" userId="ed3e5808-4809-4962-a447-56185cf7f7e1" providerId="ADAL" clId="{F6E6303A-8897-4ED4-B5DE-BA8CED51C4AE}" dt="2023-11-19T19:41:13.379" v="2364" actId="113"/>
          <ac:spMkLst>
            <pc:docMk/>
            <pc:sldMk cId="2951066150" sldId="375"/>
            <ac:spMk id="3" creationId="{A0F2FDBA-3421-1B9A-A132-9A53141FBF66}"/>
          </ac:spMkLst>
        </pc:spChg>
        <pc:spChg chg="del">
          <ac:chgData name="Lisa Regan" userId="ed3e5808-4809-4962-a447-56185cf7f7e1" providerId="ADAL" clId="{F6E6303A-8897-4ED4-B5DE-BA8CED51C4AE}" dt="2023-11-17T21:08:36.278" v="688" actId="478"/>
          <ac:spMkLst>
            <pc:docMk/>
            <pc:sldMk cId="2951066150" sldId="375"/>
            <ac:spMk id="7" creationId="{1A2E9593-E8E5-6764-4354-1C63607D2C95}"/>
          </ac:spMkLst>
        </pc:spChg>
        <pc:spChg chg="mod">
          <ac:chgData name="Lisa Regan" userId="ed3e5808-4809-4962-a447-56185cf7f7e1" providerId="ADAL" clId="{F6E6303A-8897-4ED4-B5DE-BA8CED51C4AE}" dt="2023-11-19T19:27:17.606" v="2153" actId="207"/>
          <ac:spMkLst>
            <pc:docMk/>
            <pc:sldMk cId="2951066150" sldId="375"/>
            <ac:spMk id="48" creationId="{C90BA445-F040-9D61-C577-C3927CB30DEB}"/>
          </ac:spMkLst>
        </pc:spChg>
        <pc:picChg chg="add mod">
          <ac:chgData name="Lisa Regan" userId="ed3e5808-4809-4962-a447-56185cf7f7e1" providerId="ADAL" clId="{F6E6303A-8897-4ED4-B5DE-BA8CED51C4AE}" dt="2023-11-17T21:21:55.022" v="694" actId="1076"/>
          <ac:picMkLst>
            <pc:docMk/>
            <pc:sldMk cId="2951066150" sldId="375"/>
            <ac:picMk id="4" creationId="{B58A746C-8817-BB35-8F8F-726F8C16CE6D}"/>
          </ac:picMkLst>
        </pc:picChg>
      </pc:sldChg>
      <pc:sldChg chg="addSp delSp modSp add mod setBg">
        <pc:chgData name="Lisa Regan" userId="ed3e5808-4809-4962-a447-56185cf7f7e1" providerId="ADAL" clId="{F6E6303A-8897-4ED4-B5DE-BA8CED51C4AE}" dt="2023-11-19T19:38:13.871" v="2280" actId="113"/>
        <pc:sldMkLst>
          <pc:docMk/>
          <pc:sldMk cId="180808127" sldId="376"/>
        </pc:sldMkLst>
        <pc:spChg chg="mod">
          <ac:chgData name="Lisa Regan" userId="ed3e5808-4809-4962-a447-56185cf7f7e1" providerId="ADAL" clId="{F6E6303A-8897-4ED4-B5DE-BA8CED51C4AE}" dt="2023-11-19T19:38:13.871" v="2280" actId="113"/>
          <ac:spMkLst>
            <pc:docMk/>
            <pc:sldMk cId="180808127" sldId="376"/>
            <ac:spMk id="48" creationId="{C90BA445-F040-9D61-C577-C3927CB30DEB}"/>
          </ac:spMkLst>
        </pc:spChg>
        <pc:spChg chg="add">
          <ac:chgData name="Lisa Regan" userId="ed3e5808-4809-4962-a447-56185cf7f7e1" providerId="ADAL" clId="{F6E6303A-8897-4ED4-B5DE-BA8CED51C4AE}" dt="2023-11-17T21:48:39.251" v="710" actId="26606"/>
          <ac:spMkLst>
            <pc:docMk/>
            <pc:sldMk cId="180808127" sldId="376"/>
            <ac:spMk id="3079" creationId="{7B4F6806-5898-4FE8-B610-A058C8B8470A}"/>
          </ac:spMkLst>
        </pc:spChg>
        <pc:picChg chg="add mod ord">
          <ac:chgData name="Lisa Regan" userId="ed3e5808-4809-4962-a447-56185cf7f7e1" providerId="ADAL" clId="{F6E6303A-8897-4ED4-B5DE-BA8CED51C4AE}" dt="2023-11-17T21:48:39.251" v="710" actId="26606"/>
          <ac:picMkLst>
            <pc:docMk/>
            <pc:sldMk cId="180808127" sldId="376"/>
            <ac:picMk id="3" creationId="{D3C566EB-6E25-805B-4D6E-127ED3211433}"/>
          </ac:picMkLst>
        </pc:picChg>
        <pc:picChg chg="del">
          <ac:chgData name="Lisa Regan" userId="ed3e5808-4809-4962-a447-56185cf7f7e1" providerId="ADAL" clId="{F6E6303A-8897-4ED4-B5DE-BA8CED51C4AE}" dt="2023-11-17T21:22:11.037" v="696" actId="478"/>
          <ac:picMkLst>
            <pc:docMk/>
            <pc:sldMk cId="180808127" sldId="376"/>
            <ac:picMk id="4" creationId="{B58A746C-8817-BB35-8F8F-726F8C16CE6D}"/>
          </ac:picMkLst>
        </pc:picChg>
        <pc:picChg chg="add mod">
          <ac:chgData name="Lisa Regan" userId="ed3e5808-4809-4962-a447-56185cf7f7e1" providerId="ADAL" clId="{F6E6303A-8897-4ED4-B5DE-BA8CED51C4AE}" dt="2023-11-17T21:48:39.251" v="710" actId="26606"/>
          <ac:picMkLst>
            <pc:docMk/>
            <pc:sldMk cId="180808127" sldId="376"/>
            <ac:picMk id="6" creationId="{93EC6F53-9ABC-10AB-3905-5F404229094F}"/>
          </ac:picMkLst>
        </pc:picChg>
        <pc:picChg chg="ord">
          <ac:chgData name="Lisa Regan" userId="ed3e5808-4809-4962-a447-56185cf7f7e1" providerId="ADAL" clId="{F6E6303A-8897-4ED4-B5DE-BA8CED51C4AE}" dt="2023-11-17T21:48:39.251" v="710" actId="26606"/>
          <ac:picMkLst>
            <pc:docMk/>
            <pc:sldMk cId="180808127" sldId="376"/>
            <ac:picMk id="16" creationId="{99B6099B-D18D-4717-87FC-FD46AB4ED247}"/>
          </ac:picMkLst>
        </pc:picChg>
        <pc:picChg chg="add mod">
          <ac:chgData name="Lisa Regan" userId="ed3e5808-4809-4962-a447-56185cf7f7e1" providerId="ADAL" clId="{F6E6303A-8897-4ED4-B5DE-BA8CED51C4AE}" dt="2023-11-17T21:48:39.251" v="710" actId="26606"/>
          <ac:picMkLst>
            <pc:docMk/>
            <pc:sldMk cId="180808127" sldId="376"/>
            <ac:picMk id="3074" creationId="{5F6FE073-BAEC-885E-A0A7-C1A6547041DD}"/>
          </ac:picMkLst>
        </pc:picChg>
      </pc:sldChg>
      <pc:sldChg chg="addSp delSp modSp add mod setBg">
        <pc:chgData name="Lisa Regan" userId="ed3e5808-4809-4962-a447-56185cf7f7e1" providerId="ADAL" clId="{F6E6303A-8897-4ED4-B5DE-BA8CED51C4AE}" dt="2023-11-19T19:43:16.480" v="2372" actId="207"/>
        <pc:sldMkLst>
          <pc:docMk/>
          <pc:sldMk cId="3813406595" sldId="377"/>
        </pc:sldMkLst>
        <pc:spChg chg="mod">
          <ac:chgData name="Lisa Regan" userId="ed3e5808-4809-4962-a447-56185cf7f7e1" providerId="ADAL" clId="{F6E6303A-8897-4ED4-B5DE-BA8CED51C4AE}" dt="2023-11-19T18:09:50.267" v="1962" actId="255"/>
          <ac:spMkLst>
            <pc:docMk/>
            <pc:sldMk cId="3813406595" sldId="377"/>
            <ac:spMk id="2" creationId="{F45A1272-0034-5F50-2A83-0D9BA0614FF3}"/>
          </ac:spMkLst>
        </pc:spChg>
        <pc:spChg chg="add mod">
          <ac:chgData name="Lisa Regan" userId="ed3e5808-4809-4962-a447-56185cf7f7e1" providerId="ADAL" clId="{F6E6303A-8897-4ED4-B5DE-BA8CED51C4AE}" dt="2023-11-19T18:09:55.341" v="1963" actId="113"/>
          <ac:spMkLst>
            <pc:docMk/>
            <pc:sldMk cId="3813406595" sldId="377"/>
            <ac:spMk id="3" creationId="{2B91C44D-B744-760D-8A37-58736B2B3921}"/>
          </ac:spMkLst>
        </pc:spChg>
        <pc:spChg chg="add mod">
          <ac:chgData name="Lisa Regan" userId="ed3e5808-4809-4962-a447-56185cf7f7e1" providerId="ADAL" clId="{F6E6303A-8897-4ED4-B5DE-BA8CED51C4AE}" dt="2023-11-19T19:19:35.185" v="2094" actId="20577"/>
          <ac:spMkLst>
            <pc:docMk/>
            <pc:sldMk cId="3813406595" sldId="377"/>
            <ac:spMk id="5" creationId="{8B3868EE-8B41-7BC8-7291-C684C2BE2915}"/>
          </ac:spMkLst>
        </pc:spChg>
        <pc:spChg chg="del">
          <ac:chgData name="Lisa Regan" userId="ed3e5808-4809-4962-a447-56185cf7f7e1" providerId="ADAL" clId="{F6E6303A-8897-4ED4-B5DE-BA8CED51C4AE}" dt="2023-11-17T21:59:04.775" v="717" actId="478"/>
          <ac:spMkLst>
            <pc:docMk/>
            <pc:sldMk cId="3813406595" sldId="377"/>
            <ac:spMk id="7" creationId="{1A2E9593-E8E5-6764-4354-1C63607D2C95}"/>
          </ac:spMkLst>
        </pc:spChg>
        <pc:spChg chg="mod">
          <ac:chgData name="Lisa Regan" userId="ed3e5808-4809-4962-a447-56185cf7f7e1" providerId="ADAL" clId="{F6E6303A-8897-4ED4-B5DE-BA8CED51C4AE}" dt="2023-11-19T19:43:16.480" v="2372" actId="207"/>
          <ac:spMkLst>
            <pc:docMk/>
            <pc:sldMk cId="3813406595" sldId="377"/>
            <ac:spMk id="48" creationId="{C90BA445-F040-9D61-C577-C3927CB30DEB}"/>
          </ac:spMkLst>
        </pc:spChg>
      </pc:sldChg>
      <pc:sldChg chg="addSp delSp modSp add mod setBg">
        <pc:chgData name="Lisa Regan" userId="ed3e5808-4809-4962-a447-56185cf7f7e1" providerId="ADAL" clId="{F6E6303A-8897-4ED4-B5DE-BA8CED51C4AE}" dt="2023-11-19T19:53:25.322" v="2502" actId="14100"/>
        <pc:sldMkLst>
          <pc:docMk/>
          <pc:sldMk cId="259369375" sldId="378"/>
        </pc:sldMkLst>
        <pc:spChg chg="del">
          <ac:chgData name="Lisa Regan" userId="ed3e5808-4809-4962-a447-56185cf7f7e1" providerId="ADAL" clId="{F6E6303A-8897-4ED4-B5DE-BA8CED51C4AE}" dt="2023-11-17T22:08:15.501" v="730" actId="478"/>
          <ac:spMkLst>
            <pc:docMk/>
            <pc:sldMk cId="259369375" sldId="378"/>
            <ac:spMk id="2" creationId="{F45A1272-0034-5F50-2A83-0D9BA0614FF3}"/>
          </ac:spMkLst>
        </pc:spChg>
        <pc:spChg chg="del">
          <ac:chgData name="Lisa Regan" userId="ed3e5808-4809-4962-a447-56185cf7f7e1" providerId="ADAL" clId="{F6E6303A-8897-4ED4-B5DE-BA8CED51C4AE}" dt="2023-11-17T22:08:18.474" v="731" actId="478"/>
          <ac:spMkLst>
            <pc:docMk/>
            <pc:sldMk cId="259369375" sldId="378"/>
            <ac:spMk id="3" creationId="{2B91C44D-B744-760D-8A37-58736B2B3921}"/>
          </ac:spMkLst>
        </pc:spChg>
        <pc:spChg chg="add mod">
          <ac:chgData name="Lisa Regan" userId="ed3e5808-4809-4962-a447-56185cf7f7e1" providerId="ADAL" clId="{F6E6303A-8897-4ED4-B5DE-BA8CED51C4AE}" dt="2023-11-19T19:53:25.322" v="2502" actId="14100"/>
          <ac:spMkLst>
            <pc:docMk/>
            <pc:sldMk cId="259369375" sldId="378"/>
            <ac:spMk id="4" creationId="{A54764E4-535F-6361-6B65-5FB23B1E46B7}"/>
          </ac:spMkLst>
        </pc:spChg>
        <pc:spChg chg="mod">
          <ac:chgData name="Lisa Regan" userId="ed3e5808-4809-4962-a447-56185cf7f7e1" providerId="ADAL" clId="{F6E6303A-8897-4ED4-B5DE-BA8CED51C4AE}" dt="2023-11-19T19:44:05.547" v="2376" actId="207"/>
          <ac:spMkLst>
            <pc:docMk/>
            <pc:sldMk cId="259369375" sldId="378"/>
            <ac:spMk id="48" creationId="{C90BA445-F040-9D61-C577-C3927CB30DEB}"/>
          </ac:spMkLst>
        </pc:spChg>
      </pc:sldChg>
      <pc:sldChg chg="addSp delSp modSp add del mod">
        <pc:chgData name="Lisa Regan" userId="ed3e5808-4809-4962-a447-56185cf7f7e1" providerId="ADAL" clId="{F6E6303A-8897-4ED4-B5DE-BA8CED51C4AE}" dt="2023-11-17T22:15:57.789" v="826" actId="47"/>
        <pc:sldMkLst>
          <pc:docMk/>
          <pc:sldMk cId="3236142602" sldId="379"/>
        </pc:sldMkLst>
        <pc:spChg chg="del">
          <ac:chgData name="Lisa Regan" userId="ed3e5808-4809-4962-a447-56185cf7f7e1" providerId="ADAL" clId="{F6E6303A-8897-4ED4-B5DE-BA8CED51C4AE}" dt="2023-11-17T22:08:57.092" v="797" actId="478"/>
          <ac:spMkLst>
            <pc:docMk/>
            <pc:sldMk cId="3236142602" sldId="379"/>
            <ac:spMk id="2" creationId="{F45A1272-0034-5F50-2A83-0D9BA0614FF3}"/>
          </ac:spMkLst>
        </pc:spChg>
        <pc:spChg chg="add mod">
          <ac:chgData name="Lisa Regan" userId="ed3e5808-4809-4962-a447-56185cf7f7e1" providerId="ADAL" clId="{F6E6303A-8897-4ED4-B5DE-BA8CED51C4AE}" dt="2023-11-17T22:11:32.272" v="821" actId="1076"/>
          <ac:spMkLst>
            <pc:docMk/>
            <pc:sldMk cId="3236142602" sldId="379"/>
            <ac:spMk id="3" creationId="{9FC7F916-3329-8976-4603-BD4955FBB12E}"/>
          </ac:spMkLst>
        </pc:spChg>
        <pc:spChg chg="del">
          <ac:chgData name="Lisa Regan" userId="ed3e5808-4809-4962-a447-56185cf7f7e1" providerId="ADAL" clId="{F6E6303A-8897-4ED4-B5DE-BA8CED51C4AE}" dt="2023-11-17T22:08:55.273" v="796" actId="478"/>
          <ac:spMkLst>
            <pc:docMk/>
            <pc:sldMk cId="3236142602" sldId="379"/>
            <ac:spMk id="7" creationId="{1A2E9593-E8E5-6764-4354-1C63607D2C95}"/>
          </ac:spMkLst>
        </pc:spChg>
      </pc:sldChg>
      <pc:sldChg chg="add del">
        <pc:chgData name="Lisa Regan" userId="ed3e5808-4809-4962-a447-56185cf7f7e1" providerId="ADAL" clId="{F6E6303A-8897-4ED4-B5DE-BA8CED51C4AE}" dt="2023-11-17T22:15:47.250" v="825" actId="47"/>
        <pc:sldMkLst>
          <pc:docMk/>
          <pc:sldMk cId="2609393487" sldId="380"/>
        </pc:sldMkLst>
      </pc:sldChg>
      <pc:sldChg chg="delSp add setBg delDesignElem">
        <pc:chgData name="Lisa Regan" userId="ed3e5808-4809-4962-a447-56185cf7f7e1" providerId="ADAL" clId="{F6E6303A-8897-4ED4-B5DE-BA8CED51C4AE}" dt="2023-11-19T19:26:03.323" v="2148"/>
        <pc:sldMkLst>
          <pc:docMk/>
          <pc:sldMk cId="575487268" sldId="396"/>
        </pc:sldMkLst>
        <pc:spChg chg="del">
          <ac:chgData name="Lisa Regan" userId="ed3e5808-4809-4962-a447-56185cf7f7e1" providerId="ADAL" clId="{F6E6303A-8897-4ED4-B5DE-BA8CED51C4AE}" dt="2023-11-17T22:15:44.527" v="824"/>
          <ac:spMkLst>
            <pc:docMk/>
            <pc:sldMk cId="575487268" sldId="396"/>
            <ac:spMk id="2055" creationId="{A8384FB5-9ADC-4DDC-881B-597D56F5B15D}"/>
          </ac:spMkLst>
        </pc:spChg>
        <pc:spChg chg="del">
          <ac:chgData name="Lisa Regan" userId="ed3e5808-4809-4962-a447-56185cf7f7e1" providerId="ADAL" clId="{F6E6303A-8897-4ED4-B5DE-BA8CED51C4AE}" dt="2023-11-17T22:15:44.527" v="824"/>
          <ac:spMkLst>
            <pc:docMk/>
            <pc:sldMk cId="575487268" sldId="396"/>
            <ac:spMk id="2057" creationId="{91E5A9A7-95C6-4F4F-B00E-C82E07FE62EF}"/>
          </ac:spMkLst>
        </pc:spChg>
        <pc:spChg chg="del">
          <ac:chgData name="Lisa Regan" userId="ed3e5808-4809-4962-a447-56185cf7f7e1" providerId="ADAL" clId="{F6E6303A-8897-4ED4-B5DE-BA8CED51C4AE}" dt="2023-11-17T22:15:44.527" v="824"/>
          <ac:spMkLst>
            <pc:docMk/>
            <pc:sldMk cId="575487268" sldId="396"/>
            <ac:spMk id="2059" creationId="{D07DD2DE-F619-49DD-B5E7-03A290FF4ED1}"/>
          </ac:spMkLst>
        </pc:spChg>
        <pc:spChg chg="del">
          <ac:chgData name="Lisa Regan" userId="ed3e5808-4809-4962-a447-56185cf7f7e1" providerId="ADAL" clId="{F6E6303A-8897-4ED4-B5DE-BA8CED51C4AE}" dt="2023-11-17T22:15:44.527" v="824"/>
          <ac:spMkLst>
            <pc:docMk/>
            <pc:sldMk cId="575487268" sldId="396"/>
            <ac:spMk id="2061" creationId="{85149191-5F60-4A28-AAFF-039F96B0F3EC}"/>
          </ac:spMkLst>
        </pc:spChg>
        <pc:spChg chg="del">
          <ac:chgData name="Lisa Regan" userId="ed3e5808-4809-4962-a447-56185cf7f7e1" providerId="ADAL" clId="{F6E6303A-8897-4ED4-B5DE-BA8CED51C4AE}" dt="2023-11-17T22:15:44.527" v="824"/>
          <ac:spMkLst>
            <pc:docMk/>
            <pc:sldMk cId="575487268" sldId="396"/>
            <ac:spMk id="2063" creationId="{F8260ED5-17F7-4158-B241-D51DD4CF1B7E}"/>
          </ac:spMkLst>
        </pc:spChg>
      </pc:sldChg>
      <pc:sldChg chg="modSp add del mod">
        <pc:chgData name="Lisa Regan" userId="ed3e5808-4809-4962-a447-56185cf7f7e1" providerId="ADAL" clId="{F6E6303A-8897-4ED4-B5DE-BA8CED51C4AE}" dt="2023-11-19T18:15:09.962" v="1978" actId="47"/>
        <pc:sldMkLst>
          <pc:docMk/>
          <pc:sldMk cId="3493149880" sldId="397"/>
        </pc:sldMkLst>
        <pc:spChg chg="mod">
          <ac:chgData name="Lisa Regan" userId="ed3e5808-4809-4962-a447-56185cf7f7e1" providerId="ADAL" clId="{F6E6303A-8897-4ED4-B5DE-BA8CED51C4AE}" dt="2023-11-17T22:23:38.291" v="1041" actId="1076"/>
          <ac:spMkLst>
            <pc:docMk/>
            <pc:sldMk cId="3493149880" sldId="397"/>
            <ac:spMk id="4" creationId="{A54764E4-535F-6361-6B65-5FB23B1E46B7}"/>
          </ac:spMkLst>
        </pc:spChg>
      </pc:sldChg>
      <pc:sldChg chg="addSp delSp modSp add del mod setBg">
        <pc:chgData name="Lisa Regan" userId="ed3e5808-4809-4962-a447-56185cf7f7e1" providerId="ADAL" clId="{F6E6303A-8897-4ED4-B5DE-BA8CED51C4AE}" dt="2023-11-19T19:38:43.387" v="2281" actId="47"/>
        <pc:sldMkLst>
          <pc:docMk/>
          <pc:sldMk cId="3395059634" sldId="398"/>
        </pc:sldMkLst>
        <pc:spChg chg="add mod">
          <ac:chgData name="Lisa Regan" userId="ed3e5808-4809-4962-a447-56185cf7f7e1" providerId="ADAL" clId="{F6E6303A-8897-4ED4-B5DE-BA8CED51C4AE}" dt="2023-11-19T18:15:23.515" v="1979" actId="113"/>
          <ac:spMkLst>
            <pc:docMk/>
            <pc:sldMk cId="3395059634" sldId="398"/>
            <ac:spMk id="2" creationId="{75EDCF88-9801-1D57-ECA0-BF0F03ED3125}"/>
          </ac:spMkLst>
        </pc:spChg>
        <pc:spChg chg="mod">
          <ac:chgData name="Lisa Regan" userId="ed3e5808-4809-4962-a447-56185cf7f7e1" providerId="ADAL" clId="{F6E6303A-8897-4ED4-B5DE-BA8CED51C4AE}" dt="2023-11-19T19:28:03.473" v="2172" actId="207"/>
          <ac:spMkLst>
            <pc:docMk/>
            <pc:sldMk cId="3395059634" sldId="398"/>
            <ac:spMk id="48" creationId="{C90BA445-F040-9D61-C577-C3927CB30DEB}"/>
          </ac:spMkLst>
        </pc:spChg>
        <pc:picChg chg="del">
          <ac:chgData name="Lisa Regan" userId="ed3e5808-4809-4962-a447-56185cf7f7e1" providerId="ADAL" clId="{F6E6303A-8897-4ED4-B5DE-BA8CED51C4AE}" dt="2023-11-17T22:24:08.078" v="1043" actId="478"/>
          <ac:picMkLst>
            <pc:docMk/>
            <pc:sldMk cId="3395059634" sldId="398"/>
            <ac:picMk id="4" creationId="{B58A746C-8817-BB35-8F8F-726F8C16CE6D}"/>
          </ac:picMkLst>
        </pc:picChg>
      </pc:sldChg>
      <pc:sldChg chg="addSp delSp modSp add mod setBg">
        <pc:chgData name="Lisa Regan" userId="ed3e5808-4809-4962-a447-56185cf7f7e1" providerId="ADAL" clId="{F6E6303A-8897-4ED4-B5DE-BA8CED51C4AE}" dt="2023-11-19T19:34:43.236" v="2255" actId="14100"/>
        <pc:sldMkLst>
          <pc:docMk/>
          <pc:sldMk cId="564941465" sldId="399"/>
        </pc:sldMkLst>
        <pc:spChg chg="add mod">
          <ac:chgData name="Lisa Regan" userId="ed3e5808-4809-4962-a447-56185cf7f7e1" providerId="ADAL" clId="{F6E6303A-8897-4ED4-B5DE-BA8CED51C4AE}" dt="2023-11-19T19:34:43.236" v="2255" actId="14100"/>
          <ac:spMkLst>
            <pc:docMk/>
            <pc:sldMk cId="564941465" sldId="399"/>
            <ac:spMk id="2" creationId="{6F1FA6C8-8B64-7FA3-04D0-2754F70F4DA1}"/>
          </ac:spMkLst>
        </pc:spChg>
        <pc:spChg chg="del">
          <ac:chgData name="Lisa Regan" userId="ed3e5808-4809-4962-a447-56185cf7f7e1" providerId="ADAL" clId="{F6E6303A-8897-4ED4-B5DE-BA8CED51C4AE}" dt="2023-11-17T22:37:23.370" v="1275" actId="478"/>
          <ac:spMkLst>
            <pc:docMk/>
            <pc:sldMk cId="564941465" sldId="399"/>
            <ac:spMk id="6" creationId="{1F81959D-F8A0-343C-4040-D370C933FE9D}"/>
          </ac:spMkLst>
        </pc:spChg>
        <pc:spChg chg="mod">
          <ac:chgData name="Lisa Regan" userId="ed3e5808-4809-4962-a447-56185cf7f7e1" providerId="ADAL" clId="{F6E6303A-8897-4ED4-B5DE-BA8CED51C4AE}" dt="2023-11-19T19:25:17.744" v="2142" actId="207"/>
          <ac:spMkLst>
            <pc:docMk/>
            <pc:sldMk cId="564941465" sldId="399"/>
            <ac:spMk id="7" creationId="{1A2E9593-E8E5-6764-4354-1C63607D2C95}"/>
          </ac:spMkLst>
        </pc:spChg>
        <pc:spChg chg="mod">
          <ac:chgData name="Lisa Regan" userId="ed3e5808-4809-4962-a447-56185cf7f7e1" providerId="ADAL" clId="{F6E6303A-8897-4ED4-B5DE-BA8CED51C4AE}" dt="2023-11-19T19:25:25.573" v="2144" actId="207"/>
          <ac:spMkLst>
            <pc:docMk/>
            <pc:sldMk cId="564941465" sldId="399"/>
            <ac:spMk id="48" creationId="{C90BA445-F040-9D61-C577-C3927CB30DEB}"/>
          </ac:spMkLst>
        </pc:spChg>
        <pc:picChg chg="del">
          <ac:chgData name="Lisa Regan" userId="ed3e5808-4809-4962-a447-56185cf7f7e1" providerId="ADAL" clId="{F6E6303A-8897-4ED4-B5DE-BA8CED51C4AE}" dt="2023-11-17T22:37:21.230" v="1274" actId="478"/>
          <ac:picMkLst>
            <pc:docMk/>
            <pc:sldMk cId="564941465" sldId="399"/>
            <ac:picMk id="3" creationId="{C78941CF-364E-3803-7402-1E18C832F14C}"/>
          </ac:picMkLst>
        </pc:picChg>
        <pc:picChg chg="del">
          <ac:chgData name="Lisa Regan" userId="ed3e5808-4809-4962-a447-56185cf7f7e1" providerId="ADAL" clId="{F6E6303A-8897-4ED4-B5DE-BA8CED51C4AE}" dt="2023-11-17T22:37:19.905" v="1273" actId="478"/>
          <ac:picMkLst>
            <pc:docMk/>
            <pc:sldMk cId="564941465" sldId="399"/>
            <ac:picMk id="4" creationId="{66999DE7-9166-2987-44C2-49754562FDB6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6363" cy="513508"/>
          </a:xfrm>
          <a:prstGeom prst="rect">
            <a:avLst/>
          </a:prstGeom>
        </p:spPr>
        <p:txBody>
          <a:bodyPr vert="horz" lIns="96067" tIns="48033" rIns="96067" bIns="48033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1295" y="0"/>
            <a:ext cx="3076363" cy="513508"/>
          </a:xfrm>
          <a:prstGeom prst="rect">
            <a:avLst/>
          </a:prstGeom>
        </p:spPr>
        <p:txBody>
          <a:bodyPr vert="horz" lIns="96067" tIns="48033" rIns="96067" bIns="48033" rtlCol="0"/>
          <a:lstStyle>
            <a:lvl1pPr algn="r">
              <a:defRPr sz="1300"/>
            </a:lvl1pPr>
          </a:lstStyle>
          <a:p>
            <a:fld id="{3ABE434F-8460-4424-BCAD-3BC088A5E4CB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79425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067" tIns="48033" rIns="96067" bIns="48033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9930" y="4925407"/>
            <a:ext cx="5679440" cy="4029879"/>
          </a:xfrm>
          <a:prstGeom prst="rect">
            <a:avLst/>
          </a:prstGeom>
        </p:spPr>
        <p:txBody>
          <a:bodyPr vert="horz" lIns="96067" tIns="48033" rIns="96067" bIns="48033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721106"/>
            <a:ext cx="3076363" cy="513507"/>
          </a:xfrm>
          <a:prstGeom prst="rect">
            <a:avLst/>
          </a:prstGeom>
        </p:spPr>
        <p:txBody>
          <a:bodyPr vert="horz" lIns="96067" tIns="48033" rIns="96067" bIns="48033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1295" y="9721106"/>
            <a:ext cx="3076363" cy="513507"/>
          </a:xfrm>
          <a:prstGeom prst="rect">
            <a:avLst/>
          </a:prstGeom>
        </p:spPr>
        <p:txBody>
          <a:bodyPr vert="horz" lIns="96067" tIns="48033" rIns="96067" bIns="48033" rtlCol="0" anchor="b"/>
          <a:lstStyle>
            <a:lvl1pPr algn="r">
              <a:defRPr sz="1300"/>
            </a:lvl1pPr>
          </a:lstStyle>
          <a:p>
            <a:fld id="{EF4132BD-642C-416E-B37E-A79EF2B36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3591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Picture combining new and old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890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7716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1840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0299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8661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6420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8299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4459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5208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6599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1965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1082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7027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2056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023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1EAD8-D423-3FAA-023C-58A553DB3D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217DA-A315-6FE9-0AC0-AF931CFC15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E218E7-53B5-5F04-EC15-FAE86F03A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BC0D3E-F469-08C2-664E-858DD437A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77054-4461-5DE8-1BBD-83F58D62E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7131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36BCC-60BF-9439-2A9C-EDA9F2223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0AF45-7788-3F54-6862-E77EE4A3A1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3E1567-F0EA-B699-D89D-20EA3B171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48BA28-F479-3972-C913-265506431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9E5B6-9490-7DE1-6E10-3B5CBE202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323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EBAB1-FBC8-1F01-1667-3A8045CA3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C6FE0D-2CD3-77ED-398E-BBBCC053EB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5542C-26B4-9577-FDDA-EC7C640DF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555CE0-3CB1-6DB1-4026-B32D0A23DF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36FBE7-CB35-C755-404C-A4095D2D9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738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7FDA9-C460-219C-F760-E9A943A20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DAE96-ED95-1EC2-06A3-465A45B93B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DD3854-CDAE-49E6-A997-0D30E521CC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E2859-4204-BCF4-848C-5FC181B45E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80FDF4-6E82-01AB-1F98-96622141A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177853-A470-A5A6-00DE-C81621DD0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044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0794A-89ED-8D10-C4E8-FF36C3A98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DEE84C-902C-CA9F-4026-BDCDFACCB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A9F08D-3FF4-2D5B-2C80-E0920A9C94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C5BE58-6786-58ED-966F-53EDB47406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5E51E-2066-72EC-F5C8-49AFB8BDFE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41FB80-5B1E-D0C8-A5CC-23BCF2DD2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5DF998-666E-5007-BEC4-4139335E8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EEEF06-CCF2-A47C-1C10-C8163A70F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29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3C164-2114-818C-76BA-DDBFD28656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D30BD6-6E86-0F79-9F12-785316F79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99C67E-622B-C130-715D-7D12832E2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99C9E7-127A-87B9-70EB-E6ABA8FF4E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121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6BD1EF-BD6F-6C0B-9253-5AF409F31A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BB7FEF-32A3-7012-AF0F-D42950265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8A91B3-7A38-E03C-ECFB-99DB191AB0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875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71C69-BB99-7E87-8874-243CFA2C1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EF08D-393A-4D6C-D240-3030960995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A20022-3E44-E64D-8E05-4A2C7868C7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B12EFC-6833-DEBB-B02F-83098CD7C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7431C-6BE7-648D-8627-81DA1A7AE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A7A3A8-CC5C-A95A-704B-CB0C189E7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1909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0830A-CD93-EBB1-9928-12C80C22F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E21524-1CBA-70AD-E42D-66F18BB7BB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F2F04F-8EB0-D69F-495C-777C1881D2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5F07DF-F187-627E-8FB4-B50562D09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5E3E41-902B-2E19-AC7E-CBD251C0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60DBF4-21E3-9646-A3C0-259CBB56B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874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44DE1-5303-52C0-F234-067C3CDE8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3ABE3A-5FC7-2B8D-7AB7-CB9776E52F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7009A8-913B-5E07-ADF0-3D19099D50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8ACADE-99FA-DA73-2313-FCD0EAB27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6F716-C00A-0837-1D61-E9BA35C17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131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05B4264-A9E2-67A5-B09B-8C801573CA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61A751-5EEF-A469-E8C5-E46D87E993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0DE34D-7E3B-FEC6-E70F-D09ECCEE0E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13A519-E989-4404-A772-7FEB64F796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352BBC-EBA3-60E5-E0A6-7ADB79D75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524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E1C84E-673B-B7A0-F703-6E9CDB98D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35B1B-7E04-05C4-B0AA-0155E4437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75F698-9632-A0B1-262E-7A579C38C2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FF5302-5799-4F7D-A76D-6489F997A2BB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2189D7-0A96-2167-D61B-9BE4BB8D47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23392C-79E9-706A-70B7-42AD40191D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837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mailto:l.regan@uwtsd.ac.uk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.be/tdqnCiET1TU?si=kXwBkB3oOtk9PRb_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file:///C:\Users\l.regan\OneDrive%20-%20University%20of%20Wales%20Trinity%20Saint%20David\Documents\Arts%20Theory%20and%20reading%20material\independent-report-for-the-welsh-government-into-arts-in-education-in-the-schools-of-wales_0.pdf" TargetMode="External"/><Relationship Id="rId3" Type="http://schemas.openxmlformats.org/officeDocument/2006/relationships/hyperlink" Target="https://hwb.gov.wales/cwricwlwm-i-gymru/y-celfyddydau-mynegiannol/cynllunio-eich-cwricwlwm/" TargetMode="External"/><Relationship Id="rId7" Type="http://schemas.openxmlformats.org/officeDocument/2006/relationships/hyperlink" Target="https://ccea.org.uk/foundation-stage/curriculum/arts/drama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ccessart.org.uk/primary_art_curriculum_planning_advice_subject_lead/" TargetMode="External"/><Relationship Id="rId5" Type="http://schemas.openxmlformats.org/officeDocument/2006/relationships/hyperlink" Target="https://creativelearning.arts.wales/sites/default/files/2019-02/Strive-to-Excel_0.pdf" TargetMode="External"/><Relationship Id="rId4" Type="http://schemas.openxmlformats.org/officeDocument/2006/relationships/hyperlink" Target="https://arts.wal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736C139-3CF6-0380-5C4B-FE3F12D64B0D}"/>
              </a:ext>
            </a:extLst>
          </p:cNvPr>
          <p:cNvSpPr/>
          <p:nvPr/>
        </p:nvSpPr>
        <p:spPr>
          <a:xfrm>
            <a:off x="38793" y="11490"/>
            <a:ext cx="6479264" cy="6859295"/>
          </a:xfrm>
          <a:prstGeom prst="rect">
            <a:avLst/>
          </a:prstGeom>
          <a:gradFill>
            <a:gsLst>
              <a:gs pos="0">
                <a:srgbClr val="013E5B"/>
              </a:gs>
              <a:gs pos="35000">
                <a:srgbClr val="013E5B"/>
              </a:gs>
              <a:gs pos="62000">
                <a:srgbClr val="024A6E"/>
              </a:gs>
              <a:gs pos="91000">
                <a:srgbClr val="02568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      </a:t>
            </a:r>
            <a:r>
              <a:rPr lang="en-GB" b="1" dirty="0" err="1"/>
              <a:t>Celfyddydau</a:t>
            </a:r>
            <a:r>
              <a:rPr lang="en-GB" b="1" dirty="0"/>
              <a:t> </a:t>
            </a:r>
            <a:r>
              <a:rPr lang="en-GB" b="1" dirty="0" err="1"/>
              <a:t>Mynegiannol</a:t>
            </a:r>
            <a:endParaRPr lang="en-GB" b="1" dirty="0"/>
          </a:p>
          <a:p>
            <a:r>
              <a:rPr lang="en-GB" dirty="0"/>
              <a:t>      Expressive Arts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4F114C3-F098-7C8E-3D32-A8F12D8DBF38}"/>
              </a:ext>
            </a:extLst>
          </p:cNvPr>
          <p:cNvSpPr/>
          <p:nvPr/>
        </p:nvSpPr>
        <p:spPr>
          <a:xfrm>
            <a:off x="363959" y="5258714"/>
            <a:ext cx="4094710" cy="15992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13F381-3A4C-17BC-A612-FC1CFE922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13054" y="3940855"/>
            <a:ext cx="3604359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UWTSD logo">
            <a:extLst>
              <a:ext uri="{FF2B5EF4-FFF2-40B4-BE49-F238E27FC236}">
                <a16:creationId xmlns:a16="http://schemas.microsoft.com/office/drawing/2014/main" id="{51E8694F-B599-840C-F1E0-1B5BBF9F42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959" y="405815"/>
            <a:ext cx="3406122" cy="1131564"/>
          </a:xfrm>
          <a:prstGeom prst="rect">
            <a:avLst/>
          </a:prstGeom>
        </p:spPr>
      </p:pic>
      <p:sp>
        <p:nvSpPr>
          <p:cNvPr id="9" name="Title 7">
            <a:extLst>
              <a:ext uri="{FF2B5EF4-FFF2-40B4-BE49-F238E27FC236}">
                <a16:creationId xmlns:a16="http://schemas.microsoft.com/office/drawing/2014/main" id="{AF8FE50D-3656-9965-C31D-3147A2FF3502}"/>
              </a:ext>
            </a:extLst>
          </p:cNvPr>
          <p:cNvSpPr txBox="1">
            <a:spLocks/>
          </p:cNvSpPr>
          <p:nvPr/>
        </p:nvSpPr>
        <p:spPr>
          <a:xfrm>
            <a:off x="316694" y="1705137"/>
            <a:ext cx="5625668" cy="151662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  <a:defRPr/>
            </a:pPr>
            <a:r>
              <a:rPr lang="en-US" sz="4100" b="1" dirty="0">
                <a:solidFill>
                  <a:schemeClr val="bg1"/>
                </a:solidFill>
              </a:rPr>
              <a:t>Lisa Mair Regan</a:t>
            </a:r>
          </a:p>
          <a:p>
            <a:pPr>
              <a:spcAft>
                <a:spcPts val="600"/>
              </a:spcAft>
              <a:defRPr/>
            </a:pPr>
            <a:r>
              <a:rPr lang="en-US" sz="4100" b="1" dirty="0">
                <a:solidFill>
                  <a:schemeClr val="bg1"/>
                </a:solidFill>
              </a:rPr>
              <a:t>ECAD6008</a:t>
            </a:r>
          </a:p>
        </p:txBody>
      </p:sp>
      <p:sp>
        <p:nvSpPr>
          <p:cNvPr id="10" name="Title 7">
            <a:extLst>
              <a:ext uri="{FF2B5EF4-FFF2-40B4-BE49-F238E27FC236}">
                <a16:creationId xmlns:a16="http://schemas.microsoft.com/office/drawing/2014/main" id="{445D8328-29FB-C71D-D84F-1FB2E185A202}"/>
              </a:ext>
            </a:extLst>
          </p:cNvPr>
          <p:cNvSpPr txBox="1">
            <a:spLocks/>
          </p:cNvSpPr>
          <p:nvPr/>
        </p:nvSpPr>
        <p:spPr>
          <a:xfrm>
            <a:off x="363959" y="5597372"/>
            <a:ext cx="3797075" cy="341092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  <a:defRPr/>
            </a:pPr>
            <a:r>
              <a:rPr lang="en-US" sz="1800" b="1" dirty="0" err="1">
                <a:solidFill>
                  <a:schemeClr val="bg1"/>
                </a:solidFill>
              </a:rPr>
              <a:t>Tachwedd</a:t>
            </a:r>
            <a:r>
              <a:rPr lang="en-US" sz="1800" b="1" dirty="0">
                <a:solidFill>
                  <a:schemeClr val="bg1"/>
                </a:solidFill>
              </a:rPr>
              <a:t> 2023 November</a:t>
            </a:r>
            <a:endParaRPr lang="en-US" sz="1800" dirty="0">
              <a:solidFill>
                <a:schemeClr val="bg1"/>
              </a:solidFill>
            </a:endParaRP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8DD9873-753E-3627-8891-95D892EA1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13053" y="5258714"/>
            <a:ext cx="3604359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7">
            <a:extLst>
              <a:ext uri="{FF2B5EF4-FFF2-40B4-BE49-F238E27FC236}">
                <a16:creationId xmlns:a16="http://schemas.microsoft.com/office/drawing/2014/main" id="{A2CDFB65-47E5-3FD1-AC16-505AAC3120AC}"/>
              </a:ext>
            </a:extLst>
          </p:cNvPr>
          <p:cNvSpPr txBox="1">
            <a:spLocks/>
          </p:cNvSpPr>
          <p:nvPr/>
        </p:nvSpPr>
        <p:spPr>
          <a:xfrm>
            <a:off x="384631" y="4429239"/>
            <a:ext cx="3844340" cy="341092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  <a:defRPr/>
            </a:pPr>
            <a:r>
              <a:rPr lang="en-GB" sz="3200" b="1" dirty="0">
                <a:solidFill>
                  <a:srgbClr val="FF0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l.regan@uwtsd.ac.uk</a:t>
            </a:r>
            <a:r>
              <a:rPr lang="en-GB" sz="3200" b="1" dirty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7B00D40-DE3D-6906-05C2-C3EE98DC87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2260" y="1754099"/>
            <a:ext cx="4524274" cy="3843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07371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sky, outdoor, window, building&#10;&#10;Description automatically generated">
            <a:extLst>
              <a:ext uri="{FF2B5EF4-FFF2-40B4-BE49-F238E27FC236}">
                <a16:creationId xmlns:a16="http://schemas.microsoft.com/office/drawing/2014/main" id="{C089BC61-B296-B529-BB67-9F71BD9CC9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6328" y="2225016"/>
            <a:ext cx="3635199" cy="2419881"/>
          </a:xfrm>
          <a:prstGeom prst="rect">
            <a:avLst/>
          </a:prstGeom>
        </p:spPr>
      </p:pic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6" name="Title 51">
            <a:extLst>
              <a:ext uri="{FF2B5EF4-FFF2-40B4-BE49-F238E27FC236}">
                <a16:creationId xmlns:a16="http://schemas.microsoft.com/office/drawing/2014/main" id="{9DAF4A6B-714C-1EC2-CFE8-238A00C927DA}"/>
              </a:ext>
            </a:extLst>
          </p:cNvPr>
          <p:cNvSpPr txBox="1">
            <a:spLocks/>
          </p:cNvSpPr>
          <p:nvPr/>
        </p:nvSpPr>
        <p:spPr>
          <a:xfrm>
            <a:off x="2093972" y="-523041"/>
            <a:ext cx="5285713" cy="127727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endParaRPr lang="en-GB" sz="3600" b="1" dirty="0">
              <a:solidFill>
                <a:prstClr val="white"/>
              </a:solidFill>
              <a:latin typeface="Comic Sans MS" panose="030F0702030302020204" pitchFamily="66" charset="0"/>
              <a:ea typeface="+mn-ea"/>
              <a:cs typeface="+mn-cs"/>
            </a:endParaRP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600" b="1" dirty="0">
                <a:solidFill>
                  <a:prstClr val="white"/>
                </a:solidFill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GB" sz="3600" b="1" dirty="0" err="1">
                <a:latin typeface="Comic Sans MS" panose="030F0702030302020204" pitchFamily="66" charset="0"/>
                <a:ea typeface="+mn-ea"/>
                <a:cs typeface="+mn-cs"/>
              </a:rPr>
              <a:t>Cynnwys</a:t>
            </a:r>
            <a:r>
              <a:rPr lang="en-GB" sz="3600" b="1" dirty="0">
                <a:latin typeface="Comic Sans MS" panose="030F0702030302020204" pitchFamily="66" charset="0"/>
                <a:ea typeface="+mn-ea"/>
                <a:cs typeface="+mn-cs"/>
              </a:rPr>
              <a:t> / </a:t>
            </a:r>
            <a:r>
              <a:rPr lang="en-GB" sz="3600" dirty="0">
                <a:latin typeface="Comic Sans MS" panose="030F0702030302020204" pitchFamily="66" charset="0"/>
                <a:ea typeface="+mn-ea"/>
                <a:cs typeface="+mn-cs"/>
              </a:rPr>
              <a:t>Content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61647FB-6307-98A2-4247-3F72DA358A24}"/>
              </a:ext>
            </a:extLst>
          </p:cNvPr>
          <p:cNvSpPr/>
          <p:nvPr/>
        </p:nvSpPr>
        <p:spPr>
          <a:xfrm>
            <a:off x="73422" y="648428"/>
            <a:ext cx="8952772" cy="5909310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Presenoldeb</a:t>
            </a:r>
            <a:r>
              <a:rPr lang="en-GB" b="1" dirty="0">
                <a:latin typeface="Comic Sans MS" panose="030F0702030302020204" pitchFamily="66" charset="0"/>
              </a:rPr>
              <a:t> / </a:t>
            </a:r>
            <a:r>
              <a:rPr lang="en-GB" dirty="0">
                <a:latin typeface="Comic Sans MS" panose="030F0702030302020204" pitchFamily="66" charset="0"/>
              </a:rPr>
              <a:t>Attendance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Gêm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cynhesu</a:t>
            </a:r>
            <a:r>
              <a:rPr lang="en-GB" b="1" dirty="0">
                <a:latin typeface="Comic Sans MS" panose="030F0702030302020204" pitchFamily="66" charset="0"/>
              </a:rPr>
              <a:t> /  </a:t>
            </a:r>
            <a:r>
              <a:rPr lang="en-GB" dirty="0">
                <a:latin typeface="Comic Sans MS" panose="030F0702030302020204" pitchFamily="66" charset="0"/>
              </a:rPr>
              <a:t>Warm up game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Pwy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yw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dy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hoff</a:t>
            </a:r>
            <a:r>
              <a:rPr lang="en-GB" b="1" dirty="0">
                <a:latin typeface="Comic Sans MS" panose="030F0702030302020204" pitchFamily="66" charset="0"/>
              </a:rPr>
              <a:t> artist a </a:t>
            </a:r>
            <a:r>
              <a:rPr lang="en-GB" b="1" dirty="0" err="1">
                <a:latin typeface="Comic Sans MS" panose="030F0702030302020204" pitchFamily="66" charset="0"/>
              </a:rPr>
              <a:t>pham</a:t>
            </a:r>
            <a:r>
              <a:rPr lang="en-GB" b="1" dirty="0">
                <a:latin typeface="Comic Sans MS" panose="030F0702030302020204" pitchFamily="66" charset="0"/>
              </a:rPr>
              <a:t>? / </a:t>
            </a:r>
            <a:r>
              <a:rPr lang="en-GB" dirty="0">
                <a:latin typeface="Comic Sans MS" panose="030F0702030302020204" pitchFamily="66" charset="0"/>
              </a:rPr>
              <a:t>Who is your favourite artist and why?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b="1" dirty="0">
                <a:latin typeface="Comic Sans MS" panose="030F0702030302020204" pitchFamily="66" charset="0"/>
              </a:rPr>
              <a:t>Pam </a:t>
            </a:r>
            <a:r>
              <a:rPr lang="en-GB" b="1" dirty="0" err="1">
                <a:latin typeface="Comic Sans MS" panose="030F0702030302020204" pitchFamily="66" charset="0"/>
              </a:rPr>
              <a:t>astudio’r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Celfyddydau</a:t>
            </a:r>
            <a:r>
              <a:rPr lang="en-GB" b="1" dirty="0">
                <a:latin typeface="Comic Sans MS" panose="030F0702030302020204" pitchFamily="66" charset="0"/>
              </a:rPr>
              <a:t>? </a:t>
            </a:r>
            <a:r>
              <a:rPr lang="en-GB" dirty="0">
                <a:latin typeface="Comic Sans MS" panose="030F0702030302020204" pitchFamily="66" charset="0"/>
              </a:rPr>
              <a:t>/  Why study the Arts?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Theori</a:t>
            </a:r>
            <a:r>
              <a:rPr lang="en-GB" dirty="0">
                <a:latin typeface="Comic Sans MS" panose="030F0702030302020204" pitchFamily="66" charset="0"/>
              </a:rPr>
              <a:t> / Theory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Disgyblaethau</a:t>
            </a:r>
            <a:r>
              <a:rPr lang="en-GB" b="1" dirty="0">
                <a:latin typeface="Comic Sans MS" panose="030F0702030302020204" pitchFamily="66" charset="0"/>
              </a:rPr>
              <a:t> /  </a:t>
            </a:r>
            <a:r>
              <a:rPr lang="en-GB" dirty="0">
                <a:latin typeface="Comic Sans MS" panose="030F0702030302020204" pitchFamily="66" charset="0"/>
              </a:rPr>
              <a:t>Disciplines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Helfa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Sborion</a:t>
            </a:r>
            <a:r>
              <a:rPr lang="en-GB" b="1" dirty="0">
                <a:latin typeface="Comic Sans MS" panose="030F0702030302020204" pitchFamily="66" charset="0"/>
              </a:rPr>
              <a:t> Sain / </a:t>
            </a:r>
            <a:r>
              <a:rPr lang="en-GB" dirty="0">
                <a:latin typeface="Comic Sans MS" panose="030F0702030302020204" pitchFamily="66" charset="0"/>
              </a:rPr>
              <a:t>Sound Scavenger Hunt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Cerddoriaeth</a:t>
            </a:r>
            <a:r>
              <a:rPr lang="en-GB" b="1" dirty="0">
                <a:latin typeface="Comic Sans MS" panose="030F0702030302020204" pitchFamily="66" charset="0"/>
              </a:rPr>
              <a:t> / </a:t>
            </a:r>
            <a:r>
              <a:rPr lang="en-GB" dirty="0">
                <a:latin typeface="Comic Sans MS" panose="030F0702030302020204" pitchFamily="66" charset="0"/>
              </a:rPr>
              <a:t>Music</a:t>
            </a:r>
            <a:r>
              <a:rPr lang="en-GB" b="1" dirty="0">
                <a:latin typeface="Comic Sans MS" panose="030F0702030302020204" pitchFamily="66" charset="0"/>
              </a:rPr>
              <a:t> - Timbre</a:t>
            </a:r>
          </a:p>
          <a:p>
            <a:endParaRPr lang="en-GB" b="1" dirty="0">
              <a:latin typeface="Comic Sans MS" panose="030F0702030302020204" pitchFamily="66" charset="0"/>
            </a:endParaRPr>
          </a:p>
          <a:p>
            <a:r>
              <a:rPr lang="en-GB" b="1" dirty="0">
                <a:latin typeface="Comic Sans MS" panose="030F0702030302020204" pitchFamily="66" charset="0"/>
              </a:rPr>
              <a:t>Drama</a:t>
            </a:r>
          </a:p>
          <a:p>
            <a:endParaRPr lang="en-GB" b="1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Celf</a:t>
            </a:r>
            <a:r>
              <a:rPr lang="en-GB" b="1" dirty="0">
                <a:latin typeface="Comic Sans MS" panose="030F0702030302020204" pitchFamily="66" charset="0"/>
              </a:rPr>
              <a:t> / </a:t>
            </a:r>
            <a:r>
              <a:rPr lang="en-GB" dirty="0">
                <a:latin typeface="Comic Sans MS" panose="030F0702030302020204" pitchFamily="66" charset="0"/>
              </a:rPr>
              <a:t>Art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b="1" dirty="0">
                <a:latin typeface="Comic Sans MS" panose="030F0702030302020204" pitchFamily="66" charset="0"/>
              </a:rPr>
              <a:t>Clo / </a:t>
            </a:r>
            <a:r>
              <a:rPr lang="en-GB" dirty="0">
                <a:latin typeface="Comic Sans MS" panose="030F0702030302020204" pitchFamily="66" charset="0"/>
              </a:rPr>
              <a:t>Conclusion</a:t>
            </a:r>
          </a:p>
        </p:txBody>
      </p:sp>
      <p:pic>
        <p:nvPicPr>
          <p:cNvPr id="4" name="Picture 3" descr="A picture containing grass, outdoor, tree, plant&#10;&#10;Description automatically generated">
            <a:extLst>
              <a:ext uri="{FF2B5EF4-FFF2-40B4-BE49-F238E27FC236}">
                <a16:creationId xmlns:a16="http://schemas.microsoft.com/office/drawing/2014/main" id="{1C08F58D-1784-700E-D699-5E74A4391A6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999"/>
          <a:stretch/>
        </p:blipFill>
        <p:spPr>
          <a:xfrm>
            <a:off x="8556328" y="325"/>
            <a:ext cx="3635672" cy="2276592"/>
          </a:xfrm>
          <a:prstGeom prst="rect">
            <a:avLst/>
          </a:prstGeom>
        </p:spPr>
      </p:pic>
      <p:pic>
        <p:nvPicPr>
          <p:cNvPr id="1028" name="Picture 4" descr="SA1 Swansea Waterfront - IQ Building - Interior">
            <a:extLst>
              <a:ext uri="{FF2B5EF4-FFF2-40B4-BE49-F238E27FC236}">
                <a16:creationId xmlns:a16="http://schemas.microsoft.com/office/drawing/2014/main" id="{8F69F593-A803-E605-FE10-D22DDE655B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5855" y="4644897"/>
            <a:ext cx="3635672" cy="221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06264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591DE-75CE-9D46-1C89-D7669A24A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6174" y="2642195"/>
            <a:ext cx="6680509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err="1">
                <a:latin typeface="Comic Sans MS" panose="030F0702030302020204" pitchFamily="66" charset="0"/>
              </a:rPr>
              <a:t>Gêm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Cynhesu</a:t>
            </a:r>
            <a:br>
              <a:rPr lang="en-GB" b="1" dirty="0">
                <a:latin typeface="Comic Sans MS" panose="030F0702030302020204" pitchFamily="66" charset="0"/>
              </a:rPr>
            </a:br>
            <a:r>
              <a:rPr lang="en-GB" sz="2700" b="1" dirty="0" err="1">
                <a:latin typeface="Comic Sans MS" panose="030F0702030302020204" pitchFamily="66" charset="0"/>
              </a:rPr>
              <a:t>Stori</a:t>
            </a:r>
            <a:r>
              <a:rPr lang="en-GB" sz="2700" b="1" dirty="0">
                <a:latin typeface="Comic Sans MS" panose="030F0702030302020204" pitchFamily="66" charset="0"/>
              </a:rPr>
              <a:t> Un Gair / </a:t>
            </a:r>
            <a:r>
              <a:rPr lang="en-GB" sz="2700" b="1" dirty="0" err="1">
                <a:latin typeface="Comic Sans MS" panose="030F0702030302020204" pitchFamily="66" charset="0"/>
              </a:rPr>
              <a:t>Cân</a:t>
            </a:r>
            <a:r>
              <a:rPr lang="en-GB" sz="2700" b="1" dirty="0">
                <a:latin typeface="Comic Sans MS" panose="030F0702030302020204" pitchFamily="66" charset="0"/>
              </a:rPr>
              <a:t> bob ‘charade’ / </a:t>
            </a:r>
            <a:r>
              <a:rPr lang="en-GB" sz="2700" b="1" dirty="0" err="1">
                <a:latin typeface="Comic Sans MS" panose="030F0702030302020204" pitchFamily="66" charset="0"/>
              </a:rPr>
              <a:t>Ffilm</a:t>
            </a:r>
            <a:br>
              <a:rPr lang="en-GB" b="1" dirty="0">
                <a:latin typeface="Comic Sans MS" panose="030F0702030302020204" pitchFamily="66" charset="0"/>
              </a:rPr>
            </a:br>
            <a:br>
              <a:rPr lang="en-GB" b="1" dirty="0">
                <a:latin typeface="Comic Sans MS" panose="030F0702030302020204" pitchFamily="66" charset="0"/>
              </a:rPr>
            </a:br>
            <a:r>
              <a:rPr lang="en-GB" dirty="0">
                <a:latin typeface="Comic Sans MS" panose="030F0702030302020204" pitchFamily="66" charset="0"/>
              </a:rPr>
              <a:t>Warm up Game</a:t>
            </a:r>
            <a:br>
              <a:rPr lang="en-GB" dirty="0">
                <a:latin typeface="Comic Sans MS" panose="030F0702030302020204" pitchFamily="66" charset="0"/>
              </a:rPr>
            </a:br>
            <a:r>
              <a:rPr lang="en-GB" sz="2200" dirty="0">
                <a:latin typeface="Comic Sans MS" panose="030F0702030302020204" pitchFamily="66" charset="0"/>
              </a:rPr>
              <a:t>One Word Story / Pop song charade / Film</a:t>
            </a:r>
          </a:p>
        </p:txBody>
      </p:sp>
      <p:pic>
        <p:nvPicPr>
          <p:cNvPr id="8" name="Picture 7" descr="UWTSD logo">
            <a:extLst>
              <a:ext uri="{FF2B5EF4-FFF2-40B4-BE49-F238E27FC236}">
                <a16:creationId xmlns:a16="http://schemas.microsoft.com/office/drawing/2014/main" id="{B3B463A8-9B13-73B6-E18E-79C16D88A4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7557" y="6248170"/>
            <a:ext cx="1496885" cy="497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4491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591DE-75CE-9D46-1C89-D7669A24A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3082" y="2372932"/>
            <a:ext cx="8737031" cy="327042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err="1">
                <a:latin typeface="Comic Sans MS" panose="030F0702030302020204" pitchFamily="66" charset="0"/>
              </a:rPr>
              <a:t>Pwy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yw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eich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hoff</a:t>
            </a:r>
            <a:r>
              <a:rPr lang="en-GB" b="1" dirty="0">
                <a:latin typeface="Comic Sans MS" panose="030F0702030302020204" pitchFamily="66" charset="0"/>
              </a:rPr>
              <a:t> artist a </a:t>
            </a:r>
            <a:r>
              <a:rPr lang="en-GB" b="1" dirty="0" err="1">
                <a:latin typeface="Comic Sans MS" panose="030F0702030302020204" pitchFamily="66" charset="0"/>
              </a:rPr>
              <a:t>pham</a:t>
            </a:r>
            <a:r>
              <a:rPr lang="en-GB" b="1" dirty="0">
                <a:latin typeface="Comic Sans MS" panose="030F0702030302020204" pitchFamily="66" charset="0"/>
              </a:rPr>
              <a:t>?</a:t>
            </a:r>
            <a:br>
              <a:rPr lang="en-GB" b="1" dirty="0">
                <a:latin typeface="Comic Sans MS" panose="030F0702030302020204" pitchFamily="66" charset="0"/>
              </a:rPr>
            </a:br>
            <a:br>
              <a:rPr lang="en-GB" b="1" dirty="0">
                <a:latin typeface="Comic Sans MS" panose="030F0702030302020204" pitchFamily="66" charset="0"/>
              </a:rPr>
            </a:br>
            <a:r>
              <a:rPr lang="en-GB" dirty="0">
                <a:latin typeface="Comic Sans MS" panose="030F0702030302020204" pitchFamily="66" charset="0"/>
              </a:rPr>
              <a:t>Who is your favourite artist and why</a:t>
            </a:r>
            <a:r>
              <a:rPr lang="en-GB" dirty="0"/>
              <a:t>?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96C442-EDBF-F100-DFC5-F4BC9D5C7800}"/>
              </a:ext>
            </a:extLst>
          </p:cNvPr>
          <p:cNvSpPr txBox="1"/>
          <p:nvPr/>
        </p:nvSpPr>
        <p:spPr>
          <a:xfrm>
            <a:off x="11497994" y="53926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3EB2C1-82AF-0476-6040-E93D75FE8C53}"/>
              </a:ext>
            </a:extLst>
          </p:cNvPr>
          <p:cNvSpPr txBox="1"/>
          <p:nvPr/>
        </p:nvSpPr>
        <p:spPr>
          <a:xfrm>
            <a:off x="11497994" y="6219299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53D043-47DF-E0C2-8C3E-C65435526F1A}"/>
              </a:ext>
            </a:extLst>
          </p:cNvPr>
          <p:cNvSpPr txBox="1"/>
          <p:nvPr/>
        </p:nvSpPr>
        <p:spPr>
          <a:xfrm>
            <a:off x="103163" y="6160683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8" name="Picture 7" descr="UWTSD logo">
            <a:extLst>
              <a:ext uri="{FF2B5EF4-FFF2-40B4-BE49-F238E27FC236}">
                <a16:creationId xmlns:a16="http://schemas.microsoft.com/office/drawing/2014/main" id="{B3B463A8-9B13-73B6-E18E-79C16D88A4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7557" y="6248170"/>
            <a:ext cx="1496885" cy="49728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A72BBCB-07AC-AF7D-8F9C-BB805CB40156}"/>
              </a:ext>
            </a:extLst>
          </p:cNvPr>
          <p:cNvSpPr txBox="1"/>
          <p:nvPr/>
        </p:nvSpPr>
        <p:spPr>
          <a:xfrm>
            <a:off x="0" y="286302"/>
            <a:ext cx="61347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err="1">
                <a:latin typeface="Comic Sans MS" panose="030F0702030302020204" pitchFamily="66" charset="0"/>
              </a:rPr>
              <a:t>Dewch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i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drafod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dirty="0">
                <a:latin typeface="Comic Sans MS" panose="030F0702030302020204" pitchFamily="66" charset="0"/>
              </a:rPr>
              <a:t>/ Let’s discuss</a:t>
            </a:r>
          </a:p>
        </p:txBody>
      </p:sp>
    </p:spTree>
    <p:extLst>
      <p:ext uri="{BB962C8B-B14F-4D97-AF65-F5344CB8AC3E}">
        <p14:creationId xmlns:p14="http://schemas.microsoft.com/office/powerpoint/2010/main" val="82296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973894" y="288868"/>
            <a:ext cx="10089727" cy="907941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000" b="1" dirty="0">
                <a:latin typeface="Comic Sans MS" panose="030F0702030302020204" pitchFamily="66" charset="0"/>
                <a:ea typeface="+mn-ea"/>
                <a:cs typeface="+mn-cs"/>
              </a:rPr>
              <a:t>University of Wales Trinity Saint David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1800" i="1" kern="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Transforming Education, Transforming Lives</a:t>
            </a:r>
            <a:endParaRPr lang="en-GB" sz="1800" b="1" dirty="0"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97B7898-4641-2C3D-AED0-A2DE5CD78AF5}"/>
              </a:ext>
            </a:extLst>
          </p:cNvPr>
          <p:cNvSpPr txBox="1"/>
          <p:nvPr/>
        </p:nvSpPr>
        <p:spPr>
          <a:xfrm>
            <a:off x="3664613" y="4148916"/>
            <a:ext cx="60950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https://youtu.be/vKjkx6PzajE?si=g9RmlTwtjnuAU7a3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451323-DFB4-C0A2-ED08-B36DAD76FD38}"/>
              </a:ext>
            </a:extLst>
          </p:cNvPr>
          <p:cNvSpPr txBox="1"/>
          <p:nvPr/>
        </p:nvSpPr>
        <p:spPr>
          <a:xfrm>
            <a:off x="2787673" y="2440271"/>
            <a:ext cx="726511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latin typeface="Comic Sans MS" panose="030F0702030302020204" pitchFamily="66" charset="0"/>
              </a:rPr>
              <a:t>Pam </a:t>
            </a:r>
            <a:r>
              <a:rPr lang="en-GB" sz="4000" b="1" dirty="0" err="1">
                <a:latin typeface="Comic Sans MS" panose="030F0702030302020204" pitchFamily="66" charset="0"/>
              </a:rPr>
              <a:t>astudio’r</a:t>
            </a:r>
            <a:r>
              <a:rPr lang="en-GB" sz="4000" b="1" dirty="0">
                <a:latin typeface="Comic Sans MS" panose="030F0702030302020204" pitchFamily="66" charset="0"/>
              </a:rPr>
              <a:t> </a:t>
            </a:r>
            <a:r>
              <a:rPr lang="en-GB" sz="4000" b="1" dirty="0" err="1">
                <a:latin typeface="Comic Sans MS" panose="030F0702030302020204" pitchFamily="66" charset="0"/>
              </a:rPr>
              <a:t>Celfyddydau</a:t>
            </a:r>
            <a:r>
              <a:rPr lang="en-GB" sz="4000" b="1" dirty="0">
                <a:latin typeface="Comic Sans MS" panose="030F0702030302020204" pitchFamily="66" charset="0"/>
              </a:rPr>
              <a:t>?</a:t>
            </a:r>
          </a:p>
          <a:p>
            <a:pPr algn="ctr"/>
            <a:r>
              <a:rPr lang="en-GB" sz="4000" dirty="0">
                <a:latin typeface="Comic Sans MS" panose="030F0702030302020204" pitchFamily="66" charset="0"/>
              </a:rPr>
              <a:t>Why Study Art?</a:t>
            </a:r>
          </a:p>
        </p:txBody>
      </p:sp>
    </p:spTree>
    <p:extLst>
      <p:ext uri="{BB962C8B-B14F-4D97-AF65-F5344CB8AC3E}">
        <p14:creationId xmlns:p14="http://schemas.microsoft.com/office/powerpoint/2010/main" val="13690724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7" name="Title 51">
            <a:extLst>
              <a:ext uri="{FF2B5EF4-FFF2-40B4-BE49-F238E27FC236}">
                <a16:creationId xmlns:a16="http://schemas.microsoft.com/office/drawing/2014/main" id="{1A2E9593-E8E5-6764-4354-1C63607D2C95}"/>
              </a:ext>
            </a:extLst>
          </p:cNvPr>
          <p:cNvSpPr txBox="1">
            <a:spLocks/>
          </p:cNvSpPr>
          <p:nvPr/>
        </p:nvSpPr>
        <p:spPr>
          <a:xfrm>
            <a:off x="1779598" y="2491713"/>
            <a:ext cx="7622454" cy="61555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400" i="1" dirty="0">
                <a:latin typeface="+mn-lt"/>
                <a:cs typeface="Calibri" panose="020F0502020204030204" pitchFamily="34" charset="0"/>
              </a:rPr>
              <a:t>       </a:t>
            </a:r>
            <a:r>
              <a:rPr lang="en-GB" sz="3400" i="1" dirty="0">
                <a:latin typeface="Calibri" panose="020F0502020204030204" pitchFamily="34" charset="0"/>
                <a:cs typeface="Calibri" panose="020F0502020204030204" pitchFamily="34" charset="0"/>
              </a:rPr>
              <a:t> Art shows us what it is to be human.</a:t>
            </a:r>
            <a:endParaRPr lang="en-GB" sz="3400" b="0" i="1" dirty="0">
              <a:effectLst/>
              <a:cs typeface="Calibri" panose="020F0502020204030204" pitchFamily="34" charset="0"/>
            </a:endParaRPr>
          </a:p>
        </p:txBody>
      </p:sp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973894" y="288868"/>
            <a:ext cx="10089727" cy="907941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000" b="1" dirty="0">
                <a:latin typeface="Comic Sans MS" panose="030F0702030302020204" pitchFamily="66" charset="0"/>
                <a:ea typeface="+mn-ea"/>
                <a:cs typeface="+mn-cs"/>
              </a:rPr>
              <a:t>University of Wales Trinity Saint David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1800" i="1" kern="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Transforming Education, Transforming Lives</a:t>
            </a:r>
            <a:endParaRPr lang="en-GB" sz="1800" b="1" dirty="0"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3" name="Picture 2" descr="A blue quote marks on a black background&#10;&#10;Description automatically generated">
            <a:extLst>
              <a:ext uri="{FF2B5EF4-FFF2-40B4-BE49-F238E27FC236}">
                <a16:creationId xmlns:a16="http://schemas.microsoft.com/office/drawing/2014/main" id="{C78941CF-364E-3803-7402-1E18C832F14C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3944" y="3227843"/>
            <a:ext cx="1722903" cy="1722903"/>
          </a:xfrm>
          <a:prstGeom prst="rect">
            <a:avLst/>
          </a:prstGeom>
          <a:effectLst>
            <a:reflection endPos="0" dist="50800" dir="5400000" sy="-100000" algn="bl" rotWithShape="0"/>
          </a:effectLst>
        </p:spPr>
      </p:pic>
      <p:pic>
        <p:nvPicPr>
          <p:cNvPr id="4" name="Picture 3" descr="A blue quote marks on a black background&#10;&#10;Description automatically generated">
            <a:extLst>
              <a:ext uri="{FF2B5EF4-FFF2-40B4-BE49-F238E27FC236}">
                <a16:creationId xmlns:a16="http://schemas.microsoft.com/office/drawing/2014/main" id="{66999DE7-9166-2987-44C2-49754562FD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56724" y="1196809"/>
            <a:ext cx="1767056" cy="172290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F81959D-F8A0-343C-4040-D370C933FE9D}"/>
              </a:ext>
            </a:extLst>
          </p:cNvPr>
          <p:cNvSpPr txBox="1"/>
          <p:nvPr/>
        </p:nvSpPr>
        <p:spPr>
          <a:xfrm>
            <a:off x="6647632" y="5107482"/>
            <a:ext cx="16773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John Ruskin</a:t>
            </a:r>
          </a:p>
        </p:txBody>
      </p:sp>
    </p:spTree>
    <p:extLst>
      <p:ext uri="{BB962C8B-B14F-4D97-AF65-F5344CB8AC3E}">
        <p14:creationId xmlns:p14="http://schemas.microsoft.com/office/powerpoint/2010/main" val="2682272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31" name="Title 30">
            <a:extLst>
              <a:ext uri="{FF2B5EF4-FFF2-40B4-BE49-F238E27FC236}">
                <a16:creationId xmlns:a16="http://schemas.microsoft.com/office/drawing/2014/main" id="{770F6909-7532-42C2-B4F8-0B363B79B5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97458" y="60387"/>
            <a:ext cx="8475663" cy="113877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4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Cwricwlwm</a:t>
            </a:r>
            <a:r>
              <a:rPr lang="en-US" sz="34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34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i</a:t>
            </a:r>
            <a:r>
              <a:rPr lang="en-US" sz="34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34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Gymru</a:t>
            </a:r>
            <a:r>
              <a:rPr lang="en-US" sz="34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/ </a:t>
            </a:r>
            <a:r>
              <a:rPr lang="en-US" sz="3400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Curriculum for Wales</a:t>
            </a:r>
            <a:endParaRPr kumimoji="0" lang="en-GB" sz="34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98D4AC-83CB-D17F-D7D5-72BF2B422CC4}"/>
              </a:ext>
            </a:extLst>
          </p:cNvPr>
          <p:cNvSpPr txBox="1"/>
          <p:nvPr/>
        </p:nvSpPr>
        <p:spPr>
          <a:xfrm>
            <a:off x="782300" y="586791"/>
            <a:ext cx="87934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Crynhoi’r</a:t>
            </a:r>
            <a:r>
              <a:rPr lang="en-US" sz="28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28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disgyblaethau</a:t>
            </a:r>
            <a:r>
              <a:rPr lang="en-US" sz="28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/ </a:t>
            </a:r>
            <a:r>
              <a:rPr lang="en-US" sz="2800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Recap Disciplines</a:t>
            </a:r>
          </a:p>
        </p:txBody>
      </p:sp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551" y="0"/>
            <a:ext cx="3025708" cy="2014043"/>
          </a:xfrm>
          <a:prstGeom prst="rect">
            <a:avLst/>
          </a:prstGeom>
        </p:spPr>
      </p:pic>
      <p:pic>
        <p:nvPicPr>
          <p:cNvPr id="5" name="Picture 4" descr="A picture containing sky, outdoor, grass, building&#10;&#10;Description automatically generated">
            <a:extLst>
              <a:ext uri="{FF2B5EF4-FFF2-40B4-BE49-F238E27FC236}">
                <a16:creationId xmlns:a16="http://schemas.microsoft.com/office/drawing/2014/main" id="{BD0FFD53-C45A-0914-34D0-198068775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2592" y="4825226"/>
            <a:ext cx="3039408" cy="2032773"/>
          </a:xfrm>
          <a:prstGeom prst="rect">
            <a:avLst/>
          </a:prstGeom>
        </p:spPr>
      </p:pic>
      <p:pic>
        <p:nvPicPr>
          <p:cNvPr id="9" name="Picture 8" descr="A picture containing outdoor, grass, tree, sky&#10;&#10;Description automatically generated">
            <a:extLst>
              <a:ext uri="{FF2B5EF4-FFF2-40B4-BE49-F238E27FC236}">
                <a16:creationId xmlns:a16="http://schemas.microsoft.com/office/drawing/2014/main" id="{196D114C-D4D2-7C07-5F82-55176C394E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7180" y="1967432"/>
            <a:ext cx="3034820" cy="1999430"/>
          </a:xfrm>
          <a:prstGeom prst="rect">
            <a:avLst/>
          </a:prstGeom>
        </p:spPr>
      </p:pic>
      <p:pic>
        <p:nvPicPr>
          <p:cNvPr id="11" name="Picture 10" descr="A picture containing sky, outdoor, building, architecture&#10;&#10;Description automatically generated">
            <a:extLst>
              <a:ext uri="{FF2B5EF4-FFF2-40B4-BE49-F238E27FC236}">
                <a16:creationId xmlns:a16="http://schemas.microsoft.com/office/drawing/2014/main" id="{2D6AC516-E6DF-8603-E1DE-FDD0CE8FB20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94"/>
          <a:stretch/>
        </p:blipFill>
        <p:spPr>
          <a:xfrm>
            <a:off x="9152592" y="3827813"/>
            <a:ext cx="3039408" cy="137379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D278295-208E-CACA-22C5-8684F41A0B3E}"/>
              </a:ext>
            </a:extLst>
          </p:cNvPr>
          <p:cNvSpPr txBox="1"/>
          <p:nvPr/>
        </p:nvSpPr>
        <p:spPr>
          <a:xfrm>
            <a:off x="151354" y="1456006"/>
            <a:ext cx="893637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b="1" dirty="0" err="1">
                <a:latin typeface="Comic Sans MS" panose="030F0702030302020204" pitchFamily="66" charset="0"/>
              </a:rPr>
              <a:t>Celf</a:t>
            </a:r>
            <a:r>
              <a:rPr lang="en-GB" sz="5400" dirty="0">
                <a:latin typeface="Comic Sans MS" panose="030F0702030302020204" pitchFamily="66" charset="0"/>
              </a:rPr>
              <a:t> / Art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b="1" dirty="0" err="1">
                <a:latin typeface="Comic Sans MS" panose="030F0702030302020204" pitchFamily="66" charset="0"/>
              </a:rPr>
              <a:t>Cerddoriaeth</a:t>
            </a:r>
            <a:r>
              <a:rPr lang="en-GB" sz="5400" dirty="0">
                <a:latin typeface="Comic Sans MS" panose="030F0702030302020204" pitchFamily="66" charset="0"/>
              </a:rPr>
              <a:t> / Music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b="1" dirty="0">
                <a:latin typeface="Comic Sans MS" panose="030F0702030302020204" pitchFamily="66" charset="0"/>
              </a:rPr>
              <a:t>Dawns</a:t>
            </a:r>
            <a:r>
              <a:rPr lang="en-GB" sz="5400" dirty="0">
                <a:latin typeface="Comic Sans MS" panose="030F0702030302020204" pitchFamily="66" charset="0"/>
              </a:rPr>
              <a:t> / Dance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b="1" dirty="0">
                <a:latin typeface="Comic Sans MS" panose="030F0702030302020204" pitchFamily="66" charset="0"/>
              </a:rPr>
              <a:t>Drama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b="1" dirty="0" err="1">
                <a:latin typeface="Comic Sans MS" panose="030F0702030302020204" pitchFamily="66" charset="0"/>
              </a:rPr>
              <a:t>Ffilm</a:t>
            </a:r>
            <a:r>
              <a:rPr lang="en-GB" sz="5400" b="1" dirty="0">
                <a:latin typeface="Comic Sans MS" panose="030F0702030302020204" pitchFamily="66" charset="0"/>
              </a:rPr>
              <a:t> </a:t>
            </a:r>
            <a:r>
              <a:rPr lang="en-GB" sz="5400" b="1" dirty="0" err="1">
                <a:latin typeface="Comic Sans MS" panose="030F0702030302020204" pitchFamily="66" charset="0"/>
              </a:rPr>
              <a:t>a’r</a:t>
            </a:r>
            <a:r>
              <a:rPr lang="en-GB" sz="5400" b="1" dirty="0">
                <a:latin typeface="Comic Sans MS" panose="030F0702030302020204" pitchFamily="66" charset="0"/>
              </a:rPr>
              <a:t> </a:t>
            </a:r>
            <a:r>
              <a:rPr lang="en-GB" sz="5400" b="1" dirty="0" err="1">
                <a:latin typeface="Comic Sans MS" panose="030F0702030302020204" pitchFamily="66" charset="0"/>
              </a:rPr>
              <a:t>Cyfryngau</a:t>
            </a:r>
            <a:r>
              <a:rPr lang="en-GB" sz="5400" b="1" dirty="0">
                <a:latin typeface="Comic Sans MS" panose="030F0702030302020204" pitchFamily="66" charset="0"/>
              </a:rPr>
              <a:t> </a:t>
            </a:r>
            <a:r>
              <a:rPr lang="en-GB" sz="5400" b="1" dirty="0" err="1">
                <a:latin typeface="Comic Sans MS" panose="030F0702030302020204" pitchFamily="66" charset="0"/>
              </a:rPr>
              <a:t>Digidol</a:t>
            </a:r>
            <a:r>
              <a:rPr lang="en-GB" sz="5400" b="1" dirty="0">
                <a:latin typeface="Comic Sans MS" panose="030F0702030302020204" pitchFamily="66" charset="0"/>
              </a:rPr>
              <a:t>/</a:t>
            </a:r>
            <a:r>
              <a:rPr lang="en-GB" sz="3600" dirty="0">
                <a:latin typeface="Comic Sans MS" panose="030F0702030302020204" pitchFamily="66" charset="0"/>
              </a:rPr>
              <a:t>Film and Digital Media</a:t>
            </a:r>
          </a:p>
        </p:txBody>
      </p:sp>
    </p:spTree>
    <p:extLst>
      <p:ext uri="{BB962C8B-B14F-4D97-AF65-F5344CB8AC3E}">
        <p14:creationId xmlns:p14="http://schemas.microsoft.com/office/powerpoint/2010/main" val="119462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7" name="Title 51">
            <a:extLst>
              <a:ext uri="{FF2B5EF4-FFF2-40B4-BE49-F238E27FC236}">
                <a16:creationId xmlns:a16="http://schemas.microsoft.com/office/drawing/2014/main" id="{1A2E9593-E8E5-6764-4354-1C63607D2C95}"/>
              </a:ext>
            </a:extLst>
          </p:cNvPr>
          <p:cNvSpPr txBox="1">
            <a:spLocks/>
          </p:cNvSpPr>
          <p:nvPr/>
        </p:nvSpPr>
        <p:spPr>
          <a:xfrm>
            <a:off x="-1249703" y="1476337"/>
            <a:ext cx="7622454" cy="61555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400" b="1" dirty="0" err="1">
                <a:latin typeface="Comic Sans MS" panose="030F0702030302020204" pitchFamily="66" charset="0"/>
                <a:cs typeface="Calibri" panose="020F0502020204030204" pitchFamily="34" charset="0"/>
              </a:rPr>
              <a:t>Theori</a:t>
            </a:r>
            <a:r>
              <a:rPr lang="en-GB" sz="3400" b="1" dirty="0">
                <a:latin typeface="Comic Sans MS" panose="030F0702030302020204" pitchFamily="66" charset="0"/>
                <a:cs typeface="Calibri" panose="020F0502020204030204" pitchFamily="34" charset="0"/>
              </a:rPr>
              <a:t> </a:t>
            </a:r>
            <a:r>
              <a:rPr lang="en-GB" sz="3400" dirty="0">
                <a:latin typeface="Comic Sans MS" panose="030F0702030302020204" pitchFamily="66" charset="0"/>
                <a:cs typeface="Calibri" panose="020F0502020204030204" pitchFamily="34" charset="0"/>
              </a:rPr>
              <a:t>/ Theory</a:t>
            </a:r>
            <a:endParaRPr lang="en-GB" sz="3400" b="0" dirty="0">
              <a:effectLst/>
              <a:latin typeface="Comic Sans MS" panose="030F0702030302020204" pitchFamily="66" charset="0"/>
              <a:cs typeface="Calibri" panose="020F0502020204030204" pitchFamily="34" charset="0"/>
            </a:endParaRPr>
          </a:p>
        </p:txBody>
      </p:sp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973894" y="288868"/>
            <a:ext cx="10089727" cy="907941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000" b="1" dirty="0">
                <a:latin typeface="Comic Sans MS" panose="030F0702030302020204" pitchFamily="66" charset="0"/>
                <a:ea typeface="+mn-ea"/>
                <a:cs typeface="+mn-cs"/>
              </a:rPr>
              <a:t>University of Wales Trinity Saint David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1800" i="1" kern="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Transforming Education, Transforming Lives</a:t>
            </a:r>
            <a:endParaRPr lang="en-GB" sz="1800" b="1" dirty="0"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1FA6C8-8B64-7FA3-04D0-2754F70F4DA1}"/>
              </a:ext>
            </a:extLst>
          </p:cNvPr>
          <p:cNvSpPr txBox="1"/>
          <p:nvPr/>
        </p:nvSpPr>
        <p:spPr>
          <a:xfrm>
            <a:off x="1279039" y="2537040"/>
            <a:ext cx="998653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omic Sans MS" panose="030F0702030302020204" pitchFamily="66" charset="0"/>
              </a:rPr>
              <a:t>Fixed Mindset V Growth Mindset</a:t>
            </a: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r>
              <a:rPr lang="en-GB" sz="2800" dirty="0">
                <a:latin typeface="Comic Sans MS" panose="030F0702030302020204" pitchFamily="66" charset="0"/>
              </a:rPr>
              <a:t>The Investment Theory of Creativity.</a:t>
            </a: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r>
              <a:rPr lang="en-GB" sz="2800" dirty="0">
                <a:latin typeface="Comic Sans MS" panose="030F0702030302020204" pitchFamily="66" charset="0"/>
              </a:rPr>
              <a:t>https://youtu.be/SLNwXE_kFTE?si=S8Hizd6Anbgdjrhv</a:t>
            </a:r>
          </a:p>
        </p:txBody>
      </p:sp>
    </p:spTree>
    <p:extLst>
      <p:ext uri="{BB962C8B-B14F-4D97-AF65-F5344CB8AC3E}">
        <p14:creationId xmlns:p14="http://schemas.microsoft.com/office/powerpoint/2010/main" val="564941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ight Triangle 43">
            <a:extLst>
              <a:ext uri="{FF2B5EF4-FFF2-40B4-BE49-F238E27FC236}">
                <a16:creationId xmlns:a16="http://schemas.microsoft.com/office/drawing/2014/main" id="{BEC16904-8082-4ACA-85C6-CB8B17C7B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0" y="-51703"/>
            <a:ext cx="12835004" cy="12904495"/>
          </a:xfrm>
          <a:prstGeom prst="rtTriangl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013E5B"/>
              </a:solidFill>
            </a:endParaRPr>
          </a:p>
        </p:txBody>
      </p:sp>
      <p:pic>
        <p:nvPicPr>
          <p:cNvPr id="41" name="Picture 40" descr="UWTSD logo">
            <a:extLst>
              <a:ext uri="{FF2B5EF4-FFF2-40B4-BE49-F238E27FC236}">
                <a16:creationId xmlns:a16="http://schemas.microsoft.com/office/drawing/2014/main" id="{351A063F-D19F-4126-8D0F-EB7DE7A24E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52" name="Title 51">
            <a:extLst>
              <a:ext uri="{FF2B5EF4-FFF2-40B4-BE49-F238E27FC236}">
                <a16:creationId xmlns:a16="http://schemas.microsoft.com/office/drawing/2014/main" id="{A9D5614C-F92C-4FDD-98E3-EF4E8AEDF0D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22064" y="98770"/>
            <a:ext cx="8485564" cy="55399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GWEITHGAREDDAU / ACTIVITIES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A5700B-7068-CBFF-026B-7FD4AD2747A9}"/>
              </a:ext>
            </a:extLst>
          </p:cNvPr>
          <p:cNvSpPr txBox="1"/>
          <p:nvPr/>
        </p:nvSpPr>
        <p:spPr>
          <a:xfrm>
            <a:off x="324927" y="1174481"/>
            <a:ext cx="10156016" cy="1688709"/>
          </a:xfrm>
          <a:prstGeom prst="rect">
            <a:avLst/>
          </a:prstGeom>
          <a:noFill/>
        </p:spPr>
        <p:txBody>
          <a:bodyPr wrap="square" tIns="90000" bIns="90000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solidFill>
                <a:schemeClr val="bg1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1800" dirty="0">
              <a:solidFill>
                <a:schemeClr val="bg1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1800" dirty="0">
              <a:solidFill>
                <a:schemeClr val="bg1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b="1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1800" b="1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3567EA3-9271-B5E4-9B6E-A17E23D9D679}"/>
              </a:ext>
            </a:extLst>
          </p:cNvPr>
          <p:cNvSpPr txBox="1"/>
          <p:nvPr/>
        </p:nvSpPr>
        <p:spPr>
          <a:xfrm>
            <a:off x="2574648" y="2632357"/>
            <a:ext cx="69227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latin typeface="Comic Sans MS" panose="030F0702030302020204" pitchFamily="66" charset="0"/>
              </a:rPr>
              <a:t>Helfa</a:t>
            </a:r>
            <a:r>
              <a:rPr lang="en-GB" sz="2400" b="1" dirty="0">
                <a:latin typeface="Comic Sans MS" panose="030F0702030302020204" pitchFamily="66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</a:rPr>
              <a:t>Sborion</a:t>
            </a:r>
            <a:r>
              <a:rPr lang="en-GB" sz="2400" b="1" dirty="0">
                <a:latin typeface="Comic Sans MS" panose="030F0702030302020204" pitchFamily="66" charset="0"/>
              </a:rPr>
              <a:t> Sain / </a:t>
            </a:r>
            <a:r>
              <a:rPr lang="en-GB" sz="2400" dirty="0">
                <a:latin typeface="Comic Sans MS" panose="030F0702030302020204" pitchFamily="66" charset="0"/>
              </a:rPr>
              <a:t>Sound</a:t>
            </a:r>
            <a:r>
              <a:rPr lang="en-GB" sz="2400" b="1" dirty="0">
                <a:latin typeface="Comic Sans MS" panose="030F0702030302020204" pitchFamily="66" charset="0"/>
              </a:rPr>
              <a:t> </a:t>
            </a:r>
            <a:r>
              <a:rPr lang="en-GB" sz="2400" dirty="0">
                <a:latin typeface="Comic Sans MS" panose="030F0702030302020204" pitchFamily="66" charset="0"/>
              </a:rPr>
              <a:t>Scavenger Hunt</a:t>
            </a:r>
          </a:p>
        </p:txBody>
      </p:sp>
    </p:spTree>
    <p:extLst>
      <p:ext uri="{BB962C8B-B14F-4D97-AF65-F5344CB8AC3E}">
        <p14:creationId xmlns:p14="http://schemas.microsoft.com/office/powerpoint/2010/main" val="30591183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7" name="Title 51">
            <a:extLst>
              <a:ext uri="{FF2B5EF4-FFF2-40B4-BE49-F238E27FC236}">
                <a16:creationId xmlns:a16="http://schemas.microsoft.com/office/drawing/2014/main" id="{1A2E9593-E8E5-6764-4354-1C63607D2C95}"/>
              </a:ext>
            </a:extLst>
          </p:cNvPr>
          <p:cNvSpPr txBox="1">
            <a:spLocks/>
          </p:cNvSpPr>
          <p:nvPr/>
        </p:nvSpPr>
        <p:spPr>
          <a:xfrm>
            <a:off x="-133351" y="2384172"/>
            <a:ext cx="11851964" cy="61555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400" i="1" dirty="0">
                <a:solidFill>
                  <a:schemeClr val="bg1"/>
                </a:solidFill>
                <a:latin typeface="+mn-lt"/>
                <a:cs typeface="Calibri" panose="020F0502020204030204" pitchFamily="34" charset="0"/>
              </a:rPr>
              <a:t>       </a:t>
            </a:r>
            <a:r>
              <a:rPr lang="en-GB" sz="34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3400" b="0" i="1" dirty="0">
              <a:solidFill>
                <a:schemeClr val="bg1"/>
              </a:solidFill>
              <a:effectLst/>
              <a:cs typeface="Calibri" panose="020F0502020204030204" pitchFamily="34" charset="0"/>
            </a:endParaRPr>
          </a:p>
        </p:txBody>
      </p:sp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973894" y="288868"/>
            <a:ext cx="10089727" cy="907941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000" b="1" dirty="0">
                <a:latin typeface="Comic Sans MS" panose="030F0702030302020204" pitchFamily="66" charset="0"/>
                <a:ea typeface="+mn-ea"/>
                <a:cs typeface="+mn-cs"/>
              </a:rPr>
              <a:t>University of Wales Trinity Saint David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1800" i="1" kern="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Transforming Education, Transforming Lives</a:t>
            </a:r>
            <a:endParaRPr lang="en-GB" sz="1800" b="1" dirty="0"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45A1272-0034-5F50-2A83-0D9BA0614FF3}"/>
              </a:ext>
            </a:extLst>
          </p:cNvPr>
          <p:cNvSpPr txBox="1"/>
          <p:nvPr/>
        </p:nvSpPr>
        <p:spPr>
          <a:xfrm>
            <a:off x="572888" y="2737590"/>
            <a:ext cx="1104622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0" b="1" dirty="0" err="1">
                <a:latin typeface="Comic Sans MS" panose="030F0702030302020204" pitchFamily="66" charset="0"/>
              </a:rPr>
              <a:t>Cerddoriaeth</a:t>
            </a:r>
            <a:r>
              <a:rPr lang="en-GB" sz="8000" b="1" dirty="0">
                <a:latin typeface="Comic Sans MS" panose="030F0702030302020204" pitchFamily="66" charset="0"/>
              </a:rPr>
              <a:t> / </a:t>
            </a:r>
            <a:r>
              <a:rPr lang="en-GB" sz="8000" dirty="0">
                <a:latin typeface="Comic Sans MS" panose="030F0702030302020204" pitchFamily="66" charset="0"/>
              </a:rPr>
              <a:t>Music</a:t>
            </a:r>
          </a:p>
          <a:p>
            <a:pPr algn="ctr"/>
            <a:endParaRPr lang="en-GB" sz="8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8507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4841538-0E77-5D17-7B75-A95EF90EA2AF}"/>
              </a:ext>
            </a:extLst>
          </p:cNvPr>
          <p:cNvSpPr txBox="1"/>
          <p:nvPr/>
        </p:nvSpPr>
        <p:spPr>
          <a:xfrm>
            <a:off x="354105" y="2767106"/>
            <a:ext cx="3186764" cy="24549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Elfennau</a:t>
            </a: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o </a:t>
            </a:r>
            <a:r>
              <a:rPr lang="en-US" sz="4000" b="1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gerddoriaeth</a:t>
            </a: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</a:t>
            </a: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Musical Elements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3E58CFCA-65C8-1AF1-AD95-01D74D8985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09049" y="1298303"/>
            <a:ext cx="7225748" cy="4279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9EBADCC-6711-4643-8CC8-EE41805D6CA6}"/>
              </a:ext>
            </a:extLst>
          </p:cNvPr>
          <p:cNvSpPr txBox="1"/>
          <p:nvPr/>
        </p:nvSpPr>
        <p:spPr>
          <a:xfrm>
            <a:off x="8042831" y="5743685"/>
            <a:ext cx="74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Alaw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93F896-55D5-A862-BA75-3134FE73914E}"/>
              </a:ext>
            </a:extLst>
          </p:cNvPr>
          <p:cNvSpPr txBox="1"/>
          <p:nvPr/>
        </p:nvSpPr>
        <p:spPr>
          <a:xfrm>
            <a:off x="5885653" y="198073"/>
            <a:ext cx="16522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Tonyddiaeth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DC5B3A-C250-2D1E-8B36-78FB8501DE45}"/>
              </a:ext>
            </a:extLst>
          </p:cNvPr>
          <p:cNvSpPr txBox="1"/>
          <p:nvPr/>
        </p:nvSpPr>
        <p:spPr>
          <a:xfrm>
            <a:off x="8791583" y="682250"/>
            <a:ext cx="12621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Dynameg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3BADE7-65AE-0F22-0152-9B40A830AFB5}"/>
              </a:ext>
            </a:extLst>
          </p:cNvPr>
          <p:cNvSpPr txBox="1"/>
          <p:nvPr/>
        </p:nvSpPr>
        <p:spPr>
          <a:xfrm>
            <a:off x="9312022" y="5963387"/>
            <a:ext cx="1230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omic Sans MS" panose="030F0702030302020204" pitchFamily="66" charset="0"/>
              </a:rPr>
              <a:t>Harmoni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0B18C93-92AB-B540-E2FD-FB44EA9C531D}"/>
              </a:ext>
            </a:extLst>
          </p:cNvPr>
          <p:cNvSpPr txBox="1"/>
          <p:nvPr/>
        </p:nvSpPr>
        <p:spPr>
          <a:xfrm>
            <a:off x="10604084" y="5726560"/>
            <a:ext cx="15138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Adeiledd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7F12CCE-4B94-6A39-9456-F362964B6616}"/>
              </a:ext>
            </a:extLst>
          </p:cNvPr>
          <p:cNvSpPr txBox="1"/>
          <p:nvPr/>
        </p:nvSpPr>
        <p:spPr>
          <a:xfrm>
            <a:off x="4870988" y="5717547"/>
            <a:ext cx="9801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Gwead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66E4F52-453C-B785-9087-3A33A85BDFC7}"/>
              </a:ext>
            </a:extLst>
          </p:cNvPr>
          <p:cNvSpPr txBox="1"/>
          <p:nvPr/>
        </p:nvSpPr>
        <p:spPr>
          <a:xfrm>
            <a:off x="6148980" y="6250262"/>
            <a:ext cx="15138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omic Sans MS" panose="030F0702030302020204" pitchFamily="66" charset="0"/>
              </a:rPr>
              <a:t>Rhythm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98B0239-3379-8F0D-3EF4-3E732AE2FB97}"/>
              </a:ext>
            </a:extLst>
          </p:cNvPr>
          <p:cNvSpPr txBox="1"/>
          <p:nvPr/>
        </p:nvSpPr>
        <p:spPr>
          <a:xfrm>
            <a:off x="10470808" y="440889"/>
            <a:ext cx="15138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omic Sans MS" panose="030F0702030302020204" pitchFamily="66" charset="0"/>
              </a:rPr>
              <a:t>Tempo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01BF6BE-5519-8062-811D-13E1BAD0B7D7}"/>
              </a:ext>
            </a:extLst>
          </p:cNvPr>
          <p:cNvSpPr txBox="1"/>
          <p:nvPr/>
        </p:nvSpPr>
        <p:spPr>
          <a:xfrm>
            <a:off x="4228666" y="553076"/>
            <a:ext cx="1200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Ansawdd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5CE1B6D-9FA5-EF87-9810-AAD17048D51C}"/>
              </a:ext>
            </a:extLst>
          </p:cNvPr>
          <p:cNvSpPr txBox="1"/>
          <p:nvPr/>
        </p:nvSpPr>
        <p:spPr>
          <a:xfrm>
            <a:off x="8275227" y="6374019"/>
            <a:ext cx="17117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Traw</a:t>
            </a:r>
            <a:r>
              <a:rPr lang="en-GB" dirty="0">
                <a:latin typeface="Comic Sans MS" panose="030F0702030302020204" pitchFamily="66" charset="0"/>
              </a:rPr>
              <a:t> / Pitch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FC2EF30-A418-2819-3328-AF20BF9F859D}"/>
              </a:ext>
            </a:extLst>
          </p:cNvPr>
          <p:cNvSpPr txBox="1"/>
          <p:nvPr/>
        </p:nvSpPr>
        <p:spPr>
          <a:xfrm>
            <a:off x="8151260" y="177181"/>
            <a:ext cx="2319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Parhad</a:t>
            </a:r>
            <a:r>
              <a:rPr lang="en-GB" b="1" dirty="0">
                <a:latin typeface="Comic Sans MS" panose="030F0702030302020204" pitchFamily="66" charset="0"/>
              </a:rPr>
              <a:t> / </a:t>
            </a:r>
            <a:r>
              <a:rPr lang="en-GB" dirty="0">
                <a:latin typeface="Comic Sans MS" panose="030F0702030302020204" pitchFamily="66" charset="0"/>
              </a:rPr>
              <a:t>Duration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A600261-3F8B-70DA-4C22-C181BE009305}"/>
              </a:ext>
            </a:extLst>
          </p:cNvPr>
          <p:cNvSpPr txBox="1"/>
          <p:nvPr/>
        </p:nvSpPr>
        <p:spPr>
          <a:xfrm>
            <a:off x="5457509" y="793033"/>
            <a:ext cx="32565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Distawrwydd</a:t>
            </a:r>
            <a:r>
              <a:rPr lang="en-GB" b="1" dirty="0">
                <a:latin typeface="Comic Sans MS" panose="030F0702030302020204" pitchFamily="66" charset="0"/>
              </a:rPr>
              <a:t> / </a:t>
            </a:r>
            <a:r>
              <a:rPr lang="en-GB" dirty="0">
                <a:latin typeface="Comic Sans MS" panose="030F0702030302020204" pitchFamily="66" charset="0"/>
              </a:rPr>
              <a:t>Silence</a:t>
            </a:r>
          </a:p>
        </p:txBody>
      </p:sp>
    </p:spTree>
    <p:extLst>
      <p:ext uri="{BB962C8B-B14F-4D97-AF65-F5344CB8AC3E}">
        <p14:creationId xmlns:p14="http://schemas.microsoft.com/office/powerpoint/2010/main" val="5754872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973894" y="288868"/>
            <a:ext cx="10089727" cy="907941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000" b="1" dirty="0">
                <a:latin typeface="Comic Sans MS" panose="030F0702030302020204" pitchFamily="66" charset="0"/>
                <a:ea typeface="+mn-ea"/>
                <a:cs typeface="+mn-cs"/>
              </a:rPr>
              <a:t>University of Wales Trinity Saint David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1800" i="1" kern="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Transforming Education, Transforming Lives</a:t>
            </a:r>
            <a:endParaRPr lang="en-GB" sz="1800" b="1" dirty="0"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45A1272-0034-5F50-2A83-0D9BA0614FF3}"/>
              </a:ext>
            </a:extLst>
          </p:cNvPr>
          <p:cNvSpPr txBox="1"/>
          <p:nvPr/>
        </p:nvSpPr>
        <p:spPr>
          <a:xfrm>
            <a:off x="757821" y="2743200"/>
            <a:ext cx="100696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Comic Sans MS" panose="030F0702030302020204" pitchFamily="66" charset="0"/>
              </a:rPr>
              <a:t>https://youtu.be/mCf6nqVEYo8?si=I-ZF53BnkcsPpIu0</a:t>
            </a:r>
            <a:endParaRPr lang="en-GB" sz="2800" dirty="0">
              <a:latin typeface="Comic Sans MS" panose="030F07020303020202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91C44D-B744-760D-8A37-58736B2B3921}"/>
              </a:ext>
            </a:extLst>
          </p:cNvPr>
          <p:cNvSpPr txBox="1"/>
          <p:nvPr/>
        </p:nvSpPr>
        <p:spPr>
          <a:xfrm>
            <a:off x="973894" y="1615627"/>
            <a:ext cx="100696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omic Sans MS" panose="030F0702030302020204" pitchFamily="66" charset="0"/>
              </a:rPr>
              <a:t>Timbre – What is it?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3868EE-8B41-7BC8-7291-C684C2BE2915}"/>
              </a:ext>
            </a:extLst>
          </p:cNvPr>
          <p:cNvSpPr txBox="1"/>
          <p:nvPr/>
        </p:nvSpPr>
        <p:spPr>
          <a:xfrm>
            <a:off x="1072877" y="4296796"/>
            <a:ext cx="7555019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Comic Sans MS" panose="030F0702030302020204" pitchFamily="66" charset="0"/>
                <a:hlinkClick r:id="rId4"/>
              </a:rPr>
              <a:t>https://youtu.be/tdqnCiET1TU?si=kXwBkB3oOtk9PRb_</a:t>
            </a:r>
            <a:endParaRPr lang="en-GB" sz="2000" dirty="0">
              <a:latin typeface="Comic Sans MS" panose="030F0702030302020204" pitchFamily="66" charset="0"/>
            </a:endParaRP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r>
              <a:rPr lang="en-GB" sz="2000" dirty="0">
                <a:latin typeface="Comic Sans MS" panose="030F0702030302020204" pitchFamily="66" charset="0"/>
              </a:rPr>
              <a:t>Jean </a:t>
            </a:r>
            <a:r>
              <a:rPr lang="en-GB" sz="2000" dirty="0" err="1">
                <a:latin typeface="Comic Sans MS" panose="030F0702030302020204" pitchFamily="66" charset="0"/>
              </a:rPr>
              <a:t>Jean</a:t>
            </a:r>
            <a:endParaRPr lang="en-GB" sz="2000" dirty="0">
              <a:latin typeface="Comic Sans MS" panose="030F0702030302020204" pitchFamily="66" charset="0"/>
            </a:endParaRP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r>
              <a:rPr lang="en-GB" sz="2000" dirty="0">
                <a:latin typeface="Comic Sans MS" panose="030F0702030302020204" pitchFamily="66" charset="0"/>
              </a:rPr>
              <a:t>Rain </a:t>
            </a:r>
            <a:r>
              <a:rPr lang="en-GB" sz="2000" dirty="0" err="1">
                <a:latin typeface="Comic Sans MS" panose="030F0702030302020204" pitchFamily="66" charset="0"/>
              </a:rPr>
              <a:t>Rain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r>
              <a:rPr lang="en-GB" sz="2000" dirty="0" err="1">
                <a:latin typeface="Comic Sans MS" panose="030F0702030302020204" pitchFamily="66" charset="0"/>
              </a:rPr>
              <a:t>Gwely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Gwely</a:t>
            </a:r>
            <a:r>
              <a:rPr lang="en-GB" sz="2000" dirty="0">
                <a:latin typeface="Comic Sans MS" panose="030F0702030302020204" pitchFamily="66" charset="0"/>
              </a:rPr>
              <a:t> hen </a:t>
            </a:r>
            <a:r>
              <a:rPr lang="en-GB" sz="2000" dirty="0" err="1">
                <a:latin typeface="Comic Sans MS" panose="030F0702030302020204" pitchFamily="66" charset="0"/>
              </a:rPr>
              <a:t>blant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bach</a:t>
            </a:r>
            <a:endParaRPr lang="en-GB" sz="2000" dirty="0">
              <a:latin typeface="Comic Sans MS" panose="030F0702030302020204" pitchFamily="66" charset="0"/>
            </a:endParaRPr>
          </a:p>
          <a:p>
            <a:endParaRPr lang="en-GB" sz="2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34065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743892" y="227160"/>
            <a:ext cx="10089727" cy="907941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000" b="1" dirty="0">
                <a:latin typeface="Comic Sans MS" panose="030F0702030302020204" pitchFamily="66" charset="0"/>
                <a:ea typeface="+mn-ea"/>
                <a:cs typeface="+mn-cs"/>
              </a:rPr>
              <a:t>University of Wales Trinity Saint David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1800" i="1" kern="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Transforming Education, Transforming Lives</a:t>
            </a:r>
            <a:endParaRPr lang="en-GB" sz="1800" b="1" dirty="0"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4764E4-535F-6361-6B65-5FB23B1E46B7}"/>
              </a:ext>
            </a:extLst>
          </p:cNvPr>
          <p:cNvSpPr txBox="1"/>
          <p:nvPr/>
        </p:nvSpPr>
        <p:spPr>
          <a:xfrm>
            <a:off x="920010" y="1380015"/>
            <a:ext cx="11113045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err="1">
                <a:latin typeface="Comic Sans MS" panose="030F0702030302020204" pitchFamily="66" charset="0"/>
              </a:rPr>
              <a:t>Tasg</a:t>
            </a:r>
            <a:r>
              <a:rPr lang="en-GB" sz="4400" dirty="0">
                <a:latin typeface="Comic Sans MS" panose="030F0702030302020204" pitchFamily="66" charset="0"/>
              </a:rPr>
              <a:t> Timbre Task</a:t>
            </a:r>
          </a:p>
          <a:p>
            <a:endParaRPr lang="en-GB" sz="4400" dirty="0">
              <a:latin typeface="Comic Sans MS" panose="030F0702030302020204" pitchFamily="66" charset="0"/>
            </a:endParaRPr>
          </a:p>
          <a:p>
            <a:r>
              <a:rPr lang="en-GB" sz="2800" dirty="0">
                <a:latin typeface="Comic Sans MS" panose="030F0702030302020204" pitchFamily="66" charset="0"/>
              </a:rPr>
              <a:t>Jean </a:t>
            </a:r>
            <a:r>
              <a:rPr lang="en-GB" sz="2800" dirty="0" err="1">
                <a:latin typeface="Comic Sans MS" panose="030F0702030302020204" pitchFamily="66" charset="0"/>
              </a:rPr>
              <a:t>Jean</a:t>
            </a:r>
            <a:endParaRPr lang="en-GB" sz="2800" dirty="0">
              <a:latin typeface="Comic Sans MS" panose="030F0702030302020204" pitchFamily="66" charset="0"/>
            </a:endParaRP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r>
              <a:rPr lang="en-GB" sz="2800" dirty="0">
                <a:latin typeface="Comic Sans MS" panose="030F0702030302020204" pitchFamily="66" charset="0"/>
              </a:rPr>
              <a:t>Rain </a:t>
            </a:r>
            <a:r>
              <a:rPr lang="en-GB" sz="2800" dirty="0" err="1">
                <a:latin typeface="Comic Sans MS" panose="030F0702030302020204" pitchFamily="66" charset="0"/>
              </a:rPr>
              <a:t>Rain</a:t>
            </a:r>
            <a:r>
              <a:rPr lang="en-GB" sz="2800" dirty="0">
                <a:latin typeface="Comic Sans MS" panose="030F0702030302020204" pitchFamily="66" charset="0"/>
              </a:rPr>
              <a:t> go away,  come again another day. </a:t>
            </a: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r>
              <a:rPr lang="en-GB" sz="2800" dirty="0" err="1">
                <a:latin typeface="Comic Sans MS" panose="030F0702030302020204" pitchFamily="66" charset="0"/>
              </a:rPr>
              <a:t>Gwely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Gwely</a:t>
            </a:r>
            <a:r>
              <a:rPr lang="en-GB" sz="2800" dirty="0">
                <a:latin typeface="Comic Sans MS" panose="030F0702030302020204" pitchFamily="66" charset="0"/>
              </a:rPr>
              <a:t> hen </a:t>
            </a:r>
            <a:r>
              <a:rPr lang="en-GB" sz="2800" dirty="0" err="1">
                <a:latin typeface="Comic Sans MS" panose="030F0702030302020204" pitchFamily="66" charset="0"/>
              </a:rPr>
              <a:t>blant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bach</a:t>
            </a:r>
            <a:r>
              <a:rPr lang="en-GB" sz="2800" dirty="0">
                <a:latin typeface="Comic Sans MS" panose="030F0702030302020204" pitchFamily="66" charset="0"/>
              </a:rPr>
              <a:t> (x2)</a:t>
            </a:r>
          </a:p>
          <a:p>
            <a:r>
              <a:rPr lang="en-GB" sz="2800" dirty="0">
                <a:latin typeface="Comic Sans MS" panose="030F0702030302020204" pitchFamily="66" charset="0"/>
              </a:rPr>
              <a:t>Dime </a:t>
            </a:r>
            <a:r>
              <a:rPr lang="en-GB" sz="2800" dirty="0" err="1">
                <a:latin typeface="Comic Sans MS" panose="030F0702030302020204" pitchFamily="66" charset="0"/>
              </a:rPr>
              <a:t>dime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dime</a:t>
            </a:r>
            <a:r>
              <a:rPr lang="en-GB" sz="2800" dirty="0">
                <a:latin typeface="Comic Sans MS" panose="030F0702030302020204" pitchFamily="66" charset="0"/>
              </a:rPr>
              <a:t> hen </a:t>
            </a:r>
            <a:r>
              <a:rPr lang="en-GB" sz="2800" dirty="0" err="1">
                <a:latin typeface="Comic Sans MS" panose="030F0702030302020204" pitchFamily="66" charset="0"/>
              </a:rPr>
              <a:t>blant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bach</a:t>
            </a:r>
            <a:r>
              <a:rPr lang="en-GB" sz="2800" dirty="0">
                <a:latin typeface="Comic Sans MS" panose="030F0702030302020204" pitchFamily="66" charset="0"/>
              </a:rPr>
              <a:t> (x2)</a:t>
            </a:r>
          </a:p>
          <a:p>
            <a:endParaRPr lang="en-GB" sz="4400" dirty="0">
              <a:latin typeface="Comic Sans MS" panose="030F0702030302020204" pitchFamily="66" charset="0"/>
            </a:endParaRPr>
          </a:p>
          <a:p>
            <a:endParaRPr lang="en-GB" sz="4400" dirty="0">
              <a:latin typeface="Comic Sans MS" panose="030F0702030302020204" pitchFamily="66" charset="0"/>
            </a:endParaRPr>
          </a:p>
          <a:p>
            <a:endParaRPr lang="en-GB" sz="4400" dirty="0">
              <a:latin typeface="Comic Sans MS" panose="030F0702030302020204" pitchFamily="66" charset="0"/>
            </a:endParaRPr>
          </a:p>
          <a:p>
            <a:endParaRPr lang="en-GB" sz="4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3693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973894" y="288868"/>
            <a:ext cx="10089727" cy="907941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000" b="1" dirty="0">
                <a:latin typeface="Comic Sans MS" panose="030F0702030302020204" pitchFamily="66" charset="0"/>
                <a:ea typeface="+mn-ea"/>
                <a:cs typeface="+mn-cs"/>
              </a:rPr>
              <a:t>University of Wales Trinity Saint David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1800" i="1" kern="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Transforming Education, Transforming Lives</a:t>
            </a:r>
            <a:endParaRPr lang="en-GB" sz="1800" b="1" dirty="0"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8A746C-8817-BB35-8F8F-726F8C16CE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4089" y="1265699"/>
            <a:ext cx="5969335" cy="530343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9CE37AA-CBFA-8A50-A10A-131A50C81990}"/>
              </a:ext>
            </a:extLst>
          </p:cNvPr>
          <p:cNvSpPr txBox="1"/>
          <p:nvPr/>
        </p:nvSpPr>
        <p:spPr>
          <a:xfrm>
            <a:off x="218781" y="1140281"/>
            <a:ext cx="36127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atin typeface="Comic Sans MS" panose="030F0702030302020204" pitchFamily="66" charset="0"/>
              </a:rPr>
              <a:t>DRAMA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F2FDBA-3421-1B9A-A132-9A53141FBF66}"/>
              </a:ext>
            </a:extLst>
          </p:cNvPr>
          <p:cNvSpPr txBox="1"/>
          <p:nvPr/>
        </p:nvSpPr>
        <p:spPr>
          <a:xfrm>
            <a:off x="9441319" y="1265699"/>
            <a:ext cx="2294415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omic Sans MS" panose="030F0702030302020204" pitchFamily="66" charset="0"/>
              </a:rPr>
              <a:t>1.</a:t>
            </a:r>
            <a:r>
              <a:rPr lang="en-GB" sz="2800" b="1" dirty="0">
                <a:latin typeface="Comic Sans MS" panose="030F0702030302020204" pitchFamily="66" charset="0"/>
              </a:rPr>
              <a:t>Hapus</a:t>
            </a:r>
          </a:p>
          <a:p>
            <a:r>
              <a:rPr lang="en-GB" sz="2800" dirty="0">
                <a:latin typeface="Comic Sans MS" panose="030F0702030302020204" pitchFamily="66" charset="0"/>
              </a:rPr>
              <a:t>Happy</a:t>
            </a: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r>
              <a:rPr lang="en-GB" sz="2800" dirty="0">
                <a:latin typeface="Comic Sans MS" panose="030F0702030302020204" pitchFamily="66" charset="0"/>
              </a:rPr>
              <a:t>2.</a:t>
            </a:r>
            <a:r>
              <a:rPr lang="en-GB" sz="2800" b="1" dirty="0">
                <a:latin typeface="Comic Sans MS" panose="030F0702030302020204" pitchFamily="66" charset="0"/>
              </a:rPr>
              <a:t>Trist</a:t>
            </a:r>
          </a:p>
          <a:p>
            <a:r>
              <a:rPr lang="en-GB" sz="2800" dirty="0">
                <a:latin typeface="Comic Sans MS" panose="030F0702030302020204" pitchFamily="66" charset="0"/>
              </a:rPr>
              <a:t>Sad</a:t>
            </a: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r>
              <a:rPr lang="en-GB" sz="2800" dirty="0">
                <a:latin typeface="Comic Sans MS" panose="030F0702030302020204" pitchFamily="66" charset="0"/>
              </a:rPr>
              <a:t>3. </a:t>
            </a:r>
            <a:r>
              <a:rPr lang="en-GB" sz="2800" b="1" dirty="0" err="1">
                <a:latin typeface="Comic Sans MS" panose="030F0702030302020204" pitchFamily="66" charset="0"/>
              </a:rPr>
              <a:t>Crac</a:t>
            </a:r>
            <a:endParaRPr lang="en-GB" sz="2800" b="1" dirty="0">
              <a:latin typeface="Comic Sans MS" panose="030F0702030302020204" pitchFamily="66" charset="0"/>
            </a:endParaRPr>
          </a:p>
          <a:p>
            <a:r>
              <a:rPr lang="en-GB" sz="2800" dirty="0">
                <a:latin typeface="Comic Sans MS" panose="030F0702030302020204" pitchFamily="66" charset="0"/>
              </a:rPr>
              <a:t>Angry</a:t>
            </a: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r>
              <a:rPr lang="en-GB" sz="2800" dirty="0">
                <a:latin typeface="Comic Sans MS" panose="030F0702030302020204" pitchFamily="66" charset="0"/>
              </a:rPr>
              <a:t>4. </a:t>
            </a:r>
            <a:r>
              <a:rPr lang="en-GB" sz="2800" b="1" dirty="0" err="1">
                <a:latin typeface="Comic Sans MS" panose="030F0702030302020204" pitchFamily="66" charset="0"/>
              </a:rPr>
              <a:t>Sioc</a:t>
            </a:r>
            <a:endParaRPr lang="en-GB" sz="2800" b="1" dirty="0">
              <a:latin typeface="Comic Sans MS" panose="030F0702030302020204" pitchFamily="66" charset="0"/>
            </a:endParaRPr>
          </a:p>
          <a:p>
            <a:r>
              <a:rPr lang="en-GB" sz="2800" dirty="0">
                <a:latin typeface="Comic Sans MS" panose="030F0702030302020204" pitchFamily="66" charset="0"/>
              </a:rPr>
              <a:t>Shock</a:t>
            </a:r>
          </a:p>
        </p:txBody>
      </p:sp>
    </p:spTree>
    <p:extLst>
      <p:ext uri="{BB962C8B-B14F-4D97-AF65-F5344CB8AC3E}">
        <p14:creationId xmlns:p14="http://schemas.microsoft.com/office/powerpoint/2010/main" val="29510661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7B4F6806-5898-4FE8-B610-A058C8B84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4335694" y="4224938"/>
            <a:ext cx="6256964" cy="145935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Aft>
                <a:spcPts val="600"/>
              </a:spcAft>
              <a:defRPr/>
            </a:pPr>
            <a:endParaRPr lang="en-US" sz="31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algn="r">
              <a:spcAft>
                <a:spcPts val="600"/>
              </a:spcAft>
              <a:defRPr/>
            </a:pPr>
            <a:r>
              <a:rPr lang="en-US" sz="3100" b="1" kern="12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Celf</a:t>
            </a:r>
            <a:r>
              <a:rPr lang="en-US" sz="3100" b="1" kern="1200" dirty="0">
                <a:solidFill>
                  <a:schemeClr val="tx1"/>
                </a:solidFill>
                <a:latin typeface="Comic Sans MS" panose="030F0702030302020204" pitchFamily="66" charset="0"/>
              </a:rPr>
              <a:t> / </a:t>
            </a:r>
            <a:r>
              <a:rPr lang="en-US" sz="3100" kern="1200" dirty="0">
                <a:solidFill>
                  <a:schemeClr val="tx1"/>
                </a:solidFill>
                <a:latin typeface="Comic Sans MS" panose="030F0702030302020204" pitchFamily="66" charset="0"/>
              </a:rPr>
              <a:t>Art</a:t>
            </a:r>
          </a:p>
          <a:p>
            <a:pPr algn="r">
              <a:spcAft>
                <a:spcPts val="600"/>
              </a:spcAft>
              <a:defRPr/>
            </a:pPr>
            <a:r>
              <a:rPr lang="en-US" sz="3100" b="1" kern="1200" dirty="0">
                <a:solidFill>
                  <a:schemeClr val="tx1"/>
                </a:solidFill>
                <a:latin typeface="Comic Sans MS" panose="030F0702030302020204" pitchFamily="66" charset="0"/>
              </a:rPr>
              <a:t>Masking Tape Art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5F6FE073-BAEC-885E-A0A7-C1A6547041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06" r="2621"/>
          <a:stretch/>
        </p:blipFill>
        <p:spPr bwMode="auto">
          <a:xfrm>
            <a:off x="4406845" y="4"/>
            <a:ext cx="4101288" cy="3418797"/>
          </a:xfrm>
          <a:custGeom>
            <a:avLst/>
            <a:gdLst/>
            <a:ahLst/>
            <a:cxnLst/>
            <a:rect l="l" t="t" r="r" b="b"/>
            <a:pathLst>
              <a:path w="4101288" h="3418797">
                <a:moveTo>
                  <a:pt x="989912" y="0"/>
                </a:moveTo>
                <a:lnTo>
                  <a:pt x="3844502" y="0"/>
                </a:lnTo>
                <a:lnTo>
                  <a:pt x="3760850" y="25406"/>
                </a:lnTo>
                <a:cubicBezTo>
                  <a:pt x="3711615" y="43967"/>
                  <a:pt x="3663870" y="67007"/>
                  <a:pt x="3618425" y="98254"/>
                </a:cubicBezTo>
                <a:cubicBezTo>
                  <a:pt x="3626136" y="110145"/>
                  <a:pt x="3665355" y="144049"/>
                  <a:pt x="3649272" y="146579"/>
                </a:cubicBezTo>
                <a:cubicBezTo>
                  <a:pt x="3604102" y="153917"/>
                  <a:pt x="3564000" y="178711"/>
                  <a:pt x="3522797" y="199205"/>
                </a:cubicBezTo>
                <a:cubicBezTo>
                  <a:pt x="3504948" y="208060"/>
                  <a:pt x="3483356" y="219700"/>
                  <a:pt x="3491728" y="251325"/>
                </a:cubicBezTo>
                <a:cubicBezTo>
                  <a:pt x="3506932" y="260181"/>
                  <a:pt x="3518169" y="247783"/>
                  <a:pt x="3530727" y="246772"/>
                </a:cubicBezTo>
                <a:cubicBezTo>
                  <a:pt x="3543507" y="245761"/>
                  <a:pt x="3572153" y="252336"/>
                  <a:pt x="3564219" y="256638"/>
                </a:cubicBezTo>
                <a:cubicBezTo>
                  <a:pt x="3528083" y="276121"/>
                  <a:pt x="3593085" y="322928"/>
                  <a:pt x="3550339" y="322928"/>
                </a:cubicBezTo>
                <a:cubicBezTo>
                  <a:pt x="3478728" y="323181"/>
                  <a:pt x="3440609" y="406169"/>
                  <a:pt x="3371643" y="408447"/>
                </a:cubicBezTo>
                <a:cubicBezTo>
                  <a:pt x="3360627" y="408698"/>
                  <a:pt x="3355338" y="423373"/>
                  <a:pt x="3355558" y="436278"/>
                </a:cubicBezTo>
                <a:cubicBezTo>
                  <a:pt x="3355558" y="451712"/>
                  <a:pt x="3365694" y="454494"/>
                  <a:pt x="3376931" y="456013"/>
                </a:cubicBezTo>
                <a:cubicBezTo>
                  <a:pt x="3394118" y="458289"/>
                  <a:pt x="3411965" y="436278"/>
                  <a:pt x="3434660" y="466133"/>
                </a:cubicBezTo>
                <a:cubicBezTo>
                  <a:pt x="3393898" y="483590"/>
                  <a:pt x="3353135" y="501049"/>
                  <a:pt x="3353797" y="561013"/>
                </a:cubicBezTo>
                <a:cubicBezTo>
                  <a:pt x="3354015" y="577205"/>
                  <a:pt x="3337050" y="583277"/>
                  <a:pt x="3324270" y="587325"/>
                </a:cubicBezTo>
                <a:cubicBezTo>
                  <a:pt x="3303117" y="593904"/>
                  <a:pt x="3285272" y="605543"/>
                  <a:pt x="3273812" y="628061"/>
                </a:cubicBezTo>
                <a:cubicBezTo>
                  <a:pt x="3274033" y="632362"/>
                  <a:pt x="3274254" y="636917"/>
                  <a:pt x="3272930" y="640459"/>
                </a:cubicBezTo>
                <a:cubicBezTo>
                  <a:pt x="3276676" y="694855"/>
                  <a:pt x="3307523" y="693336"/>
                  <a:pt x="3341676" y="684230"/>
                </a:cubicBezTo>
                <a:cubicBezTo>
                  <a:pt x="3382439" y="673096"/>
                  <a:pt x="3422762" y="652855"/>
                  <a:pt x="3465728" y="672338"/>
                </a:cubicBezTo>
                <a:cubicBezTo>
                  <a:pt x="3405133" y="698397"/>
                  <a:pt x="3339253" y="700422"/>
                  <a:pt x="3282405" y="737615"/>
                </a:cubicBezTo>
                <a:cubicBezTo>
                  <a:pt x="3490406" y="744447"/>
                  <a:pt x="3674169" y="627048"/>
                  <a:pt x="3875781" y="582013"/>
                </a:cubicBezTo>
                <a:cubicBezTo>
                  <a:pt x="3868951" y="612120"/>
                  <a:pt x="3852646" y="618193"/>
                  <a:pt x="3837883" y="622747"/>
                </a:cubicBezTo>
                <a:cubicBezTo>
                  <a:pt x="3763408" y="645519"/>
                  <a:pt x="3698188" y="690809"/>
                  <a:pt x="3630322" y="730023"/>
                </a:cubicBezTo>
                <a:cubicBezTo>
                  <a:pt x="3602340" y="746216"/>
                  <a:pt x="3582066" y="762411"/>
                  <a:pt x="3571492" y="797327"/>
                </a:cubicBezTo>
                <a:cubicBezTo>
                  <a:pt x="3562015" y="828953"/>
                  <a:pt x="3543728" y="843628"/>
                  <a:pt x="3509797" y="834518"/>
                </a:cubicBezTo>
                <a:cubicBezTo>
                  <a:pt x="3482254" y="826927"/>
                  <a:pt x="3452068" y="830975"/>
                  <a:pt x="3423203" y="833760"/>
                </a:cubicBezTo>
                <a:cubicBezTo>
                  <a:pt x="3389931" y="836796"/>
                  <a:pt x="3352693" y="872470"/>
                  <a:pt x="3361728" y="890941"/>
                </a:cubicBezTo>
                <a:cubicBezTo>
                  <a:pt x="3377151" y="922314"/>
                  <a:pt x="3402931" y="906627"/>
                  <a:pt x="3425847" y="903084"/>
                </a:cubicBezTo>
                <a:cubicBezTo>
                  <a:pt x="3451848" y="898784"/>
                  <a:pt x="3500100" y="889927"/>
                  <a:pt x="3500982" y="893723"/>
                </a:cubicBezTo>
                <a:cubicBezTo>
                  <a:pt x="3517950" y="972410"/>
                  <a:pt x="3637374" y="903845"/>
                  <a:pt x="3663154" y="896758"/>
                </a:cubicBezTo>
                <a:cubicBezTo>
                  <a:pt x="3695322" y="887904"/>
                  <a:pt x="3725509" y="904097"/>
                  <a:pt x="3756136" y="907891"/>
                </a:cubicBezTo>
                <a:cubicBezTo>
                  <a:pt x="3783459" y="911433"/>
                  <a:pt x="3937918" y="922314"/>
                  <a:pt x="3969866" y="888915"/>
                </a:cubicBezTo>
                <a:cubicBezTo>
                  <a:pt x="3974273" y="914976"/>
                  <a:pt x="3965020" y="925602"/>
                  <a:pt x="3957306" y="937494"/>
                </a:cubicBezTo>
                <a:cubicBezTo>
                  <a:pt x="3946511" y="954445"/>
                  <a:pt x="3944747" y="966337"/>
                  <a:pt x="3965239" y="979747"/>
                </a:cubicBezTo>
                <a:cubicBezTo>
                  <a:pt x="4023630" y="1018206"/>
                  <a:pt x="4022747" y="1019470"/>
                  <a:pt x="3968324" y="1071591"/>
                </a:cubicBezTo>
                <a:cubicBezTo>
                  <a:pt x="3965678" y="1073867"/>
                  <a:pt x="3966782" y="1081459"/>
                  <a:pt x="3966341" y="1086519"/>
                </a:cubicBezTo>
                <a:cubicBezTo>
                  <a:pt x="3980663" y="1094615"/>
                  <a:pt x="3997409" y="1074373"/>
                  <a:pt x="4014153" y="1096133"/>
                </a:cubicBezTo>
                <a:cubicBezTo>
                  <a:pt x="3941222" y="1191771"/>
                  <a:pt x="3829950" y="1215299"/>
                  <a:pt x="3729254" y="1287157"/>
                </a:cubicBezTo>
                <a:cubicBezTo>
                  <a:pt x="3810780" y="1310939"/>
                  <a:pt x="3859696" y="1227952"/>
                  <a:pt x="3919628" y="1238578"/>
                </a:cubicBezTo>
                <a:cubicBezTo>
                  <a:pt x="3949596" y="1264639"/>
                  <a:pt x="3860577" y="1306386"/>
                  <a:pt x="3945409" y="1318784"/>
                </a:cubicBezTo>
                <a:cubicBezTo>
                  <a:pt x="3908610" y="1341555"/>
                  <a:pt x="3881289" y="1363817"/>
                  <a:pt x="3855951" y="1390133"/>
                </a:cubicBezTo>
                <a:cubicBezTo>
                  <a:pt x="3810780" y="1437192"/>
                  <a:pt x="3801967" y="1468060"/>
                  <a:pt x="3822900" y="1531314"/>
                </a:cubicBezTo>
                <a:cubicBezTo>
                  <a:pt x="3836562" y="1572808"/>
                  <a:pt x="3856611" y="1611013"/>
                  <a:pt x="3838986" y="1660349"/>
                </a:cubicBezTo>
                <a:cubicBezTo>
                  <a:pt x="3826646" y="1694254"/>
                  <a:pt x="3831494" y="1716517"/>
                  <a:pt x="3877323" y="1701337"/>
                </a:cubicBezTo>
                <a:cubicBezTo>
                  <a:pt x="3926679" y="1685144"/>
                  <a:pt x="3945187" y="1715505"/>
                  <a:pt x="3932849" y="1774963"/>
                </a:cubicBezTo>
                <a:cubicBezTo>
                  <a:pt x="3924917" y="1813169"/>
                  <a:pt x="3933291" y="1824806"/>
                  <a:pt x="3967221" y="1820505"/>
                </a:cubicBezTo>
                <a:cubicBezTo>
                  <a:pt x="4004680" y="1815698"/>
                  <a:pt x="4040375" y="1790649"/>
                  <a:pt x="4086646" y="1802795"/>
                </a:cubicBezTo>
                <a:cubicBezTo>
                  <a:pt x="4049631" y="1872120"/>
                  <a:pt x="3970527" y="1852385"/>
                  <a:pt x="3927340" y="1918423"/>
                </a:cubicBezTo>
                <a:cubicBezTo>
                  <a:pt x="3978900" y="1918674"/>
                  <a:pt x="4018341" y="1918423"/>
                  <a:pt x="4056460" y="1903999"/>
                </a:cubicBezTo>
                <a:cubicBezTo>
                  <a:pt x="4072325" y="1898179"/>
                  <a:pt x="4089732" y="1892109"/>
                  <a:pt x="4098545" y="1912096"/>
                </a:cubicBezTo>
                <a:cubicBezTo>
                  <a:pt x="4108901" y="1936132"/>
                  <a:pt x="4087529" y="1945241"/>
                  <a:pt x="4074527" y="1949542"/>
                </a:cubicBezTo>
                <a:cubicBezTo>
                  <a:pt x="4037951" y="1961686"/>
                  <a:pt x="4009969" y="1990529"/>
                  <a:pt x="3979782" y="2013047"/>
                </a:cubicBezTo>
                <a:cubicBezTo>
                  <a:pt x="3913460" y="2062386"/>
                  <a:pt x="3840746" y="2103626"/>
                  <a:pt x="3784559" y="2185097"/>
                </a:cubicBezTo>
                <a:cubicBezTo>
                  <a:pt x="3855290" y="2164349"/>
                  <a:pt x="3907951" y="2116025"/>
                  <a:pt x="3973612" y="2106157"/>
                </a:cubicBezTo>
                <a:cubicBezTo>
                  <a:pt x="3916764" y="2180290"/>
                  <a:pt x="3843611" y="2229120"/>
                  <a:pt x="3774426" y="2283011"/>
                </a:cubicBezTo>
                <a:cubicBezTo>
                  <a:pt x="3754594" y="2298192"/>
                  <a:pt x="3734543" y="2308566"/>
                  <a:pt x="3730136" y="2341710"/>
                </a:cubicBezTo>
                <a:cubicBezTo>
                  <a:pt x="3721542" y="2405976"/>
                  <a:pt x="3695763" y="2459107"/>
                  <a:pt x="3640678" y="2487444"/>
                </a:cubicBezTo>
                <a:cubicBezTo>
                  <a:pt x="3640238" y="2487699"/>
                  <a:pt x="3643322" y="2497314"/>
                  <a:pt x="3645085" y="2503890"/>
                </a:cubicBezTo>
                <a:cubicBezTo>
                  <a:pt x="3678797" y="2505916"/>
                  <a:pt x="3705458" y="2467963"/>
                  <a:pt x="3748425" y="2480360"/>
                </a:cubicBezTo>
                <a:cubicBezTo>
                  <a:pt x="3707220" y="2531974"/>
                  <a:pt x="3672847" y="2578277"/>
                  <a:pt x="3614458" y="2602819"/>
                </a:cubicBezTo>
                <a:cubicBezTo>
                  <a:pt x="3567745" y="2622300"/>
                  <a:pt x="3510016" y="2633686"/>
                  <a:pt x="3476083" y="2696937"/>
                </a:cubicBezTo>
                <a:cubicBezTo>
                  <a:pt x="3515524" y="2709337"/>
                  <a:pt x="3544831" y="2693651"/>
                  <a:pt x="3574357" y="2682517"/>
                </a:cubicBezTo>
                <a:cubicBezTo>
                  <a:pt x="3619525" y="2665312"/>
                  <a:pt x="3664255" y="2645832"/>
                  <a:pt x="3709425" y="2628625"/>
                </a:cubicBezTo>
                <a:cubicBezTo>
                  <a:pt x="3726611" y="2622047"/>
                  <a:pt x="3745340" y="2617491"/>
                  <a:pt x="3756357" y="2648866"/>
                </a:cubicBezTo>
                <a:cubicBezTo>
                  <a:pt x="3698847" y="2655446"/>
                  <a:pt x="3664475" y="2697951"/>
                  <a:pt x="3628340" y="2737926"/>
                </a:cubicBezTo>
                <a:cubicBezTo>
                  <a:pt x="3608067" y="2760445"/>
                  <a:pt x="3591541" y="2790554"/>
                  <a:pt x="3554967" y="2779169"/>
                </a:cubicBezTo>
                <a:cubicBezTo>
                  <a:pt x="3535796" y="2773097"/>
                  <a:pt x="3523678" y="2790046"/>
                  <a:pt x="3525662" y="2810794"/>
                </a:cubicBezTo>
                <a:cubicBezTo>
                  <a:pt x="3532932" y="2883915"/>
                  <a:pt x="3488203" y="2909469"/>
                  <a:pt x="3441932" y="2923637"/>
                </a:cubicBezTo>
                <a:cubicBezTo>
                  <a:pt x="3354236" y="2950204"/>
                  <a:pt x="3281303" y="3012697"/>
                  <a:pt x="3196032" y="3046854"/>
                </a:cubicBezTo>
                <a:cubicBezTo>
                  <a:pt x="3113184" y="3079999"/>
                  <a:pt x="3049065" y="3158685"/>
                  <a:pt x="2965998" y="3199927"/>
                </a:cubicBezTo>
                <a:cubicBezTo>
                  <a:pt x="2905843" y="3229783"/>
                  <a:pt x="2848335" y="3268239"/>
                  <a:pt x="2786418" y="3295311"/>
                </a:cubicBezTo>
                <a:cubicBezTo>
                  <a:pt x="2639894" y="3359324"/>
                  <a:pt x="2490503" y="3410685"/>
                  <a:pt x="2332519" y="3418022"/>
                </a:cubicBezTo>
                <a:cubicBezTo>
                  <a:pt x="2202077" y="3423842"/>
                  <a:pt x="1070633" y="3418277"/>
                  <a:pt x="611003" y="2585615"/>
                </a:cubicBezTo>
                <a:cubicBezTo>
                  <a:pt x="602189" y="2581565"/>
                  <a:pt x="592275" y="2570939"/>
                  <a:pt x="589190" y="2560818"/>
                </a:cubicBezTo>
                <a:cubicBezTo>
                  <a:pt x="574427" y="2513505"/>
                  <a:pt x="538291" y="2493011"/>
                  <a:pt x="505681" y="2467457"/>
                </a:cubicBezTo>
                <a:cubicBezTo>
                  <a:pt x="477036" y="2444939"/>
                  <a:pt x="446628" y="2421409"/>
                  <a:pt x="434730" y="2383456"/>
                </a:cubicBezTo>
                <a:cubicBezTo>
                  <a:pt x="419086" y="2332854"/>
                  <a:pt x="463594" y="2374348"/>
                  <a:pt x="471748" y="2355119"/>
                </a:cubicBezTo>
                <a:cubicBezTo>
                  <a:pt x="454782" y="2328807"/>
                  <a:pt x="428560" y="2304770"/>
                  <a:pt x="421730" y="2274915"/>
                </a:cubicBezTo>
                <a:cubicBezTo>
                  <a:pt x="396833" y="2167131"/>
                  <a:pt x="343069" y="2088698"/>
                  <a:pt x="262645" y="2027722"/>
                </a:cubicBezTo>
                <a:cubicBezTo>
                  <a:pt x="239509" y="2010264"/>
                  <a:pt x="224307" y="1978384"/>
                  <a:pt x="192799" y="1973326"/>
                </a:cubicBezTo>
                <a:cubicBezTo>
                  <a:pt x="122730" y="1962193"/>
                  <a:pt x="144764" y="1875156"/>
                  <a:pt x="107746" y="1836446"/>
                </a:cubicBezTo>
                <a:cubicBezTo>
                  <a:pt x="100695" y="1829107"/>
                  <a:pt x="94306" y="1814687"/>
                  <a:pt x="95627" y="1804821"/>
                </a:cubicBezTo>
                <a:cubicBezTo>
                  <a:pt x="97609" y="1790649"/>
                  <a:pt x="105983" y="1777240"/>
                  <a:pt x="113034" y="1764589"/>
                </a:cubicBezTo>
                <a:cubicBezTo>
                  <a:pt x="120306" y="1751939"/>
                  <a:pt x="131322" y="1740806"/>
                  <a:pt x="126034" y="1724108"/>
                </a:cubicBezTo>
                <a:cubicBezTo>
                  <a:pt x="123833" y="1717277"/>
                  <a:pt x="125373" y="1693494"/>
                  <a:pt x="109068" y="1712215"/>
                </a:cubicBezTo>
                <a:cubicBezTo>
                  <a:pt x="64340" y="1763578"/>
                  <a:pt x="38339" y="1715001"/>
                  <a:pt x="0" y="1691723"/>
                </a:cubicBezTo>
                <a:cubicBezTo>
                  <a:pt x="30848" y="1667686"/>
                  <a:pt x="58610" y="1650735"/>
                  <a:pt x="63238" y="1614808"/>
                </a:cubicBezTo>
                <a:cubicBezTo>
                  <a:pt x="72712" y="1540674"/>
                  <a:pt x="113253" y="1506772"/>
                  <a:pt x="174729" y="1500192"/>
                </a:cubicBezTo>
                <a:cubicBezTo>
                  <a:pt x="152034" y="1428591"/>
                  <a:pt x="152034" y="1428591"/>
                  <a:pt x="225408" y="1418722"/>
                </a:cubicBezTo>
                <a:cubicBezTo>
                  <a:pt x="197204" y="1373181"/>
                  <a:pt x="197204" y="1361542"/>
                  <a:pt x="231358" y="1345855"/>
                </a:cubicBezTo>
                <a:cubicBezTo>
                  <a:pt x="264188" y="1330927"/>
                  <a:pt x="300543" y="1325867"/>
                  <a:pt x="330952" y="1302844"/>
                </a:cubicBezTo>
                <a:cubicBezTo>
                  <a:pt x="302967" y="1244651"/>
                  <a:pt x="295035" y="1177097"/>
                  <a:pt x="237307" y="1148758"/>
                </a:cubicBezTo>
                <a:cubicBezTo>
                  <a:pt x="228273" y="1144458"/>
                  <a:pt x="222103" y="1127000"/>
                  <a:pt x="227831" y="1116880"/>
                </a:cubicBezTo>
                <a:cubicBezTo>
                  <a:pt x="248764" y="1080194"/>
                  <a:pt x="218798" y="1010614"/>
                  <a:pt x="284017" y="1002772"/>
                </a:cubicBezTo>
                <a:cubicBezTo>
                  <a:pt x="292171" y="1002013"/>
                  <a:pt x="299663" y="994421"/>
                  <a:pt x="293273" y="984554"/>
                </a:cubicBezTo>
                <a:cubicBezTo>
                  <a:pt x="271238" y="950145"/>
                  <a:pt x="297900" y="952421"/>
                  <a:pt x="313983" y="948120"/>
                </a:cubicBezTo>
                <a:cubicBezTo>
                  <a:pt x="333375" y="942809"/>
                  <a:pt x="355409" y="957988"/>
                  <a:pt x="373477" y="939265"/>
                </a:cubicBezTo>
                <a:cubicBezTo>
                  <a:pt x="369289" y="919530"/>
                  <a:pt x="353646" y="919783"/>
                  <a:pt x="342629" y="913458"/>
                </a:cubicBezTo>
                <a:cubicBezTo>
                  <a:pt x="310460" y="895240"/>
                  <a:pt x="284238" y="873483"/>
                  <a:pt x="282695" y="826169"/>
                </a:cubicBezTo>
                <a:cubicBezTo>
                  <a:pt x="281595" y="787964"/>
                  <a:pt x="278069" y="754314"/>
                  <a:pt x="322578" y="742675"/>
                </a:cubicBezTo>
                <a:cubicBezTo>
                  <a:pt x="341086" y="737866"/>
                  <a:pt x="335797" y="710289"/>
                  <a:pt x="325221" y="696626"/>
                </a:cubicBezTo>
                <a:cubicBezTo>
                  <a:pt x="306272" y="672338"/>
                  <a:pt x="290629" y="639953"/>
                  <a:pt x="258017" y="637675"/>
                </a:cubicBezTo>
                <a:cubicBezTo>
                  <a:pt x="238187" y="636158"/>
                  <a:pt x="222983" y="626035"/>
                  <a:pt x="207340" y="614398"/>
                </a:cubicBezTo>
                <a:cubicBezTo>
                  <a:pt x="196103" y="606047"/>
                  <a:pt x="182662" y="598964"/>
                  <a:pt x="183983" y="581001"/>
                </a:cubicBezTo>
                <a:cubicBezTo>
                  <a:pt x="185306" y="563795"/>
                  <a:pt x="198305" y="556711"/>
                  <a:pt x="211526" y="553169"/>
                </a:cubicBezTo>
                <a:cubicBezTo>
                  <a:pt x="255595" y="541784"/>
                  <a:pt x="297017" y="525085"/>
                  <a:pt x="333816" y="486880"/>
                </a:cubicBezTo>
                <a:cubicBezTo>
                  <a:pt x="309357" y="466639"/>
                  <a:pt x="286001" y="451964"/>
                  <a:pt x="267934" y="431469"/>
                </a:cubicBezTo>
                <a:cubicBezTo>
                  <a:pt x="224307" y="381881"/>
                  <a:pt x="593817" y="225772"/>
                  <a:pt x="612325" y="170108"/>
                </a:cubicBezTo>
                <a:cubicBezTo>
                  <a:pt x="618054" y="152904"/>
                  <a:pt x="637663" y="135194"/>
                  <a:pt x="653971" y="130133"/>
                </a:cubicBezTo>
                <a:cubicBezTo>
                  <a:pt x="730427" y="106350"/>
                  <a:pt x="796748" y="52963"/>
                  <a:pt x="874970" y="33228"/>
                </a:cubicBezTo>
                <a:cubicBezTo>
                  <a:pt x="911877" y="23867"/>
                  <a:pt x="948509" y="12925"/>
                  <a:pt x="986021" y="122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3C566EB-6E25-805B-4D6E-127ED321143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658" r="3" b="3"/>
          <a:stretch/>
        </p:blipFill>
        <p:spPr>
          <a:xfrm>
            <a:off x="20" y="277472"/>
            <a:ext cx="4552718" cy="5946218"/>
          </a:xfrm>
          <a:custGeom>
            <a:avLst/>
            <a:gdLst/>
            <a:ahLst/>
            <a:cxnLst/>
            <a:rect l="l" t="t" r="r" b="b"/>
            <a:pathLst>
              <a:path w="4552738" h="5946218">
                <a:moveTo>
                  <a:pt x="0" y="0"/>
                </a:moveTo>
                <a:lnTo>
                  <a:pt x="193217" y="10418"/>
                </a:lnTo>
                <a:cubicBezTo>
                  <a:pt x="612089" y="35802"/>
                  <a:pt x="1030148" y="71660"/>
                  <a:pt x="1446580" y="128061"/>
                </a:cubicBezTo>
                <a:cubicBezTo>
                  <a:pt x="1735723" y="167547"/>
                  <a:pt x="2027715" y="194943"/>
                  <a:pt x="2320927" y="163517"/>
                </a:cubicBezTo>
                <a:cubicBezTo>
                  <a:pt x="2335563" y="161905"/>
                  <a:pt x="2352239" y="156669"/>
                  <a:pt x="2364438" y="161905"/>
                </a:cubicBezTo>
                <a:cubicBezTo>
                  <a:pt x="2506776" y="220729"/>
                  <a:pt x="2662121" y="178424"/>
                  <a:pt x="2809744" y="215490"/>
                </a:cubicBezTo>
                <a:cubicBezTo>
                  <a:pt x="2771925" y="358517"/>
                  <a:pt x="2609662" y="346832"/>
                  <a:pt x="2518162" y="445944"/>
                </a:cubicBezTo>
                <a:cubicBezTo>
                  <a:pt x="2667409" y="485424"/>
                  <a:pt x="2801610" y="525312"/>
                  <a:pt x="2937846" y="555124"/>
                </a:cubicBezTo>
                <a:cubicBezTo>
                  <a:pt x="3082216" y="586550"/>
                  <a:pt x="3204622" y="671561"/>
                  <a:pt x="3345734" y="709433"/>
                </a:cubicBezTo>
                <a:cubicBezTo>
                  <a:pt x="3375832" y="717492"/>
                  <a:pt x="3412025" y="745693"/>
                  <a:pt x="3422598" y="773089"/>
                </a:cubicBezTo>
                <a:cubicBezTo>
                  <a:pt x="3456757" y="861726"/>
                  <a:pt x="4138745" y="1110310"/>
                  <a:pt x="4058225" y="1189273"/>
                </a:cubicBezTo>
                <a:cubicBezTo>
                  <a:pt x="4024878" y="1221909"/>
                  <a:pt x="3981773" y="1245276"/>
                  <a:pt x="3936629" y="1277508"/>
                </a:cubicBezTo>
                <a:cubicBezTo>
                  <a:pt x="4004547" y="1338344"/>
                  <a:pt x="4080998" y="1364935"/>
                  <a:pt x="4162334" y="1383065"/>
                </a:cubicBezTo>
                <a:cubicBezTo>
                  <a:pt x="4186736" y="1388705"/>
                  <a:pt x="4210728" y="1399986"/>
                  <a:pt x="4213168" y="1427383"/>
                </a:cubicBezTo>
                <a:cubicBezTo>
                  <a:pt x="4215607" y="1455987"/>
                  <a:pt x="4190800" y="1467266"/>
                  <a:pt x="4170061" y="1480564"/>
                </a:cubicBezTo>
                <a:cubicBezTo>
                  <a:pt x="4141188" y="1499095"/>
                  <a:pt x="4113127" y="1515214"/>
                  <a:pt x="4076527" y="1517630"/>
                </a:cubicBezTo>
                <a:cubicBezTo>
                  <a:pt x="4016337" y="1521257"/>
                  <a:pt x="3987466" y="1572826"/>
                  <a:pt x="3952493" y="1611502"/>
                </a:cubicBezTo>
                <a:cubicBezTo>
                  <a:pt x="3932973" y="1633259"/>
                  <a:pt x="3923211" y="1677172"/>
                  <a:pt x="3957370" y="1684828"/>
                </a:cubicBezTo>
                <a:cubicBezTo>
                  <a:pt x="4039518" y="1703363"/>
                  <a:pt x="4033011" y="1756946"/>
                  <a:pt x="4030981" y="1817782"/>
                </a:cubicBezTo>
                <a:cubicBezTo>
                  <a:pt x="4028133" y="1893124"/>
                  <a:pt x="3979737" y="1927770"/>
                  <a:pt x="3920363" y="1956780"/>
                </a:cubicBezTo>
                <a:cubicBezTo>
                  <a:pt x="3900029" y="1966851"/>
                  <a:pt x="3871158" y="1966449"/>
                  <a:pt x="3863429" y="1997874"/>
                </a:cubicBezTo>
                <a:cubicBezTo>
                  <a:pt x="3896777" y="2027688"/>
                  <a:pt x="3937444" y="2003517"/>
                  <a:pt x="3973233" y="2011975"/>
                </a:cubicBezTo>
                <a:cubicBezTo>
                  <a:pt x="4002918" y="2018824"/>
                  <a:pt x="4052127" y="2015199"/>
                  <a:pt x="4011458" y="2069991"/>
                </a:cubicBezTo>
                <a:cubicBezTo>
                  <a:pt x="3999664" y="2085704"/>
                  <a:pt x="4013491" y="2097792"/>
                  <a:pt x="4028540" y="2099000"/>
                </a:cubicBezTo>
                <a:cubicBezTo>
                  <a:pt x="4148913" y="2111489"/>
                  <a:pt x="4093606" y="2222285"/>
                  <a:pt x="4132241" y="2280703"/>
                </a:cubicBezTo>
                <a:cubicBezTo>
                  <a:pt x="4142812" y="2296818"/>
                  <a:pt x="4131425" y="2324618"/>
                  <a:pt x="4114752" y="2331466"/>
                </a:cubicBezTo>
                <a:cubicBezTo>
                  <a:pt x="4008205" y="2376592"/>
                  <a:pt x="3993565" y="2484163"/>
                  <a:pt x="3941916" y="2576828"/>
                </a:cubicBezTo>
                <a:cubicBezTo>
                  <a:pt x="3998039" y="2613488"/>
                  <a:pt x="4065138" y="2621547"/>
                  <a:pt x="4125732" y="2645318"/>
                </a:cubicBezTo>
                <a:cubicBezTo>
                  <a:pt x="4188768" y="2670298"/>
                  <a:pt x="4188768" y="2688831"/>
                  <a:pt x="4136714" y="2761349"/>
                </a:cubicBezTo>
                <a:cubicBezTo>
                  <a:pt x="4272135" y="2777064"/>
                  <a:pt x="4272135" y="2777064"/>
                  <a:pt x="4230249" y="2891080"/>
                </a:cubicBezTo>
                <a:cubicBezTo>
                  <a:pt x="4343713" y="2901557"/>
                  <a:pt x="4418537" y="2955542"/>
                  <a:pt x="4436023" y="3073591"/>
                </a:cubicBezTo>
                <a:cubicBezTo>
                  <a:pt x="4444564" y="3130800"/>
                  <a:pt x="4495804" y="3157792"/>
                  <a:pt x="4552738" y="3196068"/>
                </a:cubicBezTo>
                <a:cubicBezTo>
                  <a:pt x="4481978" y="3233136"/>
                  <a:pt x="4433989" y="3310489"/>
                  <a:pt x="4351436" y="3228700"/>
                </a:cubicBezTo>
                <a:cubicBezTo>
                  <a:pt x="4321344" y="3198888"/>
                  <a:pt x="4324186" y="3236761"/>
                  <a:pt x="4320122" y="3247637"/>
                </a:cubicBezTo>
                <a:cubicBezTo>
                  <a:pt x="4310364" y="3274227"/>
                  <a:pt x="4330695" y="3291956"/>
                  <a:pt x="4344116" y="3312099"/>
                </a:cubicBezTo>
                <a:cubicBezTo>
                  <a:pt x="4357130" y="3332244"/>
                  <a:pt x="4372586" y="3353596"/>
                  <a:pt x="4376244" y="3376163"/>
                </a:cubicBezTo>
                <a:cubicBezTo>
                  <a:pt x="4378682" y="3391874"/>
                  <a:pt x="4366890" y="3414835"/>
                  <a:pt x="4353877" y="3426522"/>
                </a:cubicBezTo>
                <a:cubicBezTo>
                  <a:pt x="4285554" y="3488163"/>
                  <a:pt x="4326221" y="3626757"/>
                  <a:pt x="4196898" y="3644486"/>
                </a:cubicBezTo>
                <a:cubicBezTo>
                  <a:pt x="4138745" y="3652541"/>
                  <a:pt x="4110687" y="3703306"/>
                  <a:pt x="4067986" y="3731106"/>
                </a:cubicBezTo>
                <a:cubicBezTo>
                  <a:pt x="3919551" y="3828201"/>
                  <a:pt x="3820322" y="3953097"/>
                  <a:pt x="3774370" y="4124729"/>
                </a:cubicBezTo>
                <a:cubicBezTo>
                  <a:pt x="3761764" y="4172269"/>
                  <a:pt x="3713368" y="4210546"/>
                  <a:pt x="3682054" y="4252444"/>
                </a:cubicBezTo>
                <a:cubicBezTo>
                  <a:pt x="3697103" y="4283064"/>
                  <a:pt x="3779250" y="4216990"/>
                  <a:pt x="3750377" y="4297567"/>
                </a:cubicBezTo>
                <a:cubicBezTo>
                  <a:pt x="3728417" y="4358002"/>
                  <a:pt x="3672294" y="4395470"/>
                  <a:pt x="3619425" y="4431328"/>
                </a:cubicBezTo>
                <a:cubicBezTo>
                  <a:pt x="3559239" y="4472019"/>
                  <a:pt x="3492545" y="4504653"/>
                  <a:pt x="3465296" y="4579993"/>
                </a:cubicBezTo>
                <a:cubicBezTo>
                  <a:pt x="3459603" y="4596110"/>
                  <a:pt x="3441305" y="4613031"/>
                  <a:pt x="3425038" y="4619479"/>
                </a:cubicBezTo>
                <a:cubicBezTo>
                  <a:pt x="2576720" y="5945389"/>
                  <a:pt x="488463" y="5954251"/>
                  <a:pt x="247714" y="5944983"/>
                </a:cubicBezTo>
                <a:cubicBezTo>
                  <a:pt x="174818" y="5942062"/>
                  <a:pt x="102913" y="5934760"/>
                  <a:pt x="31834" y="5923857"/>
                </a:cubicBezTo>
                <a:lnTo>
                  <a:pt x="0" y="5917408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3EC6F53-9ABC-10AB-3905-5F404229094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2" b="3928"/>
          <a:stretch/>
        </p:blipFill>
        <p:spPr>
          <a:xfrm>
            <a:off x="8653074" y="-3"/>
            <a:ext cx="3538926" cy="4290182"/>
          </a:xfrm>
          <a:custGeom>
            <a:avLst/>
            <a:gdLst/>
            <a:ahLst/>
            <a:cxnLst/>
            <a:rect l="l" t="t" r="r" b="b"/>
            <a:pathLst>
              <a:path w="3538926" h="4290182">
                <a:moveTo>
                  <a:pt x="1370437" y="0"/>
                </a:moveTo>
                <a:lnTo>
                  <a:pt x="3538926" y="0"/>
                </a:lnTo>
                <a:lnTo>
                  <a:pt x="3538926" y="4256362"/>
                </a:lnTo>
                <a:lnTo>
                  <a:pt x="3455334" y="4273195"/>
                </a:lnTo>
                <a:cubicBezTo>
                  <a:pt x="3401009" y="4281478"/>
                  <a:pt x="3346052" y="4287025"/>
                  <a:pt x="3290337" y="4289244"/>
                </a:cubicBezTo>
                <a:cubicBezTo>
                  <a:pt x="3106332" y="4296285"/>
                  <a:pt x="1510274" y="4289552"/>
                  <a:pt x="861903" y="3282295"/>
                </a:cubicBezTo>
                <a:cubicBezTo>
                  <a:pt x="849470" y="3277397"/>
                  <a:pt x="835485" y="3264542"/>
                  <a:pt x="831133" y="3252299"/>
                </a:cubicBezTo>
                <a:cubicBezTo>
                  <a:pt x="810307" y="3195065"/>
                  <a:pt x="759333" y="3170274"/>
                  <a:pt x="713332" y="3139362"/>
                </a:cubicBezTo>
                <a:cubicBezTo>
                  <a:pt x="672925" y="3112122"/>
                  <a:pt x="630030" y="3083658"/>
                  <a:pt x="613246" y="3037747"/>
                </a:cubicBezTo>
                <a:cubicBezTo>
                  <a:pt x="591178" y="2976535"/>
                  <a:pt x="653963" y="3026730"/>
                  <a:pt x="665465" y="3003469"/>
                </a:cubicBezTo>
                <a:cubicBezTo>
                  <a:pt x="641532" y="2971640"/>
                  <a:pt x="604543" y="2942562"/>
                  <a:pt x="594908" y="2906447"/>
                </a:cubicBezTo>
                <a:cubicBezTo>
                  <a:pt x="559787" y="2776063"/>
                  <a:pt x="483946" y="2681183"/>
                  <a:pt x="370497" y="2607422"/>
                </a:cubicBezTo>
                <a:cubicBezTo>
                  <a:pt x="337860" y="2586304"/>
                  <a:pt x="316415" y="2547739"/>
                  <a:pt x="271969" y="2541620"/>
                </a:cubicBezTo>
                <a:cubicBezTo>
                  <a:pt x="173127" y="2528152"/>
                  <a:pt x="204209" y="2422866"/>
                  <a:pt x="151990" y="2376038"/>
                </a:cubicBezTo>
                <a:cubicBezTo>
                  <a:pt x="142044" y="2367161"/>
                  <a:pt x="133031" y="2349717"/>
                  <a:pt x="134895" y="2337782"/>
                </a:cubicBezTo>
                <a:cubicBezTo>
                  <a:pt x="137691" y="2320639"/>
                  <a:pt x="149504" y="2304419"/>
                  <a:pt x="159450" y="2289115"/>
                </a:cubicBezTo>
                <a:cubicBezTo>
                  <a:pt x="169707" y="2273813"/>
                  <a:pt x="185247" y="2260344"/>
                  <a:pt x="177788" y="2240145"/>
                </a:cubicBezTo>
                <a:cubicBezTo>
                  <a:pt x="174683" y="2231882"/>
                  <a:pt x="176855" y="2203112"/>
                  <a:pt x="153855" y="2225759"/>
                </a:cubicBezTo>
                <a:cubicBezTo>
                  <a:pt x="90759" y="2287892"/>
                  <a:pt x="54081" y="2229129"/>
                  <a:pt x="0" y="2200970"/>
                </a:cubicBezTo>
                <a:cubicBezTo>
                  <a:pt x="43514" y="2171892"/>
                  <a:pt x="82677" y="2151388"/>
                  <a:pt x="89205" y="2107927"/>
                </a:cubicBezTo>
                <a:cubicBezTo>
                  <a:pt x="102570" y="2018249"/>
                  <a:pt x="159758" y="1977237"/>
                  <a:pt x="246479" y="1969279"/>
                </a:cubicBezTo>
                <a:cubicBezTo>
                  <a:pt x="214465" y="1882663"/>
                  <a:pt x="214465" y="1882663"/>
                  <a:pt x="317968" y="1870725"/>
                </a:cubicBezTo>
                <a:cubicBezTo>
                  <a:pt x="278183" y="1815635"/>
                  <a:pt x="278183" y="1801556"/>
                  <a:pt x="326361" y="1782580"/>
                </a:cubicBezTo>
                <a:cubicBezTo>
                  <a:pt x="372673" y="1764521"/>
                  <a:pt x="423957" y="1758400"/>
                  <a:pt x="466852" y="1730550"/>
                </a:cubicBezTo>
                <a:cubicBezTo>
                  <a:pt x="427377" y="1660155"/>
                  <a:pt x="416187" y="1578436"/>
                  <a:pt x="334753" y="1544155"/>
                </a:cubicBezTo>
                <a:cubicBezTo>
                  <a:pt x="322010" y="1538952"/>
                  <a:pt x="313307" y="1517834"/>
                  <a:pt x="321386" y="1505592"/>
                </a:cubicBezTo>
                <a:cubicBezTo>
                  <a:pt x="350915" y="1461214"/>
                  <a:pt x="308644" y="1377045"/>
                  <a:pt x="400645" y="1367557"/>
                </a:cubicBezTo>
                <a:cubicBezTo>
                  <a:pt x="412147" y="1366640"/>
                  <a:pt x="422716" y="1357456"/>
                  <a:pt x="413701" y="1345520"/>
                </a:cubicBezTo>
                <a:cubicBezTo>
                  <a:pt x="382618" y="1303896"/>
                  <a:pt x="420228" y="1306649"/>
                  <a:pt x="442916" y="1301447"/>
                </a:cubicBezTo>
                <a:cubicBezTo>
                  <a:pt x="470270" y="1295021"/>
                  <a:pt x="501352" y="1313384"/>
                  <a:pt x="526840" y="1290735"/>
                </a:cubicBezTo>
                <a:cubicBezTo>
                  <a:pt x="520932" y="1266862"/>
                  <a:pt x="498866" y="1267167"/>
                  <a:pt x="483325" y="1259517"/>
                </a:cubicBezTo>
                <a:cubicBezTo>
                  <a:pt x="437945" y="1237479"/>
                  <a:pt x="400956" y="1211159"/>
                  <a:pt x="398780" y="1153924"/>
                </a:cubicBezTo>
                <a:cubicBezTo>
                  <a:pt x="397228" y="1107708"/>
                  <a:pt x="392254" y="1067003"/>
                  <a:pt x="455041" y="1052922"/>
                </a:cubicBezTo>
                <a:cubicBezTo>
                  <a:pt x="481149" y="1047106"/>
                  <a:pt x="473687" y="1013747"/>
                  <a:pt x="458768" y="997218"/>
                </a:cubicBezTo>
                <a:cubicBezTo>
                  <a:pt x="432038" y="967837"/>
                  <a:pt x="409972" y="928661"/>
                  <a:pt x="363968" y="925907"/>
                </a:cubicBezTo>
                <a:cubicBezTo>
                  <a:pt x="335995" y="924071"/>
                  <a:pt x="314548" y="911826"/>
                  <a:pt x="292481" y="897749"/>
                </a:cubicBezTo>
                <a:cubicBezTo>
                  <a:pt x="276630" y="887646"/>
                  <a:pt x="257670" y="879078"/>
                  <a:pt x="259533" y="857348"/>
                </a:cubicBezTo>
                <a:cubicBezTo>
                  <a:pt x="261399" y="836535"/>
                  <a:pt x="279736" y="827966"/>
                  <a:pt x="298387" y="823681"/>
                </a:cubicBezTo>
                <a:cubicBezTo>
                  <a:pt x="360552" y="809909"/>
                  <a:pt x="418983" y="789708"/>
                  <a:pt x="470893" y="743493"/>
                </a:cubicBezTo>
                <a:cubicBezTo>
                  <a:pt x="436390" y="719007"/>
                  <a:pt x="403444" y="701256"/>
                  <a:pt x="377957" y="676463"/>
                </a:cubicBezTo>
                <a:cubicBezTo>
                  <a:pt x="316415" y="616477"/>
                  <a:pt x="837660" y="427634"/>
                  <a:pt x="863768" y="360299"/>
                </a:cubicBezTo>
                <a:cubicBezTo>
                  <a:pt x="871849" y="339488"/>
                  <a:pt x="899511" y="318064"/>
                  <a:pt x="922515" y="311942"/>
                </a:cubicBezTo>
                <a:cubicBezTo>
                  <a:pt x="1030367" y="283171"/>
                  <a:pt x="1123922" y="218591"/>
                  <a:pt x="1234265" y="194718"/>
                </a:cubicBezTo>
                <a:cubicBezTo>
                  <a:pt x="1338390" y="172070"/>
                  <a:pt x="1440960" y="141768"/>
                  <a:pt x="1555030" y="111776"/>
                </a:cubicBezTo>
                <a:cubicBezTo>
                  <a:pt x="1520063" y="74130"/>
                  <a:pt x="1471575" y="57526"/>
                  <a:pt x="1428216" y="36752"/>
                </a:cubicBezTo>
                <a:close/>
              </a:path>
            </a:pathLst>
          </a:custGeom>
        </p:spPr>
      </p:pic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081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1" name="Rectangle 2060">
            <a:extLst>
              <a:ext uri="{FF2B5EF4-FFF2-40B4-BE49-F238E27FC236}">
                <a16:creationId xmlns:a16="http://schemas.microsoft.com/office/drawing/2014/main" id="{71A784BF-09DB-448D-99FC-B49DFC660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63" name="Rectangle 2062">
            <a:extLst>
              <a:ext uri="{FF2B5EF4-FFF2-40B4-BE49-F238E27FC236}">
                <a16:creationId xmlns:a16="http://schemas.microsoft.com/office/drawing/2014/main" id="{917859B3-4C91-478D-929D-BB6433F90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421890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0" name="Picture 2" descr="Leigh's Forest School and Outdoor Learning | Glasgow">
            <a:extLst>
              <a:ext uri="{FF2B5EF4-FFF2-40B4-BE49-F238E27FC236}">
                <a16:creationId xmlns:a16="http://schemas.microsoft.com/office/drawing/2014/main" id="{6BCDC500-B2CF-D9C2-797D-5196818561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14" r="14852" b="1"/>
          <a:stretch/>
        </p:blipFill>
        <p:spPr bwMode="auto">
          <a:xfrm>
            <a:off x="20" y="-6"/>
            <a:ext cx="3931900" cy="400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Mandala Monday ~ Kaleidoscope | Dry leaf art, Nature mandala, Mandala  design art">
            <a:extLst>
              <a:ext uri="{FF2B5EF4-FFF2-40B4-BE49-F238E27FC236}">
                <a16:creationId xmlns:a16="http://schemas.microsoft.com/office/drawing/2014/main" id="{0652111D-1948-6DFA-1C3B-350E94097E1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" r="3" b="3"/>
          <a:stretch/>
        </p:blipFill>
        <p:spPr bwMode="auto">
          <a:xfrm>
            <a:off x="4130040" y="6"/>
            <a:ext cx="3931920" cy="4005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Flower power in mandala form - The Boston Globe">
            <a:extLst>
              <a:ext uri="{FF2B5EF4-FFF2-40B4-BE49-F238E27FC236}">
                <a16:creationId xmlns:a16="http://schemas.microsoft.com/office/drawing/2014/main" id="{F6605382-672B-D796-4E3D-7574151A43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6" r="3" b="3"/>
          <a:stretch/>
        </p:blipFill>
        <p:spPr bwMode="auto">
          <a:xfrm>
            <a:off x="8260080" y="-1"/>
            <a:ext cx="3931920" cy="400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5" name="Rectangle 2064">
            <a:extLst>
              <a:ext uri="{FF2B5EF4-FFF2-40B4-BE49-F238E27FC236}">
                <a16:creationId xmlns:a16="http://schemas.microsoft.com/office/drawing/2014/main" id="{6283FBD2-A663-469F-855C-06D86E3C1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491151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67" name="Rectangle 2066">
            <a:extLst>
              <a:ext uri="{FF2B5EF4-FFF2-40B4-BE49-F238E27FC236}">
                <a16:creationId xmlns:a16="http://schemas.microsoft.com/office/drawing/2014/main" id="{8A1279FC-7441-4E55-B082-2774E6316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398520" y="525441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4380266" y="4435052"/>
            <a:ext cx="7104188" cy="16459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spcAft>
                <a:spcPts val="600"/>
              </a:spcAft>
              <a:defRPr/>
            </a:pPr>
            <a:r>
              <a:rPr lang="en-US" sz="1800" b="1" dirty="0" err="1">
                <a:latin typeface="Comic Sans MS" panose="030F0702030302020204" pitchFamily="66" charset="0"/>
                <a:ea typeface="+mn-ea"/>
                <a:cs typeface="+mn-cs"/>
              </a:rPr>
              <a:t>Celf</a:t>
            </a:r>
            <a:r>
              <a:rPr lang="en-US" sz="1800" b="1" dirty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US" sz="1800" dirty="0" err="1">
                <a:latin typeface="Comic Sans MS" panose="030F0702030302020204" pitchFamily="66" charset="0"/>
                <a:ea typeface="+mn-ea"/>
                <a:cs typeface="+mn-cs"/>
              </a:rPr>
              <a:t>Natur</a:t>
            </a:r>
            <a:r>
              <a:rPr lang="en-US" sz="1800" dirty="0">
                <a:latin typeface="Comic Sans MS" panose="030F0702030302020204" pitchFamily="66" charset="0"/>
                <a:ea typeface="+mn-ea"/>
                <a:cs typeface="+mn-cs"/>
              </a:rPr>
              <a:t> Art</a:t>
            </a:r>
          </a:p>
          <a:p>
            <a:pPr>
              <a:spcBef>
                <a:spcPts val="0"/>
              </a:spcBef>
              <a:spcAft>
                <a:spcPts val="600"/>
              </a:spcAft>
              <a:defRPr/>
            </a:pPr>
            <a:r>
              <a:rPr lang="en-US" sz="1800" b="1" dirty="0" err="1">
                <a:latin typeface="Comic Sans MS" panose="030F0702030302020204" pitchFamily="66" charset="0"/>
                <a:ea typeface="+mn-ea"/>
                <a:cs typeface="+mn-cs"/>
              </a:rPr>
              <a:t>Celf</a:t>
            </a:r>
            <a:r>
              <a:rPr lang="en-US" sz="1800" b="1" dirty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US" sz="1800" dirty="0">
                <a:latin typeface="Comic Sans MS" panose="030F0702030302020204" pitchFamily="66" charset="0"/>
                <a:ea typeface="+mn-ea"/>
                <a:cs typeface="+mn-cs"/>
              </a:rPr>
              <a:t>Mandela Art</a:t>
            </a:r>
          </a:p>
          <a:p>
            <a:pPr>
              <a:spcBef>
                <a:spcPts val="0"/>
              </a:spcBef>
              <a:spcAft>
                <a:spcPts val="600"/>
              </a:spcAft>
              <a:defRPr/>
            </a:pPr>
            <a:endParaRPr lang="en-US" sz="1800" b="1" dirty="0">
              <a:latin typeface="+mn-lt"/>
              <a:ea typeface="+mn-ea"/>
              <a:cs typeface="+mn-cs"/>
            </a:endParaRPr>
          </a:p>
          <a:p>
            <a:pPr>
              <a:spcBef>
                <a:spcPts val="0"/>
              </a:spcBef>
              <a:spcAft>
                <a:spcPts val="600"/>
              </a:spcAft>
              <a:defRPr/>
            </a:pPr>
            <a:endParaRPr lang="en-US" sz="1800" b="1" dirty="0">
              <a:latin typeface="+mn-lt"/>
              <a:ea typeface="+mn-ea"/>
              <a:cs typeface="+mn-cs"/>
            </a:endParaRPr>
          </a:p>
        </p:txBody>
      </p:sp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7" name="Title 51">
            <a:extLst>
              <a:ext uri="{FF2B5EF4-FFF2-40B4-BE49-F238E27FC236}">
                <a16:creationId xmlns:a16="http://schemas.microsoft.com/office/drawing/2014/main" id="{1A2E9593-E8E5-6764-4354-1C63607D2C95}"/>
              </a:ext>
            </a:extLst>
          </p:cNvPr>
          <p:cNvSpPr txBox="1">
            <a:spLocks/>
          </p:cNvSpPr>
          <p:nvPr/>
        </p:nvSpPr>
        <p:spPr>
          <a:xfrm>
            <a:off x="-2272747" y="2418759"/>
            <a:ext cx="15091497" cy="61555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400" i="1" dirty="0">
                <a:solidFill>
                  <a:schemeClr val="bg1"/>
                </a:solidFill>
                <a:latin typeface="+mn-lt"/>
                <a:cs typeface="Calibri" panose="020F0502020204030204" pitchFamily="34" charset="0"/>
              </a:rPr>
              <a:t>       </a:t>
            </a:r>
            <a:r>
              <a:rPr lang="en-GB" sz="34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3400" b="0" i="1" dirty="0">
              <a:solidFill>
                <a:schemeClr val="bg1"/>
              </a:solidFill>
              <a:effectLst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7407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1034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37" name="Group 1036">
            <a:extLst>
              <a:ext uri="{FF2B5EF4-FFF2-40B4-BE49-F238E27FC236}">
                <a16:creationId xmlns:a16="http://schemas.microsoft.com/office/drawing/2014/main" id="{698DC1B4-9C49-491A-B0C4-CF9ABED0C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pic>
        <p:nvPicPr>
          <p:cNvPr id="1030" name="Picture 6" descr="Draw chalk wings for your offspring | Chalk drawings, Art activities, Chalk  art">
            <a:extLst>
              <a:ext uri="{FF2B5EF4-FFF2-40B4-BE49-F238E27FC236}">
                <a16:creationId xmlns:a16="http://schemas.microsoft.com/office/drawing/2014/main" id="{37AE0E38-B9F4-D0FF-A3F7-CA07E5A1E5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5" b="-5"/>
          <a:stretch/>
        </p:blipFill>
        <p:spPr bwMode="auto">
          <a:xfrm>
            <a:off x="477541" y="269354"/>
            <a:ext cx="3296556" cy="3296556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noFill/>
          <a:ln w="2857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41" name="Group 1040">
            <a:extLst>
              <a:ext uri="{FF2B5EF4-FFF2-40B4-BE49-F238E27FC236}">
                <a16:creationId xmlns:a16="http://schemas.microsoft.com/office/drawing/2014/main" id="{E5C89038-920A-4C2C-96CF-80507027B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0064" y="2828266"/>
            <a:ext cx="805908" cy="805908"/>
            <a:chOff x="817371" y="4276255"/>
            <a:chExt cx="413564" cy="413564"/>
          </a:xfrm>
          <a:solidFill>
            <a:srgbClr val="FFFFFF"/>
          </a:solidFill>
        </p:grpSpPr>
        <p:sp>
          <p:nvSpPr>
            <p:cNvPr id="1042" name="Graphic 212">
              <a:extLst>
                <a:ext uri="{FF2B5EF4-FFF2-40B4-BE49-F238E27FC236}">
                  <a16:creationId xmlns:a16="http://schemas.microsoft.com/office/drawing/2014/main" id="{8D8F13C5-4B99-432F-A339-372E57EB6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7371" y="4276255"/>
              <a:ext cx="413564" cy="413564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grp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043" name="Graphic 212">
              <a:extLst>
                <a:ext uri="{FF2B5EF4-FFF2-40B4-BE49-F238E27FC236}">
                  <a16:creationId xmlns:a16="http://schemas.microsoft.com/office/drawing/2014/main" id="{413EEA21-9A3A-47C8-A94C-D6EFE2EF5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7371" y="4276255"/>
              <a:ext cx="413564" cy="413564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grp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</p:grpSp>
      <p:grpSp>
        <p:nvGrpSpPr>
          <p:cNvPr id="1045" name="Group 1044">
            <a:extLst>
              <a:ext uri="{FF2B5EF4-FFF2-40B4-BE49-F238E27FC236}">
                <a16:creationId xmlns:a16="http://schemas.microsoft.com/office/drawing/2014/main" id="{9A15111C-2752-4649-B55B-B93FF93F9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0064" y="2823516"/>
            <a:ext cx="805908" cy="805908"/>
            <a:chOff x="817371" y="4276255"/>
            <a:chExt cx="413564" cy="413564"/>
          </a:xfrm>
          <a:solidFill>
            <a:schemeClr val="accent2">
              <a:alpha val="30000"/>
            </a:schemeClr>
          </a:solidFill>
        </p:grpSpPr>
        <p:sp>
          <p:nvSpPr>
            <p:cNvPr id="1046" name="Graphic 212">
              <a:extLst>
                <a:ext uri="{FF2B5EF4-FFF2-40B4-BE49-F238E27FC236}">
                  <a16:creationId xmlns:a16="http://schemas.microsoft.com/office/drawing/2014/main" id="{877E3FF1-E4B8-49CB-9DD6-7D2067808F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7371" y="4276255"/>
              <a:ext cx="413564" cy="413564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grp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047" name="Graphic 212">
              <a:extLst>
                <a:ext uri="{FF2B5EF4-FFF2-40B4-BE49-F238E27FC236}">
                  <a16:creationId xmlns:a16="http://schemas.microsoft.com/office/drawing/2014/main" id="{945D9A4A-CCDB-40CE-BD57-15BE15B877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7371" y="4276255"/>
              <a:ext cx="413564" cy="413564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grp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</p:grpSp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6234868" y="1820369"/>
            <a:ext cx="5217173" cy="435133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spcAft>
                <a:spcPts val="600"/>
              </a:spcAft>
              <a:defRPr/>
            </a:pPr>
            <a:r>
              <a:rPr lang="en-US" b="1" dirty="0" err="1">
                <a:latin typeface="Comic Sans MS" panose="030F0702030302020204" pitchFamily="66" charset="0"/>
                <a:ea typeface="+mn-ea"/>
                <a:cs typeface="+mn-cs"/>
              </a:rPr>
              <a:t>Syniadau</a:t>
            </a:r>
            <a:r>
              <a:rPr lang="en-US" b="1" dirty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US" b="1" dirty="0" err="1">
                <a:latin typeface="Comic Sans MS" panose="030F0702030302020204" pitchFamily="66" charset="0"/>
                <a:ea typeface="+mn-ea"/>
                <a:cs typeface="+mn-cs"/>
              </a:rPr>
              <a:t>pellach</a:t>
            </a:r>
            <a:endParaRPr lang="en-US" b="1" dirty="0">
              <a:latin typeface="Comic Sans MS" panose="030F0702030302020204" pitchFamily="66" charset="0"/>
              <a:ea typeface="+mn-ea"/>
              <a:cs typeface="+mn-cs"/>
            </a:endParaRPr>
          </a:p>
          <a:p>
            <a:pPr>
              <a:spcBef>
                <a:spcPts val="0"/>
              </a:spcBef>
              <a:spcAft>
                <a:spcPts val="600"/>
              </a:spcAft>
              <a:defRPr/>
            </a:pPr>
            <a:r>
              <a:rPr lang="en-US" b="1" dirty="0">
                <a:latin typeface="Comic Sans MS" panose="030F0702030302020204" pitchFamily="66" charset="0"/>
                <a:ea typeface="+mn-ea"/>
                <a:cs typeface="+mn-cs"/>
              </a:rPr>
              <a:t>Further ideas</a:t>
            </a:r>
          </a:p>
        </p:txBody>
      </p:sp>
      <p:pic>
        <p:nvPicPr>
          <p:cNvPr id="1026" name="Picture 2" descr="5 Fun Sidewalk Chalk Activities and Ideas - S&amp;S Blog">
            <a:extLst>
              <a:ext uri="{FF2B5EF4-FFF2-40B4-BE49-F238E27FC236}">
                <a16:creationId xmlns:a16="http://schemas.microsoft.com/office/drawing/2014/main" id="{E1A909DB-A329-FF76-58D1-EFF277A91B8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33" r="20916"/>
          <a:stretch/>
        </p:blipFill>
        <p:spPr bwMode="auto">
          <a:xfrm>
            <a:off x="1828492" y="3481328"/>
            <a:ext cx="2965878" cy="2965878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noFill/>
          <a:ln w="2857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5 Fun Sidewalk Chalk Activities and Ideas - S&amp;S Blog">
            <a:extLst>
              <a:ext uri="{FF2B5EF4-FFF2-40B4-BE49-F238E27FC236}">
                <a16:creationId xmlns:a16="http://schemas.microsoft.com/office/drawing/2014/main" id="{D70CD8F2-C2B4-0EF4-C65C-5E533E3C0F7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67" r="12287" b="5"/>
          <a:stretch/>
        </p:blipFill>
        <p:spPr bwMode="auto">
          <a:xfrm>
            <a:off x="3820702" y="1675969"/>
            <a:ext cx="2167719" cy="2167719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noFill/>
          <a:ln w="2857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49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7" name="Title 51">
            <a:extLst>
              <a:ext uri="{FF2B5EF4-FFF2-40B4-BE49-F238E27FC236}">
                <a16:creationId xmlns:a16="http://schemas.microsoft.com/office/drawing/2014/main" id="{1A2E9593-E8E5-6764-4354-1C63607D2C95}"/>
              </a:ext>
            </a:extLst>
          </p:cNvPr>
          <p:cNvSpPr txBox="1">
            <a:spLocks/>
          </p:cNvSpPr>
          <p:nvPr/>
        </p:nvSpPr>
        <p:spPr>
          <a:xfrm>
            <a:off x="-133351" y="2384172"/>
            <a:ext cx="11851964" cy="61555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400" i="1" dirty="0">
                <a:solidFill>
                  <a:schemeClr val="bg1"/>
                </a:solidFill>
                <a:latin typeface="+mn-lt"/>
                <a:cs typeface="Calibri" panose="020F0502020204030204" pitchFamily="34" charset="0"/>
              </a:rPr>
              <a:t>       </a:t>
            </a:r>
            <a:r>
              <a:rPr lang="en-GB" sz="34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3400" b="0" i="1" dirty="0">
              <a:solidFill>
                <a:schemeClr val="bg1"/>
              </a:solidFill>
              <a:effectLst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8180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591DE-75CE-9D46-1C89-D7669A24A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5660" y="376436"/>
            <a:ext cx="7201486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err="1">
                <a:latin typeface="Comic Sans MS" panose="030F0702030302020204" pitchFamily="66" charset="0"/>
              </a:rPr>
              <a:t>Adnoddau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buddiol</a:t>
            </a:r>
            <a:br>
              <a:rPr lang="en-GB" b="1" dirty="0">
                <a:latin typeface="Comic Sans MS" panose="030F0702030302020204" pitchFamily="66" charset="0"/>
              </a:rPr>
            </a:br>
            <a:r>
              <a:rPr lang="en-GB" dirty="0">
                <a:latin typeface="Comic Sans MS" panose="030F0702030302020204" pitchFamily="66" charset="0"/>
              </a:rPr>
              <a:t>Beneficial resources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Picture 7" descr="UWTSD logo">
            <a:extLst>
              <a:ext uri="{FF2B5EF4-FFF2-40B4-BE49-F238E27FC236}">
                <a16:creationId xmlns:a16="http://schemas.microsoft.com/office/drawing/2014/main" id="{B3B463A8-9B13-73B6-E18E-79C16D88A4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7557" y="6248170"/>
            <a:ext cx="1496885" cy="49728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9FA1765-017D-CAF2-62D8-2915A9211B85}"/>
              </a:ext>
            </a:extLst>
          </p:cNvPr>
          <p:cNvSpPr txBox="1"/>
          <p:nvPr/>
        </p:nvSpPr>
        <p:spPr>
          <a:xfrm>
            <a:off x="633022" y="1701999"/>
            <a:ext cx="9775769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>
                <a:latin typeface="Comic Sans MS" panose="030F0702030302020204" pitchFamily="66" charset="0"/>
              </a:rPr>
              <a:t>Gwefan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Llywodraeth</a:t>
            </a:r>
            <a:r>
              <a:rPr lang="en-GB" sz="1600" dirty="0">
                <a:latin typeface="Comic Sans MS" panose="030F0702030302020204" pitchFamily="66" charset="0"/>
              </a:rPr>
              <a:t> Cymru / Welsh </a:t>
            </a:r>
            <a:r>
              <a:rPr lang="en-GB" sz="1600" dirty="0" err="1">
                <a:latin typeface="Comic Sans MS" panose="030F0702030302020204" pitchFamily="66" charset="0"/>
              </a:rPr>
              <a:t>Governmenmt</a:t>
            </a:r>
            <a:r>
              <a:rPr lang="en-GB" sz="1600" dirty="0">
                <a:latin typeface="Comic Sans MS" panose="030F0702030302020204" pitchFamily="66" charset="0"/>
              </a:rPr>
              <a:t> Website</a:t>
            </a:r>
          </a:p>
          <a:p>
            <a:r>
              <a:rPr lang="en-GB" sz="1600" dirty="0">
                <a:latin typeface="Comic Sans MS" panose="030F0702030302020204" pitchFamily="66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 </a:t>
            </a:r>
            <a:r>
              <a:rPr lang="en-GB" sz="1600" dirty="0" err="1">
                <a:latin typeface="Comic Sans MS" panose="030F0702030302020204" pitchFamily="66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Celfyddydau</a:t>
            </a:r>
            <a:r>
              <a:rPr lang="en-GB" sz="1600" dirty="0">
                <a:latin typeface="Comic Sans MS" panose="030F0702030302020204" pitchFamily="66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600" dirty="0" err="1">
                <a:latin typeface="Comic Sans MS" panose="030F0702030302020204" pitchFamily="66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Mynegiannol</a:t>
            </a:r>
            <a:r>
              <a:rPr lang="en-GB" sz="1600" dirty="0">
                <a:latin typeface="Comic Sans MS" panose="030F0702030302020204" pitchFamily="66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</a:t>
            </a:r>
            <a:r>
              <a:rPr lang="en-GB" sz="1600" dirty="0" err="1">
                <a:latin typeface="Comic Sans MS" panose="030F0702030302020204" pitchFamily="66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Cynllunio</a:t>
            </a:r>
            <a:r>
              <a:rPr lang="en-GB" sz="1600" dirty="0">
                <a:latin typeface="Comic Sans MS" panose="030F0702030302020204" pitchFamily="66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600" dirty="0" err="1">
                <a:latin typeface="Comic Sans MS" panose="030F0702030302020204" pitchFamily="66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eich</a:t>
            </a:r>
            <a:r>
              <a:rPr lang="en-GB" sz="1600" dirty="0">
                <a:latin typeface="Comic Sans MS" panose="030F0702030302020204" pitchFamily="66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600" dirty="0" err="1">
                <a:latin typeface="Comic Sans MS" panose="030F0702030302020204" pitchFamily="66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cwricwlwm</a:t>
            </a:r>
            <a:r>
              <a:rPr lang="en-GB" sz="1600" dirty="0">
                <a:latin typeface="Comic Sans MS" panose="030F0702030302020204" pitchFamily="66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- Hwb (</a:t>
            </a:r>
            <a:r>
              <a:rPr lang="en-GB" sz="1600" dirty="0" err="1">
                <a:latin typeface="Comic Sans MS" panose="030F0702030302020204" pitchFamily="66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gov.wales</a:t>
            </a:r>
            <a:r>
              <a:rPr lang="en-GB" sz="1600" dirty="0">
                <a:latin typeface="Comic Sans MS" panose="030F0702030302020204" pitchFamily="66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endParaRPr lang="en-GB" sz="1600" dirty="0">
              <a:latin typeface="Comic Sans MS" panose="030F0702030302020204" pitchFamily="66" charset="0"/>
            </a:endParaRPr>
          </a:p>
          <a:p>
            <a:endParaRPr lang="en-GB" sz="1600" dirty="0">
              <a:latin typeface="Comic Sans MS" panose="030F0702030302020204" pitchFamily="66" charset="0"/>
            </a:endParaRPr>
          </a:p>
          <a:p>
            <a:r>
              <a:rPr lang="en-GB" sz="1600" dirty="0" err="1">
                <a:latin typeface="Comic Sans MS" panose="030F0702030302020204" pitchFamily="66" charset="0"/>
              </a:rPr>
              <a:t>Gwefan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Cyngor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Celfyddydau</a:t>
            </a:r>
            <a:r>
              <a:rPr lang="en-GB" sz="1600" dirty="0">
                <a:latin typeface="Comic Sans MS" panose="030F0702030302020204" pitchFamily="66" charset="0"/>
              </a:rPr>
              <a:t> Cymru / Arts Council of Wales</a:t>
            </a:r>
          </a:p>
          <a:p>
            <a:r>
              <a:rPr lang="en-GB" sz="1600" dirty="0">
                <a:latin typeface="Comic Sans MS" panose="030F0702030302020204" pitchFamily="66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Arts Council of Wales | Arts Council of Wales</a:t>
            </a:r>
            <a:endParaRPr lang="en-GB" sz="1600" dirty="0">
              <a:latin typeface="Comic Sans MS" panose="030F0702030302020204" pitchFamily="66" charset="0"/>
            </a:endParaRPr>
          </a:p>
          <a:p>
            <a:endParaRPr lang="en-GB" sz="1600" dirty="0">
              <a:latin typeface="Comic Sans MS" panose="030F0702030302020204" pitchFamily="66" charset="0"/>
            </a:endParaRPr>
          </a:p>
          <a:p>
            <a:r>
              <a:rPr lang="en-GB" sz="1600" dirty="0">
                <a:latin typeface="Comic Sans MS" panose="030F0702030302020204" pitchFamily="66" charset="0"/>
              </a:rPr>
              <a:t>A Quality Framework for Developing and Sustaining the arts in Wales</a:t>
            </a:r>
          </a:p>
          <a:p>
            <a:r>
              <a:rPr lang="en-GB" sz="1600" dirty="0">
                <a:latin typeface="Comic Sans MS" panose="030F0702030302020204" pitchFamily="66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Microsoft Word - Strive to Excel.doc (</a:t>
            </a:r>
            <a:r>
              <a:rPr lang="en-GB" sz="1600" dirty="0" err="1">
                <a:latin typeface="Comic Sans MS" panose="030F0702030302020204" pitchFamily="66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arts.wales</a:t>
            </a:r>
            <a:r>
              <a:rPr lang="en-GB" sz="1600" dirty="0">
                <a:latin typeface="Comic Sans MS" panose="030F0702030302020204" pitchFamily="66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endParaRPr lang="en-GB" sz="1600" dirty="0">
              <a:latin typeface="Comic Sans MS" panose="030F0702030302020204" pitchFamily="66" charset="0"/>
            </a:endParaRPr>
          </a:p>
          <a:p>
            <a:endParaRPr lang="en-GB" sz="1600" dirty="0">
              <a:latin typeface="Comic Sans MS" panose="030F0702030302020204" pitchFamily="66" charset="0"/>
            </a:endParaRPr>
          </a:p>
          <a:p>
            <a:endParaRPr lang="en-GB" sz="1600" dirty="0">
              <a:latin typeface="Comic Sans MS" panose="030F0702030302020204" pitchFamily="66" charset="0"/>
            </a:endParaRPr>
          </a:p>
          <a:p>
            <a:r>
              <a:rPr lang="en-GB" sz="1600" dirty="0" err="1">
                <a:latin typeface="Comic Sans MS" panose="030F0702030302020204" pitchFamily="66" charset="0"/>
              </a:rPr>
              <a:t>Gwefan</a:t>
            </a:r>
            <a:r>
              <a:rPr lang="en-GB" sz="1600" dirty="0">
                <a:latin typeface="Comic Sans MS" panose="030F0702030302020204" pitchFamily="66" charset="0"/>
              </a:rPr>
              <a:t> Access Art Website</a:t>
            </a:r>
          </a:p>
          <a:p>
            <a:r>
              <a:rPr lang="en-GB" sz="1600" dirty="0">
                <a:latin typeface="Comic Sans MS" panose="030F0702030302020204" pitchFamily="66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Primary Art National Curriculum KS1 &amp; 2: Guidance for Primary Art Subject Leads (accessart.org.uk)</a:t>
            </a:r>
            <a:endParaRPr lang="en-GB" sz="1600" dirty="0">
              <a:latin typeface="Comic Sans MS" panose="030F0702030302020204" pitchFamily="66" charset="0"/>
            </a:endParaRPr>
          </a:p>
          <a:p>
            <a:endParaRPr lang="en-GB" sz="1600" dirty="0">
              <a:latin typeface="Comic Sans MS" panose="030F0702030302020204" pitchFamily="66" charset="0"/>
            </a:endParaRPr>
          </a:p>
          <a:p>
            <a:r>
              <a:rPr lang="en-GB" sz="1600" dirty="0" err="1">
                <a:latin typeface="Comic Sans MS" panose="030F0702030302020204" pitchFamily="66" charset="0"/>
              </a:rPr>
              <a:t>Adnodd</a:t>
            </a:r>
            <a:r>
              <a:rPr lang="en-GB" sz="1600" dirty="0">
                <a:latin typeface="Comic Sans MS" panose="030F0702030302020204" pitchFamily="66" charset="0"/>
              </a:rPr>
              <a:t>/Resource</a:t>
            </a:r>
          </a:p>
          <a:p>
            <a:r>
              <a:rPr lang="en-GB" sz="1600" dirty="0">
                <a:latin typeface="Comic Sans MS" panose="030F0702030302020204" pitchFamily="66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Drama | CCEA</a:t>
            </a:r>
            <a:endParaRPr lang="en-GB" sz="1600" dirty="0">
              <a:latin typeface="Comic Sans MS" panose="030F0702030302020204" pitchFamily="66" charset="0"/>
            </a:endParaRPr>
          </a:p>
          <a:p>
            <a:endParaRPr lang="en-GB" sz="1600" dirty="0">
              <a:latin typeface="Comic Sans MS" panose="030F0702030302020204" pitchFamily="66" charset="0"/>
              <a:hlinkClick r:id="rId8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1600" dirty="0">
                <a:latin typeface="Comic Sans MS" panose="030F0702030302020204" pitchFamily="66" charset="0"/>
              </a:rPr>
              <a:t>An independent report for the Welsh Government into Arts in Education in the Schools of Wales</a:t>
            </a:r>
            <a:endParaRPr lang="en-GB" sz="1600" dirty="0">
              <a:latin typeface="Comic Sans MS" panose="030F0702030302020204" pitchFamily="66" charset="0"/>
              <a:hlinkClick r:id="rId8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>
                <a:solidFill>
                  <a:srgbClr val="0563C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independent-report-for-the-welsh-government-into-arts-in-education-in-the-schools-of-wales_0.pdf</a:t>
            </a:r>
            <a:r>
              <a:rPr lang="en-GB" dirty="0">
                <a:solidFill>
                  <a:schemeClr val="bg1"/>
                </a:solidFill>
              </a:rPr>
              <a:t>			                                                           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7057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e874d81-1f4d-4e3b-a7a2-56dc8ed46b06">
      <Terms xmlns="http://schemas.microsoft.com/office/infopath/2007/PartnerControls"/>
    </lcf76f155ced4ddcb4097134ff3c332f>
    <SharedWithUsers xmlns="ccc31891-3512-414a-892c-9adca9c976e4">
      <UserInfo>
        <DisplayName>Catrin Morgan-Jones</DisplayName>
        <AccountId>10</AccountId>
        <AccountType/>
      </UserInfo>
      <UserInfo>
        <DisplayName>Sian E Williams</DisplayName>
        <AccountId>51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F5859F85592E45843C5E4407C1D743" ma:contentTypeVersion="16" ma:contentTypeDescription="Create a new document." ma:contentTypeScope="" ma:versionID="871ebd6af2ef500e07d7b7d957b3528d">
  <xsd:schema xmlns:xsd="http://www.w3.org/2001/XMLSchema" xmlns:xs="http://www.w3.org/2001/XMLSchema" xmlns:p="http://schemas.microsoft.com/office/2006/metadata/properties" xmlns:ns2="be874d81-1f4d-4e3b-a7a2-56dc8ed46b06" xmlns:ns3="ccc31891-3512-414a-892c-9adca9c976e4" targetNamespace="http://schemas.microsoft.com/office/2006/metadata/properties" ma:root="true" ma:fieldsID="b6e566d41f68f57f7c594167210ad857" ns2:_="" ns3:_="">
    <xsd:import namespace="be874d81-1f4d-4e3b-a7a2-56dc8ed46b06"/>
    <xsd:import namespace="ccc31891-3512-414a-892c-9adca9c976e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2:lcf76f155ced4ddcb4097134ff3c332f" minOccurs="0"/>
                <xsd:element ref="ns3:SharedWithUsers" minOccurs="0"/>
                <xsd:element ref="ns3:SharedWithDetails" minOccurs="0"/>
                <xsd:element ref="ns2:MediaLengthInSecond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874d81-1f4d-4e3b-a7a2-56dc8ed46b0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c31891-3512-414a-892c-9adca9c976e4" elementFormDefault="qualified">
    <xsd:import namespace="http://schemas.microsoft.com/office/2006/documentManagement/types"/>
    <xsd:import namespace="http://schemas.microsoft.com/office/infopath/2007/PartnerControls"/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267652F-D9E4-4A5B-A163-328755314E5A}">
  <ds:schemaRefs>
    <ds:schemaRef ds:uri="http://schemas.openxmlformats.org/package/2006/metadata/core-properties"/>
    <ds:schemaRef ds:uri="ccc31891-3512-414a-892c-9adca9c976e4"/>
    <ds:schemaRef ds:uri="http://purl.org/dc/elements/1.1/"/>
    <ds:schemaRef ds:uri="http://www.w3.org/XML/1998/namespace"/>
    <ds:schemaRef ds:uri="http://purl.org/dc/dcmitype/"/>
    <ds:schemaRef ds:uri="http://schemas.microsoft.com/office/infopath/2007/PartnerControls"/>
    <ds:schemaRef ds:uri="http://schemas.microsoft.com/office/2006/documentManagement/types"/>
    <ds:schemaRef ds:uri="be874d81-1f4d-4e3b-a7a2-56dc8ed46b06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AFCBFA2B-08AA-4FC1-992B-332A4CD1A98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63DB0D2-9E50-401F-B5D8-B106C641B9E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874d81-1f4d-4e3b-a7a2-56dc8ed46b06"/>
    <ds:schemaRef ds:uri="ccc31891-3512-414a-892c-9adca9c976e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{F1063E62-7916-F14A-A834-F23FADC0DBBC}tf16401369</Template>
  <TotalTime>0</TotalTime>
  <Words>600</Words>
  <Application>Microsoft Office PowerPoint</Application>
  <PresentationFormat>Widescreen</PresentationFormat>
  <Paragraphs>165</Paragraphs>
  <Slides>18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  <vt:lpstr>Gêm Cynhesu Stori Un Gair / Cân bob ‘charade’ / Ffilm  Warm up Game One Word Story / Pop song charade / Film</vt:lpstr>
      <vt:lpstr>Pwy yw eich hoff artist a pham?  Who is your favourite artist and why?   </vt:lpstr>
      <vt:lpstr>PowerPoint Presentation</vt:lpstr>
      <vt:lpstr>PowerPoint Presentation</vt:lpstr>
      <vt:lpstr>Cwricwlwm i Gymru / Curriculum for Wales</vt:lpstr>
      <vt:lpstr>PowerPoint Presentation</vt:lpstr>
      <vt:lpstr>GWEITHGAREDDAU / ACTIVITIES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Adnoddau buddiol Beneficial resources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Cara Davies</dc:creator>
  <cp:lastModifiedBy>Lisa Regan</cp:lastModifiedBy>
  <cp:revision>326</cp:revision>
  <cp:lastPrinted>2023-03-07T13:24:20Z</cp:lastPrinted>
  <dcterms:created xsi:type="dcterms:W3CDTF">2020-12-09T14:33:44Z</dcterms:created>
  <dcterms:modified xsi:type="dcterms:W3CDTF">2023-11-19T19:53:27Z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0x0101000FF5859F85592E45843C5E4407C1D743</vt:lpwstr>
  </property>
  <property fmtid="{D5CDD505-2E9C-101B-9397-08002B2CF9AE}" pid="3" name="MediaServiceImageTags">
    <vt:lpwstr/>
  </property>
</Properties>
</file>