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7" r:id="rId4"/>
    <p:sldId id="265" r:id="rId5"/>
    <p:sldId id="266" r:id="rId6"/>
    <p:sldId id="258" r:id="rId7"/>
    <p:sldId id="262" r:id="rId8"/>
    <p:sldId id="260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7FBF95-110A-C74D-E8E5-C4E9CBFD82C9}" v="29" dt="2026-06-08T21:11:34.162"/>
    <p1510:client id="{9F92D7FB-B97C-BC5B-BFC5-AD6F82D933A7}" v="21" dt="2026-06-09T22:03:51.809"/>
    <p1510:client id="{D4860087-6D60-0496-C493-DA76DDEBF091}" v="1036" dt="2026-06-09T21:45:09.157"/>
    <p1510:client id="{F1325E11-9191-37E5-0104-FB6F22CB7BF8}" v="979" dt="2026-06-09T21:46:41.5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nka Marianov (2537253)" userId="S::2537253@student.uwtsd.ac.uk::3f82e54e-7554-414a-bb64-35e467f15d21" providerId="AD" clId="Web-{4BE7E14C-665A-C34A-0F62-BE9F750A9422}"/>
    <pc:docChg chg="sldOrd">
      <pc:chgData name="Lenka Marianov (2537253)" userId="S::2537253@student.uwtsd.ac.uk::3f82e54e-7554-414a-bb64-35e467f15d21" providerId="AD" clId="Web-{4BE7E14C-665A-C34A-0F62-BE9F750A9422}" dt="2026-06-05T16:41:03.398" v="0"/>
      <pc:docMkLst>
        <pc:docMk/>
      </pc:docMkLst>
      <pc:sldChg chg="ord">
        <pc:chgData name="Lenka Marianov (2537253)" userId="S::2537253@student.uwtsd.ac.uk::3f82e54e-7554-414a-bb64-35e467f15d21" providerId="AD" clId="Web-{4BE7E14C-665A-C34A-0F62-BE9F750A9422}" dt="2026-06-05T16:41:03.398" v="0"/>
        <pc:sldMkLst>
          <pc:docMk/>
          <pc:sldMk cId="283526213" sldId="259"/>
        </pc:sldMkLst>
      </pc:sldChg>
    </pc:docChg>
  </pc:docChgLst>
  <pc:docChgLst>
    <pc:chgData name="Lenka Marianov (2537253)" userId="S::2537253@student.uwtsd.ac.uk::3f82e54e-7554-414a-bb64-35e467f15d21" providerId="AD" clId="Web-{487FBF95-110A-C74D-E8E5-C4E9CBFD82C9}"/>
    <pc:docChg chg="addSld modSld">
      <pc:chgData name="Lenka Marianov (2537253)" userId="S::2537253@student.uwtsd.ac.uk::3f82e54e-7554-414a-bb64-35e467f15d21" providerId="AD" clId="Web-{487FBF95-110A-C74D-E8E5-C4E9CBFD82C9}" dt="2026-06-08T21:11:34.162" v="28" actId="20577"/>
      <pc:docMkLst>
        <pc:docMk/>
      </pc:docMkLst>
      <pc:sldChg chg="modSp new">
        <pc:chgData name="Lenka Marianov (2537253)" userId="S::2537253@student.uwtsd.ac.uk::3f82e54e-7554-414a-bb64-35e467f15d21" providerId="AD" clId="Web-{487FBF95-110A-C74D-E8E5-C4E9CBFD82C9}" dt="2026-06-08T21:11:34.162" v="28" actId="20577"/>
        <pc:sldMkLst>
          <pc:docMk/>
          <pc:sldMk cId="1392098191" sldId="263"/>
        </pc:sldMkLst>
        <pc:spChg chg="mod">
          <ac:chgData name="Lenka Marianov (2537253)" userId="S::2537253@student.uwtsd.ac.uk::3f82e54e-7554-414a-bb64-35e467f15d21" providerId="AD" clId="Web-{487FBF95-110A-C74D-E8E5-C4E9CBFD82C9}" dt="2026-06-08T21:08:47.205" v="6" actId="20577"/>
          <ac:spMkLst>
            <pc:docMk/>
            <pc:sldMk cId="1392098191" sldId="263"/>
            <ac:spMk id="2" creationId="{E380BD9E-A6E6-83E4-FB4D-C3C44CAE2411}"/>
          </ac:spMkLst>
        </pc:spChg>
        <pc:spChg chg="mod">
          <ac:chgData name="Lenka Marianov (2537253)" userId="S::2537253@student.uwtsd.ac.uk::3f82e54e-7554-414a-bb64-35e467f15d21" providerId="AD" clId="Web-{487FBF95-110A-C74D-E8E5-C4E9CBFD82C9}" dt="2026-06-08T21:11:34.162" v="28" actId="20577"/>
          <ac:spMkLst>
            <pc:docMk/>
            <pc:sldMk cId="1392098191" sldId="263"/>
            <ac:spMk id="3" creationId="{87DA6476-9C28-749E-ACB2-3DFA5E668770}"/>
          </ac:spMkLst>
        </pc:spChg>
      </pc:sldChg>
    </pc:docChg>
  </pc:docChgLst>
  <pc:docChgLst>
    <pc:chgData name="Lenka Marianov (2537253)" userId="S::2537253@student.uwtsd.ac.uk::3f82e54e-7554-414a-bb64-35e467f15d21" providerId="AD" clId="Web-{9F92D7FB-B97C-BC5B-BFC5-AD6F82D933A7}"/>
    <pc:docChg chg="modSld">
      <pc:chgData name="Lenka Marianov (2537253)" userId="S::2537253@student.uwtsd.ac.uk::3f82e54e-7554-414a-bb64-35e467f15d21" providerId="AD" clId="Web-{9F92D7FB-B97C-BC5B-BFC5-AD6F82D933A7}" dt="2026-06-09T22:03:51.809" v="22" actId="20577"/>
      <pc:docMkLst>
        <pc:docMk/>
      </pc:docMkLst>
      <pc:sldChg chg="modSp">
        <pc:chgData name="Lenka Marianov (2537253)" userId="S::2537253@student.uwtsd.ac.uk::3f82e54e-7554-414a-bb64-35e467f15d21" providerId="AD" clId="Web-{9F92D7FB-B97C-BC5B-BFC5-AD6F82D933A7}" dt="2026-06-09T22:03:51.809" v="22" actId="20577"/>
        <pc:sldMkLst>
          <pc:docMk/>
          <pc:sldMk cId="2881843652" sldId="260"/>
        </pc:sldMkLst>
        <pc:spChg chg="mod">
          <ac:chgData name="Lenka Marianov (2537253)" userId="S::2537253@student.uwtsd.ac.uk::3f82e54e-7554-414a-bb64-35e467f15d21" providerId="AD" clId="Web-{9F92D7FB-B97C-BC5B-BFC5-AD6F82D933A7}" dt="2026-06-09T22:03:51.809" v="22" actId="20577"/>
          <ac:spMkLst>
            <pc:docMk/>
            <pc:sldMk cId="2881843652" sldId="260"/>
            <ac:spMk id="3" creationId="{23441B41-6EE3-114E-F505-D5FAB4357467}"/>
          </ac:spMkLst>
        </pc:spChg>
      </pc:sldChg>
    </pc:docChg>
  </pc:docChgLst>
  <pc:docChgLst>
    <pc:chgData name="Aqsa Batool (2528574)" userId="S::2528574@student.uwtsd.ac.uk::d8f41f92-0235-4796-8a8c-584aac5b42c0" providerId="AD" clId="Web-{F1325E11-9191-37E5-0104-FB6F22CB7BF8}"/>
    <pc:docChg chg="addSld modSld">
      <pc:chgData name="Aqsa Batool (2528574)" userId="S::2528574@student.uwtsd.ac.uk::d8f41f92-0235-4796-8a8c-584aac5b42c0" providerId="AD" clId="Web-{F1325E11-9191-37E5-0104-FB6F22CB7BF8}" dt="2026-06-09T21:46:41.544" v="980" actId="20577"/>
      <pc:docMkLst>
        <pc:docMk/>
      </pc:docMkLst>
      <pc:sldChg chg="modSp">
        <pc:chgData name="Aqsa Batool (2528574)" userId="S::2528574@student.uwtsd.ac.uk::d8f41f92-0235-4796-8a8c-584aac5b42c0" providerId="AD" clId="Web-{F1325E11-9191-37E5-0104-FB6F22CB7BF8}" dt="2026-06-09T21:43:37.493" v="933" actId="20577"/>
        <pc:sldMkLst>
          <pc:docMk/>
          <pc:sldMk cId="283526213" sldId="259"/>
        </pc:sldMkLst>
        <pc:spChg chg="mod">
          <ac:chgData name="Aqsa Batool (2528574)" userId="S::2528574@student.uwtsd.ac.uk::d8f41f92-0235-4796-8a8c-584aac5b42c0" providerId="AD" clId="Web-{F1325E11-9191-37E5-0104-FB6F22CB7BF8}" dt="2026-06-09T21:43:37.493" v="933" actId="20577"/>
          <ac:spMkLst>
            <pc:docMk/>
            <pc:sldMk cId="283526213" sldId="259"/>
            <ac:spMk id="3" creationId="{AFF4D1A1-CBBD-7DD8-E8B4-2E0C6780AFB9}"/>
          </ac:spMkLst>
        </pc:spChg>
      </pc:sldChg>
      <pc:sldChg chg="modSp">
        <pc:chgData name="Aqsa Batool (2528574)" userId="S::2528574@student.uwtsd.ac.uk::d8f41f92-0235-4796-8a8c-584aac5b42c0" providerId="AD" clId="Web-{F1325E11-9191-37E5-0104-FB6F22CB7BF8}" dt="2026-06-09T21:46:41.544" v="980" actId="20577"/>
        <pc:sldMkLst>
          <pc:docMk/>
          <pc:sldMk cId="2881843652" sldId="260"/>
        </pc:sldMkLst>
        <pc:spChg chg="mod">
          <ac:chgData name="Aqsa Batool (2528574)" userId="S::2528574@student.uwtsd.ac.uk::d8f41f92-0235-4796-8a8c-584aac5b42c0" providerId="AD" clId="Web-{F1325E11-9191-37E5-0104-FB6F22CB7BF8}" dt="2026-06-09T21:46:41.544" v="980" actId="20577"/>
          <ac:spMkLst>
            <pc:docMk/>
            <pc:sldMk cId="2881843652" sldId="260"/>
            <ac:spMk id="3" creationId="{23441B41-6EE3-114E-F505-D5FAB4357467}"/>
          </ac:spMkLst>
        </pc:spChg>
      </pc:sldChg>
      <pc:sldChg chg="modSp new">
        <pc:chgData name="Aqsa Batool (2528574)" userId="S::2528574@student.uwtsd.ac.uk::d8f41f92-0235-4796-8a8c-584aac5b42c0" providerId="AD" clId="Web-{F1325E11-9191-37E5-0104-FB6F22CB7BF8}" dt="2026-06-09T21:33:54.247" v="817" actId="20577"/>
        <pc:sldMkLst>
          <pc:docMk/>
          <pc:sldMk cId="1887938372" sldId="267"/>
        </pc:sldMkLst>
        <pc:spChg chg="mod">
          <ac:chgData name="Aqsa Batool (2528574)" userId="S::2528574@student.uwtsd.ac.uk::d8f41f92-0235-4796-8a8c-584aac5b42c0" providerId="AD" clId="Web-{F1325E11-9191-37E5-0104-FB6F22CB7BF8}" dt="2026-06-09T21:31:38.836" v="665" actId="20577"/>
          <ac:spMkLst>
            <pc:docMk/>
            <pc:sldMk cId="1887938372" sldId="267"/>
            <ac:spMk id="2" creationId="{0A2E166A-C60B-BEEB-BF10-96AA76EAA94A}"/>
          </ac:spMkLst>
        </pc:spChg>
        <pc:spChg chg="mod">
          <ac:chgData name="Aqsa Batool (2528574)" userId="S::2528574@student.uwtsd.ac.uk::d8f41f92-0235-4796-8a8c-584aac5b42c0" providerId="AD" clId="Web-{F1325E11-9191-37E5-0104-FB6F22CB7BF8}" dt="2026-06-09T21:33:54.247" v="817" actId="20577"/>
          <ac:spMkLst>
            <pc:docMk/>
            <pc:sldMk cId="1887938372" sldId="267"/>
            <ac:spMk id="3" creationId="{73671765-6DF3-2C61-6681-658669E66767}"/>
          </ac:spMkLst>
        </pc:spChg>
      </pc:sldChg>
    </pc:docChg>
  </pc:docChgLst>
  <pc:docChgLst>
    <pc:chgData name="Lenka Marianov (2537253)" userId="S::2537253@student.uwtsd.ac.uk::3f82e54e-7554-414a-bb64-35e467f15d21" providerId="AD" clId="Web-{D4860087-6D60-0496-C493-DA76DDEBF091}"/>
    <pc:docChg chg="mod addSld delSld modSld sldOrd addMainMaster delMainMaster">
      <pc:chgData name="Lenka Marianov (2537253)" userId="S::2537253@student.uwtsd.ac.uk::3f82e54e-7554-414a-bb64-35e467f15d21" providerId="AD" clId="Web-{D4860087-6D60-0496-C493-DA76DDEBF091}" dt="2026-06-09T21:45:09.157" v="1019" actId="20577"/>
      <pc:docMkLst>
        <pc:docMk/>
      </pc:docMkLst>
      <pc:sldChg chg="modSp mod modClrScheme chgLayout">
        <pc:chgData name="Lenka Marianov (2537253)" userId="S::2537253@student.uwtsd.ac.uk::3f82e54e-7554-414a-bb64-35e467f15d21" providerId="AD" clId="Web-{D4860087-6D60-0496-C493-DA76DDEBF091}" dt="2026-06-09T21:05:45.677" v="954"/>
        <pc:sldMkLst>
          <pc:docMk/>
          <pc:sldMk cId="109857222" sldId="256"/>
        </pc:sldMkLst>
        <pc:spChg chg="mod ord">
          <ac:chgData name="Lenka Marianov (2537253)" userId="S::2537253@student.uwtsd.ac.uk::3f82e54e-7554-414a-bb64-35e467f15d21" providerId="AD" clId="Web-{D4860087-6D60-0496-C493-DA76DDEBF091}" dt="2026-06-09T21:05:45.677" v="95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enka Marianov (2537253)" userId="S::2537253@student.uwtsd.ac.uk::3f82e54e-7554-414a-bb64-35e467f15d21" providerId="AD" clId="Web-{D4860087-6D60-0496-C493-DA76DDEBF091}" dt="2026-06-09T21:05:45.677" v="954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Lenka Marianov (2537253)" userId="S::2537253@student.uwtsd.ac.uk::3f82e54e-7554-414a-bb64-35e467f15d21" providerId="AD" clId="Web-{D4860087-6D60-0496-C493-DA76DDEBF091}" dt="2026-06-09T21:05:45.677" v="954"/>
        <pc:sldMkLst>
          <pc:docMk/>
          <pc:sldMk cId="2508588369" sldId="258"/>
        </pc:sldMkLst>
        <pc:spChg chg="mod ord">
          <ac:chgData name="Lenka Marianov (2537253)" userId="S::2537253@student.uwtsd.ac.uk::3f82e54e-7554-414a-bb64-35e467f15d21" providerId="AD" clId="Web-{D4860087-6D60-0496-C493-DA76DDEBF091}" dt="2026-06-09T21:05:45.677" v="954"/>
          <ac:spMkLst>
            <pc:docMk/>
            <pc:sldMk cId="2508588369" sldId="258"/>
            <ac:spMk id="2" creationId="{F11A9798-F41D-7C20-7CEE-8F2FA7762D25}"/>
          </ac:spMkLst>
        </pc:spChg>
        <pc:spChg chg="mod ord">
          <ac:chgData name="Lenka Marianov (2537253)" userId="S::2537253@student.uwtsd.ac.uk::3f82e54e-7554-414a-bb64-35e467f15d21" providerId="AD" clId="Web-{D4860087-6D60-0496-C493-DA76DDEBF091}" dt="2026-06-09T21:05:45.677" v="954"/>
          <ac:spMkLst>
            <pc:docMk/>
            <pc:sldMk cId="2508588369" sldId="258"/>
            <ac:spMk id="3" creationId="{DC5D5509-47EA-0301-EC95-7901D9BD7211}"/>
          </ac:spMkLst>
        </pc:spChg>
      </pc:sldChg>
      <pc:sldChg chg="modSp mod modClrScheme chgLayout">
        <pc:chgData name="Lenka Marianov (2537253)" userId="S::2537253@student.uwtsd.ac.uk::3f82e54e-7554-414a-bb64-35e467f15d21" providerId="AD" clId="Web-{D4860087-6D60-0496-C493-DA76DDEBF091}" dt="2026-06-09T21:05:45.677" v="954"/>
        <pc:sldMkLst>
          <pc:docMk/>
          <pc:sldMk cId="283526213" sldId="259"/>
        </pc:sldMkLst>
        <pc:spChg chg="mod ord">
          <ac:chgData name="Lenka Marianov (2537253)" userId="S::2537253@student.uwtsd.ac.uk::3f82e54e-7554-414a-bb64-35e467f15d21" providerId="AD" clId="Web-{D4860087-6D60-0496-C493-DA76DDEBF091}" dt="2026-06-09T21:05:45.677" v="954"/>
          <ac:spMkLst>
            <pc:docMk/>
            <pc:sldMk cId="283526213" sldId="259"/>
            <ac:spMk id="2" creationId="{61C4E4BC-ABC1-E772-E4B3-A5808A4C49A6}"/>
          </ac:spMkLst>
        </pc:spChg>
        <pc:spChg chg="mod ord">
          <ac:chgData name="Lenka Marianov (2537253)" userId="S::2537253@student.uwtsd.ac.uk::3f82e54e-7554-414a-bb64-35e467f15d21" providerId="AD" clId="Web-{D4860087-6D60-0496-C493-DA76DDEBF091}" dt="2026-06-09T21:05:45.677" v="954"/>
          <ac:spMkLst>
            <pc:docMk/>
            <pc:sldMk cId="283526213" sldId="259"/>
            <ac:spMk id="3" creationId="{AFF4D1A1-CBBD-7DD8-E8B4-2E0C6780AFB9}"/>
          </ac:spMkLst>
        </pc:spChg>
      </pc:sldChg>
      <pc:sldChg chg="modSp mod modClrScheme chgLayout">
        <pc:chgData name="Lenka Marianov (2537253)" userId="S::2537253@student.uwtsd.ac.uk::3f82e54e-7554-414a-bb64-35e467f15d21" providerId="AD" clId="Web-{D4860087-6D60-0496-C493-DA76DDEBF091}" dt="2026-06-09T21:45:09.157" v="1019" actId="20577"/>
        <pc:sldMkLst>
          <pc:docMk/>
          <pc:sldMk cId="2881843652" sldId="260"/>
        </pc:sldMkLst>
        <pc:spChg chg="mod ord">
          <ac:chgData name="Lenka Marianov (2537253)" userId="S::2537253@student.uwtsd.ac.uk::3f82e54e-7554-414a-bb64-35e467f15d21" providerId="AD" clId="Web-{D4860087-6D60-0496-C493-DA76DDEBF091}" dt="2026-06-09T21:05:45.677" v="954"/>
          <ac:spMkLst>
            <pc:docMk/>
            <pc:sldMk cId="2881843652" sldId="260"/>
            <ac:spMk id="2" creationId="{10CEE19A-1465-6321-917A-F1AF7892C27F}"/>
          </ac:spMkLst>
        </pc:spChg>
        <pc:spChg chg="mod ord">
          <ac:chgData name="Lenka Marianov (2537253)" userId="S::2537253@student.uwtsd.ac.uk::3f82e54e-7554-414a-bb64-35e467f15d21" providerId="AD" clId="Web-{D4860087-6D60-0496-C493-DA76DDEBF091}" dt="2026-06-09T21:45:09.157" v="1019" actId="20577"/>
          <ac:spMkLst>
            <pc:docMk/>
            <pc:sldMk cId="2881843652" sldId="260"/>
            <ac:spMk id="3" creationId="{23441B41-6EE3-114E-F505-D5FAB4357467}"/>
          </ac:spMkLst>
        </pc:spChg>
      </pc:sldChg>
      <pc:sldChg chg="modSp mod modClrScheme chgLayout">
        <pc:chgData name="Lenka Marianov (2537253)" userId="S::2537253@student.uwtsd.ac.uk::3f82e54e-7554-414a-bb64-35e467f15d21" providerId="AD" clId="Web-{D4860087-6D60-0496-C493-DA76DDEBF091}" dt="2026-06-09T21:05:45.677" v="954"/>
        <pc:sldMkLst>
          <pc:docMk/>
          <pc:sldMk cId="3556319639" sldId="262"/>
        </pc:sldMkLst>
        <pc:spChg chg="mod ord">
          <ac:chgData name="Lenka Marianov (2537253)" userId="S::2537253@student.uwtsd.ac.uk::3f82e54e-7554-414a-bb64-35e467f15d21" providerId="AD" clId="Web-{D4860087-6D60-0496-C493-DA76DDEBF091}" dt="2026-06-09T21:05:45.677" v="954"/>
          <ac:spMkLst>
            <pc:docMk/>
            <pc:sldMk cId="3556319639" sldId="262"/>
            <ac:spMk id="2" creationId="{D9788B39-6C53-E56C-A93F-141BE191DB6F}"/>
          </ac:spMkLst>
        </pc:spChg>
        <pc:spChg chg="mod ord">
          <ac:chgData name="Lenka Marianov (2537253)" userId="S::2537253@student.uwtsd.ac.uk::3f82e54e-7554-414a-bb64-35e467f15d21" providerId="AD" clId="Web-{D4860087-6D60-0496-C493-DA76DDEBF091}" dt="2026-06-09T21:05:45.677" v="954"/>
          <ac:spMkLst>
            <pc:docMk/>
            <pc:sldMk cId="3556319639" sldId="262"/>
            <ac:spMk id="3" creationId="{296C6AF1-8B81-FB18-FE00-DA90FF0F335F}"/>
          </ac:spMkLst>
        </pc:spChg>
      </pc:sldChg>
      <pc:sldChg chg="addSp delSp modSp del mod modClrScheme chgLayout">
        <pc:chgData name="Lenka Marianov (2537253)" userId="S::2537253@student.uwtsd.ac.uk::3f82e54e-7554-414a-bb64-35e467f15d21" providerId="AD" clId="Web-{D4860087-6D60-0496-C493-DA76DDEBF091}" dt="2026-06-09T21:29:02.038" v="957"/>
        <pc:sldMkLst>
          <pc:docMk/>
          <pc:sldMk cId="1392098191" sldId="263"/>
        </pc:sldMkLst>
        <pc:spChg chg="mod ord">
          <ac:chgData name="Lenka Marianov (2537253)" userId="S::2537253@student.uwtsd.ac.uk::3f82e54e-7554-414a-bb64-35e467f15d21" providerId="AD" clId="Web-{D4860087-6D60-0496-C493-DA76DDEBF091}" dt="2026-06-09T21:05:45.677" v="954"/>
          <ac:spMkLst>
            <pc:docMk/>
            <pc:sldMk cId="1392098191" sldId="263"/>
            <ac:spMk id="2" creationId="{E380BD9E-A6E6-83E4-FB4D-C3C44CAE2411}"/>
          </ac:spMkLst>
        </pc:spChg>
        <pc:spChg chg="mod ord">
          <ac:chgData name="Lenka Marianov (2537253)" userId="S::2537253@student.uwtsd.ac.uk::3f82e54e-7554-414a-bb64-35e467f15d21" providerId="AD" clId="Web-{D4860087-6D60-0496-C493-DA76DDEBF091}" dt="2026-06-09T21:05:45.677" v="954"/>
          <ac:spMkLst>
            <pc:docMk/>
            <pc:sldMk cId="1392098191" sldId="263"/>
            <ac:spMk id="3" creationId="{87DA6476-9C28-749E-ACB2-3DFA5E668770}"/>
          </ac:spMkLst>
        </pc:spChg>
        <pc:spChg chg="add del mod">
          <ac:chgData name="Lenka Marianov (2537253)" userId="S::2537253@student.uwtsd.ac.uk::3f82e54e-7554-414a-bb64-35e467f15d21" providerId="AD" clId="Web-{D4860087-6D60-0496-C493-DA76DDEBF091}" dt="2026-06-09T15:52:51.729" v="232"/>
          <ac:spMkLst>
            <pc:docMk/>
            <pc:sldMk cId="1392098191" sldId="263"/>
            <ac:spMk id="4" creationId="{E9CD1A12-1703-9657-26D5-FF8B4A7C1D2A}"/>
          </ac:spMkLst>
        </pc:spChg>
      </pc:sldChg>
      <pc:sldChg chg="addSp modSp new del mod ord modClrScheme chgLayout">
        <pc:chgData name="Lenka Marianov (2537253)" userId="S::2537253@student.uwtsd.ac.uk::3f82e54e-7554-414a-bb64-35e467f15d21" providerId="AD" clId="Web-{D4860087-6D60-0496-C493-DA76DDEBF091}" dt="2026-06-09T21:29:04.382" v="958"/>
        <pc:sldMkLst>
          <pc:docMk/>
          <pc:sldMk cId="615376785" sldId="264"/>
        </pc:sldMkLst>
        <pc:spChg chg="mod ord">
          <ac:chgData name="Lenka Marianov (2537253)" userId="S::2537253@student.uwtsd.ac.uk::3f82e54e-7554-414a-bb64-35e467f15d21" providerId="AD" clId="Web-{D4860087-6D60-0496-C493-DA76DDEBF091}" dt="2026-06-09T21:05:45.677" v="954"/>
          <ac:spMkLst>
            <pc:docMk/>
            <pc:sldMk cId="615376785" sldId="264"/>
            <ac:spMk id="2" creationId="{3AF75686-7011-4502-2DC7-A3B436E4ABB7}"/>
          </ac:spMkLst>
        </pc:spChg>
        <pc:spChg chg="mod ord">
          <ac:chgData name="Lenka Marianov (2537253)" userId="S::2537253@student.uwtsd.ac.uk::3f82e54e-7554-414a-bb64-35e467f15d21" providerId="AD" clId="Web-{D4860087-6D60-0496-C493-DA76DDEBF091}" dt="2026-06-09T21:05:45.677" v="954"/>
          <ac:spMkLst>
            <pc:docMk/>
            <pc:sldMk cId="615376785" sldId="264"/>
            <ac:spMk id="3" creationId="{670D07D7-8CEE-0D65-B83D-C96CACC78520}"/>
          </ac:spMkLst>
        </pc:spChg>
        <pc:spChg chg="add mod">
          <ac:chgData name="Lenka Marianov (2537253)" userId="S::2537253@student.uwtsd.ac.uk::3f82e54e-7554-414a-bb64-35e467f15d21" providerId="AD" clId="Web-{D4860087-6D60-0496-C493-DA76DDEBF091}" dt="2026-06-09T21:01:23.860" v="936" actId="20577"/>
          <ac:spMkLst>
            <pc:docMk/>
            <pc:sldMk cId="615376785" sldId="264"/>
            <ac:spMk id="4" creationId="{9FEE1F1B-FBBE-EC21-C240-5C56DDA65F84}"/>
          </ac:spMkLst>
        </pc:spChg>
      </pc:sldChg>
      <pc:sldChg chg="modSp add">
        <pc:chgData name="Lenka Marianov (2537253)" userId="S::2537253@student.uwtsd.ac.uk::3f82e54e-7554-414a-bb64-35e467f15d21" providerId="AD" clId="Web-{D4860087-6D60-0496-C493-DA76DDEBF091}" dt="2026-06-09T21:29:40.179" v="961" actId="20577"/>
        <pc:sldMkLst>
          <pc:docMk/>
          <pc:sldMk cId="3089355604" sldId="265"/>
        </pc:sldMkLst>
        <pc:spChg chg="mod">
          <ac:chgData name="Lenka Marianov (2537253)" userId="S::2537253@student.uwtsd.ac.uk::3f82e54e-7554-414a-bb64-35e467f15d21" providerId="AD" clId="Web-{D4860087-6D60-0496-C493-DA76DDEBF091}" dt="2026-06-09T21:29:40.179" v="961" actId="20577"/>
          <ac:spMkLst>
            <pc:docMk/>
            <pc:sldMk cId="3089355604" sldId="265"/>
            <ac:spMk id="4" creationId="{B62F980A-1494-6854-8F8E-3A7E54F3DA74}"/>
          </ac:spMkLst>
        </pc:spChg>
      </pc:sldChg>
      <pc:sldChg chg="modSp add">
        <pc:chgData name="Lenka Marianov (2537253)" userId="S::2537253@student.uwtsd.ac.uk::3f82e54e-7554-414a-bb64-35e467f15d21" providerId="AD" clId="Web-{D4860087-6D60-0496-C493-DA76DDEBF091}" dt="2026-06-09T21:40:54.709" v="969" actId="14100"/>
        <pc:sldMkLst>
          <pc:docMk/>
          <pc:sldMk cId="3643030685" sldId="266"/>
        </pc:sldMkLst>
        <pc:spChg chg="mod">
          <ac:chgData name="Lenka Marianov (2537253)" userId="S::2537253@student.uwtsd.ac.uk::3f82e54e-7554-414a-bb64-35e467f15d21" providerId="AD" clId="Web-{D4860087-6D60-0496-C493-DA76DDEBF091}" dt="2026-06-09T21:40:54.709" v="969" actId="14100"/>
          <ac:spMkLst>
            <pc:docMk/>
            <pc:sldMk cId="3643030685" sldId="266"/>
            <ac:spMk id="4" creationId="{9FEE1F1B-FBBE-EC21-C240-5C56DDA65F84}"/>
          </ac:spMkLst>
        </pc:spChg>
      </pc:sldChg>
      <pc:sldMasterChg chg="add del addSldLayout delSldLayout">
        <pc:chgData name="Lenka Marianov (2537253)" userId="S::2537253@student.uwtsd.ac.uk::3f82e54e-7554-414a-bb64-35e467f15d21" providerId="AD" clId="Web-{D4860087-6D60-0496-C493-DA76DDEBF091}" dt="2026-06-09T21:05:45.677" v="954"/>
        <pc:sldMasterMkLst>
          <pc:docMk/>
          <pc:sldMasterMk cId="2460954070" sldId="2147483660"/>
        </pc:sldMasterMkLst>
        <pc:sldLayoutChg chg="add del">
          <pc:chgData name="Lenka Marianov (2537253)" userId="S::2537253@student.uwtsd.ac.uk::3f82e54e-7554-414a-bb64-35e467f15d21" providerId="AD" clId="Web-{D4860087-6D60-0496-C493-DA76DDEBF091}" dt="2026-06-09T21:05:45.677" v="954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Lenka Marianov (2537253)" userId="S::2537253@student.uwtsd.ac.uk::3f82e54e-7554-414a-bb64-35e467f15d21" providerId="AD" clId="Web-{D4860087-6D60-0496-C493-DA76DDEBF091}" dt="2026-06-09T21:05:45.677" v="954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Lenka Marianov (2537253)" userId="S::2537253@student.uwtsd.ac.uk::3f82e54e-7554-414a-bb64-35e467f15d21" providerId="AD" clId="Web-{D4860087-6D60-0496-C493-DA76DDEBF091}" dt="2026-06-09T21:05:45.677" v="954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Lenka Marianov (2537253)" userId="S::2537253@student.uwtsd.ac.uk::3f82e54e-7554-414a-bb64-35e467f15d21" providerId="AD" clId="Web-{D4860087-6D60-0496-C493-DA76DDEBF091}" dt="2026-06-09T21:05:45.677" v="954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Lenka Marianov (2537253)" userId="S::2537253@student.uwtsd.ac.uk::3f82e54e-7554-414a-bb64-35e467f15d21" providerId="AD" clId="Web-{D4860087-6D60-0496-C493-DA76DDEBF091}" dt="2026-06-09T21:05:45.677" v="954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Lenka Marianov (2537253)" userId="S::2537253@student.uwtsd.ac.uk::3f82e54e-7554-414a-bb64-35e467f15d21" providerId="AD" clId="Web-{D4860087-6D60-0496-C493-DA76DDEBF091}" dt="2026-06-09T21:05:45.677" v="954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Lenka Marianov (2537253)" userId="S::2537253@student.uwtsd.ac.uk::3f82e54e-7554-414a-bb64-35e467f15d21" providerId="AD" clId="Web-{D4860087-6D60-0496-C493-DA76DDEBF091}" dt="2026-06-09T21:05:45.677" v="954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Lenka Marianov (2537253)" userId="S::2537253@student.uwtsd.ac.uk::3f82e54e-7554-414a-bb64-35e467f15d21" providerId="AD" clId="Web-{D4860087-6D60-0496-C493-DA76DDEBF091}" dt="2026-06-09T21:05:45.677" v="954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Lenka Marianov (2537253)" userId="S::2537253@student.uwtsd.ac.uk::3f82e54e-7554-414a-bb64-35e467f15d21" providerId="AD" clId="Web-{D4860087-6D60-0496-C493-DA76DDEBF091}" dt="2026-06-09T21:05:45.677" v="954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Lenka Marianov (2537253)" userId="S::2537253@student.uwtsd.ac.uk::3f82e54e-7554-414a-bb64-35e467f15d21" providerId="AD" clId="Web-{D4860087-6D60-0496-C493-DA76DDEBF091}" dt="2026-06-09T21:05:45.677" v="954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Lenka Marianov (2537253)" userId="S::2537253@student.uwtsd.ac.uk::3f82e54e-7554-414a-bb64-35e467f15d21" providerId="AD" clId="Web-{D4860087-6D60-0496-C493-DA76DDEBF091}" dt="2026-06-09T21:05:45.677" v="95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Lenka Marianov (2537253)" userId="S::2537253@student.uwtsd.ac.uk::3f82e54e-7554-414a-bb64-35e467f15d21" providerId="AD" clId="Web-{D4860087-6D60-0496-C493-DA76DDEBF091}" dt="2026-06-09T21:05:45.677" v="954"/>
        <pc:sldMasterMkLst>
          <pc:docMk/>
          <pc:sldMasterMk cId="962795931" sldId="2147483672"/>
        </pc:sldMasterMkLst>
        <pc:sldLayoutChg chg="add del mod replId">
          <pc:chgData name="Lenka Marianov (2537253)" userId="S::2537253@student.uwtsd.ac.uk::3f82e54e-7554-414a-bb64-35e467f15d21" providerId="AD" clId="Web-{D4860087-6D60-0496-C493-DA76DDEBF091}" dt="2026-06-09T21:05:45.677" v="954"/>
          <pc:sldLayoutMkLst>
            <pc:docMk/>
            <pc:sldMasterMk cId="962795931" sldId="2147483672"/>
            <pc:sldLayoutMk cId="1329926150" sldId="2147483673"/>
          </pc:sldLayoutMkLst>
        </pc:sldLayoutChg>
        <pc:sldLayoutChg chg="add del mod replId">
          <pc:chgData name="Lenka Marianov (2537253)" userId="S::2537253@student.uwtsd.ac.uk::3f82e54e-7554-414a-bb64-35e467f15d21" providerId="AD" clId="Web-{D4860087-6D60-0496-C493-DA76DDEBF091}" dt="2026-06-09T21:05:45.677" v="954"/>
          <pc:sldLayoutMkLst>
            <pc:docMk/>
            <pc:sldMasterMk cId="962795931" sldId="2147483672"/>
            <pc:sldLayoutMk cId="715042460" sldId="2147483674"/>
          </pc:sldLayoutMkLst>
        </pc:sldLayoutChg>
        <pc:sldLayoutChg chg="add del mod replId">
          <pc:chgData name="Lenka Marianov (2537253)" userId="S::2537253@student.uwtsd.ac.uk::3f82e54e-7554-414a-bb64-35e467f15d21" providerId="AD" clId="Web-{D4860087-6D60-0496-C493-DA76DDEBF091}" dt="2026-06-09T21:05:45.677" v="954"/>
          <pc:sldLayoutMkLst>
            <pc:docMk/>
            <pc:sldMasterMk cId="962795931" sldId="2147483672"/>
            <pc:sldLayoutMk cId="3529202905" sldId="2147483675"/>
          </pc:sldLayoutMkLst>
        </pc:sldLayoutChg>
        <pc:sldLayoutChg chg="add del mod replId">
          <pc:chgData name="Lenka Marianov (2537253)" userId="S::2537253@student.uwtsd.ac.uk::3f82e54e-7554-414a-bb64-35e467f15d21" providerId="AD" clId="Web-{D4860087-6D60-0496-C493-DA76DDEBF091}" dt="2026-06-09T21:05:45.677" v="954"/>
          <pc:sldLayoutMkLst>
            <pc:docMk/>
            <pc:sldMasterMk cId="962795931" sldId="2147483672"/>
            <pc:sldLayoutMk cId="1478447442" sldId="2147483676"/>
          </pc:sldLayoutMkLst>
        </pc:sldLayoutChg>
        <pc:sldLayoutChg chg="add del mod replId">
          <pc:chgData name="Lenka Marianov (2537253)" userId="S::2537253@student.uwtsd.ac.uk::3f82e54e-7554-414a-bb64-35e467f15d21" providerId="AD" clId="Web-{D4860087-6D60-0496-C493-DA76DDEBF091}" dt="2026-06-09T21:05:45.677" v="954"/>
          <pc:sldLayoutMkLst>
            <pc:docMk/>
            <pc:sldMasterMk cId="962795931" sldId="2147483672"/>
            <pc:sldLayoutMk cId="2031207376" sldId="2147483677"/>
          </pc:sldLayoutMkLst>
        </pc:sldLayoutChg>
        <pc:sldLayoutChg chg="add del mod replId">
          <pc:chgData name="Lenka Marianov (2537253)" userId="S::2537253@student.uwtsd.ac.uk::3f82e54e-7554-414a-bb64-35e467f15d21" providerId="AD" clId="Web-{D4860087-6D60-0496-C493-DA76DDEBF091}" dt="2026-06-09T21:05:45.677" v="954"/>
          <pc:sldLayoutMkLst>
            <pc:docMk/>
            <pc:sldMasterMk cId="962795931" sldId="2147483672"/>
            <pc:sldLayoutMk cId="3682383319" sldId="2147483678"/>
          </pc:sldLayoutMkLst>
        </pc:sldLayoutChg>
        <pc:sldLayoutChg chg="add del mod replId">
          <pc:chgData name="Lenka Marianov (2537253)" userId="S::2537253@student.uwtsd.ac.uk::3f82e54e-7554-414a-bb64-35e467f15d21" providerId="AD" clId="Web-{D4860087-6D60-0496-C493-DA76DDEBF091}" dt="2026-06-09T21:05:45.677" v="954"/>
          <pc:sldLayoutMkLst>
            <pc:docMk/>
            <pc:sldMasterMk cId="962795931" sldId="2147483672"/>
            <pc:sldLayoutMk cId="2053662094" sldId="2147483679"/>
          </pc:sldLayoutMkLst>
        </pc:sldLayoutChg>
        <pc:sldLayoutChg chg="add del mod replId">
          <pc:chgData name="Lenka Marianov (2537253)" userId="S::2537253@student.uwtsd.ac.uk::3f82e54e-7554-414a-bb64-35e467f15d21" providerId="AD" clId="Web-{D4860087-6D60-0496-C493-DA76DDEBF091}" dt="2026-06-09T21:05:45.677" v="954"/>
          <pc:sldLayoutMkLst>
            <pc:docMk/>
            <pc:sldMasterMk cId="962795931" sldId="2147483672"/>
            <pc:sldLayoutMk cId="220919197" sldId="2147483680"/>
          </pc:sldLayoutMkLst>
        </pc:sldLayoutChg>
        <pc:sldLayoutChg chg="add del mod replId">
          <pc:chgData name="Lenka Marianov (2537253)" userId="S::2537253@student.uwtsd.ac.uk::3f82e54e-7554-414a-bb64-35e467f15d21" providerId="AD" clId="Web-{D4860087-6D60-0496-C493-DA76DDEBF091}" dt="2026-06-09T21:05:45.677" v="954"/>
          <pc:sldLayoutMkLst>
            <pc:docMk/>
            <pc:sldMasterMk cId="962795931" sldId="2147483672"/>
            <pc:sldLayoutMk cId="2268665627" sldId="2147483681"/>
          </pc:sldLayoutMkLst>
        </pc:sldLayoutChg>
        <pc:sldLayoutChg chg="add del mod replId">
          <pc:chgData name="Lenka Marianov (2537253)" userId="S::2537253@student.uwtsd.ac.uk::3f82e54e-7554-414a-bb64-35e467f15d21" providerId="AD" clId="Web-{D4860087-6D60-0496-C493-DA76DDEBF091}" dt="2026-06-09T21:05:45.677" v="954"/>
          <pc:sldLayoutMkLst>
            <pc:docMk/>
            <pc:sldMasterMk cId="962795931" sldId="2147483672"/>
            <pc:sldLayoutMk cId="1921552596" sldId="2147483682"/>
          </pc:sldLayoutMkLst>
        </pc:sldLayoutChg>
        <pc:sldLayoutChg chg="add del mod replId">
          <pc:chgData name="Lenka Marianov (2537253)" userId="S::2537253@student.uwtsd.ac.uk::3f82e54e-7554-414a-bb64-35e467f15d21" providerId="AD" clId="Web-{D4860087-6D60-0496-C493-DA76DDEBF091}" dt="2026-06-09T21:05:45.677" v="954"/>
          <pc:sldLayoutMkLst>
            <pc:docMk/>
            <pc:sldMasterMk cId="962795931" sldId="2147483672"/>
            <pc:sldLayoutMk cId="311904725" sldId="2147483683"/>
          </pc:sldLayoutMkLst>
        </pc:sldLayoutChg>
      </pc:sldMasterChg>
      <pc:sldMasterChg chg="add del addSldLayout delSldLayout modSldLayout">
        <pc:chgData name="Lenka Marianov (2537253)" userId="S::2537253@student.uwtsd.ac.uk::3f82e54e-7554-414a-bb64-35e467f15d21" providerId="AD" clId="Web-{D4860087-6D60-0496-C493-DA76DDEBF091}" dt="2026-06-09T21:05:44.052" v="953"/>
        <pc:sldMasterMkLst>
          <pc:docMk/>
          <pc:sldMasterMk cId="708908507" sldId="2147483684"/>
        </pc:sldMasterMkLst>
        <pc:sldLayoutChg chg="add del mod replId">
          <pc:chgData name="Lenka Marianov (2537253)" userId="S::2537253@student.uwtsd.ac.uk::3f82e54e-7554-414a-bb64-35e467f15d21" providerId="AD" clId="Web-{D4860087-6D60-0496-C493-DA76DDEBF091}" dt="2026-06-09T21:05:44.052" v="953"/>
          <pc:sldLayoutMkLst>
            <pc:docMk/>
            <pc:sldMasterMk cId="708908507" sldId="2147483684"/>
            <pc:sldLayoutMk cId="974503174" sldId="2147483685"/>
          </pc:sldLayoutMkLst>
        </pc:sldLayoutChg>
        <pc:sldLayoutChg chg="add del mod replId">
          <pc:chgData name="Lenka Marianov (2537253)" userId="S::2537253@student.uwtsd.ac.uk::3f82e54e-7554-414a-bb64-35e467f15d21" providerId="AD" clId="Web-{D4860087-6D60-0496-C493-DA76DDEBF091}" dt="2026-06-09T21:05:44.052" v="953"/>
          <pc:sldLayoutMkLst>
            <pc:docMk/>
            <pc:sldMasterMk cId="708908507" sldId="2147483684"/>
            <pc:sldLayoutMk cId="437819920" sldId="2147483686"/>
          </pc:sldLayoutMkLst>
        </pc:sldLayoutChg>
        <pc:sldLayoutChg chg="add del mod replId">
          <pc:chgData name="Lenka Marianov (2537253)" userId="S::2537253@student.uwtsd.ac.uk::3f82e54e-7554-414a-bb64-35e467f15d21" providerId="AD" clId="Web-{D4860087-6D60-0496-C493-DA76DDEBF091}" dt="2026-06-09T21:05:44.052" v="953"/>
          <pc:sldLayoutMkLst>
            <pc:docMk/>
            <pc:sldMasterMk cId="708908507" sldId="2147483684"/>
            <pc:sldLayoutMk cId="4262550214" sldId="2147483687"/>
          </pc:sldLayoutMkLst>
        </pc:sldLayoutChg>
        <pc:sldLayoutChg chg="add del mod replId">
          <pc:chgData name="Lenka Marianov (2537253)" userId="S::2537253@student.uwtsd.ac.uk::3f82e54e-7554-414a-bb64-35e467f15d21" providerId="AD" clId="Web-{D4860087-6D60-0496-C493-DA76DDEBF091}" dt="2026-06-09T21:05:44.052" v="953"/>
          <pc:sldLayoutMkLst>
            <pc:docMk/>
            <pc:sldMasterMk cId="708908507" sldId="2147483684"/>
            <pc:sldLayoutMk cId="1696039697" sldId="2147483688"/>
          </pc:sldLayoutMkLst>
        </pc:sldLayoutChg>
        <pc:sldLayoutChg chg="add del mod replId">
          <pc:chgData name="Lenka Marianov (2537253)" userId="S::2537253@student.uwtsd.ac.uk::3f82e54e-7554-414a-bb64-35e467f15d21" providerId="AD" clId="Web-{D4860087-6D60-0496-C493-DA76DDEBF091}" dt="2026-06-09T21:05:44.052" v="953"/>
          <pc:sldLayoutMkLst>
            <pc:docMk/>
            <pc:sldMasterMk cId="708908507" sldId="2147483684"/>
            <pc:sldLayoutMk cId="4122613168" sldId="2147483689"/>
          </pc:sldLayoutMkLst>
        </pc:sldLayoutChg>
        <pc:sldLayoutChg chg="add del mod replId">
          <pc:chgData name="Lenka Marianov (2537253)" userId="S::2537253@student.uwtsd.ac.uk::3f82e54e-7554-414a-bb64-35e467f15d21" providerId="AD" clId="Web-{D4860087-6D60-0496-C493-DA76DDEBF091}" dt="2026-06-09T21:05:44.052" v="953"/>
          <pc:sldLayoutMkLst>
            <pc:docMk/>
            <pc:sldMasterMk cId="708908507" sldId="2147483684"/>
            <pc:sldLayoutMk cId="4128300688" sldId="2147483690"/>
          </pc:sldLayoutMkLst>
        </pc:sldLayoutChg>
        <pc:sldLayoutChg chg="add del mod replId">
          <pc:chgData name="Lenka Marianov (2537253)" userId="S::2537253@student.uwtsd.ac.uk::3f82e54e-7554-414a-bb64-35e467f15d21" providerId="AD" clId="Web-{D4860087-6D60-0496-C493-DA76DDEBF091}" dt="2026-06-09T21:05:44.052" v="953"/>
          <pc:sldLayoutMkLst>
            <pc:docMk/>
            <pc:sldMasterMk cId="708908507" sldId="2147483684"/>
            <pc:sldLayoutMk cId="484669008" sldId="2147483691"/>
          </pc:sldLayoutMkLst>
        </pc:sldLayoutChg>
        <pc:sldLayoutChg chg="add del mod replId">
          <pc:chgData name="Lenka Marianov (2537253)" userId="S::2537253@student.uwtsd.ac.uk::3f82e54e-7554-414a-bb64-35e467f15d21" providerId="AD" clId="Web-{D4860087-6D60-0496-C493-DA76DDEBF091}" dt="2026-06-09T21:05:44.052" v="953"/>
          <pc:sldLayoutMkLst>
            <pc:docMk/>
            <pc:sldMasterMk cId="708908507" sldId="2147483684"/>
            <pc:sldLayoutMk cId="2926242677" sldId="2147483692"/>
          </pc:sldLayoutMkLst>
        </pc:sldLayoutChg>
        <pc:sldLayoutChg chg="add del mod replId">
          <pc:chgData name="Lenka Marianov (2537253)" userId="S::2537253@student.uwtsd.ac.uk::3f82e54e-7554-414a-bb64-35e467f15d21" providerId="AD" clId="Web-{D4860087-6D60-0496-C493-DA76DDEBF091}" dt="2026-06-09T21:05:44.052" v="953"/>
          <pc:sldLayoutMkLst>
            <pc:docMk/>
            <pc:sldMasterMk cId="708908507" sldId="2147483684"/>
            <pc:sldLayoutMk cId="486071934" sldId="2147483693"/>
          </pc:sldLayoutMkLst>
        </pc:sldLayoutChg>
        <pc:sldLayoutChg chg="add del mod replId">
          <pc:chgData name="Lenka Marianov (2537253)" userId="S::2537253@student.uwtsd.ac.uk::3f82e54e-7554-414a-bb64-35e467f15d21" providerId="AD" clId="Web-{D4860087-6D60-0496-C493-DA76DDEBF091}" dt="2026-06-09T21:05:44.052" v="953"/>
          <pc:sldLayoutMkLst>
            <pc:docMk/>
            <pc:sldMasterMk cId="708908507" sldId="2147483684"/>
            <pc:sldLayoutMk cId="4167181478" sldId="2147483694"/>
          </pc:sldLayoutMkLst>
        </pc:sldLayoutChg>
        <pc:sldLayoutChg chg="add del mod replId">
          <pc:chgData name="Lenka Marianov (2537253)" userId="S::2537253@student.uwtsd.ac.uk::3f82e54e-7554-414a-bb64-35e467f15d21" providerId="AD" clId="Web-{D4860087-6D60-0496-C493-DA76DDEBF091}" dt="2026-06-09T21:05:44.052" v="953"/>
          <pc:sldLayoutMkLst>
            <pc:docMk/>
            <pc:sldMasterMk cId="708908507" sldId="2147483684"/>
            <pc:sldLayoutMk cId="3597970375" sldId="2147483695"/>
          </pc:sldLayoutMkLst>
        </pc:sldLayoutChg>
      </pc:sldMasterChg>
    </pc:docChg>
  </pc:docChgLst>
  <pc:docChgLst>
    <pc:chgData name="Aqsa Batool (2528574)" userId="S::2528574@student.uwtsd.ac.uk::d8f41f92-0235-4796-8a8c-584aac5b42c0" providerId="AD" clId="Web-{E69092C7-0F44-957C-AC58-5AD62E36B5EF}"/>
    <pc:docChg chg="addSld delSld modSld sldOrd">
      <pc:chgData name="Aqsa Batool (2528574)" userId="S::2528574@student.uwtsd.ac.uk::d8f41f92-0235-4796-8a8c-584aac5b42c0" providerId="AD" clId="Web-{E69092C7-0F44-957C-AC58-5AD62E36B5EF}" dt="2026-05-29T16:29:43.530" v="23" actId="20577"/>
      <pc:docMkLst>
        <pc:docMk/>
      </pc:docMkLst>
      <pc:sldChg chg="modSp mod ord modClrScheme chgLayout">
        <pc:chgData name="Aqsa Batool (2528574)" userId="S::2528574@student.uwtsd.ac.uk::d8f41f92-0235-4796-8a8c-584aac5b42c0" providerId="AD" clId="Web-{E69092C7-0F44-957C-AC58-5AD62E36B5EF}" dt="2026-05-29T16:28:53.654" v="21"/>
        <pc:sldMkLst>
          <pc:docMk/>
          <pc:sldMk cId="109857222" sldId="256"/>
        </pc:sldMkLst>
        <pc:spChg chg="mod ord">
          <ac:chgData name="Aqsa Batool (2528574)" userId="S::2528574@student.uwtsd.ac.uk::d8f41f92-0235-4796-8a8c-584aac5b42c0" providerId="AD" clId="Web-{E69092C7-0F44-957C-AC58-5AD62E36B5EF}" dt="2026-05-29T16:26:57.525" v="1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qsa Batool (2528574)" userId="S::2528574@student.uwtsd.ac.uk::d8f41f92-0235-4796-8a8c-584aac5b42c0" providerId="AD" clId="Web-{E69092C7-0F44-957C-AC58-5AD62E36B5EF}" dt="2026-05-29T16:26:57.525" v="14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Aqsa Batool (2528574)" userId="S::2528574@student.uwtsd.ac.uk::d8f41f92-0235-4796-8a8c-584aac5b42c0" providerId="AD" clId="Web-{E69092C7-0F44-957C-AC58-5AD62E36B5EF}" dt="2026-05-29T16:29:43.530" v="23" actId="20577"/>
        <pc:sldMkLst>
          <pc:docMk/>
          <pc:sldMk cId="3556319639" sldId="262"/>
        </pc:sldMkLst>
        <pc:spChg chg="mod">
          <ac:chgData name="Aqsa Batool (2528574)" userId="S::2528574@student.uwtsd.ac.uk::d8f41f92-0235-4796-8a8c-584aac5b42c0" providerId="AD" clId="Web-{E69092C7-0F44-957C-AC58-5AD62E36B5EF}" dt="2026-05-29T16:29:43.530" v="23" actId="20577"/>
          <ac:spMkLst>
            <pc:docMk/>
            <pc:sldMk cId="3556319639" sldId="262"/>
            <ac:spMk id="2" creationId="{D9788B39-6C53-E56C-A93F-141BE191DB6F}"/>
          </ac:spMkLst>
        </pc:spChg>
      </pc:sldChg>
    </pc:docChg>
  </pc:docChgLst>
  <pc:docChgLst>
    <pc:chgData name="Lenka Marianov (2537253)" userId="S::2537253@student.uwtsd.ac.uk::3f82e54e-7554-414a-bb64-35e467f15d21" providerId="AD" clId="Web-{836FB8BF-5340-44C0-BE6F-CA412A4A0F33}"/>
    <pc:docChg chg="addSld modSld sldOrd">
      <pc:chgData name="Lenka Marianov (2537253)" userId="S::2537253@student.uwtsd.ac.uk::3f82e54e-7554-414a-bb64-35e467f15d21" providerId="AD" clId="Web-{836FB8BF-5340-44C0-BE6F-CA412A4A0F33}" dt="2026-05-22T16:39:43.386" v="164" actId="20577"/>
      <pc:docMkLst>
        <pc:docMk/>
      </pc:docMkLst>
      <pc:sldChg chg="modSp">
        <pc:chgData name="Lenka Marianov (2537253)" userId="S::2537253@student.uwtsd.ac.uk::3f82e54e-7554-414a-bb64-35e467f15d21" providerId="AD" clId="Web-{836FB8BF-5340-44C0-BE6F-CA412A4A0F33}" dt="2026-05-22T16:36:58.140" v="152" actId="20577"/>
        <pc:sldMkLst>
          <pc:docMk/>
          <pc:sldMk cId="109857222" sldId="256"/>
        </pc:sldMkLst>
        <pc:spChg chg="mod">
          <ac:chgData name="Lenka Marianov (2537253)" userId="S::2537253@student.uwtsd.ac.uk::3f82e54e-7554-414a-bb64-35e467f15d21" providerId="AD" clId="Web-{836FB8BF-5340-44C0-BE6F-CA412A4A0F33}" dt="2026-05-22T16:36:58.140" v="15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enka Marianov (2537253)" userId="S::2537253@student.uwtsd.ac.uk::3f82e54e-7554-414a-bb64-35e467f15d21" providerId="AD" clId="Web-{836FB8BF-5340-44C0-BE6F-CA412A4A0F33}" dt="2026-05-22T16:35:36.476" v="13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Lenka Marianov (2537253)" userId="S::2537253@student.uwtsd.ac.uk::3f82e54e-7554-414a-bb64-35e467f15d21" providerId="AD" clId="Web-{836FB8BF-5340-44C0-BE6F-CA412A4A0F33}" dt="2026-05-22T16:34:08.122" v="88" actId="20577"/>
        <pc:sldMkLst>
          <pc:docMk/>
          <pc:sldMk cId="2508588369" sldId="258"/>
        </pc:sldMkLst>
        <pc:spChg chg="mod">
          <ac:chgData name="Lenka Marianov (2537253)" userId="S::2537253@student.uwtsd.ac.uk::3f82e54e-7554-414a-bb64-35e467f15d21" providerId="AD" clId="Web-{836FB8BF-5340-44C0-BE6F-CA412A4A0F33}" dt="2026-05-22T16:34:08.122" v="88" actId="20577"/>
          <ac:spMkLst>
            <pc:docMk/>
            <pc:sldMk cId="2508588369" sldId="258"/>
            <ac:spMk id="2" creationId="{F11A9798-F41D-7C20-7CEE-8F2FA7762D25}"/>
          </ac:spMkLst>
        </pc:spChg>
      </pc:sldChg>
      <pc:sldChg chg="modSp new ord">
        <pc:chgData name="Lenka Marianov (2537253)" userId="S::2537253@student.uwtsd.ac.uk::3f82e54e-7554-414a-bb64-35e467f15d21" providerId="AD" clId="Web-{836FB8BF-5340-44C0-BE6F-CA412A4A0F33}" dt="2026-05-22T16:35:46.649" v="131"/>
        <pc:sldMkLst>
          <pc:docMk/>
          <pc:sldMk cId="283526213" sldId="259"/>
        </pc:sldMkLst>
        <pc:spChg chg="mod">
          <ac:chgData name="Lenka Marianov (2537253)" userId="S::2537253@student.uwtsd.ac.uk::3f82e54e-7554-414a-bb64-35e467f15d21" providerId="AD" clId="Web-{836FB8BF-5340-44C0-BE6F-CA412A4A0F33}" dt="2026-05-22T16:34:00.574" v="85" actId="20577"/>
          <ac:spMkLst>
            <pc:docMk/>
            <pc:sldMk cId="283526213" sldId="259"/>
            <ac:spMk id="2" creationId="{61C4E4BC-ABC1-E772-E4B3-A5808A4C49A6}"/>
          </ac:spMkLst>
        </pc:spChg>
      </pc:sldChg>
      <pc:sldChg chg="modSp new">
        <pc:chgData name="Lenka Marianov (2537253)" userId="S::2537253@student.uwtsd.ac.uk::3f82e54e-7554-414a-bb64-35e467f15d21" providerId="AD" clId="Web-{836FB8BF-5340-44C0-BE6F-CA412A4A0F33}" dt="2026-05-22T16:39:43.386" v="164" actId="20577"/>
        <pc:sldMkLst>
          <pc:docMk/>
          <pc:sldMk cId="2881843652" sldId="260"/>
        </pc:sldMkLst>
        <pc:spChg chg="mod">
          <ac:chgData name="Lenka Marianov (2537253)" userId="S::2537253@student.uwtsd.ac.uk::3f82e54e-7554-414a-bb64-35e467f15d21" providerId="AD" clId="Web-{836FB8BF-5340-44C0-BE6F-CA412A4A0F33}" dt="2026-05-22T16:39:43.386" v="164" actId="20577"/>
          <ac:spMkLst>
            <pc:docMk/>
            <pc:sldMk cId="2881843652" sldId="260"/>
            <ac:spMk id="2" creationId="{10CEE19A-1465-6321-917A-F1AF7892C27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 LCHS4007 </a:t>
            </a:r>
            <a:br>
              <a:rPr lang="en-GB"/>
            </a:br>
            <a:r>
              <a:rPr lang="en-GB"/>
              <a:t> Digital Skills And Research</a:t>
            </a:r>
            <a:br>
              <a:rPr lang="en-GB"/>
            </a:br>
            <a:r>
              <a:rPr lang="en-GB"/>
              <a:t>Lecturer Bianca Dodgen 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Aqsa Batool 2528574</a:t>
            </a:r>
          </a:p>
          <a:p>
            <a:r>
              <a:rPr lang="en-GB"/>
              <a:t>Misbah Noreen 2536763</a:t>
            </a:r>
          </a:p>
          <a:p>
            <a:r>
              <a:rPr lang="en-GB"/>
              <a:t>Lenka Marianov 2537253</a:t>
            </a:r>
          </a:p>
          <a:p>
            <a:r>
              <a:rPr lang="en-GB"/>
              <a:t>Paulina Szostak 2537474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4E4BC-ABC1-E772-E4B3-A5808A4C4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Aqsa Batool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F4D1A1-CBBD-7DD8-E8B4-2E0C6780AF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1800">
                <a:latin typeface="Arial Nova"/>
              </a:rPr>
              <a:t>Staff Training- Riverdale Nursing Home </a:t>
            </a:r>
          </a:p>
          <a:p>
            <a:pPr marL="0" indent="0">
              <a:buNone/>
            </a:pPr>
            <a:r>
              <a:rPr lang="en-GB" sz="1800">
                <a:latin typeface="Arial Nova"/>
              </a:rPr>
              <a:t>The chosen Microsoft 365 tool is best for the staff training is Microsoft teams.</a:t>
            </a:r>
            <a:endParaRPr lang="en-GB" sz="1800">
              <a:latin typeface="Arial Nova"/>
              <a:ea typeface="MS Mincho"/>
              <a:cs typeface="Calibri"/>
            </a:endParaRPr>
          </a:p>
          <a:p>
            <a:pPr marL="0" indent="0">
              <a:buNone/>
            </a:pPr>
            <a:r>
              <a:rPr lang="en-GB" sz="1800">
                <a:latin typeface="Arial Nova"/>
                <a:ea typeface="MS Mincho"/>
                <a:cs typeface="Calibri"/>
              </a:rPr>
              <a:t>This is suitable because it allows staff from both Riverdale building to attend training together and managers can share training materials, presentations and updates on Microsoft teams. </a:t>
            </a:r>
          </a:p>
          <a:p>
            <a:pPr marL="0" indent="0">
              <a:buNone/>
            </a:pPr>
            <a:r>
              <a:rPr lang="en-GB" sz="1800">
                <a:latin typeface="Arial Nova"/>
                <a:ea typeface="MS Mincho"/>
                <a:cs typeface="Calibri"/>
              </a:rPr>
              <a:t>Improves efficiency and communication. </a:t>
            </a:r>
          </a:p>
          <a:p>
            <a:pPr marL="285750" indent="-285750"/>
            <a:r>
              <a:rPr lang="en-GB" sz="1800">
                <a:latin typeface="Arial Nova"/>
                <a:ea typeface="MS Mincho"/>
                <a:cs typeface="Calibri"/>
              </a:rPr>
              <a:t>Reduces travel between buildings.</a:t>
            </a:r>
          </a:p>
          <a:p>
            <a:pPr marL="285750" indent="-285750"/>
            <a:r>
              <a:rPr lang="en-GB" sz="1800">
                <a:latin typeface="Arial Nova"/>
                <a:ea typeface="MS Mincho"/>
                <a:cs typeface="Calibri"/>
              </a:rPr>
              <a:t>Provides quick </a:t>
            </a:r>
            <a:r>
              <a:rPr lang="en-GB" sz="1800" err="1">
                <a:latin typeface="Arial Nova"/>
                <a:ea typeface="MS Mincho"/>
                <a:cs typeface="Calibri"/>
              </a:rPr>
              <a:t>acces</a:t>
            </a:r>
            <a:r>
              <a:rPr lang="en-GB" sz="1800">
                <a:latin typeface="Arial Nova"/>
                <a:ea typeface="MS Mincho"/>
                <a:cs typeface="Calibri"/>
              </a:rPr>
              <a:t> to information and record training sessions.</a:t>
            </a:r>
          </a:p>
          <a:p>
            <a:pPr marL="285750" indent="-285750"/>
            <a:r>
              <a:rPr lang="en-GB" sz="1800">
                <a:latin typeface="Arial Nova"/>
                <a:ea typeface="MS Mincho"/>
                <a:cs typeface="Calibri"/>
              </a:rPr>
              <a:t>Ensure all </a:t>
            </a:r>
            <a:r>
              <a:rPr lang="en-GB" sz="1800" err="1">
                <a:latin typeface="Arial Nova"/>
                <a:ea typeface="MS Mincho"/>
                <a:cs typeface="Calibri"/>
              </a:rPr>
              <a:t>sta</a:t>
            </a:r>
            <a:r>
              <a:rPr lang="en-GB" sz="1800">
                <a:latin typeface="Arial Nova"/>
                <a:ea typeface="MS Mincho"/>
                <a:cs typeface="Calibri"/>
              </a:rPr>
              <a:t>ff receive same information.</a:t>
            </a:r>
          </a:p>
          <a:p>
            <a:pPr marL="285750" indent="-285750"/>
            <a:r>
              <a:rPr lang="en-GB" sz="1800">
                <a:latin typeface="Arial Nova"/>
                <a:ea typeface="MS Mincho"/>
                <a:cs typeface="Calibri"/>
              </a:rPr>
              <a:t>Staff training helps ensure staff have the knowledge and skills required to provide safe care(skills for care 2025)</a:t>
            </a:r>
          </a:p>
          <a:p>
            <a:pPr marL="0" indent="0">
              <a:buNone/>
            </a:pPr>
            <a:r>
              <a:rPr lang="en-GB" sz="1800">
                <a:latin typeface="Arial Nova"/>
                <a:ea typeface="MS Mincho"/>
                <a:cs typeface="Calibri"/>
              </a:rPr>
              <a:t>Advantages.</a:t>
            </a:r>
          </a:p>
          <a:p>
            <a:pPr marL="285750" indent="-285750"/>
            <a:r>
              <a:rPr lang="en-GB" sz="1800">
                <a:latin typeface="Arial Nova"/>
                <a:ea typeface="MS Mincho"/>
                <a:cs typeface="Calibri"/>
              </a:rPr>
              <a:t>Easy communication </a:t>
            </a:r>
          </a:p>
          <a:p>
            <a:pPr marL="285750" indent="-285750"/>
            <a:r>
              <a:rPr lang="en-GB" sz="1800">
                <a:latin typeface="Arial Nova"/>
                <a:ea typeface="MS Mincho"/>
                <a:cs typeface="Calibri"/>
              </a:rPr>
              <a:t>Training can be accessed remotely.</a:t>
            </a:r>
          </a:p>
          <a:p>
            <a:pPr marL="285750" indent="-285750"/>
            <a:r>
              <a:rPr lang="en-GB" sz="1800">
                <a:latin typeface="Arial Nova"/>
                <a:ea typeface="MS Mincho"/>
                <a:cs typeface="Calibri"/>
              </a:rPr>
              <a:t>Sessions can be recorded to look back at. </a:t>
            </a:r>
          </a:p>
          <a:p>
            <a:pPr marL="285750" indent="-285750"/>
            <a:endParaRPr lang="en-GB">
              <a:latin typeface="Aptos" panose="020B0004020202020204"/>
              <a:ea typeface="MS Minch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3526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E166A-C60B-BEEB-BF10-96AA76EAA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Aqsa Batool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71765-6DF3-2C61-6681-658669E667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Arial Nova"/>
              </a:rPr>
              <a:t>Limitations </a:t>
            </a:r>
            <a:endParaRPr lang="en-US">
              <a:latin typeface="Arial Nova"/>
            </a:endParaRPr>
          </a:p>
          <a:p>
            <a:pPr marL="285750" indent="-285750"/>
            <a:r>
              <a:rPr lang="en-GB" sz="1800">
                <a:latin typeface="Arial Nova"/>
              </a:rPr>
              <a:t>Requires internet access </a:t>
            </a:r>
          </a:p>
          <a:p>
            <a:pPr marL="285750" indent="-285750"/>
            <a:r>
              <a:rPr lang="en-GB" sz="1800">
                <a:latin typeface="Arial Nova"/>
              </a:rPr>
              <a:t>Staff may need training to use the system </a:t>
            </a:r>
          </a:p>
          <a:p>
            <a:pPr marL="285750" indent="-285750"/>
            <a:r>
              <a:rPr lang="en-GB" sz="1800">
                <a:latin typeface="Arial Nova"/>
              </a:rPr>
              <a:t>Technical issues can affect the sessions.</a:t>
            </a:r>
          </a:p>
          <a:p>
            <a:pPr marL="0" indent="0">
              <a:buNone/>
            </a:pPr>
            <a:endParaRPr lang="en-GB"/>
          </a:p>
          <a:p>
            <a:pPr marL="285750" indent="-285750"/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9383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0BD9E-A6E6-83E4-FB4D-C3C44CAE2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21843"/>
          </a:xfrm>
        </p:spPr>
        <p:txBody>
          <a:bodyPr>
            <a:normAutofit fontScale="90000"/>
          </a:bodyPr>
          <a:lstStyle/>
          <a:p>
            <a:r>
              <a:rPr lang="en-GB"/>
              <a:t>Lenka Marianov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A6476-9C28-749E-ACB2-3DFA5E6687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55319"/>
            <a:ext cx="10692384" cy="395617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3000" b="1"/>
              <a:t>Secure file storage and sharing – for Riverdale Nursing Home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200"/>
              <a:t>To arrange and managed immunization records, medical history, information about allergies, health and mental issues</a:t>
            </a:r>
          </a:p>
          <a:p>
            <a:pPr marL="0" indent="0">
              <a:buNone/>
            </a:pPr>
            <a:r>
              <a:rPr lang="en-GB" b="1"/>
              <a:t>Chosen Microsoft 365 tool: </a:t>
            </a:r>
          </a:p>
          <a:p>
            <a:r>
              <a:rPr lang="en-GB" sz="2200"/>
              <a:t>OneDrive or SharePoint – cloud storage for business or organization</a:t>
            </a:r>
          </a:p>
          <a:p>
            <a:r>
              <a:rPr lang="en-GB" sz="2200"/>
              <a:t>Files and documents saved on OneDrive can be viewed from different devices</a:t>
            </a:r>
          </a:p>
          <a:p>
            <a:r>
              <a:rPr lang="en-GB" sz="2200"/>
              <a:t>Central place for all documents</a:t>
            </a:r>
          </a:p>
          <a:p>
            <a:r>
              <a:rPr lang="en-GB" sz="2200"/>
              <a:t>Shortening of the time of search for medical history</a:t>
            </a:r>
          </a:p>
          <a:p>
            <a:r>
              <a:rPr lang="en-GB" sz="2200"/>
              <a:t>Sharing information with the colleges from different shifts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>
              <a:buFont typeface="Calibri" panose="020B0604020202020204" pitchFamily="34" charset="0"/>
              <a:buChar char="-"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2F980A-1494-6854-8F8E-3A7E54F3DA74}"/>
              </a:ext>
            </a:extLst>
          </p:cNvPr>
          <p:cNvSpPr txBox="1"/>
          <p:nvPr/>
        </p:nvSpPr>
        <p:spPr>
          <a:xfrm>
            <a:off x="838200" y="5449824"/>
            <a:ext cx="1069238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>
                <a:solidFill>
                  <a:srgbClr val="555555"/>
                </a:solidFill>
                <a:highlight>
                  <a:srgbClr val="FFFFFF"/>
                </a:highlight>
              </a:rPr>
              <a:t>Cloud enables medical specialists from different locations and fields enter patients' data and identify symptoms or observe the progression of disease.  Business World; New Delhi (2025)</a:t>
            </a:r>
            <a:endParaRPr lang="en-GB" sz="24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93556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75686-7011-4502-2DC7-A3B436E4A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97487"/>
          </a:xfrm>
        </p:spPr>
        <p:txBody>
          <a:bodyPr>
            <a:normAutofit fontScale="90000"/>
          </a:bodyPr>
          <a:lstStyle/>
          <a:p>
            <a:r>
              <a:rPr lang="en-GB"/>
              <a:t>SharePoint: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D07D7-8CEE-0D65-B83D-C96CACC785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6632" y="668999"/>
            <a:ext cx="6656832" cy="372122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3000" b="1">
                <a:solidFill>
                  <a:srgbClr val="555555"/>
                </a:solidFill>
                <a:highlight>
                  <a:srgbClr val="FFFFFF"/>
                </a:highlight>
                <a:ea typeface="+mn-lt"/>
                <a:cs typeface="+mn-lt"/>
              </a:rPr>
              <a:t>Advantages</a:t>
            </a:r>
            <a:endParaRPr lang="en-GB" sz="2400" b="1"/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GB" sz="2400">
                <a:solidFill>
                  <a:srgbClr val="555555"/>
                </a:solidFill>
                <a:highlight>
                  <a:srgbClr val="FFFFFF"/>
                </a:highlight>
                <a:ea typeface="+mn-lt"/>
                <a:cs typeface="+mn-lt"/>
              </a:rPr>
              <a:t>Centralized system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GB" sz="2400">
                <a:solidFill>
                  <a:srgbClr val="555555"/>
                </a:solidFill>
                <a:highlight>
                  <a:srgbClr val="FFFFFF"/>
                </a:highlight>
                <a:ea typeface="+mn-lt"/>
                <a:cs typeface="+mn-lt"/>
              </a:rPr>
              <a:t>Not fixed with one device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GB" sz="2400">
                <a:solidFill>
                  <a:srgbClr val="555555"/>
                </a:solidFill>
                <a:highlight>
                  <a:srgbClr val="FFFFFF"/>
                </a:highlight>
                <a:ea typeface="+mn-lt"/>
                <a:cs typeface="+mn-lt"/>
              </a:rPr>
              <a:t>Integrates with other Microsoft tools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endParaRPr lang="en-GB" sz="2400">
              <a:solidFill>
                <a:srgbClr val="555555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3000" b="1">
                <a:solidFill>
                  <a:srgbClr val="555555"/>
                </a:solidFill>
                <a:highlight>
                  <a:srgbClr val="FFFFFF"/>
                </a:highlight>
                <a:ea typeface="+mn-lt"/>
                <a:cs typeface="+mn-lt"/>
              </a:rPr>
              <a:t>Limitations</a:t>
            </a:r>
            <a:endParaRPr lang="en-GB" sz="2400" b="1">
              <a:solidFill>
                <a:srgbClr val="555555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 sz="2400">
                <a:solidFill>
                  <a:srgbClr val="555555"/>
                </a:solidFill>
                <a:highlight>
                  <a:srgbClr val="FFFFFF"/>
                </a:highlight>
                <a:ea typeface="+mn-lt"/>
                <a:cs typeface="+mn-lt"/>
              </a:rPr>
              <a:t>Concern of data security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 sz="2400">
                <a:solidFill>
                  <a:srgbClr val="555555"/>
                </a:solidFill>
                <a:highlight>
                  <a:srgbClr val="FFFFFF"/>
                </a:highlight>
                <a:ea typeface="+mn-lt"/>
                <a:cs typeface="+mn-lt"/>
              </a:rPr>
              <a:t>Limit of 1 OneDrive for home or 9 for work account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 sz="2400">
                <a:solidFill>
                  <a:srgbClr val="555555"/>
                </a:solidFill>
                <a:highlight>
                  <a:srgbClr val="FFFFFF"/>
                </a:highlight>
                <a:ea typeface="+mn-lt"/>
                <a:cs typeface="+mn-lt"/>
              </a:rPr>
              <a:t>When virus is detected in a file, it stops syncing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endParaRPr lang="en-GB" sz="2000">
              <a:solidFill>
                <a:srgbClr val="555555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endParaRPr lang="en-GB" sz="2000">
              <a:solidFill>
                <a:srgbClr val="1F1F1F"/>
              </a:solidFill>
              <a:highlight>
                <a:srgbClr val="FFFFFF"/>
              </a:highlight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EE1F1B-FBBE-EC21-C240-5C56DDA65F84}"/>
              </a:ext>
            </a:extLst>
          </p:cNvPr>
          <p:cNvSpPr txBox="1"/>
          <p:nvPr/>
        </p:nvSpPr>
        <p:spPr>
          <a:xfrm>
            <a:off x="836719" y="4687897"/>
            <a:ext cx="10517081" cy="14240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defRPr/>
            </a:pP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1F1F1F"/>
                </a:solidFill>
                <a:effectLst/>
                <a:highlight>
                  <a:srgbClr val="FFFFFF"/>
                </a:highlight>
                <a:uLnTx/>
                <a:uFillTx/>
                <a:latin typeface="Aptos" panose="020B0004020202020204"/>
                <a:ea typeface="+mn-ea"/>
                <a:cs typeface="+mn-cs"/>
              </a:rPr>
              <a:t>Even though cloud storage services as </a:t>
            </a:r>
            <a:r>
              <a:rPr lang="en-GB" sz="2400">
                <a:solidFill>
                  <a:srgbClr val="1F1F1F"/>
                </a:solidFill>
                <a:highlight>
                  <a:srgbClr val="FFFFFF"/>
                </a:highlight>
                <a:latin typeface="Aptos" panose="020B0004020202020204"/>
              </a:rPr>
              <a:t>Microsoft</a:t>
            </a: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1F1F1F"/>
                </a:solidFill>
                <a:effectLst/>
                <a:highlight>
                  <a:srgbClr val="FFFFFF"/>
                </a:highlight>
                <a:uLnTx/>
                <a:uFillTx/>
                <a:latin typeface="Aptos" panose="020B0004020202020204"/>
                <a:ea typeface="+mn-ea"/>
                <a:cs typeface="+mn-cs"/>
              </a:rPr>
              <a:t> OneDrive, Google Drive... are extremely popular, due to service data stored outside of the premises of the company, there are concerns about data security, in terms of confidentiality, integrity, and availability.</a:t>
            </a:r>
            <a:r>
              <a:rPr lang="en-GB" sz="2400">
                <a:solidFill>
                  <a:srgbClr val="1F1F1F"/>
                </a:solidFill>
                <a:highlight>
                  <a:srgbClr val="FFFFFF"/>
                </a:highlight>
                <a:latin typeface="Aptos" panose="020B0004020202020204"/>
              </a:rPr>
              <a:t> </a:t>
            </a:r>
            <a:r>
              <a:rPr lang="en-GB" err="1">
                <a:solidFill>
                  <a:srgbClr val="000000"/>
                </a:solidFill>
                <a:highlight>
                  <a:srgbClr val="FFFFFF"/>
                </a:highlight>
                <a:latin typeface="Aptos" panose="020B0004020202020204"/>
              </a:rPr>
              <a:t>Niknia</a:t>
            </a:r>
            <a:r>
              <a:rPr lang="en-GB">
                <a:solidFill>
                  <a:srgbClr val="000000"/>
                </a:solidFill>
                <a:highlight>
                  <a:srgbClr val="FFFFFF"/>
                </a:highlight>
                <a:latin typeface="Aptos" panose="020B0004020202020204"/>
              </a:rPr>
              <a:t>, Correia, Karimpour (2021)</a:t>
            </a: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769494F-B600-1ECF-1E5E-E17468DF57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719" y="762612"/>
            <a:ext cx="3753569" cy="3627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030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A9798-F41D-7C20-7CEE-8F2FA7762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Misbah Noreen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D5509-47EA-0301-EC95-7901D9BD72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5883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88B39-6C53-E56C-A93F-141BE191D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Paulina Szostak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6C6AF1-8B81-FB18-FE00-DA90FF0F33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3196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EE19A-1465-6321-917A-F1AF7892C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41B41-6EE3-114E-F505-D5FAB43574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>
                <a:highlight>
                  <a:srgbClr val="FFFFFF"/>
                </a:highlight>
                <a:latin typeface="Source Sans Pro"/>
                <a:ea typeface="Source Sans Pro"/>
              </a:rPr>
              <a:t>Business world (2025) </a:t>
            </a:r>
            <a:r>
              <a:rPr lang="en-GB" i="1">
                <a:highlight>
                  <a:srgbClr val="FFFFFF"/>
                </a:highlight>
                <a:latin typeface="Source Sans Pro"/>
                <a:ea typeface="Source Sans Pro"/>
              </a:rPr>
              <a:t>Revolutionising Medical Imaging: How Cloud &amp; AI Are Transforming Diagnostics &amp; Patient Care; </a:t>
            </a:r>
            <a:r>
              <a:rPr lang="en-GB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New Delhi: Athena Information Solutions </a:t>
            </a:r>
            <a:r>
              <a:rPr lang="en-GB" err="1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Pvt.</a:t>
            </a:r>
            <a:r>
              <a:rPr lang="en-GB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 Ltd</a:t>
            </a:r>
            <a:endParaRPr lang="en-GB" i="1">
              <a:latin typeface="Aptos" panose="020B0004020202020204"/>
              <a:ea typeface="Source Sans Pro"/>
            </a:endParaRPr>
          </a:p>
          <a:p>
            <a:r>
              <a:rPr lang="en-GB" err="1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  <a:cs typeface="+mn-lt"/>
              </a:rPr>
              <a:t>Niknia</a:t>
            </a:r>
            <a:r>
              <a:rPr lang="en-GB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  <a:cs typeface="+mn-lt"/>
              </a:rPr>
              <a:t>, A; Correia, M and Karimpour, J (2021)</a:t>
            </a:r>
            <a:r>
              <a:rPr lang="en-GB" i="1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  <a:cs typeface="+mn-lt"/>
              </a:rPr>
              <a:t> </a:t>
            </a:r>
            <a:r>
              <a:rPr lang="en-GB" i="1">
                <a:solidFill>
                  <a:srgbClr val="1F1F1F"/>
                </a:solidFill>
              </a:rPr>
              <a:t>Secure cloud-of-clouds storage with space-efficient secret sharing</a:t>
            </a:r>
            <a:r>
              <a:rPr lang="en-GB">
                <a:solidFill>
                  <a:srgbClr val="1F1F1F"/>
                </a:solidFill>
              </a:rPr>
              <a:t>. </a:t>
            </a:r>
            <a:r>
              <a:rPr lang="en-GB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Elsevier Ltd; Journal of information security and applications, 2021-06, Vol.59, p.102826, Article 102826</a:t>
            </a:r>
          </a:p>
          <a:p>
            <a:endParaRPr lang="en-GB" sz="3600">
              <a:solidFill>
                <a:srgbClr val="3A3A3A"/>
              </a:solidFill>
              <a:highlight>
                <a:srgbClr val="FFFFFF"/>
              </a:highlight>
              <a:latin typeface="Source Sans Pro"/>
              <a:ea typeface="Source Sans Pro"/>
              <a:cs typeface="+mn-lt"/>
            </a:endParaRPr>
          </a:p>
          <a:p>
            <a:endParaRPr lang="en-GB" sz="1200">
              <a:solidFill>
                <a:srgbClr val="1F1F1F"/>
              </a:solidFill>
              <a:highlight>
                <a:srgbClr val="FFFFFF"/>
              </a:highlight>
              <a:latin typeface="Aptos"/>
              <a:ea typeface="Source Sans Pro"/>
            </a:endParaRPr>
          </a:p>
          <a:p>
            <a:endParaRPr lang="en-GB">
              <a:solidFill>
                <a:srgbClr val="3A3A3A"/>
              </a:solidFill>
              <a:highlight>
                <a:srgbClr val="FFFFFF"/>
              </a:highlight>
              <a:latin typeface="Source Sans Pro"/>
              <a:ea typeface="Source Sans Pro"/>
            </a:endParaRPr>
          </a:p>
          <a:p>
            <a:endParaRPr lang="en-GB">
              <a:solidFill>
                <a:srgbClr val="3A3A3A"/>
              </a:solidFill>
              <a:highlight>
                <a:srgbClr val="FFFFFF"/>
              </a:highlight>
              <a:latin typeface="Source Sans Pro"/>
              <a:ea typeface="Source Sans Pro"/>
            </a:endParaRPr>
          </a:p>
          <a:p>
            <a:r>
              <a:rPr lang="en-GB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Skills for care (2025) learning and development.</a:t>
            </a:r>
          </a:p>
          <a:p>
            <a:pPr marL="0" indent="0">
              <a:buNone/>
            </a:pPr>
            <a:endParaRPr lang="en-GB" i="1">
              <a:solidFill>
                <a:srgbClr val="44707B"/>
              </a:solidFill>
              <a:highlight>
                <a:srgbClr val="FFFFFF"/>
              </a:highlight>
              <a:latin typeface="Source Sans Pro"/>
              <a:ea typeface="Source Sans Pro"/>
            </a:endParaRPr>
          </a:p>
          <a:p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8436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 LCHS4007   Digital Skills And Research Lecturer Bianca Dodgen  </vt:lpstr>
      <vt:lpstr>Aqsa Batool</vt:lpstr>
      <vt:lpstr>Aqsa Batool</vt:lpstr>
      <vt:lpstr>Lenka Marianov</vt:lpstr>
      <vt:lpstr>SharePoint:</vt:lpstr>
      <vt:lpstr>Misbah Noreen</vt:lpstr>
      <vt:lpstr>Paulina Szostak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2026-05-22T16:30:13Z</dcterms:created>
  <dcterms:modified xsi:type="dcterms:W3CDTF">2026-06-09T22:04:05Z</dcterms:modified>
</cp:coreProperties>
</file>