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4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  <p:sldMasterId id="2147483677" r:id="rId3"/>
    <p:sldMasterId id="2147483691" r:id="rId4"/>
    <p:sldMasterId id="2147483703" r:id="rId5"/>
  </p:sldMasterIdLst>
  <p:notesMasterIdLst>
    <p:notesMasterId r:id="rId48"/>
  </p:notesMasterIdLst>
  <p:sldIdLst>
    <p:sldId id="263" r:id="rId6"/>
    <p:sldId id="698" r:id="rId7"/>
    <p:sldId id="667" r:id="rId8"/>
    <p:sldId id="668" r:id="rId9"/>
    <p:sldId id="669" r:id="rId10"/>
    <p:sldId id="670" r:id="rId11"/>
    <p:sldId id="671" r:id="rId12"/>
    <p:sldId id="692" r:id="rId13"/>
    <p:sldId id="261" r:id="rId14"/>
    <p:sldId id="666" r:id="rId15"/>
    <p:sldId id="673" r:id="rId16"/>
    <p:sldId id="690" r:id="rId17"/>
    <p:sldId id="530" r:id="rId18"/>
    <p:sldId id="591" r:id="rId19"/>
    <p:sldId id="589" r:id="rId20"/>
    <p:sldId id="559" r:id="rId21"/>
    <p:sldId id="337" r:id="rId22"/>
    <p:sldId id="339" r:id="rId23"/>
    <p:sldId id="662" r:id="rId24"/>
    <p:sldId id="560" r:id="rId25"/>
    <p:sldId id="561" r:id="rId26"/>
    <p:sldId id="643" r:id="rId27"/>
    <p:sldId id="642" r:id="rId28"/>
    <p:sldId id="663" r:id="rId29"/>
    <p:sldId id="664" r:id="rId30"/>
    <p:sldId id="654" r:id="rId31"/>
    <p:sldId id="636" r:id="rId32"/>
    <p:sldId id="639" r:id="rId33"/>
    <p:sldId id="641" r:id="rId34"/>
    <p:sldId id="657" r:id="rId35"/>
    <p:sldId id="655" r:id="rId36"/>
    <p:sldId id="638" r:id="rId37"/>
    <p:sldId id="656" r:id="rId38"/>
    <p:sldId id="640" r:id="rId39"/>
    <p:sldId id="661" r:id="rId40"/>
    <p:sldId id="659" r:id="rId41"/>
    <p:sldId id="660" r:id="rId42"/>
    <p:sldId id="637" r:id="rId43"/>
    <p:sldId id="658" r:id="rId44"/>
    <p:sldId id="652" r:id="rId45"/>
    <p:sldId id="680" r:id="rId46"/>
    <p:sldId id="538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E95E82-69F2-4E5A-BC26-C347FC42DAE6}" v="72" dt="2025-03-02T10:05:24.654"/>
  </p1510:revLst>
</p1510:revInfo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5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51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ingjing Ruan" userId="912ae139-ae64-4906-83ab-14332fd50576" providerId="ADAL" clId="{81E95E82-69F2-4E5A-BC26-C347FC42DAE6}"/>
    <pc:docChg chg="undo redo custSel addSld delSld modSld sldOrd">
      <pc:chgData name="Jingjing Ruan" userId="912ae139-ae64-4906-83ab-14332fd50576" providerId="ADAL" clId="{81E95E82-69F2-4E5A-BC26-C347FC42DAE6}" dt="2025-03-03T11:24:29.170" v="1838" actId="20577"/>
      <pc:docMkLst>
        <pc:docMk/>
      </pc:docMkLst>
      <pc:sldChg chg="add del">
        <pc:chgData name="Jingjing Ruan" userId="912ae139-ae64-4906-83ab-14332fd50576" providerId="ADAL" clId="{81E95E82-69F2-4E5A-BC26-C347FC42DAE6}" dt="2025-03-02T09:11:06.264" v="13" actId="47"/>
        <pc:sldMkLst>
          <pc:docMk/>
          <pc:sldMk cId="552380486" sldId="259"/>
        </pc:sldMkLst>
      </pc:sldChg>
      <pc:sldChg chg="modSp del mod">
        <pc:chgData name="Jingjing Ruan" userId="912ae139-ae64-4906-83ab-14332fd50576" providerId="ADAL" clId="{81E95E82-69F2-4E5A-BC26-C347FC42DAE6}" dt="2025-03-02T09:11:10.499" v="16" actId="47"/>
        <pc:sldMkLst>
          <pc:docMk/>
          <pc:sldMk cId="3751034823" sldId="260"/>
        </pc:sldMkLst>
        <pc:spChg chg="mod">
          <ac:chgData name="Jingjing Ruan" userId="912ae139-ae64-4906-83ab-14332fd50576" providerId="ADAL" clId="{81E95E82-69F2-4E5A-BC26-C347FC42DAE6}" dt="2025-03-02T09:11:00.763" v="9" actId="20577"/>
          <ac:spMkLst>
            <pc:docMk/>
            <pc:sldMk cId="3751034823" sldId="260"/>
            <ac:spMk id="2" creationId="{7B2959FF-DA45-3905-7B62-7123AAF62868}"/>
          </ac:spMkLst>
        </pc:spChg>
      </pc:sldChg>
      <pc:sldChg chg="addSp delSp modSp add del mod ord setBg delDesignElem">
        <pc:chgData name="Jingjing Ruan" userId="912ae139-ae64-4906-83ab-14332fd50576" providerId="ADAL" clId="{81E95E82-69F2-4E5A-BC26-C347FC42DAE6}" dt="2025-03-02T09:47:05.465" v="986"/>
        <pc:sldMkLst>
          <pc:docMk/>
          <pc:sldMk cId="297158220" sldId="261"/>
        </pc:sldMkLst>
        <pc:spChg chg="mod">
          <ac:chgData name="Jingjing Ruan" userId="912ae139-ae64-4906-83ab-14332fd50576" providerId="ADAL" clId="{81E95E82-69F2-4E5A-BC26-C347FC42DAE6}" dt="2025-03-02T09:20:21.309" v="349" actId="20577"/>
          <ac:spMkLst>
            <pc:docMk/>
            <pc:sldMk cId="297158220" sldId="261"/>
            <ac:spMk id="2" creationId="{E31C1F64-0B2B-2259-4DCE-4D4BB3E9267F}"/>
          </ac:spMkLst>
        </pc:spChg>
        <pc:spChg chg="add del">
          <ac:chgData name="Jingjing Ruan" userId="912ae139-ae64-4906-83ab-14332fd50576" providerId="ADAL" clId="{81E95E82-69F2-4E5A-BC26-C347FC42DAE6}" dt="2025-03-02T09:19:33.545" v="311" actId="26606"/>
          <ac:spMkLst>
            <pc:docMk/>
            <pc:sldMk cId="297158220" sldId="261"/>
            <ac:spMk id="9" creationId="{7301F447-EEF7-48F5-AF73-7566EE7F64AD}"/>
          </ac:spMkLst>
        </pc:spChg>
        <pc:spChg chg="add del">
          <ac:chgData name="Jingjing Ruan" userId="912ae139-ae64-4906-83ab-14332fd50576" providerId="ADAL" clId="{81E95E82-69F2-4E5A-BC26-C347FC42DAE6}" dt="2025-03-02T09:19:33.545" v="311" actId="26606"/>
          <ac:spMkLst>
            <pc:docMk/>
            <pc:sldMk cId="297158220" sldId="261"/>
            <ac:spMk id="11" creationId="{F7117410-A2A4-4085-9ADC-46744551DBDE}"/>
          </ac:spMkLst>
        </pc:spChg>
        <pc:spChg chg="add del">
          <ac:chgData name="Jingjing Ruan" userId="912ae139-ae64-4906-83ab-14332fd50576" providerId="ADAL" clId="{81E95E82-69F2-4E5A-BC26-C347FC42DAE6}" dt="2025-03-02T09:19:33.545" v="311" actId="26606"/>
          <ac:spMkLst>
            <pc:docMk/>
            <pc:sldMk cId="297158220" sldId="261"/>
            <ac:spMk id="13" creationId="{99F74EB5-E547-4FB4-95F5-BCC788F3C4A0}"/>
          </ac:spMkLst>
        </pc:spChg>
        <pc:spChg chg="add">
          <ac:chgData name="Jingjing Ruan" userId="912ae139-ae64-4906-83ab-14332fd50576" providerId="ADAL" clId="{81E95E82-69F2-4E5A-BC26-C347FC42DAE6}" dt="2025-03-02T09:19:33.545" v="311" actId="26606"/>
          <ac:spMkLst>
            <pc:docMk/>
            <pc:sldMk cId="297158220" sldId="261"/>
            <ac:spMk id="18" creationId="{56E9B3E6-E277-4D68-BA48-9CB43FFBD6E2}"/>
          </ac:spMkLst>
        </pc:spChg>
        <pc:spChg chg="add">
          <ac:chgData name="Jingjing Ruan" userId="912ae139-ae64-4906-83ab-14332fd50576" providerId="ADAL" clId="{81E95E82-69F2-4E5A-BC26-C347FC42DAE6}" dt="2025-03-02T09:19:33.545" v="311" actId="26606"/>
          <ac:spMkLst>
            <pc:docMk/>
            <pc:sldMk cId="297158220" sldId="261"/>
            <ac:spMk id="25" creationId="{D5B0017B-2ECA-49AF-B397-DC140825DF8D}"/>
          </ac:spMkLst>
        </pc:spChg>
        <pc:grpChg chg="add">
          <ac:chgData name="Jingjing Ruan" userId="912ae139-ae64-4906-83ab-14332fd50576" providerId="ADAL" clId="{81E95E82-69F2-4E5A-BC26-C347FC42DAE6}" dt="2025-03-02T09:19:33.545" v="311" actId="26606"/>
          <ac:grpSpMkLst>
            <pc:docMk/>
            <pc:sldMk cId="297158220" sldId="261"/>
            <ac:grpSpMk id="20" creationId="{AE1C45F0-260A-458C-96ED-C1F6D2151219}"/>
          </ac:grpSpMkLst>
        </pc:grpChg>
        <pc:graphicFrameChg chg="mod modGraphic">
          <ac:chgData name="Jingjing Ruan" userId="912ae139-ae64-4906-83ab-14332fd50576" providerId="ADAL" clId="{81E95E82-69F2-4E5A-BC26-C347FC42DAE6}" dt="2025-03-02T09:20:58.003" v="352" actId="1076"/>
          <ac:graphicFrameMkLst>
            <pc:docMk/>
            <pc:sldMk cId="297158220" sldId="261"/>
            <ac:graphicFrameMk id="4" creationId="{722C18BF-B767-6D9D-E645-0207E894386C}"/>
          </ac:graphicFrameMkLst>
        </pc:graphicFrameChg>
        <pc:cxnChg chg="add">
          <ac:chgData name="Jingjing Ruan" userId="912ae139-ae64-4906-83ab-14332fd50576" providerId="ADAL" clId="{81E95E82-69F2-4E5A-BC26-C347FC42DAE6}" dt="2025-03-02T09:19:33.545" v="311" actId="26606"/>
          <ac:cxnSpMkLst>
            <pc:docMk/>
            <pc:sldMk cId="297158220" sldId="261"/>
            <ac:cxnSpMk id="27" creationId="{6CF1BAF6-AD41-4082-B212-8A1F9A2E8779}"/>
          </ac:cxnSpMkLst>
        </pc:cxnChg>
      </pc:sldChg>
      <pc:sldChg chg="del">
        <pc:chgData name="Jingjing Ruan" userId="912ae139-ae64-4906-83ab-14332fd50576" providerId="ADAL" clId="{81E95E82-69F2-4E5A-BC26-C347FC42DAE6}" dt="2025-03-02T09:11:33.438" v="17" actId="47"/>
        <pc:sldMkLst>
          <pc:docMk/>
          <pc:sldMk cId="549369136" sldId="325"/>
        </pc:sldMkLst>
      </pc:sldChg>
      <pc:sldChg chg="modSp mod ord modNotesTx">
        <pc:chgData name="Jingjing Ruan" userId="912ae139-ae64-4906-83ab-14332fd50576" providerId="ADAL" clId="{81E95E82-69F2-4E5A-BC26-C347FC42DAE6}" dt="2025-03-02T10:03:47.473" v="1269" actId="20577"/>
        <pc:sldMkLst>
          <pc:docMk/>
          <pc:sldMk cId="2808405056" sldId="337"/>
        </pc:sldMkLst>
        <pc:spChg chg="mod">
          <ac:chgData name="Jingjing Ruan" userId="912ae139-ae64-4906-83ab-14332fd50576" providerId="ADAL" clId="{81E95E82-69F2-4E5A-BC26-C347FC42DAE6}" dt="2025-03-02T10:03:23.300" v="1249" actId="20577"/>
          <ac:spMkLst>
            <pc:docMk/>
            <pc:sldMk cId="2808405056" sldId="337"/>
            <ac:spMk id="2" creationId="{8E2739D1-F05B-6085-4DC6-3E5EC76587CB}"/>
          </ac:spMkLst>
        </pc:spChg>
        <pc:spChg chg="mod">
          <ac:chgData name="Jingjing Ruan" userId="912ae139-ae64-4906-83ab-14332fd50576" providerId="ADAL" clId="{81E95E82-69F2-4E5A-BC26-C347FC42DAE6}" dt="2025-03-02T10:03:47.473" v="1269" actId="20577"/>
          <ac:spMkLst>
            <pc:docMk/>
            <pc:sldMk cId="2808405056" sldId="337"/>
            <ac:spMk id="3" creationId="{AEBBECDD-465A-8198-BD10-EEB03F714D07}"/>
          </ac:spMkLst>
        </pc:spChg>
      </pc:sldChg>
      <pc:sldChg chg="add del">
        <pc:chgData name="Jingjing Ruan" userId="912ae139-ae64-4906-83ab-14332fd50576" providerId="ADAL" clId="{81E95E82-69F2-4E5A-BC26-C347FC42DAE6}" dt="2025-03-02T10:01:08.623" v="1178"/>
        <pc:sldMkLst>
          <pc:docMk/>
          <pc:sldMk cId="4059259588" sldId="339"/>
        </pc:sldMkLst>
      </pc:sldChg>
      <pc:sldChg chg="modSp mod ord modNotesTx">
        <pc:chgData name="Jingjing Ruan" userId="912ae139-ae64-4906-83ab-14332fd50576" providerId="ADAL" clId="{81E95E82-69F2-4E5A-BC26-C347FC42DAE6}" dt="2025-03-02T09:32:21.966" v="636" actId="20577"/>
        <pc:sldMkLst>
          <pc:docMk/>
          <pc:sldMk cId="1325389624" sldId="530"/>
        </pc:sldMkLst>
        <pc:spChg chg="mod">
          <ac:chgData name="Jingjing Ruan" userId="912ae139-ae64-4906-83ab-14332fd50576" providerId="ADAL" clId="{81E95E82-69F2-4E5A-BC26-C347FC42DAE6}" dt="2025-03-02T09:26:05.232" v="470" actId="20577"/>
          <ac:spMkLst>
            <pc:docMk/>
            <pc:sldMk cId="1325389624" sldId="530"/>
            <ac:spMk id="2" creationId="{00000000-0000-0000-0000-000000000000}"/>
          </ac:spMkLst>
        </pc:spChg>
        <pc:graphicFrameChg chg="mod modGraphic">
          <ac:chgData name="Jingjing Ruan" userId="912ae139-ae64-4906-83ab-14332fd50576" providerId="ADAL" clId="{81E95E82-69F2-4E5A-BC26-C347FC42DAE6}" dt="2025-03-02T09:27:16.916" v="481" actId="20577"/>
          <ac:graphicFrameMkLst>
            <pc:docMk/>
            <pc:sldMk cId="1325389624" sldId="530"/>
            <ac:graphicFrameMk id="3" creationId="{71C63592-1511-52CE-EFE7-EDF85BC773C0}"/>
          </ac:graphicFrameMkLst>
        </pc:graphicFrameChg>
      </pc:sldChg>
      <pc:sldChg chg="del">
        <pc:chgData name="Jingjing Ruan" userId="912ae139-ae64-4906-83ab-14332fd50576" providerId="ADAL" clId="{81E95E82-69F2-4E5A-BC26-C347FC42DAE6}" dt="2025-03-02T09:44:00.671" v="951" actId="47"/>
        <pc:sldMkLst>
          <pc:docMk/>
          <pc:sldMk cId="2485294544" sldId="531"/>
        </pc:sldMkLst>
      </pc:sldChg>
      <pc:sldChg chg="del">
        <pc:chgData name="Jingjing Ruan" userId="912ae139-ae64-4906-83ab-14332fd50576" providerId="ADAL" clId="{81E95E82-69F2-4E5A-BC26-C347FC42DAE6}" dt="2025-03-02T09:30:40.709" v="497" actId="47"/>
        <pc:sldMkLst>
          <pc:docMk/>
          <pc:sldMk cId="804666006" sldId="554"/>
        </pc:sldMkLst>
      </pc:sldChg>
      <pc:sldChg chg="del">
        <pc:chgData name="Jingjing Ruan" userId="912ae139-ae64-4906-83ab-14332fd50576" providerId="ADAL" clId="{81E95E82-69F2-4E5A-BC26-C347FC42DAE6}" dt="2025-03-02T09:30:44.732" v="499" actId="47"/>
        <pc:sldMkLst>
          <pc:docMk/>
          <pc:sldMk cId="883663703" sldId="555"/>
        </pc:sldMkLst>
      </pc:sldChg>
      <pc:sldChg chg="del">
        <pc:chgData name="Jingjing Ruan" userId="912ae139-ae64-4906-83ab-14332fd50576" providerId="ADAL" clId="{81E95E82-69F2-4E5A-BC26-C347FC42DAE6}" dt="2025-03-02T09:30:43.746" v="498" actId="47"/>
        <pc:sldMkLst>
          <pc:docMk/>
          <pc:sldMk cId="802329296" sldId="557"/>
        </pc:sldMkLst>
      </pc:sldChg>
      <pc:sldChg chg="del">
        <pc:chgData name="Jingjing Ruan" userId="912ae139-ae64-4906-83ab-14332fd50576" providerId="ADAL" clId="{81E95E82-69F2-4E5A-BC26-C347FC42DAE6}" dt="2025-03-02T09:30:45.665" v="500" actId="47"/>
        <pc:sldMkLst>
          <pc:docMk/>
          <pc:sldMk cId="1611189346" sldId="558"/>
        </pc:sldMkLst>
      </pc:sldChg>
      <pc:sldChg chg="modSp mod modNotesTx">
        <pc:chgData name="Jingjing Ruan" userId="912ae139-ae64-4906-83ab-14332fd50576" providerId="ADAL" clId="{81E95E82-69F2-4E5A-BC26-C347FC42DAE6}" dt="2025-03-02T10:02:41.627" v="1217" actId="20577"/>
        <pc:sldMkLst>
          <pc:docMk/>
          <pc:sldMk cId="3617411551" sldId="559"/>
        </pc:sldMkLst>
        <pc:spChg chg="mod">
          <ac:chgData name="Jingjing Ruan" userId="912ae139-ae64-4906-83ab-14332fd50576" providerId="ADAL" clId="{81E95E82-69F2-4E5A-BC26-C347FC42DAE6}" dt="2025-03-02T10:02:27.066" v="1214" actId="403"/>
          <ac:spMkLst>
            <pc:docMk/>
            <pc:sldMk cId="3617411551" sldId="559"/>
            <ac:spMk id="2" creationId="{220FC02C-4B76-4F5F-685F-75374165C52B}"/>
          </ac:spMkLst>
        </pc:spChg>
      </pc:sldChg>
      <pc:sldChg chg="modSp mod">
        <pc:chgData name="Jingjing Ruan" userId="912ae139-ae64-4906-83ab-14332fd50576" providerId="ADAL" clId="{81E95E82-69F2-4E5A-BC26-C347FC42DAE6}" dt="2025-03-02T09:43:42.237" v="950" actId="1076"/>
        <pc:sldMkLst>
          <pc:docMk/>
          <pc:sldMk cId="1486145121" sldId="560"/>
        </pc:sldMkLst>
        <pc:spChg chg="mod">
          <ac:chgData name="Jingjing Ruan" userId="912ae139-ae64-4906-83ab-14332fd50576" providerId="ADAL" clId="{81E95E82-69F2-4E5A-BC26-C347FC42DAE6}" dt="2025-03-02T09:43:42.237" v="950" actId="1076"/>
          <ac:spMkLst>
            <pc:docMk/>
            <pc:sldMk cId="1486145121" sldId="560"/>
            <ac:spMk id="2" creationId="{E5AEBF75-3D56-1960-9E60-9A9DE618DF6E}"/>
          </ac:spMkLst>
        </pc:spChg>
      </pc:sldChg>
      <pc:sldChg chg="modSp mod">
        <pc:chgData name="Jingjing Ruan" userId="912ae139-ae64-4906-83ab-14332fd50576" providerId="ADAL" clId="{81E95E82-69F2-4E5A-BC26-C347FC42DAE6}" dt="2025-03-02T09:48:10.807" v="1027" actId="207"/>
        <pc:sldMkLst>
          <pc:docMk/>
          <pc:sldMk cId="2400730561" sldId="561"/>
        </pc:sldMkLst>
        <pc:spChg chg="mod">
          <ac:chgData name="Jingjing Ruan" userId="912ae139-ae64-4906-83ab-14332fd50576" providerId="ADAL" clId="{81E95E82-69F2-4E5A-BC26-C347FC42DAE6}" dt="2025-03-02T09:43:17.197" v="945" actId="207"/>
          <ac:spMkLst>
            <pc:docMk/>
            <pc:sldMk cId="2400730561" sldId="561"/>
            <ac:spMk id="2" creationId="{A349581B-FD99-326B-21DF-9C47D2949B41}"/>
          </ac:spMkLst>
        </pc:spChg>
        <pc:graphicFrameChg chg="modGraphic">
          <ac:chgData name="Jingjing Ruan" userId="912ae139-ae64-4906-83ab-14332fd50576" providerId="ADAL" clId="{81E95E82-69F2-4E5A-BC26-C347FC42DAE6}" dt="2025-03-02T09:48:10.807" v="1027" actId="207"/>
          <ac:graphicFrameMkLst>
            <pc:docMk/>
            <pc:sldMk cId="2400730561" sldId="561"/>
            <ac:graphicFrameMk id="5" creationId="{7A151B85-9FA7-0818-384D-E74D6C3B0F0C}"/>
          </ac:graphicFrameMkLst>
        </pc:graphicFrameChg>
      </pc:sldChg>
      <pc:sldChg chg="add del">
        <pc:chgData name="Jingjing Ruan" userId="912ae139-ae64-4906-83ab-14332fd50576" providerId="ADAL" clId="{81E95E82-69F2-4E5A-BC26-C347FC42DAE6}" dt="2025-03-02T09:28:44.470" v="487" actId="47"/>
        <pc:sldMkLst>
          <pc:docMk/>
          <pc:sldMk cId="882540412" sldId="565"/>
        </pc:sldMkLst>
      </pc:sldChg>
      <pc:sldChg chg="del">
        <pc:chgData name="Jingjing Ruan" userId="912ae139-ae64-4906-83ab-14332fd50576" providerId="ADAL" clId="{81E95E82-69F2-4E5A-BC26-C347FC42DAE6}" dt="2025-03-02T09:33:52.774" v="659" actId="47"/>
        <pc:sldMkLst>
          <pc:docMk/>
          <pc:sldMk cId="1099123915" sldId="567"/>
        </pc:sldMkLst>
      </pc:sldChg>
      <pc:sldChg chg="modSp del mod">
        <pc:chgData name="Jingjing Ruan" userId="912ae139-ae64-4906-83ab-14332fd50576" providerId="ADAL" clId="{81E95E82-69F2-4E5A-BC26-C347FC42DAE6}" dt="2025-03-02T09:34:18.731" v="669" actId="47"/>
        <pc:sldMkLst>
          <pc:docMk/>
          <pc:sldMk cId="2832648814" sldId="569"/>
        </pc:sldMkLst>
        <pc:spChg chg="mod">
          <ac:chgData name="Jingjing Ruan" userId="912ae139-ae64-4906-83ab-14332fd50576" providerId="ADAL" clId="{81E95E82-69F2-4E5A-BC26-C347FC42DAE6}" dt="2025-03-02T09:34:15.557" v="668" actId="20577"/>
          <ac:spMkLst>
            <pc:docMk/>
            <pc:sldMk cId="2832648814" sldId="569"/>
            <ac:spMk id="2" creationId="{D0DA68C8-5A1C-EB12-E3EA-5A385C75B8B5}"/>
          </ac:spMkLst>
        </pc:spChg>
      </pc:sldChg>
      <pc:sldChg chg="del">
        <pc:chgData name="Jingjing Ruan" userId="912ae139-ae64-4906-83ab-14332fd50576" providerId="ADAL" clId="{81E95E82-69F2-4E5A-BC26-C347FC42DAE6}" dt="2025-03-02T09:33:56.803" v="660" actId="47"/>
        <pc:sldMkLst>
          <pc:docMk/>
          <pc:sldMk cId="2668008238" sldId="571"/>
        </pc:sldMkLst>
      </pc:sldChg>
      <pc:sldChg chg="del">
        <pc:chgData name="Jingjing Ruan" userId="912ae139-ae64-4906-83ab-14332fd50576" providerId="ADAL" clId="{81E95E82-69F2-4E5A-BC26-C347FC42DAE6}" dt="2025-03-02T09:30:49.082" v="501" actId="47"/>
        <pc:sldMkLst>
          <pc:docMk/>
          <pc:sldMk cId="1151404410" sldId="574"/>
        </pc:sldMkLst>
      </pc:sldChg>
      <pc:sldChg chg="del">
        <pc:chgData name="Jingjing Ruan" userId="912ae139-ae64-4906-83ab-14332fd50576" providerId="ADAL" clId="{81E95E82-69F2-4E5A-BC26-C347FC42DAE6}" dt="2025-03-02T09:30:35.014" v="495" actId="47"/>
        <pc:sldMkLst>
          <pc:docMk/>
          <pc:sldMk cId="3876265306" sldId="581"/>
        </pc:sldMkLst>
      </pc:sldChg>
      <pc:sldChg chg="del">
        <pc:chgData name="Jingjing Ruan" userId="912ae139-ae64-4906-83ab-14332fd50576" providerId="ADAL" clId="{81E95E82-69F2-4E5A-BC26-C347FC42DAE6}" dt="2025-03-02T09:30:58.967" v="502" actId="47"/>
        <pc:sldMkLst>
          <pc:docMk/>
          <pc:sldMk cId="2313802660" sldId="582"/>
        </pc:sldMkLst>
      </pc:sldChg>
      <pc:sldChg chg="modSp mod ord modNotesTx">
        <pc:chgData name="Jingjing Ruan" userId="912ae139-ae64-4906-83ab-14332fd50576" providerId="ADAL" clId="{81E95E82-69F2-4E5A-BC26-C347FC42DAE6}" dt="2025-03-02T09:36:07.740" v="769" actId="20577"/>
        <pc:sldMkLst>
          <pc:docMk/>
          <pc:sldMk cId="3312901619" sldId="589"/>
        </pc:sldMkLst>
        <pc:spChg chg="mod">
          <ac:chgData name="Jingjing Ruan" userId="912ae139-ae64-4906-83ab-14332fd50576" providerId="ADAL" clId="{81E95E82-69F2-4E5A-BC26-C347FC42DAE6}" dt="2025-03-02T09:35:09.012" v="675" actId="14100"/>
          <ac:spMkLst>
            <pc:docMk/>
            <pc:sldMk cId="3312901619" sldId="589"/>
            <ac:spMk id="2" creationId="{DD1F8A4B-0789-BD8D-DF7B-C68B717E01EE}"/>
          </ac:spMkLst>
        </pc:spChg>
      </pc:sldChg>
      <pc:sldChg chg="modSp mod ord modNotesTx">
        <pc:chgData name="Jingjing Ruan" userId="912ae139-ae64-4906-83ab-14332fd50576" providerId="ADAL" clId="{81E95E82-69F2-4E5A-BC26-C347FC42DAE6}" dt="2025-03-02T09:37:15.251" v="853" actId="20577"/>
        <pc:sldMkLst>
          <pc:docMk/>
          <pc:sldMk cId="2464994579" sldId="591"/>
        </pc:sldMkLst>
        <pc:spChg chg="mod">
          <ac:chgData name="Jingjing Ruan" userId="912ae139-ae64-4906-83ab-14332fd50576" providerId="ADAL" clId="{81E95E82-69F2-4E5A-BC26-C347FC42DAE6}" dt="2025-03-02T09:33:01.882" v="639" actId="14100"/>
          <ac:spMkLst>
            <pc:docMk/>
            <pc:sldMk cId="2464994579" sldId="591"/>
            <ac:spMk id="5" creationId="{CF9A8702-9C1E-A615-F217-1292BC73391D}"/>
          </ac:spMkLst>
        </pc:spChg>
      </pc:sldChg>
      <pc:sldChg chg="add del">
        <pc:chgData name="Jingjing Ruan" userId="912ae139-ae64-4906-83ab-14332fd50576" providerId="ADAL" clId="{81E95E82-69F2-4E5A-BC26-C347FC42DAE6}" dt="2025-03-02T09:11:06.929" v="15" actId="47"/>
        <pc:sldMkLst>
          <pc:docMk/>
          <pc:sldMk cId="2174282233" sldId="597"/>
        </pc:sldMkLst>
      </pc:sldChg>
      <pc:sldChg chg="del">
        <pc:chgData name="Jingjing Ruan" userId="912ae139-ae64-4906-83ab-14332fd50576" providerId="ADAL" clId="{81E95E82-69F2-4E5A-BC26-C347FC42DAE6}" dt="2025-03-02T09:30:20.660" v="494" actId="47"/>
        <pc:sldMkLst>
          <pc:docMk/>
          <pc:sldMk cId="2970454906" sldId="602"/>
        </pc:sldMkLst>
      </pc:sldChg>
      <pc:sldChg chg="del">
        <pc:chgData name="Jingjing Ruan" userId="912ae139-ae64-4906-83ab-14332fd50576" providerId="ADAL" clId="{81E95E82-69F2-4E5A-BC26-C347FC42DAE6}" dt="2025-03-02T09:28:53.483" v="488" actId="47"/>
        <pc:sldMkLst>
          <pc:docMk/>
          <pc:sldMk cId="2413777238" sldId="607"/>
        </pc:sldMkLst>
      </pc:sldChg>
      <pc:sldChg chg="del">
        <pc:chgData name="Jingjing Ruan" userId="912ae139-ae64-4906-83ab-14332fd50576" providerId="ADAL" clId="{81E95E82-69F2-4E5A-BC26-C347FC42DAE6}" dt="2025-03-02T09:29:06.084" v="489" actId="47"/>
        <pc:sldMkLst>
          <pc:docMk/>
          <pc:sldMk cId="2308510659" sldId="608"/>
        </pc:sldMkLst>
      </pc:sldChg>
      <pc:sldChg chg="add del">
        <pc:chgData name="Jingjing Ruan" userId="912ae139-ae64-4906-83ab-14332fd50576" providerId="ADAL" clId="{81E95E82-69F2-4E5A-BC26-C347FC42DAE6}" dt="2025-03-02T09:29:51.141" v="492" actId="47"/>
        <pc:sldMkLst>
          <pc:docMk/>
          <pc:sldMk cId="3106242498" sldId="609"/>
        </pc:sldMkLst>
      </pc:sldChg>
      <pc:sldChg chg="del">
        <pc:chgData name="Jingjing Ruan" userId="912ae139-ae64-4906-83ab-14332fd50576" providerId="ADAL" clId="{81E95E82-69F2-4E5A-BC26-C347FC42DAE6}" dt="2025-03-02T09:30:18.674" v="493" actId="47"/>
        <pc:sldMkLst>
          <pc:docMk/>
          <pc:sldMk cId="2057313536" sldId="610"/>
        </pc:sldMkLst>
      </pc:sldChg>
      <pc:sldChg chg="modSp add del mod">
        <pc:chgData name="Jingjing Ruan" userId="912ae139-ae64-4906-83ab-14332fd50576" providerId="ADAL" clId="{81E95E82-69F2-4E5A-BC26-C347FC42DAE6}" dt="2025-03-02T09:51:04.495" v="1145"/>
        <pc:sldMkLst>
          <pc:docMk/>
          <pc:sldMk cId="1815446696" sldId="636"/>
        </pc:sldMkLst>
        <pc:spChg chg="mod">
          <ac:chgData name="Jingjing Ruan" userId="912ae139-ae64-4906-83ab-14332fd50576" providerId="ADAL" clId="{81E95E82-69F2-4E5A-BC26-C347FC42DAE6}" dt="2025-03-02T09:51:04.471" v="1144"/>
          <ac:spMkLst>
            <pc:docMk/>
            <pc:sldMk cId="1815446696" sldId="636"/>
            <ac:spMk id="2" creationId="{34B0FE78-063A-9B69-0993-50749DD8FBE3}"/>
          </ac:spMkLst>
        </pc:spChg>
        <pc:spChg chg="mod">
          <ac:chgData name="Jingjing Ruan" userId="912ae139-ae64-4906-83ab-14332fd50576" providerId="ADAL" clId="{81E95E82-69F2-4E5A-BC26-C347FC42DAE6}" dt="2025-03-02T09:51:04.471" v="1144"/>
          <ac:spMkLst>
            <pc:docMk/>
            <pc:sldMk cId="1815446696" sldId="636"/>
            <ac:spMk id="3" creationId="{CE43CAC7-FE8B-63E4-47D7-B739B4954BD6}"/>
          </ac:spMkLst>
        </pc:spChg>
      </pc:sldChg>
      <pc:sldChg chg="modSp add del mod">
        <pc:chgData name="Jingjing Ruan" userId="912ae139-ae64-4906-83ab-14332fd50576" providerId="ADAL" clId="{81E95E82-69F2-4E5A-BC26-C347FC42DAE6}" dt="2025-03-02T09:52:17.884" v="1146" actId="207"/>
        <pc:sldMkLst>
          <pc:docMk/>
          <pc:sldMk cId="590620411" sldId="637"/>
        </pc:sldMkLst>
        <pc:spChg chg="mod">
          <ac:chgData name="Jingjing Ruan" userId="912ae139-ae64-4906-83ab-14332fd50576" providerId="ADAL" clId="{81E95E82-69F2-4E5A-BC26-C347FC42DAE6}" dt="2025-03-02T09:52:17.884" v="1146" actId="207"/>
          <ac:spMkLst>
            <pc:docMk/>
            <pc:sldMk cId="590620411" sldId="637"/>
            <ac:spMk id="3" creationId="{8A3EDC9A-FF69-BDF2-7A80-6400E802C2A3}"/>
          </ac:spMkLst>
        </pc:spChg>
      </pc:sldChg>
      <pc:sldChg chg="modSp add del mod">
        <pc:chgData name="Jingjing Ruan" userId="912ae139-ae64-4906-83ab-14332fd50576" providerId="ADAL" clId="{81E95E82-69F2-4E5A-BC26-C347FC42DAE6}" dt="2025-03-02T09:52:30.549" v="1148" actId="207"/>
        <pc:sldMkLst>
          <pc:docMk/>
          <pc:sldMk cId="4104184274" sldId="638"/>
        </pc:sldMkLst>
        <pc:spChg chg="mod">
          <ac:chgData name="Jingjing Ruan" userId="912ae139-ae64-4906-83ab-14332fd50576" providerId="ADAL" clId="{81E95E82-69F2-4E5A-BC26-C347FC42DAE6}" dt="2025-03-02T09:52:30.549" v="1148" actId="207"/>
          <ac:spMkLst>
            <pc:docMk/>
            <pc:sldMk cId="4104184274" sldId="638"/>
            <ac:spMk id="3" creationId="{8A3EDC9A-FF69-BDF2-7A80-6400E802C2A3}"/>
          </ac:spMkLst>
        </pc:spChg>
      </pc:sldChg>
      <pc:sldChg chg="modSp add del mod">
        <pc:chgData name="Jingjing Ruan" userId="912ae139-ae64-4906-83ab-14332fd50576" providerId="ADAL" clId="{81E95E82-69F2-4E5A-BC26-C347FC42DAE6}" dt="2025-03-02T09:52:50.019" v="1149" actId="207"/>
        <pc:sldMkLst>
          <pc:docMk/>
          <pc:sldMk cId="2360692614" sldId="639"/>
        </pc:sldMkLst>
        <pc:spChg chg="mod">
          <ac:chgData name="Jingjing Ruan" userId="912ae139-ae64-4906-83ab-14332fd50576" providerId="ADAL" clId="{81E95E82-69F2-4E5A-BC26-C347FC42DAE6}" dt="2025-03-02T09:52:50.019" v="1149" actId="207"/>
          <ac:spMkLst>
            <pc:docMk/>
            <pc:sldMk cId="2360692614" sldId="639"/>
            <ac:spMk id="3" creationId="{8A3EDC9A-FF69-BDF2-7A80-6400E802C2A3}"/>
          </ac:spMkLst>
        </pc:spChg>
      </pc:sldChg>
      <pc:sldChg chg="modSp add del mod">
        <pc:chgData name="Jingjing Ruan" userId="912ae139-ae64-4906-83ab-14332fd50576" providerId="ADAL" clId="{81E95E82-69F2-4E5A-BC26-C347FC42DAE6}" dt="2025-03-02T09:52:23.929" v="1147" actId="207"/>
        <pc:sldMkLst>
          <pc:docMk/>
          <pc:sldMk cId="2825322239" sldId="640"/>
        </pc:sldMkLst>
        <pc:spChg chg="mod">
          <ac:chgData name="Jingjing Ruan" userId="912ae139-ae64-4906-83ab-14332fd50576" providerId="ADAL" clId="{81E95E82-69F2-4E5A-BC26-C347FC42DAE6}" dt="2025-03-02T09:52:23.929" v="1147" actId="207"/>
          <ac:spMkLst>
            <pc:docMk/>
            <pc:sldMk cId="2825322239" sldId="640"/>
            <ac:spMk id="3" creationId="{8A3EDC9A-FF69-BDF2-7A80-6400E802C2A3}"/>
          </ac:spMkLst>
        </pc:spChg>
      </pc:sldChg>
      <pc:sldChg chg="add del">
        <pc:chgData name="Jingjing Ruan" userId="912ae139-ae64-4906-83ab-14332fd50576" providerId="ADAL" clId="{81E95E82-69F2-4E5A-BC26-C347FC42DAE6}" dt="2025-03-02T09:51:04.495" v="1145"/>
        <pc:sldMkLst>
          <pc:docMk/>
          <pc:sldMk cId="2006885582" sldId="641"/>
        </pc:sldMkLst>
      </pc:sldChg>
      <pc:sldChg chg="addSp delSp modSp add mod ord">
        <pc:chgData name="Jingjing Ruan" userId="912ae139-ae64-4906-83ab-14332fd50576" providerId="ADAL" clId="{81E95E82-69F2-4E5A-BC26-C347FC42DAE6}" dt="2025-03-02T09:49:18.366" v="1044" actId="1076"/>
        <pc:sldMkLst>
          <pc:docMk/>
          <pc:sldMk cId="301090024" sldId="642"/>
        </pc:sldMkLst>
        <pc:spChg chg="mod">
          <ac:chgData name="Jingjing Ruan" userId="912ae139-ae64-4906-83ab-14332fd50576" providerId="ADAL" clId="{81E95E82-69F2-4E5A-BC26-C347FC42DAE6}" dt="2025-03-02T09:49:18.366" v="1044" actId="1076"/>
          <ac:spMkLst>
            <pc:docMk/>
            <pc:sldMk cId="301090024" sldId="642"/>
            <ac:spMk id="2" creationId="{6D850711-4326-752F-CA77-53EDCF29377D}"/>
          </ac:spMkLst>
        </pc:spChg>
        <pc:spChg chg="add del mod">
          <ac:chgData name="Jingjing Ruan" userId="912ae139-ae64-4906-83ab-14332fd50576" providerId="ADAL" clId="{81E95E82-69F2-4E5A-BC26-C347FC42DAE6}" dt="2025-03-02T09:48:54.954" v="1037" actId="1076"/>
          <ac:spMkLst>
            <pc:docMk/>
            <pc:sldMk cId="301090024" sldId="642"/>
            <ac:spMk id="4" creationId="{0E549ABA-5D75-A8C8-4572-F412C221FB5B}"/>
          </ac:spMkLst>
        </pc:spChg>
      </pc:sldChg>
      <pc:sldChg chg="addSp delSp modSp add del mod ord setBg delDesignElem">
        <pc:chgData name="Jingjing Ruan" userId="912ae139-ae64-4906-83ab-14332fd50576" providerId="ADAL" clId="{81E95E82-69F2-4E5A-BC26-C347FC42DAE6}" dt="2025-03-02T09:47:55.114" v="1026"/>
        <pc:sldMkLst>
          <pc:docMk/>
          <pc:sldMk cId="2293530632" sldId="643"/>
        </pc:sldMkLst>
        <pc:spChg chg="mod">
          <ac:chgData name="Jingjing Ruan" userId="912ae139-ae64-4906-83ab-14332fd50576" providerId="ADAL" clId="{81E95E82-69F2-4E5A-BC26-C347FC42DAE6}" dt="2025-03-02T09:47:41.422" v="1024" actId="20577"/>
          <ac:spMkLst>
            <pc:docMk/>
            <pc:sldMk cId="2293530632" sldId="643"/>
            <ac:spMk id="2" creationId="{BE625BAA-A49E-4B66-084E-D3B1919414D0}"/>
          </ac:spMkLst>
        </pc:spChg>
        <pc:spChg chg="add del">
          <ac:chgData name="Jingjing Ruan" userId="912ae139-ae64-4906-83ab-14332fd50576" providerId="ADAL" clId="{81E95E82-69F2-4E5A-BC26-C347FC42DAE6}" dt="2025-03-02T09:46:33.031" v="973"/>
          <ac:spMkLst>
            <pc:docMk/>
            <pc:sldMk cId="2293530632" sldId="643"/>
            <ac:spMk id="1031" creationId="{37C89E4B-3C9F-44B9-8B86-D9E3D112D8EC}"/>
          </ac:spMkLst>
        </pc:spChg>
        <pc:cxnChg chg="add del">
          <ac:chgData name="Jingjing Ruan" userId="912ae139-ae64-4906-83ab-14332fd50576" providerId="ADAL" clId="{81E95E82-69F2-4E5A-BC26-C347FC42DAE6}" dt="2025-03-02T09:46:33.031" v="973"/>
          <ac:cxnSpMkLst>
            <pc:docMk/>
            <pc:sldMk cId="2293530632" sldId="643"/>
            <ac:cxnSpMk id="1033" creationId="{AA2EAA10-076F-46BD-8F0F-B9A2FB77A85C}"/>
          </ac:cxnSpMkLst>
        </pc:cxnChg>
        <pc:cxnChg chg="add del">
          <ac:chgData name="Jingjing Ruan" userId="912ae139-ae64-4906-83ab-14332fd50576" providerId="ADAL" clId="{81E95E82-69F2-4E5A-BC26-C347FC42DAE6}" dt="2025-03-02T09:46:33.031" v="973"/>
          <ac:cxnSpMkLst>
            <pc:docMk/>
            <pc:sldMk cId="2293530632" sldId="643"/>
            <ac:cxnSpMk id="1035" creationId="{D891E407-403B-4764-86C9-33A56D3BCAA3}"/>
          </ac:cxnSpMkLst>
        </pc:cxnChg>
      </pc:sldChg>
      <pc:sldChg chg="add del ord modNotesTx">
        <pc:chgData name="Jingjing Ruan" userId="912ae139-ae64-4906-83ab-14332fd50576" providerId="ADAL" clId="{81E95E82-69F2-4E5A-BC26-C347FC42DAE6}" dt="2025-03-02T09:50:00.152" v="1138" actId="20577"/>
        <pc:sldMkLst>
          <pc:docMk/>
          <pc:sldMk cId="2436449018" sldId="652"/>
        </pc:sldMkLst>
      </pc:sldChg>
      <pc:sldChg chg="addSp delSp modSp add del mod ord setBg delDesignElem">
        <pc:chgData name="Jingjing Ruan" userId="912ae139-ae64-4906-83ab-14332fd50576" providerId="ADAL" clId="{81E95E82-69F2-4E5A-BC26-C347FC42DAE6}" dt="2025-03-02T09:54:05.448" v="1161"/>
        <pc:sldMkLst>
          <pc:docMk/>
          <pc:sldMk cId="2541391913" sldId="654"/>
        </pc:sldMkLst>
        <pc:spChg chg="add del">
          <ac:chgData name="Jingjing Ruan" userId="912ae139-ae64-4906-83ab-14332fd50576" providerId="ADAL" clId="{81E95E82-69F2-4E5A-BC26-C347FC42DAE6}" dt="2025-03-02T09:53:47.902" v="1156"/>
          <ac:spMkLst>
            <pc:docMk/>
            <pc:sldMk cId="2541391913" sldId="654"/>
            <ac:spMk id="10" creationId="{F3060C83-F051-4F0E-ABAD-AA0DFC48B218}"/>
          </ac:spMkLst>
        </pc:spChg>
        <pc:spChg chg="add del">
          <ac:chgData name="Jingjing Ruan" userId="912ae139-ae64-4906-83ab-14332fd50576" providerId="ADAL" clId="{81E95E82-69F2-4E5A-BC26-C347FC42DAE6}" dt="2025-03-02T09:53:47.902" v="1156"/>
          <ac:spMkLst>
            <pc:docMk/>
            <pc:sldMk cId="2541391913" sldId="654"/>
            <ac:spMk id="12" creationId="{83C98ABE-055B-441F-B07E-44F97F083C39}"/>
          </ac:spMkLst>
        </pc:spChg>
        <pc:spChg chg="add del">
          <ac:chgData name="Jingjing Ruan" userId="912ae139-ae64-4906-83ab-14332fd50576" providerId="ADAL" clId="{81E95E82-69F2-4E5A-BC26-C347FC42DAE6}" dt="2025-03-02T09:53:47.902" v="1156"/>
          <ac:spMkLst>
            <pc:docMk/>
            <pc:sldMk cId="2541391913" sldId="654"/>
            <ac:spMk id="14" creationId="{29FDB030-9B49-4CED-8CCD-4D99382388AC}"/>
          </ac:spMkLst>
        </pc:spChg>
        <pc:spChg chg="add del">
          <ac:chgData name="Jingjing Ruan" userId="912ae139-ae64-4906-83ab-14332fd50576" providerId="ADAL" clId="{81E95E82-69F2-4E5A-BC26-C347FC42DAE6}" dt="2025-03-02T09:53:47.902" v="1156"/>
          <ac:spMkLst>
            <pc:docMk/>
            <pc:sldMk cId="2541391913" sldId="654"/>
            <ac:spMk id="16" creationId="{3783CA14-24A1-485C-8B30-D6A5D87987AD}"/>
          </ac:spMkLst>
        </pc:spChg>
        <pc:spChg chg="add del">
          <ac:chgData name="Jingjing Ruan" userId="912ae139-ae64-4906-83ab-14332fd50576" providerId="ADAL" clId="{81E95E82-69F2-4E5A-BC26-C347FC42DAE6}" dt="2025-03-02T09:53:47.902" v="1156"/>
          <ac:spMkLst>
            <pc:docMk/>
            <pc:sldMk cId="2541391913" sldId="654"/>
            <ac:spMk id="18" creationId="{9A97C86A-04D6-40F7-AE84-31AB43E6A846}"/>
          </ac:spMkLst>
        </pc:spChg>
        <pc:spChg chg="add del">
          <ac:chgData name="Jingjing Ruan" userId="912ae139-ae64-4906-83ab-14332fd50576" providerId="ADAL" clId="{81E95E82-69F2-4E5A-BC26-C347FC42DAE6}" dt="2025-03-02T09:53:47.902" v="1156"/>
          <ac:spMkLst>
            <pc:docMk/>
            <pc:sldMk cId="2541391913" sldId="654"/>
            <ac:spMk id="20" creationId="{FF9F2414-84E8-453E-B1F3-389FDE8192D9}"/>
          </ac:spMkLst>
        </pc:spChg>
        <pc:spChg chg="add del">
          <ac:chgData name="Jingjing Ruan" userId="912ae139-ae64-4906-83ab-14332fd50576" providerId="ADAL" clId="{81E95E82-69F2-4E5A-BC26-C347FC42DAE6}" dt="2025-03-02T09:53:47.902" v="1156"/>
          <ac:spMkLst>
            <pc:docMk/>
            <pc:sldMk cId="2541391913" sldId="654"/>
            <ac:spMk id="22" creationId="{3ECA69A1-7536-43AC-85EF-C7106179F5ED}"/>
          </ac:spMkLst>
        </pc:spChg>
        <pc:picChg chg="mod">
          <ac:chgData name="Jingjing Ruan" userId="912ae139-ae64-4906-83ab-14332fd50576" providerId="ADAL" clId="{81E95E82-69F2-4E5A-BC26-C347FC42DAE6}" dt="2025-03-02T09:53:55.785" v="1159" actId="1076"/>
          <ac:picMkLst>
            <pc:docMk/>
            <pc:sldMk cId="2541391913" sldId="654"/>
            <ac:picMk id="5" creationId="{309FC060-10E7-B2F0-9C4D-4805E2B2CD7A}"/>
          </ac:picMkLst>
        </pc:picChg>
      </pc:sldChg>
      <pc:sldChg chg="add del">
        <pc:chgData name="Jingjing Ruan" userId="912ae139-ae64-4906-83ab-14332fd50576" providerId="ADAL" clId="{81E95E82-69F2-4E5A-BC26-C347FC42DAE6}" dt="2025-03-02T09:51:04.495" v="1145"/>
        <pc:sldMkLst>
          <pc:docMk/>
          <pc:sldMk cId="3838104760" sldId="655"/>
        </pc:sldMkLst>
      </pc:sldChg>
      <pc:sldChg chg="add del">
        <pc:chgData name="Jingjing Ruan" userId="912ae139-ae64-4906-83ab-14332fd50576" providerId="ADAL" clId="{81E95E82-69F2-4E5A-BC26-C347FC42DAE6}" dt="2025-03-02T09:51:04.495" v="1145"/>
        <pc:sldMkLst>
          <pc:docMk/>
          <pc:sldMk cId="2012068819" sldId="656"/>
        </pc:sldMkLst>
      </pc:sldChg>
      <pc:sldChg chg="add del">
        <pc:chgData name="Jingjing Ruan" userId="912ae139-ae64-4906-83ab-14332fd50576" providerId="ADAL" clId="{81E95E82-69F2-4E5A-BC26-C347FC42DAE6}" dt="2025-03-02T09:51:04.495" v="1145"/>
        <pc:sldMkLst>
          <pc:docMk/>
          <pc:sldMk cId="4293702710" sldId="657"/>
        </pc:sldMkLst>
      </pc:sldChg>
      <pc:sldChg chg="add del">
        <pc:chgData name="Jingjing Ruan" userId="912ae139-ae64-4906-83ab-14332fd50576" providerId="ADAL" clId="{81E95E82-69F2-4E5A-BC26-C347FC42DAE6}" dt="2025-03-02T09:51:04.495" v="1145"/>
        <pc:sldMkLst>
          <pc:docMk/>
          <pc:sldMk cId="446955436" sldId="658"/>
        </pc:sldMkLst>
      </pc:sldChg>
      <pc:sldChg chg="add del">
        <pc:chgData name="Jingjing Ruan" userId="912ae139-ae64-4906-83ab-14332fd50576" providerId="ADAL" clId="{81E95E82-69F2-4E5A-BC26-C347FC42DAE6}" dt="2025-03-02T09:51:04.495" v="1145"/>
        <pc:sldMkLst>
          <pc:docMk/>
          <pc:sldMk cId="81974345" sldId="659"/>
        </pc:sldMkLst>
      </pc:sldChg>
      <pc:sldChg chg="add del">
        <pc:chgData name="Jingjing Ruan" userId="912ae139-ae64-4906-83ab-14332fd50576" providerId="ADAL" clId="{81E95E82-69F2-4E5A-BC26-C347FC42DAE6}" dt="2025-03-02T09:51:04.495" v="1145"/>
        <pc:sldMkLst>
          <pc:docMk/>
          <pc:sldMk cId="3107321075" sldId="660"/>
        </pc:sldMkLst>
      </pc:sldChg>
      <pc:sldChg chg="add del">
        <pc:chgData name="Jingjing Ruan" userId="912ae139-ae64-4906-83ab-14332fd50576" providerId="ADAL" clId="{81E95E82-69F2-4E5A-BC26-C347FC42DAE6}" dt="2025-03-02T09:51:04.495" v="1145"/>
        <pc:sldMkLst>
          <pc:docMk/>
          <pc:sldMk cId="4269416282" sldId="661"/>
        </pc:sldMkLst>
      </pc:sldChg>
      <pc:sldChg chg="delSp modSp add mod setBg delDesignElem modNotesTx">
        <pc:chgData name="Jingjing Ruan" userId="912ae139-ae64-4906-83ab-14332fd50576" providerId="ADAL" clId="{81E95E82-69F2-4E5A-BC26-C347FC42DAE6}" dt="2025-03-02T09:40:34.931" v="944" actId="20577"/>
        <pc:sldMkLst>
          <pc:docMk/>
          <pc:sldMk cId="1410248993" sldId="662"/>
        </pc:sldMkLst>
        <pc:spChg chg="mod">
          <ac:chgData name="Jingjing Ruan" userId="912ae139-ae64-4906-83ab-14332fd50576" providerId="ADAL" clId="{81E95E82-69F2-4E5A-BC26-C347FC42DAE6}" dt="2025-03-02T09:40:03.006" v="884" actId="20577"/>
          <ac:spMkLst>
            <pc:docMk/>
            <pc:sldMk cId="1410248993" sldId="662"/>
            <ac:spMk id="2" creationId="{A49B4A65-BADA-EF50-86B2-0E4871B57D75}"/>
          </ac:spMkLst>
        </pc:spChg>
        <pc:spChg chg="del">
          <ac:chgData name="Jingjing Ruan" userId="912ae139-ae64-4906-83ab-14332fd50576" providerId="ADAL" clId="{81E95E82-69F2-4E5A-BC26-C347FC42DAE6}" dt="2025-03-02T09:39:38.903" v="855"/>
          <ac:spMkLst>
            <pc:docMk/>
            <pc:sldMk cId="1410248993" sldId="662"/>
            <ac:spMk id="12" creationId="{2151139A-886F-4B97-8815-729AD3831BBD}"/>
          </ac:spMkLst>
        </pc:spChg>
        <pc:spChg chg="del">
          <ac:chgData name="Jingjing Ruan" userId="912ae139-ae64-4906-83ab-14332fd50576" providerId="ADAL" clId="{81E95E82-69F2-4E5A-BC26-C347FC42DAE6}" dt="2025-03-02T09:39:38.903" v="855"/>
          <ac:spMkLst>
            <pc:docMk/>
            <pc:sldMk cId="1410248993" sldId="662"/>
            <ac:spMk id="14" creationId="{AB5E08C4-8CDD-4623-A5B8-E998C6DEE3B7}"/>
          </ac:spMkLst>
        </pc:spChg>
        <pc:spChg chg="del">
          <ac:chgData name="Jingjing Ruan" userId="912ae139-ae64-4906-83ab-14332fd50576" providerId="ADAL" clId="{81E95E82-69F2-4E5A-BC26-C347FC42DAE6}" dt="2025-03-02T09:39:38.903" v="855"/>
          <ac:spMkLst>
            <pc:docMk/>
            <pc:sldMk cId="1410248993" sldId="662"/>
            <ac:spMk id="16" creationId="{15F33878-D502-4FFA-8ACE-F2AECDB2A23F}"/>
          </ac:spMkLst>
        </pc:spChg>
        <pc:spChg chg="del">
          <ac:chgData name="Jingjing Ruan" userId="912ae139-ae64-4906-83ab-14332fd50576" providerId="ADAL" clId="{81E95E82-69F2-4E5A-BC26-C347FC42DAE6}" dt="2025-03-02T09:39:38.903" v="855"/>
          <ac:spMkLst>
            <pc:docMk/>
            <pc:sldMk cId="1410248993" sldId="662"/>
            <ac:spMk id="18" creationId="{D3539FEE-81D3-4406-802E-60B20B16F4F6}"/>
          </ac:spMkLst>
        </pc:spChg>
        <pc:spChg chg="del">
          <ac:chgData name="Jingjing Ruan" userId="912ae139-ae64-4906-83ab-14332fd50576" providerId="ADAL" clId="{81E95E82-69F2-4E5A-BC26-C347FC42DAE6}" dt="2025-03-02T09:39:38.903" v="855"/>
          <ac:spMkLst>
            <pc:docMk/>
            <pc:sldMk cId="1410248993" sldId="662"/>
            <ac:spMk id="20" creationId="{DC701763-729E-462F-A5A8-E0DEFEB1E2E4}"/>
          </ac:spMkLst>
        </pc:spChg>
      </pc:sldChg>
      <pc:sldChg chg="add del ord">
        <pc:chgData name="Jingjing Ruan" userId="912ae139-ae64-4906-83ab-14332fd50576" providerId="ADAL" clId="{81E95E82-69F2-4E5A-BC26-C347FC42DAE6}" dt="2025-03-02T09:47:55.114" v="1026"/>
        <pc:sldMkLst>
          <pc:docMk/>
          <pc:sldMk cId="124387536" sldId="663"/>
        </pc:sldMkLst>
      </pc:sldChg>
      <pc:sldChg chg="add del ord">
        <pc:chgData name="Jingjing Ruan" userId="912ae139-ae64-4906-83ab-14332fd50576" providerId="ADAL" clId="{81E95E82-69F2-4E5A-BC26-C347FC42DAE6}" dt="2025-03-02T09:47:55.114" v="1026"/>
        <pc:sldMkLst>
          <pc:docMk/>
          <pc:sldMk cId="4209109308" sldId="664"/>
        </pc:sldMkLst>
      </pc:sldChg>
      <pc:sldChg chg="addSp delSp modSp add del mod setBg delDesignElem">
        <pc:chgData name="Jingjing Ruan" userId="912ae139-ae64-4906-83ab-14332fd50576" providerId="ADAL" clId="{81E95E82-69F2-4E5A-BC26-C347FC42DAE6}" dt="2025-03-03T11:21:31.681" v="1629" actId="20577"/>
        <pc:sldMkLst>
          <pc:docMk/>
          <pc:sldMk cId="703403305" sldId="666"/>
        </pc:sldMkLst>
        <pc:spChg chg="mod">
          <ac:chgData name="Jingjing Ruan" userId="912ae139-ae64-4906-83ab-14332fd50576" providerId="ADAL" clId="{81E95E82-69F2-4E5A-BC26-C347FC42DAE6}" dt="2025-03-02T09:59:17.603" v="1174" actId="20577"/>
          <ac:spMkLst>
            <pc:docMk/>
            <pc:sldMk cId="703403305" sldId="666"/>
            <ac:spMk id="2" creationId="{851B0CE4-CDAC-7FDA-C0D9-D5EEB792E3A2}"/>
          </ac:spMkLst>
        </pc:spChg>
        <pc:spChg chg="add mod">
          <ac:chgData name="Jingjing Ruan" userId="912ae139-ae64-4906-83ab-14332fd50576" providerId="ADAL" clId="{81E95E82-69F2-4E5A-BC26-C347FC42DAE6}" dt="2025-03-03T11:21:31.681" v="1629" actId="20577"/>
          <ac:spMkLst>
            <pc:docMk/>
            <pc:sldMk cId="703403305" sldId="666"/>
            <ac:spMk id="4" creationId="{B5D6E156-8589-E03A-07C7-20D9CB886818}"/>
          </ac:spMkLst>
        </pc:spChg>
        <pc:spChg chg="add del">
          <ac:chgData name="Jingjing Ruan" userId="912ae139-ae64-4906-83ab-14332fd50576" providerId="ADAL" clId="{81E95E82-69F2-4E5A-BC26-C347FC42DAE6}" dt="2025-03-02T09:59:09.961" v="1165"/>
          <ac:spMkLst>
            <pc:docMk/>
            <pc:sldMk cId="703403305" sldId="666"/>
            <ac:spMk id="16" creationId="{6753252F-4873-4F63-801D-CC719279A7D5}"/>
          </ac:spMkLst>
        </pc:spChg>
        <pc:spChg chg="add del">
          <ac:chgData name="Jingjing Ruan" userId="912ae139-ae64-4906-83ab-14332fd50576" providerId="ADAL" clId="{81E95E82-69F2-4E5A-BC26-C347FC42DAE6}" dt="2025-03-02T09:59:09.961" v="1165"/>
          <ac:spMkLst>
            <pc:docMk/>
            <pc:sldMk cId="703403305" sldId="666"/>
            <ac:spMk id="17" creationId="{047C8CCB-F95D-4249-92DD-651249D3535A}"/>
          </ac:spMkLst>
        </pc:spChg>
        <pc:picChg chg="del mod modCrop">
          <ac:chgData name="Jingjing Ruan" userId="912ae139-ae64-4906-83ab-14332fd50576" providerId="ADAL" clId="{81E95E82-69F2-4E5A-BC26-C347FC42DAE6}" dt="2025-03-03T11:10:05.271" v="1356" actId="478"/>
          <ac:picMkLst>
            <pc:docMk/>
            <pc:sldMk cId="703403305" sldId="666"/>
            <ac:picMk id="7" creationId="{E9D4930B-2D1E-7F05-D420-F4D6E066F5BF}"/>
          </ac:picMkLst>
        </pc:picChg>
      </pc:sldChg>
      <pc:sldChg chg="addSp delSp add del setBg delDesignElem">
        <pc:chgData name="Jingjing Ruan" userId="912ae139-ae64-4906-83ab-14332fd50576" providerId="ADAL" clId="{81E95E82-69F2-4E5A-BC26-C347FC42DAE6}" dt="2025-03-02T10:05:24.654" v="1277"/>
        <pc:sldMkLst>
          <pc:docMk/>
          <pc:sldMk cId="1876665015" sldId="667"/>
        </pc:sldMkLst>
        <pc:spChg chg="add del">
          <ac:chgData name="Jingjing Ruan" userId="912ae139-ae64-4906-83ab-14332fd50576" providerId="ADAL" clId="{81E95E82-69F2-4E5A-BC26-C347FC42DAE6}" dt="2025-03-02T10:05:24.623" v="1276"/>
          <ac:spMkLst>
            <pc:docMk/>
            <pc:sldMk cId="1876665015" sldId="667"/>
            <ac:spMk id="10" creationId="{735051D9-27E4-334C-F10A-7CDCC9AD56AD}"/>
          </ac:spMkLst>
        </pc:spChg>
        <pc:spChg chg="add del">
          <ac:chgData name="Jingjing Ruan" userId="912ae139-ae64-4906-83ab-14332fd50576" providerId="ADAL" clId="{81E95E82-69F2-4E5A-BC26-C347FC42DAE6}" dt="2025-03-02T10:05:24.623" v="1276"/>
          <ac:spMkLst>
            <pc:docMk/>
            <pc:sldMk cId="1876665015" sldId="667"/>
            <ac:spMk id="12" creationId="{9BFC366B-4BD2-9CEE-CF71-BCF4D82B26B0}"/>
          </ac:spMkLst>
        </pc:spChg>
      </pc:sldChg>
      <pc:sldChg chg="addSp delSp add del setBg delDesignElem">
        <pc:chgData name="Jingjing Ruan" userId="912ae139-ae64-4906-83ab-14332fd50576" providerId="ADAL" clId="{81E95E82-69F2-4E5A-BC26-C347FC42DAE6}" dt="2025-03-02T10:05:24.654" v="1277"/>
        <pc:sldMkLst>
          <pc:docMk/>
          <pc:sldMk cId="3704522373" sldId="668"/>
        </pc:sldMkLst>
        <pc:spChg chg="add del">
          <ac:chgData name="Jingjing Ruan" userId="912ae139-ae64-4906-83ab-14332fd50576" providerId="ADAL" clId="{81E95E82-69F2-4E5A-BC26-C347FC42DAE6}" dt="2025-03-02T10:05:24.623" v="1276"/>
          <ac:spMkLst>
            <pc:docMk/>
            <pc:sldMk cId="3704522373" sldId="668"/>
            <ac:spMk id="10" creationId="{23476019-C266-66A0-EA0D-95F2F48F1F45}"/>
          </ac:spMkLst>
        </pc:spChg>
        <pc:spChg chg="add del">
          <ac:chgData name="Jingjing Ruan" userId="912ae139-ae64-4906-83ab-14332fd50576" providerId="ADAL" clId="{81E95E82-69F2-4E5A-BC26-C347FC42DAE6}" dt="2025-03-02T10:05:24.623" v="1276"/>
          <ac:spMkLst>
            <pc:docMk/>
            <pc:sldMk cId="3704522373" sldId="668"/>
            <ac:spMk id="12" creationId="{73E826BB-D5B6-21CC-8002-FE60F78C657B}"/>
          </ac:spMkLst>
        </pc:spChg>
      </pc:sldChg>
      <pc:sldChg chg="addSp delSp add del setBg delDesignElem">
        <pc:chgData name="Jingjing Ruan" userId="912ae139-ae64-4906-83ab-14332fd50576" providerId="ADAL" clId="{81E95E82-69F2-4E5A-BC26-C347FC42DAE6}" dt="2025-03-02T10:05:24.654" v="1277"/>
        <pc:sldMkLst>
          <pc:docMk/>
          <pc:sldMk cId="1001187115" sldId="669"/>
        </pc:sldMkLst>
        <pc:spChg chg="add del">
          <ac:chgData name="Jingjing Ruan" userId="912ae139-ae64-4906-83ab-14332fd50576" providerId="ADAL" clId="{81E95E82-69F2-4E5A-BC26-C347FC42DAE6}" dt="2025-03-02T10:05:24.623" v="1276"/>
          <ac:spMkLst>
            <pc:docMk/>
            <pc:sldMk cId="1001187115" sldId="669"/>
            <ac:spMk id="10" creationId="{8405992D-25AA-9951-D6F4-FFB7E78AE4A0}"/>
          </ac:spMkLst>
        </pc:spChg>
        <pc:spChg chg="add del">
          <ac:chgData name="Jingjing Ruan" userId="912ae139-ae64-4906-83ab-14332fd50576" providerId="ADAL" clId="{81E95E82-69F2-4E5A-BC26-C347FC42DAE6}" dt="2025-03-02T10:05:24.623" v="1276"/>
          <ac:spMkLst>
            <pc:docMk/>
            <pc:sldMk cId="1001187115" sldId="669"/>
            <ac:spMk id="12" creationId="{BB3C7D87-72DE-3CD1-4008-050D489A651A}"/>
          </ac:spMkLst>
        </pc:spChg>
      </pc:sldChg>
      <pc:sldChg chg="addSp delSp add del setBg delDesignElem">
        <pc:chgData name="Jingjing Ruan" userId="912ae139-ae64-4906-83ab-14332fd50576" providerId="ADAL" clId="{81E95E82-69F2-4E5A-BC26-C347FC42DAE6}" dt="2025-03-02T10:05:24.654" v="1277"/>
        <pc:sldMkLst>
          <pc:docMk/>
          <pc:sldMk cId="3656312378" sldId="670"/>
        </pc:sldMkLst>
        <pc:spChg chg="add del">
          <ac:chgData name="Jingjing Ruan" userId="912ae139-ae64-4906-83ab-14332fd50576" providerId="ADAL" clId="{81E95E82-69F2-4E5A-BC26-C347FC42DAE6}" dt="2025-03-02T10:05:24.623" v="1276"/>
          <ac:spMkLst>
            <pc:docMk/>
            <pc:sldMk cId="3656312378" sldId="670"/>
            <ac:spMk id="10" creationId="{2FAF58BF-6E92-8D54-BC71-16CE5CA3687C}"/>
          </ac:spMkLst>
        </pc:spChg>
        <pc:spChg chg="add del">
          <ac:chgData name="Jingjing Ruan" userId="912ae139-ae64-4906-83ab-14332fd50576" providerId="ADAL" clId="{81E95E82-69F2-4E5A-BC26-C347FC42DAE6}" dt="2025-03-02T10:05:24.623" v="1276"/>
          <ac:spMkLst>
            <pc:docMk/>
            <pc:sldMk cId="3656312378" sldId="670"/>
            <ac:spMk id="12" creationId="{ABAB0FB7-B6F6-6230-DB9D-DFE899E968F9}"/>
          </ac:spMkLst>
        </pc:spChg>
      </pc:sldChg>
      <pc:sldChg chg="addSp delSp add del setBg delDesignElem">
        <pc:chgData name="Jingjing Ruan" userId="912ae139-ae64-4906-83ab-14332fd50576" providerId="ADAL" clId="{81E95E82-69F2-4E5A-BC26-C347FC42DAE6}" dt="2025-03-02T10:05:24.654" v="1277"/>
        <pc:sldMkLst>
          <pc:docMk/>
          <pc:sldMk cId="3362894748" sldId="671"/>
        </pc:sldMkLst>
        <pc:spChg chg="add del">
          <ac:chgData name="Jingjing Ruan" userId="912ae139-ae64-4906-83ab-14332fd50576" providerId="ADAL" clId="{81E95E82-69F2-4E5A-BC26-C347FC42DAE6}" dt="2025-03-02T10:05:24.623" v="1276"/>
          <ac:spMkLst>
            <pc:docMk/>
            <pc:sldMk cId="3362894748" sldId="671"/>
            <ac:spMk id="10" creationId="{E1547D48-A3BC-466A-BDEA-8C374743272E}"/>
          </ac:spMkLst>
        </pc:spChg>
        <pc:spChg chg="add del">
          <ac:chgData name="Jingjing Ruan" userId="912ae139-ae64-4906-83ab-14332fd50576" providerId="ADAL" clId="{81E95E82-69F2-4E5A-BC26-C347FC42DAE6}" dt="2025-03-02T10:05:24.623" v="1276"/>
          <ac:spMkLst>
            <pc:docMk/>
            <pc:sldMk cId="3362894748" sldId="671"/>
            <ac:spMk id="12" creationId="{43A05938-100E-F089-7B68-C7603B84C6B6}"/>
          </ac:spMkLst>
        </pc:spChg>
      </pc:sldChg>
      <pc:sldChg chg="addSp delSp modSp add del mod setBg delDesignElem">
        <pc:chgData name="Jingjing Ruan" userId="912ae139-ae64-4906-83ab-14332fd50576" providerId="ADAL" clId="{81E95E82-69F2-4E5A-BC26-C347FC42DAE6}" dt="2025-03-03T11:24:29.170" v="1838" actId="20577"/>
        <pc:sldMkLst>
          <pc:docMk/>
          <pc:sldMk cId="23991079" sldId="673"/>
        </pc:sldMkLst>
        <pc:spChg chg="mod">
          <ac:chgData name="Jingjing Ruan" userId="912ae139-ae64-4906-83ab-14332fd50576" providerId="ADAL" clId="{81E95E82-69F2-4E5A-BC26-C347FC42DAE6}" dt="2025-03-02T09:59:23.404" v="1175"/>
          <ac:spMkLst>
            <pc:docMk/>
            <pc:sldMk cId="23991079" sldId="673"/>
            <ac:spMk id="2" creationId="{164D635B-FC2D-03C9-FF40-66F7CBC9AAD9}"/>
          </ac:spMkLst>
        </pc:spChg>
        <pc:spChg chg="add mod">
          <ac:chgData name="Jingjing Ruan" userId="912ae139-ae64-4906-83ab-14332fd50576" providerId="ADAL" clId="{81E95E82-69F2-4E5A-BC26-C347FC42DAE6}" dt="2025-03-03T11:24:29.170" v="1838" actId="20577"/>
          <ac:spMkLst>
            <pc:docMk/>
            <pc:sldMk cId="23991079" sldId="673"/>
            <ac:spMk id="4" creationId="{7CA0C3BE-9C48-84FA-CB3E-B739114D5B67}"/>
          </ac:spMkLst>
        </pc:spChg>
        <pc:spChg chg="add del">
          <ac:chgData name="Jingjing Ruan" userId="912ae139-ae64-4906-83ab-14332fd50576" providerId="ADAL" clId="{81E95E82-69F2-4E5A-BC26-C347FC42DAE6}" dt="2025-03-02T09:59:09.961" v="1165"/>
          <ac:spMkLst>
            <pc:docMk/>
            <pc:sldMk cId="23991079" sldId="673"/>
            <ac:spMk id="16" creationId="{76B2CED2-CC0F-4C87-D83A-3E80095CCBF4}"/>
          </ac:spMkLst>
        </pc:spChg>
        <pc:spChg chg="add del">
          <ac:chgData name="Jingjing Ruan" userId="912ae139-ae64-4906-83ab-14332fd50576" providerId="ADAL" clId="{81E95E82-69F2-4E5A-BC26-C347FC42DAE6}" dt="2025-03-02T09:59:09.961" v="1165"/>
          <ac:spMkLst>
            <pc:docMk/>
            <pc:sldMk cId="23991079" sldId="673"/>
            <ac:spMk id="17" creationId="{5582F319-CD46-A366-C8DE-AE999A0E189C}"/>
          </ac:spMkLst>
        </pc:spChg>
        <pc:picChg chg="del">
          <ac:chgData name="Jingjing Ruan" userId="912ae139-ae64-4906-83ab-14332fd50576" providerId="ADAL" clId="{81E95E82-69F2-4E5A-BC26-C347FC42DAE6}" dt="2025-03-03T11:10:03.501" v="1355" actId="478"/>
          <ac:picMkLst>
            <pc:docMk/>
            <pc:sldMk cId="23991079" sldId="673"/>
            <ac:picMk id="5" creationId="{AA66AAA3-B2C4-B234-7FF3-6B2DF182F3A9}"/>
          </ac:picMkLst>
        </pc:picChg>
      </pc:sldChg>
      <pc:sldChg chg="add del">
        <pc:chgData name="Jingjing Ruan" userId="912ae139-ae64-4906-83ab-14332fd50576" providerId="ADAL" clId="{81E95E82-69F2-4E5A-BC26-C347FC42DAE6}" dt="2025-03-02T09:11:06.623" v="14" actId="47"/>
        <pc:sldMkLst>
          <pc:docMk/>
          <pc:sldMk cId="1882432664" sldId="682"/>
        </pc:sldMkLst>
      </pc:sldChg>
      <pc:sldChg chg="modSp mod ord modNotesTx">
        <pc:chgData name="Jingjing Ruan" userId="912ae139-ae64-4906-83ab-14332fd50576" providerId="ADAL" clId="{81E95E82-69F2-4E5A-BC26-C347FC42DAE6}" dt="2025-03-02T09:31:44.790" v="558" actId="20577"/>
        <pc:sldMkLst>
          <pc:docMk/>
          <pc:sldMk cId="3358428139" sldId="690"/>
        </pc:sldMkLst>
        <pc:spChg chg="mod">
          <ac:chgData name="Jingjing Ruan" userId="912ae139-ae64-4906-83ab-14332fd50576" providerId="ADAL" clId="{81E95E82-69F2-4E5A-BC26-C347FC42DAE6}" dt="2025-03-02T09:22:04.121" v="380" actId="1076"/>
          <ac:spMkLst>
            <pc:docMk/>
            <pc:sldMk cId="3358428139" sldId="690"/>
            <ac:spMk id="5" creationId="{C907B517-6F29-75B2-DF17-92646500551D}"/>
          </ac:spMkLst>
        </pc:spChg>
        <pc:picChg chg="mod">
          <ac:chgData name="Jingjing Ruan" userId="912ae139-ae64-4906-83ab-14332fd50576" providerId="ADAL" clId="{81E95E82-69F2-4E5A-BC26-C347FC42DAE6}" dt="2025-03-02T09:21:33.406" v="374" actId="1076"/>
          <ac:picMkLst>
            <pc:docMk/>
            <pc:sldMk cId="3358428139" sldId="690"/>
            <ac:picMk id="4" creationId="{7F9B4B7A-CA42-7DB1-B7AC-2F187549D237}"/>
          </ac:picMkLst>
        </pc:picChg>
        <pc:cxnChg chg="mod">
          <ac:chgData name="Jingjing Ruan" userId="912ae139-ae64-4906-83ab-14332fd50576" providerId="ADAL" clId="{81E95E82-69F2-4E5A-BC26-C347FC42DAE6}" dt="2025-03-02T09:22:04.121" v="380" actId="1076"/>
          <ac:cxnSpMkLst>
            <pc:docMk/>
            <pc:sldMk cId="3358428139" sldId="690"/>
            <ac:cxnSpMk id="6" creationId="{403C4E4D-1A96-29A3-FD47-06F2138023E9}"/>
          </ac:cxnSpMkLst>
        </pc:cxnChg>
      </pc:sldChg>
      <pc:sldChg chg="addSp delSp modSp add del mod ord modNotesTx">
        <pc:chgData name="Jingjing Ruan" userId="912ae139-ae64-4906-83ab-14332fd50576" providerId="ADAL" clId="{81E95E82-69F2-4E5A-BC26-C347FC42DAE6}" dt="2025-03-02T10:06:18.841" v="1353" actId="20577"/>
        <pc:sldMkLst>
          <pc:docMk/>
          <pc:sldMk cId="2787582306" sldId="692"/>
        </pc:sldMkLst>
        <pc:spChg chg="add del mod">
          <ac:chgData name="Jingjing Ruan" userId="912ae139-ae64-4906-83ab-14332fd50576" providerId="ADAL" clId="{81E95E82-69F2-4E5A-BC26-C347FC42DAE6}" dt="2025-03-02T09:25:13.698" v="443" actId="20577"/>
          <ac:spMkLst>
            <pc:docMk/>
            <pc:sldMk cId="2787582306" sldId="692"/>
            <ac:spMk id="3" creationId="{CCE37020-9497-70C8-1522-E92CEE4E7483}"/>
          </ac:spMkLst>
        </pc:spChg>
        <pc:spChg chg="mod">
          <ac:chgData name="Jingjing Ruan" userId="912ae139-ae64-4906-83ab-14332fd50576" providerId="ADAL" clId="{81E95E82-69F2-4E5A-BC26-C347FC42DAE6}" dt="2025-03-02T09:25:03.087" v="427" actId="1076"/>
          <ac:spMkLst>
            <pc:docMk/>
            <pc:sldMk cId="2787582306" sldId="692"/>
            <ac:spMk id="8" creationId="{278CAC26-7423-D6B6-3381-C835CBF5F1B0}"/>
          </ac:spMkLst>
        </pc:spChg>
        <pc:picChg chg="add del">
          <ac:chgData name="Jingjing Ruan" userId="912ae139-ae64-4906-83ab-14332fd50576" providerId="ADAL" clId="{81E95E82-69F2-4E5A-BC26-C347FC42DAE6}" dt="2025-03-02T09:24:47.095" v="419" actId="21"/>
          <ac:picMkLst>
            <pc:docMk/>
            <pc:sldMk cId="2787582306" sldId="692"/>
            <ac:picMk id="5" creationId="{2A806A41-EF84-4173-96E5-09E616539573}"/>
          </ac:picMkLst>
        </pc:picChg>
        <pc:picChg chg="add del">
          <ac:chgData name="Jingjing Ruan" userId="912ae139-ae64-4906-83ab-14332fd50576" providerId="ADAL" clId="{81E95E82-69F2-4E5A-BC26-C347FC42DAE6}" dt="2025-03-02T09:24:48.515" v="425" actId="478"/>
          <ac:picMkLst>
            <pc:docMk/>
            <pc:sldMk cId="2787582306" sldId="692"/>
            <ac:picMk id="7" creationId="{4E81122A-39EB-48D2-70A0-FF6FA80E701E}"/>
          </ac:picMkLst>
        </pc:picChg>
      </pc:sldChg>
      <pc:sldChg chg="del">
        <pc:chgData name="Jingjing Ruan" userId="912ae139-ae64-4906-83ab-14332fd50576" providerId="ADAL" clId="{81E95E82-69F2-4E5A-BC26-C347FC42DAE6}" dt="2025-03-02T09:27:37.267" v="484" actId="47"/>
        <pc:sldMkLst>
          <pc:docMk/>
          <pc:sldMk cId="2505570011" sldId="693"/>
        </pc:sldMkLst>
      </pc:sldChg>
      <pc:sldChg chg="del">
        <pc:chgData name="Jingjing Ruan" userId="912ae139-ae64-4906-83ab-14332fd50576" providerId="ADAL" clId="{81E95E82-69F2-4E5A-BC26-C347FC42DAE6}" dt="2025-03-02T09:10:30.806" v="0" actId="47"/>
        <pc:sldMkLst>
          <pc:docMk/>
          <pc:sldMk cId="2704961477" sldId="694"/>
        </pc:sldMkLst>
      </pc:sldChg>
      <pc:sldChg chg="del">
        <pc:chgData name="Jingjing Ruan" userId="912ae139-ae64-4906-83ab-14332fd50576" providerId="ADAL" clId="{81E95E82-69F2-4E5A-BC26-C347FC42DAE6}" dt="2025-03-02T09:30:37.374" v="496" actId="47"/>
        <pc:sldMkLst>
          <pc:docMk/>
          <pc:sldMk cId="998185163" sldId="695"/>
        </pc:sldMkLst>
      </pc:sldChg>
      <pc:sldChg chg="new del">
        <pc:chgData name="Jingjing Ruan" userId="912ae139-ae64-4906-83ab-14332fd50576" providerId="ADAL" clId="{81E95E82-69F2-4E5A-BC26-C347FC42DAE6}" dt="2025-03-02T09:16:06.596" v="142" actId="47"/>
        <pc:sldMkLst>
          <pc:docMk/>
          <pc:sldMk cId="1235323388" sldId="696"/>
        </pc:sldMkLst>
      </pc:sldChg>
      <pc:sldChg chg="modSp new del mod">
        <pc:chgData name="Jingjing Ruan" userId="912ae139-ae64-4906-83ab-14332fd50576" providerId="ADAL" clId="{81E95E82-69F2-4E5A-BC26-C347FC42DAE6}" dt="2025-03-02T09:16:28.328" v="151" actId="47"/>
        <pc:sldMkLst>
          <pc:docMk/>
          <pc:sldMk cId="3668938935" sldId="697"/>
        </pc:sldMkLst>
        <pc:spChg chg="mod">
          <ac:chgData name="Jingjing Ruan" userId="912ae139-ae64-4906-83ab-14332fd50576" providerId="ADAL" clId="{81E95E82-69F2-4E5A-BC26-C347FC42DAE6}" dt="2025-03-02T09:16:09.736" v="149" actId="20577"/>
          <ac:spMkLst>
            <pc:docMk/>
            <pc:sldMk cId="3668938935" sldId="697"/>
            <ac:spMk id="2" creationId="{C0261725-8A64-2BAC-6E59-4C6F52B8FDBE}"/>
          </ac:spMkLst>
        </pc:spChg>
      </pc:sldChg>
      <pc:sldChg chg="addSp delSp modSp new mod modNotesTx">
        <pc:chgData name="Jingjing Ruan" userId="912ae139-ae64-4906-83ab-14332fd50576" providerId="ADAL" clId="{81E95E82-69F2-4E5A-BC26-C347FC42DAE6}" dt="2025-03-02T10:06:01.936" v="1335" actId="20577"/>
        <pc:sldMkLst>
          <pc:docMk/>
          <pc:sldMk cId="3129848574" sldId="698"/>
        </pc:sldMkLst>
        <pc:spChg chg="mod">
          <ac:chgData name="Jingjing Ruan" userId="912ae139-ae64-4906-83ab-14332fd50576" providerId="ADAL" clId="{81E95E82-69F2-4E5A-BC26-C347FC42DAE6}" dt="2025-03-02T09:18:26.214" v="267" actId="207"/>
          <ac:spMkLst>
            <pc:docMk/>
            <pc:sldMk cId="3129848574" sldId="698"/>
            <ac:spMk id="2" creationId="{9E6B79E2-9B53-D597-657E-9F0434E6A474}"/>
          </ac:spMkLst>
        </pc:spChg>
        <pc:spChg chg="del mod">
          <ac:chgData name="Jingjing Ruan" userId="912ae139-ae64-4906-83ab-14332fd50576" providerId="ADAL" clId="{81E95E82-69F2-4E5A-BC26-C347FC42DAE6}" dt="2025-03-02T09:17:37.767" v="261" actId="26606"/>
          <ac:spMkLst>
            <pc:docMk/>
            <pc:sldMk cId="3129848574" sldId="698"/>
            <ac:spMk id="3" creationId="{26C2BF3A-5589-697E-C1EB-1C9A32889B73}"/>
          </ac:spMkLst>
        </pc:spChg>
        <pc:graphicFrameChg chg="add mod modGraphic">
          <ac:chgData name="Jingjing Ruan" userId="912ae139-ae64-4906-83ab-14332fd50576" providerId="ADAL" clId="{81E95E82-69F2-4E5A-BC26-C347FC42DAE6}" dt="2025-03-02T09:25:22.132" v="451" actId="20577"/>
          <ac:graphicFrameMkLst>
            <pc:docMk/>
            <pc:sldMk cId="3129848574" sldId="698"/>
            <ac:graphicFrameMk id="5" creationId="{8BCD6222-546E-913C-C0B5-898DCEF8CE3D}"/>
          </ac:graphicFrameMkLst>
        </pc:graphicFrameChg>
      </pc:sldChg>
      <pc:sldChg chg="addSp delSp modSp new del mod modClrScheme chgLayout modNotesTx">
        <pc:chgData name="Jingjing Ruan" userId="912ae139-ae64-4906-83ab-14332fd50576" providerId="ADAL" clId="{81E95E82-69F2-4E5A-BC26-C347FC42DAE6}" dt="2025-03-02T09:24:48.089" v="423" actId="680"/>
        <pc:sldMkLst>
          <pc:docMk/>
          <pc:sldMk cId="3794364584" sldId="699"/>
        </pc:sldMkLst>
        <pc:spChg chg="mod">
          <ac:chgData name="Jingjing Ruan" userId="912ae139-ae64-4906-83ab-14332fd50576" providerId="ADAL" clId="{81E95E82-69F2-4E5A-BC26-C347FC42DAE6}" dt="2025-03-02T09:24:47.465" v="421"/>
          <ac:spMkLst>
            <pc:docMk/>
            <pc:sldMk cId="3794364584" sldId="699"/>
            <ac:spMk id="2" creationId="{51BF95AB-AE4B-06AE-473F-6FBAF8E8782D}"/>
          </ac:spMkLst>
        </pc:spChg>
        <pc:spChg chg="add del">
          <ac:chgData name="Jingjing Ruan" userId="912ae139-ae64-4906-83ab-14332fd50576" providerId="ADAL" clId="{81E95E82-69F2-4E5A-BC26-C347FC42DAE6}" dt="2025-03-02T09:24:46.668" v="418" actId="26606"/>
          <ac:spMkLst>
            <pc:docMk/>
            <pc:sldMk cId="3794364584" sldId="699"/>
            <ac:spMk id="3" creationId="{DDC06B91-891F-7E85-7F53-F64CE124D23F}"/>
          </ac:spMkLst>
        </pc:spChg>
        <pc:picChg chg="add mod">
          <ac:chgData name="Jingjing Ruan" userId="912ae139-ae64-4906-83ab-14332fd50576" providerId="ADAL" clId="{81E95E82-69F2-4E5A-BC26-C347FC42DAE6}" dt="2025-03-02T09:24:46.668" v="418" actId="26606"/>
          <ac:picMkLst>
            <pc:docMk/>
            <pc:sldMk cId="3794364584" sldId="699"/>
            <ac:picMk id="5" creationId="{2A806A41-EF84-4173-96E5-09E616539573}"/>
          </ac:picMkLst>
        </pc:picChg>
      </pc:sldChg>
      <pc:sldChg chg="new del">
        <pc:chgData name="Jingjing Ruan" userId="912ae139-ae64-4906-83ab-14332fd50576" providerId="ADAL" clId="{81E95E82-69F2-4E5A-BC26-C347FC42DAE6}" dt="2025-03-02T09:20:43.238" v="351" actId="47"/>
        <pc:sldMkLst>
          <pc:docMk/>
          <pc:sldMk cId="3906781852" sldId="699"/>
        </pc:sldMkLst>
      </pc:sldChg>
    </pc:docChg>
  </pc:docChgLst>
  <pc:docChgLst>
    <pc:chgData name="Jingjing Ruan" userId="S::j.ruan@uwtsd.ac.uk::912ae139-ae64-4906-83ab-14332fd50576" providerId="AD" clId="Web-{23E794CF-F220-2087-D6A2-EB61A4DB3572}"/>
    <pc:docChg chg="modSld">
      <pc:chgData name="Jingjing Ruan" userId="S::j.ruan@uwtsd.ac.uk::912ae139-ae64-4906-83ab-14332fd50576" providerId="AD" clId="Web-{23E794CF-F220-2087-D6A2-EB61A4DB3572}" dt="2025-02-03T17:02:45.381" v="5" actId="20577"/>
      <pc:docMkLst>
        <pc:docMk/>
      </pc:docMkLst>
      <pc:sldChg chg="modSp">
        <pc:chgData name="Jingjing Ruan" userId="S::j.ruan@uwtsd.ac.uk::912ae139-ae64-4906-83ab-14332fd50576" providerId="AD" clId="Web-{23E794CF-F220-2087-D6A2-EB61A4DB3572}" dt="2025-02-03T17:02:45.381" v="5" actId="20577"/>
        <pc:sldMkLst>
          <pc:docMk/>
          <pc:sldMk cId="3121024174" sldId="688"/>
        </pc:sldMkLst>
      </pc:sldChg>
    </pc:docChg>
  </pc:docChgLst>
  <pc:docChgLst>
    <pc:chgData name="Jingjing Ruan" userId="S::j.ruan@uwtsd.ac.uk::912ae139-ae64-4906-83ab-14332fd50576" providerId="AD" clId="Web-{EC20F3D2-A912-F514-F431-F3BB6CB53689}"/>
    <pc:docChg chg="modSld">
      <pc:chgData name="Jingjing Ruan" userId="S::j.ruan@uwtsd.ac.uk::912ae139-ae64-4906-83ab-14332fd50576" providerId="AD" clId="Web-{EC20F3D2-A912-F514-F431-F3BB6CB53689}" dt="2025-02-04T12:23:38.103" v="6" actId="20577"/>
      <pc:docMkLst>
        <pc:docMk/>
      </pc:docMkLst>
      <pc:sldChg chg="modSp">
        <pc:chgData name="Jingjing Ruan" userId="S::j.ruan@uwtsd.ac.uk::912ae139-ae64-4906-83ab-14332fd50576" providerId="AD" clId="Web-{EC20F3D2-A912-F514-F431-F3BB6CB53689}" dt="2025-02-04T12:23:38.103" v="6" actId="20577"/>
        <pc:sldMkLst>
          <pc:docMk/>
          <pc:sldMk cId="1586543892" sldId="600"/>
        </pc:sldMkLst>
      </pc:sldChg>
    </pc:docChg>
  </pc:docChgLst>
  <pc:docChgLst>
    <pc:chgData name="Jingjing Ruan" userId="S::j.ruan@uwtsd.ac.uk::912ae139-ae64-4906-83ab-14332fd50576" providerId="AD" clId="Web-{13A4DB5E-2903-01AE-789E-38BA75783E2E}"/>
    <pc:docChg chg="modSld">
      <pc:chgData name="Jingjing Ruan" userId="S::j.ruan@uwtsd.ac.uk::912ae139-ae64-4906-83ab-14332fd50576" providerId="AD" clId="Web-{13A4DB5E-2903-01AE-789E-38BA75783E2E}" dt="2025-02-11T12:11:11.806" v="0" actId="20577"/>
      <pc:docMkLst>
        <pc:docMk/>
      </pc:docMkLst>
      <pc:sldChg chg="modSp">
        <pc:chgData name="Jingjing Ruan" userId="S::j.ruan@uwtsd.ac.uk::912ae139-ae64-4906-83ab-14332fd50576" providerId="AD" clId="Web-{13A4DB5E-2903-01AE-789E-38BA75783E2E}" dt="2025-02-11T12:11:11.806" v="0" actId="20577"/>
        <pc:sldMkLst>
          <pc:docMk/>
          <pc:sldMk cId="1099123915" sldId="567"/>
        </pc:sldMkLst>
      </pc:sldChg>
    </pc:docChg>
  </pc:docChgLst>
  <pc:docChgLst>
    <pc:chgData name="Jingjing Ruan" userId="912ae139-ae64-4906-83ab-14332fd50576" providerId="ADAL" clId="{BB78D5D9-5BCD-427B-949F-407506E66C89}"/>
    <pc:docChg chg="undo custSel addSld delSld modSld sldOrd delMainMaster">
      <pc:chgData name="Jingjing Ruan" userId="912ae139-ae64-4906-83ab-14332fd50576" providerId="ADAL" clId="{BB78D5D9-5BCD-427B-949F-407506E66C89}" dt="2025-02-03T21:24:21.108" v="3377" actId="404"/>
      <pc:docMkLst>
        <pc:docMk/>
      </pc:docMkLst>
      <pc:sldChg chg="new del">
        <pc:chgData name="Jingjing Ruan" userId="912ae139-ae64-4906-83ab-14332fd50576" providerId="ADAL" clId="{BB78D5D9-5BCD-427B-949F-407506E66C89}" dt="2025-01-17T13:07:52.508" v="9" actId="47"/>
        <pc:sldMkLst>
          <pc:docMk/>
          <pc:sldMk cId="2902597420" sldId="256"/>
        </pc:sldMkLst>
      </pc:sldChg>
      <pc:sldChg chg="delSp modSp add del mod setBg modNotesTx">
        <pc:chgData name="Jingjing Ruan" userId="912ae139-ae64-4906-83ab-14332fd50576" providerId="ADAL" clId="{BB78D5D9-5BCD-427B-949F-407506E66C89}" dt="2025-02-03T17:33:39.003" v="3068" actId="20577"/>
        <pc:sldMkLst>
          <pc:docMk/>
          <pc:sldMk cId="0" sldId="258"/>
        </pc:sldMkLst>
      </pc:sldChg>
      <pc:sldChg chg="modSp add del mod ord modNotesTx">
        <pc:chgData name="Jingjing Ruan" userId="912ae139-ae64-4906-83ab-14332fd50576" providerId="ADAL" clId="{BB78D5D9-5BCD-427B-949F-407506E66C89}" dt="2025-02-02T11:54:20.086" v="1601" actId="14100"/>
        <pc:sldMkLst>
          <pc:docMk/>
          <pc:sldMk cId="1916522592" sldId="262"/>
        </pc:sldMkLst>
      </pc:sldChg>
      <pc:sldChg chg="add">
        <pc:chgData name="Jingjing Ruan" userId="912ae139-ae64-4906-83ab-14332fd50576" providerId="ADAL" clId="{BB78D5D9-5BCD-427B-949F-407506E66C89}" dt="2025-01-31T23:37:02.713" v="13"/>
        <pc:sldMkLst>
          <pc:docMk/>
          <pc:sldMk cId="1743118846" sldId="263"/>
        </pc:sldMkLst>
      </pc:sldChg>
      <pc:sldChg chg="modSp add del mod modNotesTx">
        <pc:chgData name="Jingjing Ruan" userId="912ae139-ae64-4906-83ab-14332fd50576" providerId="ADAL" clId="{BB78D5D9-5BCD-427B-949F-407506E66C89}" dt="2025-02-02T12:10:19.981" v="1956" actId="20577"/>
        <pc:sldMkLst>
          <pc:docMk/>
          <pc:sldMk cId="2808405056" sldId="337"/>
        </pc:sldMkLst>
        <pc:spChg chg="mod">
          <ac:chgData name="Jingjing Ruan" userId="912ae139-ae64-4906-83ab-14332fd50576" providerId="ADAL" clId="{BB78D5D9-5BCD-427B-949F-407506E66C89}" dt="2025-02-02T11:18:32.934" v="177" actId="313"/>
          <ac:spMkLst>
            <pc:docMk/>
            <pc:sldMk cId="2808405056" sldId="337"/>
            <ac:spMk id="2" creationId="{8E2739D1-F05B-6085-4DC6-3E5EC76587CB}"/>
          </ac:spMkLst>
        </pc:spChg>
        <pc:spChg chg="mod">
          <ac:chgData name="Jingjing Ruan" userId="912ae139-ae64-4906-83ab-14332fd50576" providerId="ADAL" clId="{BB78D5D9-5BCD-427B-949F-407506E66C89}" dt="2025-02-02T11:47:01.237" v="1348" actId="20577"/>
          <ac:spMkLst>
            <pc:docMk/>
            <pc:sldMk cId="2808405056" sldId="337"/>
            <ac:spMk id="3" creationId="{AEBBECDD-465A-8198-BD10-EEB03F714D07}"/>
          </ac:spMkLst>
        </pc:spChg>
      </pc:sldChg>
      <pc:sldChg chg="delSp modSp add del mod">
        <pc:chgData name="Jingjing Ruan" userId="912ae139-ae64-4906-83ab-14332fd50576" providerId="ADAL" clId="{BB78D5D9-5BCD-427B-949F-407506E66C89}" dt="2025-02-02T11:15:43.502" v="74" actId="47"/>
        <pc:sldMkLst>
          <pc:docMk/>
          <pc:sldMk cId="2622821277" sldId="529"/>
        </pc:sldMkLst>
      </pc:sldChg>
      <pc:sldChg chg="addSp delSp modSp add del mod ord setBg delDesignElem modNotesTx">
        <pc:chgData name="Jingjing Ruan" userId="912ae139-ae64-4906-83ab-14332fd50576" providerId="ADAL" clId="{BB78D5D9-5BCD-427B-949F-407506E66C89}" dt="2025-02-02T11:48:10.260" v="1370" actId="27636"/>
        <pc:sldMkLst>
          <pc:docMk/>
          <pc:sldMk cId="1325389624" sldId="530"/>
        </pc:sldMkLst>
        <pc:spChg chg="mod">
          <ac:chgData name="Jingjing Ruan" userId="912ae139-ae64-4906-83ab-14332fd50576" providerId="ADAL" clId="{BB78D5D9-5BCD-427B-949F-407506E66C89}" dt="2025-02-02T11:48:10.260" v="1370" actId="27636"/>
          <ac:spMkLst>
            <pc:docMk/>
            <pc:sldMk cId="1325389624" sldId="530"/>
            <ac:spMk id="2" creationId="{00000000-0000-0000-0000-000000000000}"/>
          </ac:spMkLst>
        </pc:spChg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1325389624" sldId="530"/>
            <ac:spMk id="20" creationId="{BACC6370-2D7E-4714-9D71-7542949D7D5D}"/>
          </ac:spMkLst>
        </pc:spChg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1325389624" sldId="530"/>
            <ac:spMk id="21" creationId="{F68B3F68-107C-434F-AA38-110D5EA91B85}"/>
          </ac:spMkLst>
        </pc:spChg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1325389624" sldId="530"/>
            <ac:spMk id="22" creationId="{AAD0DBB9-1A4B-4391-81D4-CB19F9AB918A}"/>
          </ac:spMkLst>
        </pc:spChg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1325389624" sldId="530"/>
            <ac:spMk id="23" creationId="{063BBA22-50EA-4C4D-BE05-F1CE4E63AA56}"/>
          </ac:spMkLst>
        </pc:spChg>
        <pc:graphicFrameChg chg="mod">
          <ac:chgData name="Jingjing Ruan" userId="912ae139-ae64-4906-83ab-14332fd50576" providerId="ADAL" clId="{BB78D5D9-5BCD-427B-949F-407506E66C89}" dt="2025-02-02T11:47:52.504" v="1359" actId="13926"/>
          <ac:graphicFrameMkLst>
            <pc:docMk/>
            <pc:sldMk cId="1325389624" sldId="530"/>
            <ac:graphicFrameMk id="3" creationId="{71C63592-1511-52CE-EFE7-EDF85BC773C0}"/>
          </ac:graphicFrameMkLst>
        </pc:graphicFrameChg>
      </pc:sldChg>
      <pc:sldChg chg="addSp modSp add del mod ord modNotesTx">
        <pc:chgData name="Jingjing Ruan" userId="912ae139-ae64-4906-83ab-14332fd50576" providerId="ADAL" clId="{BB78D5D9-5BCD-427B-949F-407506E66C89}" dt="2025-02-02T11:47:20.387" v="1355" actId="20577"/>
        <pc:sldMkLst>
          <pc:docMk/>
          <pc:sldMk cId="2485294544" sldId="531"/>
        </pc:sldMkLst>
      </pc:sldChg>
      <pc:sldChg chg="add del">
        <pc:chgData name="Jingjing Ruan" userId="912ae139-ae64-4906-83ab-14332fd50576" providerId="ADAL" clId="{BB78D5D9-5BCD-427B-949F-407506E66C89}" dt="2025-02-02T11:15:59.126" v="75" actId="47"/>
        <pc:sldMkLst>
          <pc:docMk/>
          <pc:sldMk cId="4253882138" sldId="537"/>
        </pc:sldMkLst>
      </pc:sldChg>
      <pc:sldChg chg="add del">
        <pc:chgData name="Jingjing Ruan" userId="912ae139-ae64-4906-83ab-14332fd50576" providerId="ADAL" clId="{BB78D5D9-5BCD-427B-949F-407506E66C89}" dt="2025-02-02T12:23:09.751" v="2354"/>
        <pc:sldMkLst>
          <pc:docMk/>
          <pc:sldMk cId="2030143382" sldId="538"/>
        </pc:sldMkLst>
      </pc:sldChg>
      <pc:sldChg chg="addSp delSp add del setBg delDesignElem">
        <pc:chgData name="Jingjing Ruan" userId="912ae139-ae64-4906-83ab-14332fd50576" providerId="ADAL" clId="{BB78D5D9-5BCD-427B-949F-407506E66C89}" dt="2025-02-02T11:35:35.339" v="809" actId="47"/>
        <pc:sldMkLst>
          <pc:docMk/>
          <pc:sldMk cId="3392525949" sldId="558"/>
        </pc:sldMkLst>
      </pc:sldChg>
      <pc:sldChg chg="addSp delSp add del setBg delDesignElem modNotesTx">
        <pc:chgData name="Jingjing Ruan" userId="912ae139-ae64-4906-83ab-14332fd50576" providerId="ADAL" clId="{BB78D5D9-5BCD-427B-949F-407506E66C89}" dt="2025-02-02T11:23:45.967" v="374" actId="20577"/>
        <pc:sldMkLst>
          <pc:docMk/>
          <pc:sldMk cId="3617411551" sldId="559"/>
        </pc:sldMkLst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3617411551" sldId="559"/>
            <ac:spMk id="7175" creationId="{F0A604E4-7307-451C-93BE-F1F7E1BF3BF8}"/>
          </ac:spMkLst>
        </pc:spChg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3617411551" sldId="559"/>
            <ac:spMk id="7177" creationId="{F7F3A0AA-35E5-4085-942B-737839030604}"/>
          </ac:spMkLst>
        </pc:spChg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3617411551" sldId="559"/>
            <ac:spMk id="7179" creationId="{402F5C38-C747-4173-ABBF-656E39E82130}"/>
          </ac:spMkLst>
        </pc:spChg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3617411551" sldId="559"/>
            <ac:spMk id="7181" creationId="{E37EECFC-A684-4391-AE85-4CDAF5565F61}"/>
          </ac:spMkLst>
        </pc:spChg>
      </pc:sldChg>
      <pc:sldChg chg="addSp delSp modSp add del mod setBg delDesignElem">
        <pc:chgData name="Jingjing Ruan" userId="912ae139-ae64-4906-83ab-14332fd50576" providerId="ADAL" clId="{BB78D5D9-5BCD-427B-949F-407506E66C89}" dt="2025-02-02T11:28:32.376" v="496" actId="1076"/>
        <pc:sldMkLst>
          <pc:docMk/>
          <pc:sldMk cId="1486145121" sldId="560"/>
        </pc:sldMkLst>
        <pc:spChg chg="mod">
          <ac:chgData name="Jingjing Ruan" userId="912ae139-ae64-4906-83ab-14332fd50576" providerId="ADAL" clId="{BB78D5D9-5BCD-427B-949F-407506E66C89}" dt="2025-02-02T11:28:32.376" v="496" actId="1076"/>
          <ac:spMkLst>
            <pc:docMk/>
            <pc:sldMk cId="1486145121" sldId="560"/>
            <ac:spMk id="2" creationId="{E5AEBF75-3D56-1960-9E60-9A9DE618DF6E}"/>
          </ac:spMkLst>
        </pc:spChg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1486145121" sldId="560"/>
            <ac:spMk id="8199" creationId="{A8384FB5-9ADC-4DDC-881B-597D56F5B15D}"/>
          </ac:spMkLst>
        </pc:spChg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1486145121" sldId="560"/>
            <ac:spMk id="8201" creationId="{91E5A9A7-95C6-4F4F-B00E-C82E07FE62EF}"/>
          </ac:spMkLst>
        </pc:spChg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1486145121" sldId="560"/>
            <ac:spMk id="8203" creationId="{D07DD2DE-F619-49DD-B5E7-03A290FF4ED1}"/>
          </ac:spMkLst>
        </pc:spChg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1486145121" sldId="560"/>
            <ac:spMk id="8205" creationId="{85149191-5F60-4A28-AAFF-039F96B0F3EC}"/>
          </ac:spMkLst>
        </pc:spChg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1486145121" sldId="560"/>
            <ac:spMk id="8207" creationId="{F8260ED5-17F7-4158-B241-D51DD4CF1B7E}"/>
          </ac:spMkLst>
        </pc:spChg>
        <pc:picChg chg="mod">
          <ac:chgData name="Jingjing Ruan" userId="912ae139-ae64-4906-83ab-14332fd50576" providerId="ADAL" clId="{BB78D5D9-5BCD-427B-949F-407506E66C89}" dt="2025-02-02T11:22:17.351" v="334" actId="1076"/>
          <ac:picMkLst>
            <pc:docMk/>
            <pc:sldMk cId="1486145121" sldId="560"/>
            <ac:picMk id="8194" creationId="{5814A02F-53AB-B31F-AC42-76E0CA78F04B}"/>
          </ac:picMkLst>
        </pc:picChg>
      </pc:sldChg>
      <pc:sldChg chg="addSp delSp modSp add del mod setBg delDesignElem">
        <pc:chgData name="Jingjing Ruan" userId="912ae139-ae64-4906-83ab-14332fd50576" providerId="ADAL" clId="{BB78D5D9-5BCD-427B-949F-407506E66C89}" dt="2025-02-02T11:35:02.789" v="808" actId="20577"/>
        <pc:sldMkLst>
          <pc:docMk/>
          <pc:sldMk cId="2400730561" sldId="561"/>
        </pc:sldMkLst>
        <pc:spChg chg="mod">
          <ac:chgData name="Jingjing Ruan" userId="912ae139-ae64-4906-83ab-14332fd50576" providerId="ADAL" clId="{BB78D5D9-5BCD-427B-949F-407506E66C89}" dt="2025-02-02T11:28:37.405" v="501" actId="20577"/>
          <ac:spMkLst>
            <pc:docMk/>
            <pc:sldMk cId="2400730561" sldId="561"/>
            <ac:spMk id="2" creationId="{A349581B-FD99-326B-21DF-9C47D2949B41}"/>
          </ac:spMkLst>
        </pc:spChg>
        <pc:spChg chg="add del">
          <ac:chgData name="Jingjing Ruan" userId="912ae139-ae64-4906-83ab-14332fd50576" providerId="ADAL" clId="{BB78D5D9-5BCD-427B-949F-407506E66C89}" dt="2025-01-17T13:07:49.674" v="7"/>
          <ac:spMkLst>
            <pc:docMk/>
            <pc:sldMk cId="2400730561" sldId="561"/>
            <ac:spMk id="10" creationId="{B50AB553-2A96-4A92-96F2-93548E096954}"/>
          </ac:spMkLst>
        </pc:spChg>
        <pc:graphicFrameChg chg="mod modGraphic">
          <ac:chgData name="Jingjing Ruan" userId="912ae139-ae64-4906-83ab-14332fd50576" providerId="ADAL" clId="{BB78D5D9-5BCD-427B-949F-407506E66C89}" dt="2025-02-02T11:35:02.789" v="808" actId="20577"/>
          <ac:graphicFrameMkLst>
            <pc:docMk/>
            <pc:sldMk cId="2400730561" sldId="561"/>
            <ac:graphicFrameMk id="5" creationId="{7A151B85-9FA7-0818-384D-E74D6C3B0F0C}"/>
          </ac:graphicFrameMkLst>
        </pc:graphicFrameChg>
      </pc:sldChg>
      <pc:sldChg chg="add del">
        <pc:chgData name="Jingjing Ruan" userId="912ae139-ae64-4906-83ab-14332fd50576" providerId="ADAL" clId="{BB78D5D9-5BCD-427B-949F-407506E66C89}" dt="2025-02-02T12:12:42.527" v="2063"/>
        <pc:sldMkLst>
          <pc:docMk/>
          <pc:sldMk cId="1099123915" sldId="567"/>
        </pc:sldMkLst>
      </pc:sldChg>
      <pc:sldChg chg="modSp add del mod">
        <pc:chgData name="Jingjing Ruan" userId="912ae139-ae64-4906-83ab-14332fd50576" providerId="ADAL" clId="{BB78D5D9-5BCD-427B-949F-407506E66C89}" dt="2025-02-02T12:13:05.683" v="2073" actId="404"/>
        <pc:sldMkLst>
          <pc:docMk/>
          <pc:sldMk cId="2832648814" sldId="569"/>
        </pc:sldMkLst>
      </pc:sldChg>
      <pc:sldChg chg="add del">
        <pc:chgData name="Jingjing Ruan" userId="912ae139-ae64-4906-83ab-14332fd50576" providerId="ADAL" clId="{BB78D5D9-5BCD-427B-949F-407506E66C89}" dt="2025-02-02T12:12:42.527" v="2063"/>
        <pc:sldMkLst>
          <pc:docMk/>
          <pc:sldMk cId="2668008238" sldId="571"/>
        </pc:sldMkLst>
      </pc:sldChg>
      <pc:sldChg chg="addSp modSp add mod setBg">
        <pc:chgData name="Jingjing Ruan" userId="912ae139-ae64-4906-83ab-14332fd50576" providerId="ADAL" clId="{BB78D5D9-5BCD-427B-949F-407506E66C89}" dt="2025-02-02T12:20:27.811" v="2220" actId="20577"/>
        <pc:sldMkLst>
          <pc:docMk/>
          <pc:sldMk cId="2313802660" sldId="582"/>
        </pc:sldMkLst>
      </pc:sldChg>
      <pc:sldChg chg="modSp add del mod modNotesTx">
        <pc:chgData name="Jingjing Ruan" userId="912ae139-ae64-4906-83ab-14332fd50576" providerId="ADAL" clId="{BB78D5D9-5BCD-427B-949F-407506E66C89}" dt="2025-02-02T12:22:37.984" v="2351" actId="20577"/>
        <pc:sldMkLst>
          <pc:docMk/>
          <pc:sldMk cId="1254851562" sldId="586"/>
        </pc:sldMkLst>
      </pc:sldChg>
      <pc:sldChg chg="add del modNotesTx">
        <pc:chgData name="Jingjing Ruan" userId="912ae139-ae64-4906-83ab-14332fd50576" providerId="ADAL" clId="{BB78D5D9-5BCD-427B-949F-407506E66C89}" dt="2025-02-03T17:23:08.452" v="2856" actId="20577"/>
        <pc:sldMkLst>
          <pc:docMk/>
          <pc:sldMk cId="1935112854" sldId="587"/>
        </pc:sldMkLst>
      </pc:sldChg>
      <pc:sldChg chg="delSp modSp add del mod">
        <pc:chgData name="Jingjing Ruan" userId="912ae139-ae64-4906-83ab-14332fd50576" providerId="ADAL" clId="{BB78D5D9-5BCD-427B-949F-407506E66C89}" dt="2025-02-02T12:06:55.923" v="1940" actId="47"/>
        <pc:sldMkLst>
          <pc:docMk/>
          <pc:sldMk cId="3710578716" sldId="588"/>
        </pc:sldMkLst>
      </pc:sldChg>
      <pc:sldChg chg="add del modNotesTx">
        <pc:chgData name="Jingjing Ruan" userId="912ae139-ae64-4906-83ab-14332fd50576" providerId="ADAL" clId="{BB78D5D9-5BCD-427B-949F-407506E66C89}" dt="2025-02-02T12:09:32.144" v="1954" actId="20577"/>
        <pc:sldMkLst>
          <pc:docMk/>
          <pc:sldMk cId="3312901619" sldId="589"/>
        </pc:sldMkLst>
      </pc:sldChg>
      <pc:sldChg chg="modSp add del mod ord modNotesTx">
        <pc:chgData name="Jingjing Ruan" userId="912ae139-ae64-4906-83ab-14332fd50576" providerId="ADAL" clId="{BB78D5D9-5BCD-427B-949F-407506E66C89}" dt="2025-02-02T12:12:03.466" v="2058" actId="20577"/>
        <pc:sldMkLst>
          <pc:docMk/>
          <pc:sldMk cId="2464994579" sldId="591"/>
        </pc:sldMkLst>
        <pc:spChg chg="mod">
          <ac:chgData name="Jingjing Ruan" userId="912ae139-ae64-4906-83ab-14332fd50576" providerId="ADAL" clId="{BB78D5D9-5BCD-427B-949F-407506E66C89}" dt="2025-02-02T12:11:10.953" v="1965" actId="14100"/>
          <ac:spMkLst>
            <pc:docMk/>
            <pc:sldMk cId="2464994579" sldId="591"/>
            <ac:spMk id="5" creationId="{CF9A8702-9C1E-A615-F217-1292BC73391D}"/>
          </ac:spMkLst>
        </pc:spChg>
        <pc:picChg chg="mod">
          <ac:chgData name="Jingjing Ruan" userId="912ae139-ae64-4906-83ab-14332fd50576" providerId="ADAL" clId="{BB78D5D9-5BCD-427B-949F-407506E66C89}" dt="2025-02-02T12:10:40.431" v="1962" actId="1076"/>
          <ac:picMkLst>
            <pc:docMk/>
            <pc:sldMk cId="2464994579" sldId="591"/>
            <ac:picMk id="4" creationId="{FD20C4CC-1D43-5D38-1FA7-68749668DF83}"/>
          </ac:picMkLst>
        </pc:picChg>
      </pc:sldChg>
      <pc:sldChg chg="modSp add del mod modNotesTx">
        <pc:chgData name="Jingjing Ruan" userId="912ae139-ae64-4906-83ab-14332fd50576" providerId="ADAL" clId="{BB78D5D9-5BCD-427B-949F-407506E66C89}" dt="2025-02-02T12:18:08.880" v="2176" actId="20577"/>
        <pc:sldMkLst>
          <pc:docMk/>
          <pc:sldMk cId="1586543892" sldId="600"/>
        </pc:sldMkLst>
      </pc:sldChg>
      <pc:sldChg chg="modSp add del mod modNotesTx">
        <pc:chgData name="Jingjing Ruan" userId="912ae139-ae64-4906-83ab-14332fd50576" providerId="ADAL" clId="{BB78D5D9-5BCD-427B-949F-407506E66C89}" dt="2025-02-02T12:25:08.502" v="2485" actId="20577"/>
        <pc:sldMkLst>
          <pc:docMk/>
          <pc:sldMk cId="2970454906" sldId="602"/>
        </pc:sldMkLst>
      </pc:sldChg>
      <pc:sldChg chg="addSp delSp modSp add del mod ord setBg delDesignElem">
        <pc:chgData name="Jingjing Ruan" userId="912ae139-ae64-4906-83ab-14332fd50576" providerId="ADAL" clId="{BB78D5D9-5BCD-427B-949F-407506E66C89}" dt="2025-02-02T11:49:10.811" v="1407" actId="20577"/>
        <pc:sldMkLst>
          <pc:docMk/>
          <pc:sldMk cId="1343185916" sldId="680"/>
        </pc:sldMkLst>
        <pc:spChg chg="mod">
          <ac:chgData name="Jingjing Ruan" userId="912ae139-ae64-4906-83ab-14332fd50576" providerId="ADAL" clId="{BB78D5D9-5BCD-427B-949F-407506E66C89}" dt="2025-02-02T11:49:10.811" v="1407" actId="20577"/>
          <ac:spMkLst>
            <pc:docMk/>
            <pc:sldMk cId="1343185916" sldId="680"/>
            <ac:spMk id="2" creationId="{791FD76F-CE75-D3E7-C3A8-CF2BA2AA9B74}"/>
          </ac:spMkLst>
        </pc:spChg>
        <pc:spChg chg="add del">
          <ac:chgData name="Jingjing Ruan" userId="912ae139-ae64-4906-83ab-14332fd50576" providerId="ADAL" clId="{BB78D5D9-5BCD-427B-949F-407506E66C89}" dt="2025-02-02T11:14:05.862" v="49"/>
          <ac:spMkLst>
            <pc:docMk/>
            <pc:sldMk cId="1343185916" sldId="680"/>
            <ac:spMk id="21" creationId="{AE2B703B-46F9-481A-A605-82E2A828C4FA}"/>
          </ac:spMkLst>
        </pc:spChg>
        <pc:spChg chg="add del">
          <ac:chgData name="Jingjing Ruan" userId="912ae139-ae64-4906-83ab-14332fd50576" providerId="ADAL" clId="{BB78D5D9-5BCD-427B-949F-407506E66C89}" dt="2025-02-02T11:14:05.862" v="49"/>
          <ac:spMkLst>
            <pc:docMk/>
            <pc:sldMk cId="1343185916" sldId="680"/>
            <ac:spMk id="23" creationId="{F13BE4D7-0C3D-4906-B230-A1C5B4665CCF}"/>
          </ac:spMkLst>
        </pc:spChg>
      </pc:sldChg>
      <pc:sldChg chg="addSp delSp modSp new mod ord setBg">
        <pc:chgData name="Jingjing Ruan" userId="912ae139-ae64-4906-83ab-14332fd50576" providerId="ADAL" clId="{BB78D5D9-5BCD-427B-949F-407506E66C89}" dt="2025-02-02T11:57:50.262" v="1737" actId="13926"/>
        <pc:sldMkLst>
          <pc:docMk/>
          <pc:sldMk cId="1848845264" sldId="681"/>
        </pc:sldMkLst>
      </pc:sldChg>
      <pc:sldChg chg="addSp modSp new mod ord setBg modNotesTx">
        <pc:chgData name="Jingjing Ruan" userId="912ae139-ae64-4906-83ab-14332fd50576" providerId="ADAL" clId="{BB78D5D9-5BCD-427B-949F-407506E66C89}" dt="2025-02-02T12:20:32.157" v="2221" actId="113"/>
        <pc:sldMkLst>
          <pc:docMk/>
          <pc:sldMk cId="1882432664" sldId="682"/>
        </pc:sldMkLst>
      </pc:sldChg>
      <pc:sldChg chg="addSp delSp modSp add mod modNotesTx">
        <pc:chgData name="Jingjing Ruan" userId="912ae139-ae64-4906-83ab-14332fd50576" providerId="ADAL" clId="{BB78D5D9-5BCD-427B-949F-407506E66C89}" dt="2025-02-02T11:46:05.138" v="1283" actId="1076"/>
        <pc:sldMkLst>
          <pc:docMk/>
          <pc:sldMk cId="1918963633" sldId="687"/>
        </pc:sldMkLst>
      </pc:sldChg>
      <pc:sldChg chg="addSp delSp modSp new mod ord setBg modNotesTx">
        <pc:chgData name="Jingjing Ruan" userId="912ae139-ae64-4906-83ab-14332fd50576" providerId="ADAL" clId="{BB78D5D9-5BCD-427B-949F-407506E66C89}" dt="2025-02-03T17:20:55.543" v="2744" actId="13926"/>
        <pc:sldMkLst>
          <pc:docMk/>
          <pc:sldMk cId="3121024174" sldId="688"/>
        </pc:sldMkLst>
      </pc:sldChg>
      <pc:sldChg chg="addSp delSp modSp new mod setBg">
        <pc:chgData name="Jingjing Ruan" userId="912ae139-ae64-4906-83ab-14332fd50576" providerId="ADAL" clId="{BB78D5D9-5BCD-427B-949F-407506E66C89}" dt="2025-02-02T12:16:51.080" v="2138" actId="403"/>
        <pc:sldMkLst>
          <pc:docMk/>
          <pc:sldMk cId="681845552" sldId="689"/>
        </pc:sldMkLst>
      </pc:sldChg>
      <pc:sldChg chg="addSp delSp modSp new mod ord">
        <pc:chgData name="Jingjing Ruan" userId="912ae139-ae64-4906-83ab-14332fd50576" providerId="ADAL" clId="{BB78D5D9-5BCD-427B-949F-407506E66C89}" dt="2025-02-02T12:06:54.044" v="1939" actId="14100"/>
        <pc:sldMkLst>
          <pc:docMk/>
          <pc:sldMk cId="3358428139" sldId="690"/>
        </pc:sldMkLst>
        <pc:spChg chg="add mod">
          <ac:chgData name="Jingjing Ruan" userId="912ae139-ae64-4906-83ab-14332fd50576" providerId="ADAL" clId="{BB78D5D9-5BCD-427B-949F-407506E66C89}" dt="2025-02-02T12:06:50.924" v="1938" actId="1076"/>
          <ac:spMkLst>
            <pc:docMk/>
            <pc:sldMk cId="3358428139" sldId="690"/>
            <ac:spMk id="5" creationId="{C907B517-6F29-75B2-DF17-92646500551D}"/>
          </ac:spMkLst>
        </pc:spChg>
        <pc:picChg chg="add mod">
          <ac:chgData name="Jingjing Ruan" userId="912ae139-ae64-4906-83ab-14332fd50576" providerId="ADAL" clId="{BB78D5D9-5BCD-427B-949F-407506E66C89}" dt="2025-02-02T12:06:10.092" v="1918" actId="1076"/>
          <ac:picMkLst>
            <pc:docMk/>
            <pc:sldMk cId="3358428139" sldId="690"/>
            <ac:picMk id="4" creationId="{7F9B4B7A-CA42-7DB1-B7AC-2F187549D237}"/>
          </ac:picMkLst>
        </pc:picChg>
        <pc:cxnChg chg="add mod">
          <ac:chgData name="Jingjing Ruan" userId="912ae139-ae64-4906-83ab-14332fd50576" providerId="ADAL" clId="{BB78D5D9-5BCD-427B-949F-407506E66C89}" dt="2025-02-02T12:06:54.044" v="1939" actId="14100"/>
          <ac:cxnSpMkLst>
            <pc:docMk/>
            <pc:sldMk cId="3358428139" sldId="690"/>
            <ac:cxnSpMk id="6" creationId="{403C4E4D-1A96-29A3-FD47-06F2138023E9}"/>
          </ac:cxnSpMkLst>
        </pc:cxnChg>
      </pc:sldChg>
      <pc:sldChg chg="addSp delSp modSp new mod setBg modNotesTx">
        <pc:chgData name="Jingjing Ruan" userId="912ae139-ae64-4906-83ab-14332fd50576" providerId="ADAL" clId="{BB78D5D9-5BCD-427B-949F-407506E66C89}" dt="2025-02-03T21:00:38.868" v="3115" actId="1076"/>
        <pc:sldMkLst>
          <pc:docMk/>
          <pc:sldMk cId="2654233476" sldId="691"/>
        </pc:sldMkLst>
      </pc:sldChg>
      <pc:sldChg chg="addSp delSp modSp new mod setBg modNotesTx">
        <pc:chgData name="Jingjing Ruan" userId="912ae139-ae64-4906-83ab-14332fd50576" providerId="ADAL" clId="{BB78D5D9-5BCD-427B-949F-407506E66C89}" dt="2025-02-03T17:34:02.047" v="3070" actId="1076"/>
        <pc:sldMkLst>
          <pc:docMk/>
          <pc:sldMk cId="2787582306" sldId="692"/>
        </pc:sldMkLst>
        <pc:spChg chg="add mod">
          <ac:chgData name="Jingjing Ruan" userId="912ae139-ae64-4906-83ab-14332fd50576" providerId="ADAL" clId="{BB78D5D9-5BCD-427B-949F-407506E66C89}" dt="2025-02-03T17:34:02.047" v="3070" actId="1076"/>
          <ac:spMkLst>
            <pc:docMk/>
            <pc:sldMk cId="2787582306" sldId="692"/>
            <ac:spMk id="8" creationId="{278CAC26-7423-D6B6-3381-C835CBF5F1B0}"/>
          </ac:spMkLst>
        </pc:spChg>
        <pc:spChg chg="add">
          <ac:chgData name="Jingjing Ruan" userId="912ae139-ae64-4906-83ab-14332fd50576" providerId="ADAL" clId="{BB78D5D9-5BCD-427B-949F-407506E66C89}" dt="2025-02-03T17:18:52.604" v="2582" actId="26606"/>
          <ac:spMkLst>
            <pc:docMk/>
            <pc:sldMk cId="2787582306" sldId="692"/>
            <ac:spMk id="22" creationId="{A9F529C3-C941-49FD-8C67-82F134F64BDB}"/>
          </ac:spMkLst>
        </pc:spChg>
        <pc:spChg chg="add">
          <ac:chgData name="Jingjing Ruan" userId="912ae139-ae64-4906-83ab-14332fd50576" providerId="ADAL" clId="{BB78D5D9-5BCD-427B-949F-407506E66C89}" dt="2025-02-03T17:18:52.604" v="2582" actId="26606"/>
          <ac:spMkLst>
            <pc:docMk/>
            <pc:sldMk cId="2787582306" sldId="692"/>
            <ac:spMk id="23" creationId="{20586029-32A0-47E5-9AEC-AE3ABA6B94D0}"/>
          </ac:spMkLst>
        </pc:spChg>
        <pc:picChg chg="add mod ord">
          <ac:chgData name="Jingjing Ruan" userId="912ae139-ae64-4906-83ab-14332fd50576" providerId="ADAL" clId="{BB78D5D9-5BCD-427B-949F-407506E66C89}" dt="2025-02-03T17:19:06.327" v="2587" actId="1076"/>
          <ac:picMkLst>
            <pc:docMk/>
            <pc:sldMk cId="2787582306" sldId="692"/>
            <ac:picMk id="5" creationId="{2A806A41-EF84-4173-96E5-09E616539573}"/>
          </ac:picMkLst>
        </pc:picChg>
        <pc:picChg chg="add mod">
          <ac:chgData name="Jingjing Ruan" userId="912ae139-ae64-4906-83ab-14332fd50576" providerId="ADAL" clId="{BB78D5D9-5BCD-427B-949F-407506E66C89}" dt="2025-02-03T17:33:58.037" v="3069" actId="1076"/>
          <ac:picMkLst>
            <pc:docMk/>
            <pc:sldMk cId="2787582306" sldId="692"/>
            <ac:picMk id="7" creationId="{4E81122A-39EB-48D2-70A0-FF6FA80E701E}"/>
          </ac:picMkLst>
        </pc:picChg>
        <pc:cxnChg chg="add">
          <ac:chgData name="Jingjing Ruan" userId="912ae139-ae64-4906-83ab-14332fd50576" providerId="ADAL" clId="{BB78D5D9-5BCD-427B-949F-407506E66C89}" dt="2025-02-03T17:18:52.604" v="2582" actId="26606"/>
          <ac:cxnSpMkLst>
            <pc:docMk/>
            <pc:sldMk cId="2787582306" sldId="692"/>
            <ac:cxnSpMk id="24" creationId="{8C730EAB-A532-4295-A302-FB4B90DB9F5E}"/>
          </ac:cxnSpMkLst>
        </pc:cxnChg>
      </pc:sldChg>
      <pc:sldChg chg="addSp delSp modSp new mod ord setBg modNotesTx">
        <pc:chgData name="Jingjing Ruan" userId="912ae139-ae64-4906-83ab-14332fd50576" providerId="ADAL" clId="{BB78D5D9-5BCD-427B-949F-407506E66C89}" dt="2025-02-03T21:23:41.988" v="3371" actId="403"/>
        <pc:sldMkLst>
          <pc:docMk/>
          <pc:sldMk cId="1415974411" sldId="693"/>
        </pc:sldMkLst>
      </pc:sldChg>
      <pc:sldChg chg="new del">
        <pc:chgData name="Jingjing Ruan" userId="912ae139-ae64-4906-83ab-14332fd50576" providerId="ADAL" clId="{BB78D5D9-5BCD-427B-949F-407506E66C89}" dt="2025-02-03T17:28:15.149" v="2868" actId="47"/>
        <pc:sldMkLst>
          <pc:docMk/>
          <pc:sldMk cId="3050366838" sldId="693"/>
        </pc:sldMkLst>
      </pc:sldChg>
      <pc:sldChg chg="addSp delSp add del setBg delDesignElem">
        <pc:chgData name="Jingjing Ruan" userId="912ae139-ae64-4906-83ab-14332fd50576" providerId="ADAL" clId="{BB78D5D9-5BCD-427B-949F-407506E66C89}" dt="2025-02-03T21:05:12.022" v="3201"/>
        <pc:sldMkLst>
          <pc:docMk/>
          <pc:sldMk cId="762971641" sldId="694"/>
        </pc:sldMkLst>
      </pc:sldChg>
      <pc:sldChg chg="modSp add mod modNotesTx">
        <pc:chgData name="Jingjing Ruan" userId="912ae139-ae64-4906-83ab-14332fd50576" providerId="ADAL" clId="{BB78D5D9-5BCD-427B-949F-407506E66C89}" dt="2025-02-03T21:23:46.707" v="3373" actId="403"/>
        <pc:sldMkLst>
          <pc:docMk/>
          <pc:sldMk cId="2186543708" sldId="694"/>
        </pc:sldMkLst>
      </pc:sldChg>
      <pc:sldChg chg="addSp delSp modSp new mod setBg">
        <pc:chgData name="Jingjing Ruan" userId="912ae139-ae64-4906-83ab-14332fd50576" providerId="ADAL" clId="{BB78D5D9-5BCD-427B-949F-407506E66C89}" dt="2025-02-03T21:24:21.108" v="3377" actId="404"/>
        <pc:sldMkLst>
          <pc:docMk/>
          <pc:sldMk cId="3805947933" sldId="695"/>
        </pc:sldMkLst>
      </pc:sldChg>
      <pc:sldChg chg="addSp delSp modSp new mod setBg">
        <pc:chgData name="Jingjing Ruan" userId="912ae139-ae64-4906-83ab-14332fd50576" providerId="ADAL" clId="{BB78D5D9-5BCD-427B-949F-407506E66C89}" dt="2025-02-03T21:24:14.856" v="3375" actId="404"/>
        <pc:sldMkLst>
          <pc:docMk/>
          <pc:sldMk cId="4267774524" sldId="696"/>
        </pc:sldMkLst>
      </pc:sldChg>
      <pc:sldMasterChg chg="del delSldLayout">
        <pc:chgData name="Jingjing Ruan" userId="912ae139-ae64-4906-83ab-14332fd50576" providerId="ADAL" clId="{BB78D5D9-5BCD-427B-949F-407506E66C89}" dt="2025-01-17T13:07:52.508" v="9" actId="47"/>
        <pc:sldMasterMkLst>
          <pc:docMk/>
          <pc:sldMasterMk cId="2074099203" sldId="2147483648"/>
        </pc:sldMasterMkLst>
        <pc:sldLayoutChg chg="del">
          <pc:chgData name="Jingjing Ruan" userId="912ae139-ae64-4906-83ab-14332fd50576" providerId="ADAL" clId="{BB78D5D9-5BCD-427B-949F-407506E66C89}" dt="2025-01-17T13:07:52.508" v="9" actId="47"/>
          <pc:sldLayoutMkLst>
            <pc:docMk/>
            <pc:sldMasterMk cId="2074099203" sldId="2147483648"/>
            <pc:sldLayoutMk cId="2210697713" sldId="2147483649"/>
          </pc:sldLayoutMkLst>
        </pc:sldLayoutChg>
        <pc:sldLayoutChg chg="del">
          <pc:chgData name="Jingjing Ruan" userId="912ae139-ae64-4906-83ab-14332fd50576" providerId="ADAL" clId="{BB78D5D9-5BCD-427B-949F-407506E66C89}" dt="2025-01-17T13:07:52.508" v="9" actId="47"/>
          <pc:sldLayoutMkLst>
            <pc:docMk/>
            <pc:sldMasterMk cId="2074099203" sldId="2147483648"/>
            <pc:sldLayoutMk cId="2431477634" sldId="2147483650"/>
          </pc:sldLayoutMkLst>
        </pc:sldLayoutChg>
        <pc:sldLayoutChg chg="del">
          <pc:chgData name="Jingjing Ruan" userId="912ae139-ae64-4906-83ab-14332fd50576" providerId="ADAL" clId="{BB78D5D9-5BCD-427B-949F-407506E66C89}" dt="2025-01-17T13:07:52.508" v="9" actId="47"/>
          <pc:sldLayoutMkLst>
            <pc:docMk/>
            <pc:sldMasterMk cId="2074099203" sldId="2147483648"/>
            <pc:sldLayoutMk cId="1773244478" sldId="2147483651"/>
          </pc:sldLayoutMkLst>
        </pc:sldLayoutChg>
        <pc:sldLayoutChg chg="del">
          <pc:chgData name="Jingjing Ruan" userId="912ae139-ae64-4906-83ab-14332fd50576" providerId="ADAL" clId="{BB78D5D9-5BCD-427B-949F-407506E66C89}" dt="2025-01-17T13:07:52.508" v="9" actId="47"/>
          <pc:sldLayoutMkLst>
            <pc:docMk/>
            <pc:sldMasterMk cId="2074099203" sldId="2147483648"/>
            <pc:sldLayoutMk cId="95135457" sldId="2147483652"/>
          </pc:sldLayoutMkLst>
        </pc:sldLayoutChg>
        <pc:sldLayoutChg chg="del">
          <pc:chgData name="Jingjing Ruan" userId="912ae139-ae64-4906-83ab-14332fd50576" providerId="ADAL" clId="{BB78D5D9-5BCD-427B-949F-407506E66C89}" dt="2025-01-17T13:07:52.508" v="9" actId="47"/>
          <pc:sldLayoutMkLst>
            <pc:docMk/>
            <pc:sldMasterMk cId="2074099203" sldId="2147483648"/>
            <pc:sldLayoutMk cId="4156179286" sldId="2147483653"/>
          </pc:sldLayoutMkLst>
        </pc:sldLayoutChg>
        <pc:sldLayoutChg chg="del">
          <pc:chgData name="Jingjing Ruan" userId="912ae139-ae64-4906-83ab-14332fd50576" providerId="ADAL" clId="{BB78D5D9-5BCD-427B-949F-407506E66C89}" dt="2025-01-17T13:07:52.508" v="9" actId="47"/>
          <pc:sldLayoutMkLst>
            <pc:docMk/>
            <pc:sldMasterMk cId="2074099203" sldId="2147483648"/>
            <pc:sldLayoutMk cId="2717344190" sldId="2147483654"/>
          </pc:sldLayoutMkLst>
        </pc:sldLayoutChg>
        <pc:sldLayoutChg chg="del">
          <pc:chgData name="Jingjing Ruan" userId="912ae139-ae64-4906-83ab-14332fd50576" providerId="ADAL" clId="{BB78D5D9-5BCD-427B-949F-407506E66C89}" dt="2025-01-17T13:07:52.508" v="9" actId="47"/>
          <pc:sldLayoutMkLst>
            <pc:docMk/>
            <pc:sldMasterMk cId="2074099203" sldId="2147483648"/>
            <pc:sldLayoutMk cId="1047010905" sldId="2147483655"/>
          </pc:sldLayoutMkLst>
        </pc:sldLayoutChg>
        <pc:sldLayoutChg chg="del">
          <pc:chgData name="Jingjing Ruan" userId="912ae139-ae64-4906-83ab-14332fd50576" providerId="ADAL" clId="{BB78D5D9-5BCD-427B-949F-407506E66C89}" dt="2025-01-17T13:07:52.508" v="9" actId="47"/>
          <pc:sldLayoutMkLst>
            <pc:docMk/>
            <pc:sldMasterMk cId="2074099203" sldId="2147483648"/>
            <pc:sldLayoutMk cId="3649714094" sldId="2147483656"/>
          </pc:sldLayoutMkLst>
        </pc:sldLayoutChg>
        <pc:sldLayoutChg chg="del">
          <pc:chgData name="Jingjing Ruan" userId="912ae139-ae64-4906-83ab-14332fd50576" providerId="ADAL" clId="{BB78D5D9-5BCD-427B-949F-407506E66C89}" dt="2025-01-17T13:07:52.508" v="9" actId="47"/>
          <pc:sldLayoutMkLst>
            <pc:docMk/>
            <pc:sldMasterMk cId="2074099203" sldId="2147483648"/>
            <pc:sldLayoutMk cId="3827782723" sldId="2147483657"/>
          </pc:sldLayoutMkLst>
        </pc:sldLayoutChg>
        <pc:sldLayoutChg chg="del">
          <pc:chgData name="Jingjing Ruan" userId="912ae139-ae64-4906-83ab-14332fd50576" providerId="ADAL" clId="{BB78D5D9-5BCD-427B-949F-407506E66C89}" dt="2025-01-17T13:07:52.508" v="9" actId="47"/>
          <pc:sldLayoutMkLst>
            <pc:docMk/>
            <pc:sldMasterMk cId="2074099203" sldId="2147483648"/>
            <pc:sldLayoutMk cId="1831761546" sldId="2147483658"/>
          </pc:sldLayoutMkLst>
        </pc:sldLayoutChg>
        <pc:sldLayoutChg chg="del">
          <pc:chgData name="Jingjing Ruan" userId="912ae139-ae64-4906-83ab-14332fd50576" providerId="ADAL" clId="{BB78D5D9-5BCD-427B-949F-407506E66C89}" dt="2025-01-17T13:07:52.508" v="9" actId="47"/>
          <pc:sldLayoutMkLst>
            <pc:docMk/>
            <pc:sldMasterMk cId="2074099203" sldId="2147483648"/>
            <pc:sldLayoutMk cId="2861804345" sldId="2147483659"/>
          </pc:sldLayoutMkLst>
        </pc:sldLayoutChg>
      </pc:sldMasterChg>
      <pc:sldMasterChg chg="del delSldLayout">
        <pc:chgData name="Jingjing Ruan" userId="912ae139-ae64-4906-83ab-14332fd50576" providerId="ADAL" clId="{BB78D5D9-5BCD-427B-949F-407506E66C89}" dt="2025-02-02T12:06:55.923" v="1940" actId="47"/>
        <pc:sldMasterMkLst>
          <pc:docMk/>
          <pc:sldMasterMk cId="2286478403" sldId="2147483677"/>
        </pc:sldMasterMkLst>
        <pc:sldLayoutChg chg="del">
          <pc:chgData name="Jingjing Ruan" userId="912ae139-ae64-4906-83ab-14332fd50576" providerId="ADAL" clId="{BB78D5D9-5BCD-427B-949F-407506E66C89}" dt="2025-02-02T12:06:55.923" v="1940" actId="47"/>
          <pc:sldLayoutMkLst>
            <pc:docMk/>
            <pc:sldMasterMk cId="2286478403" sldId="2147483677"/>
            <pc:sldLayoutMk cId="3873296231" sldId="2147483678"/>
          </pc:sldLayoutMkLst>
        </pc:sldLayoutChg>
        <pc:sldLayoutChg chg="del">
          <pc:chgData name="Jingjing Ruan" userId="912ae139-ae64-4906-83ab-14332fd50576" providerId="ADAL" clId="{BB78D5D9-5BCD-427B-949F-407506E66C89}" dt="2025-02-02T12:06:55.923" v="1940" actId="47"/>
          <pc:sldLayoutMkLst>
            <pc:docMk/>
            <pc:sldMasterMk cId="2286478403" sldId="2147483677"/>
            <pc:sldLayoutMk cId="49058436" sldId="2147483679"/>
          </pc:sldLayoutMkLst>
        </pc:sldLayoutChg>
        <pc:sldLayoutChg chg="del">
          <pc:chgData name="Jingjing Ruan" userId="912ae139-ae64-4906-83ab-14332fd50576" providerId="ADAL" clId="{BB78D5D9-5BCD-427B-949F-407506E66C89}" dt="2025-02-02T12:06:55.923" v="1940" actId="47"/>
          <pc:sldLayoutMkLst>
            <pc:docMk/>
            <pc:sldMasterMk cId="2286478403" sldId="2147483677"/>
            <pc:sldLayoutMk cId="319007660" sldId="2147483680"/>
          </pc:sldLayoutMkLst>
        </pc:sldLayoutChg>
        <pc:sldLayoutChg chg="del">
          <pc:chgData name="Jingjing Ruan" userId="912ae139-ae64-4906-83ab-14332fd50576" providerId="ADAL" clId="{BB78D5D9-5BCD-427B-949F-407506E66C89}" dt="2025-02-02T12:06:55.923" v="1940" actId="47"/>
          <pc:sldLayoutMkLst>
            <pc:docMk/>
            <pc:sldMasterMk cId="2286478403" sldId="2147483677"/>
            <pc:sldLayoutMk cId="2822679757" sldId="2147483681"/>
          </pc:sldLayoutMkLst>
        </pc:sldLayoutChg>
        <pc:sldLayoutChg chg="del">
          <pc:chgData name="Jingjing Ruan" userId="912ae139-ae64-4906-83ab-14332fd50576" providerId="ADAL" clId="{BB78D5D9-5BCD-427B-949F-407506E66C89}" dt="2025-02-02T12:06:55.923" v="1940" actId="47"/>
          <pc:sldLayoutMkLst>
            <pc:docMk/>
            <pc:sldMasterMk cId="2286478403" sldId="2147483677"/>
            <pc:sldLayoutMk cId="3546352454" sldId="2147483682"/>
          </pc:sldLayoutMkLst>
        </pc:sldLayoutChg>
        <pc:sldLayoutChg chg="del">
          <pc:chgData name="Jingjing Ruan" userId="912ae139-ae64-4906-83ab-14332fd50576" providerId="ADAL" clId="{BB78D5D9-5BCD-427B-949F-407506E66C89}" dt="2025-02-02T12:06:55.923" v="1940" actId="47"/>
          <pc:sldLayoutMkLst>
            <pc:docMk/>
            <pc:sldMasterMk cId="2286478403" sldId="2147483677"/>
            <pc:sldLayoutMk cId="2507179957" sldId="2147483683"/>
          </pc:sldLayoutMkLst>
        </pc:sldLayoutChg>
        <pc:sldLayoutChg chg="del">
          <pc:chgData name="Jingjing Ruan" userId="912ae139-ae64-4906-83ab-14332fd50576" providerId="ADAL" clId="{BB78D5D9-5BCD-427B-949F-407506E66C89}" dt="2025-02-02T12:06:55.923" v="1940" actId="47"/>
          <pc:sldLayoutMkLst>
            <pc:docMk/>
            <pc:sldMasterMk cId="2286478403" sldId="2147483677"/>
            <pc:sldLayoutMk cId="3892094843" sldId="2147483684"/>
          </pc:sldLayoutMkLst>
        </pc:sldLayoutChg>
        <pc:sldLayoutChg chg="del">
          <pc:chgData name="Jingjing Ruan" userId="912ae139-ae64-4906-83ab-14332fd50576" providerId="ADAL" clId="{BB78D5D9-5BCD-427B-949F-407506E66C89}" dt="2025-02-02T12:06:55.923" v="1940" actId="47"/>
          <pc:sldLayoutMkLst>
            <pc:docMk/>
            <pc:sldMasterMk cId="2286478403" sldId="2147483677"/>
            <pc:sldLayoutMk cId="279221326" sldId="2147483685"/>
          </pc:sldLayoutMkLst>
        </pc:sldLayoutChg>
        <pc:sldLayoutChg chg="del">
          <pc:chgData name="Jingjing Ruan" userId="912ae139-ae64-4906-83ab-14332fd50576" providerId="ADAL" clId="{BB78D5D9-5BCD-427B-949F-407506E66C89}" dt="2025-02-02T12:06:55.923" v="1940" actId="47"/>
          <pc:sldLayoutMkLst>
            <pc:docMk/>
            <pc:sldMasterMk cId="2286478403" sldId="2147483677"/>
            <pc:sldLayoutMk cId="3634124242" sldId="2147483686"/>
          </pc:sldLayoutMkLst>
        </pc:sldLayoutChg>
        <pc:sldLayoutChg chg="del">
          <pc:chgData name="Jingjing Ruan" userId="912ae139-ae64-4906-83ab-14332fd50576" providerId="ADAL" clId="{BB78D5D9-5BCD-427B-949F-407506E66C89}" dt="2025-02-02T12:06:55.923" v="1940" actId="47"/>
          <pc:sldLayoutMkLst>
            <pc:docMk/>
            <pc:sldMasterMk cId="2286478403" sldId="2147483677"/>
            <pc:sldLayoutMk cId="970008795" sldId="2147483687"/>
          </pc:sldLayoutMkLst>
        </pc:sldLayoutChg>
        <pc:sldLayoutChg chg="del">
          <pc:chgData name="Jingjing Ruan" userId="912ae139-ae64-4906-83ab-14332fd50576" providerId="ADAL" clId="{BB78D5D9-5BCD-427B-949F-407506E66C89}" dt="2025-02-02T12:06:55.923" v="1940" actId="47"/>
          <pc:sldLayoutMkLst>
            <pc:docMk/>
            <pc:sldMasterMk cId="2286478403" sldId="2147483677"/>
            <pc:sldLayoutMk cId="3550155442" sldId="2147483688"/>
          </pc:sldLayoutMkLst>
        </pc:sldLayoutChg>
        <pc:sldLayoutChg chg="del">
          <pc:chgData name="Jingjing Ruan" userId="912ae139-ae64-4906-83ab-14332fd50576" providerId="ADAL" clId="{BB78D5D9-5BCD-427B-949F-407506E66C89}" dt="2025-02-02T12:06:55.923" v="1940" actId="47"/>
          <pc:sldLayoutMkLst>
            <pc:docMk/>
            <pc:sldMasterMk cId="2286478403" sldId="2147483677"/>
            <pc:sldLayoutMk cId="1919959803" sldId="2147483689"/>
          </pc:sldLayoutMkLst>
        </pc:sldLayoutChg>
      </pc:sldMasterChg>
    </pc:docChg>
  </pc:docChgLst>
  <pc:docChgLst>
    <pc:chgData name="Jingjing Ruan" userId="912ae139-ae64-4906-83ab-14332fd50576" providerId="ADAL" clId="{3359CBCC-65D3-4141-9A65-3D70E8D66018}"/>
    <pc:docChg chg="custSel modSld">
      <pc:chgData name="Jingjing Ruan" userId="912ae139-ae64-4906-83ab-14332fd50576" providerId="ADAL" clId="{3359CBCC-65D3-4141-9A65-3D70E8D66018}" dt="2025-02-04T08:11:42.956" v="32" actId="313"/>
      <pc:docMkLst>
        <pc:docMk/>
      </pc:docMkLst>
      <pc:sldChg chg="modSp mod">
        <pc:chgData name="Jingjing Ruan" userId="912ae139-ae64-4906-83ab-14332fd50576" providerId="ADAL" clId="{3359CBCC-65D3-4141-9A65-3D70E8D66018}" dt="2025-02-04T08:11:19.715" v="1" actId="20577"/>
        <pc:sldMkLst>
          <pc:docMk/>
          <pc:sldMk cId="0" sldId="258"/>
        </pc:sldMkLst>
      </pc:sldChg>
      <pc:sldChg chg="modSp mod">
        <pc:chgData name="Jingjing Ruan" userId="912ae139-ae64-4906-83ab-14332fd50576" providerId="ADAL" clId="{3359CBCC-65D3-4141-9A65-3D70E8D66018}" dt="2025-02-04T08:11:42.956" v="32" actId="313"/>
        <pc:sldMkLst>
          <pc:docMk/>
          <pc:sldMk cId="3121024174" sldId="688"/>
        </pc:sldMkLst>
      </pc:sldChg>
    </pc:docChg>
  </pc:docChgLst>
  <pc:docChgLst>
    <pc:chgData name="Jingjing Ruan" userId="912ae139-ae64-4906-83ab-14332fd50576" providerId="ADAL" clId="{3667A8E7-CD71-4264-A2F1-EA0C107ACED4}"/>
    <pc:docChg chg="undo redo custSel addSld delSld modSld sldOrd delMainMaster">
      <pc:chgData name="Jingjing Ruan" userId="912ae139-ae64-4906-83ab-14332fd50576" providerId="ADAL" clId="{3667A8E7-CD71-4264-A2F1-EA0C107ACED4}" dt="2025-02-11T10:39:38.641" v="2374" actId="1076"/>
      <pc:docMkLst>
        <pc:docMk/>
      </pc:docMkLst>
      <pc:sldChg chg="del modNotesTx">
        <pc:chgData name="Jingjing Ruan" userId="912ae139-ae64-4906-83ab-14332fd50576" providerId="ADAL" clId="{3667A8E7-CD71-4264-A2F1-EA0C107ACED4}" dt="2025-02-04T14:55:35.284" v="19" actId="47"/>
        <pc:sldMkLst>
          <pc:docMk/>
          <pc:sldMk cId="0" sldId="258"/>
        </pc:sldMkLst>
      </pc:sldChg>
      <pc:sldChg chg="addSp delSp modSp add del mod ord setBg delDesignElem modNotesTx">
        <pc:chgData name="Jingjing Ruan" userId="912ae139-ae64-4906-83ab-14332fd50576" providerId="ADAL" clId="{3667A8E7-CD71-4264-A2F1-EA0C107ACED4}" dt="2025-02-08T11:23:20.561" v="2126" actId="20577"/>
        <pc:sldMkLst>
          <pc:docMk/>
          <pc:sldMk cId="552380486" sldId="259"/>
        </pc:sldMkLst>
      </pc:sldChg>
      <pc:sldChg chg="addSp delSp modSp add del mod setBg delDesignElem modNotesTx">
        <pc:chgData name="Jingjing Ruan" userId="912ae139-ae64-4906-83ab-14332fd50576" providerId="ADAL" clId="{3667A8E7-CD71-4264-A2F1-EA0C107ACED4}" dt="2025-02-08T11:24:32.901" v="2168" actId="1076"/>
        <pc:sldMkLst>
          <pc:docMk/>
          <pc:sldMk cId="3751034823" sldId="260"/>
        </pc:sldMkLst>
      </pc:sldChg>
      <pc:sldChg chg="del">
        <pc:chgData name="Jingjing Ruan" userId="912ae139-ae64-4906-83ab-14332fd50576" providerId="ADAL" clId="{3667A8E7-CD71-4264-A2F1-EA0C107ACED4}" dt="2025-02-04T14:55:35.284" v="19" actId="47"/>
        <pc:sldMkLst>
          <pc:docMk/>
          <pc:sldMk cId="1916522592" sldId="262"/>
        </pc:sldMkLst>
      </pc:sldChg>
      <pc:sldChg chg="modSp add del mod modNotesTx">
        <pc:chgData name="Jingjing Ruan" userId="912ae139-ae64-4906-83ab-14332fd50576" providerId="ADAL" clId="{3667A8E7-CD71-4264-A2F1-EA0C107ACED4}" dt="2025-02-08T11:31:39.876" v="2274" actId="1076"/>
        <pc:sldMkLst>
          <pc:docMk/>
          <pc:sldMk cId="549369136" sldId="325"/>
        </pc:sldMkLst>
      </pc:sldChg>
      <pc:sldChg chg="modSp mod ord">
        <pc:chgData name="Jingjing Ruan" userId="912ae139-ae64-4906-83ab-14332fd50576" providerId="ADAL" clId="{3667A8E7-CD71-4264-A2F1-EA0C107ACED4}" dt="2025-02-08T10:40:28.088" v="736" actId="1076"/>
        <pc:sldMkLst>
          <pc:docMk/>
          <pc:sldMk cId="1325389624" sldId="530"/>
        </pc:sldMkLst>
        <pc:spChg chg="mod">
          <ac:chgData name="Jingjing Ruan" userId="912ae139-ae64-4906-83ab-14332fd50576" providerId="ADAL" clId="{3667A8E7-CD71-4264-A2F1-EA0C107ACED4}" dt="2025-02-08T10:40:28.088" v="736" actId="1076"/>
          <ac:spMkLst>
            <pc:docMk/>
            <pc:sldMk cId="1325389624" sldId="530"/>
            <ac:spMk id="2" creationId="{00000000-0000-0000-0000-000000000000}"/>
          </ac:spMkLst>
        </pc:spChg>
        <pc:graphicFrameChg chg="modGraphic">
          <ac:chgData name="Jingjing Ruan" userId="912ae139-ae64-4906-83ab-14332fd50576" providerId="ADAL" clId="{3667A8E7-CD71-4264-A2F1-EA0C107ACED4}" dt="2025-02-08T10:39:21.664" v="707" actId="207"/>
          <ac:graphicFrameMkLst>
            <pc:docMk/>
            <pc:sldMk cId="1325389624" sldId="530"/>
            <ac:graphicFrameMk id="3" creationId="{71C63592-1511-52CE-EFE7-EDF85BC773C0}"/>
          </ac:graphicFrameMkLst>
        </pc:graphicFrameChg>
      </pc:sldChg>
      <pc:sldChg chg="modSp mod ord modNotesTx">
        <pc:chgData name="Jingjing Ruan" userId="912ae139-ae64-4906-83ab-14332fd50576" providerId="ADAL" clId="{3667A8E7-CD71-4264-A2F1-EA0C107ACED4}" dt="2025-02-08T10:51:25.739" v="1083"/>
        <pc:sldMkLst>
          <pc:docMk/>
          <pc:sldMk cId="2485294544" sldId="531"/>
        </pc:sldMkLst>
      </pc:sldChg>
      <pc:sldChg chg="add del modNotesTx">
        <pc:chgData name="Jingjing Ruan" userId="912ae139-ae64-4906-83ab-14332fd50576" providerId="ADAL" clId="{3667A8E7-CD71-4264-A2F1-EA0C107ACED4}" dt="2025-02-08T11:34:00.773" v="2309" actId="20577"/>
        <pc:sldMkLst>
          <pc:docMk/>
          <pc:sldMk cId="804666006" sldId="554"/>
        </pc:sldMkLst>
      </pc:sldChg>
      <pc:sldChg chg="addSp delSp add del setBg delDesignElem">
        <pc:chgData name="Jingjing Ruan" userId="912ae139-ae64-4906-83ab-14332fd50576" providerId="ADAL" clId="{3667A8E7-CD71-4264-A2F1-EA0C107ACED4}" dt="2025-02-08T11:33:48.813" v="2285"/>
        <pc:sldMkLst>
          <pc:docMk/>
          <pc:sldMk cId="883663703" sldId="555"/>
        </pc:sldMkLst>
      </pc:sldChg>
      <pc:sldChg chg="addSp delSp add del setBg delDesignElem">
        <pc:chgData name="Jingjing Ruan" userId="912ae139-ae64-4906-83ab-14332fd50576" providerId="ADAL" clId="{3667A8E7-CD71-4264-A2F1-EA0C107ACED4}" dt="2025-02-08T11:33:48.813" v="2285"/>
        <pc:sldMkLst>
          <pc:docMk/>
          <pc:sldMk cId="802329296" sldId="557"/>
        </pc:sldMkLst>
      </pc:sldChg>
      <pc:sldChg chg="addSp delSp add del setBg delDesignElem">
        <pc:chgData name="Jingjing Ruan" userId="912ae139-ae64-4906-83ab-14332fd50576" providerId="ADAL" clId="{3667A8E7-CD71-4264-A2F1-EA0C107ACED4}" dt="2025-02-08T11:33:48.813" v="2285"/>
        <pc:sldMkLst>
          <pc:docMk/>
          <pc:sldMk cId="1611189346" sldId="558"/>
        </pc:sldMkLst>
      </pc:sldChg>
      <pc:sldChg chg="modSp add del mod ord modNotesTx">
        <pc:chgData name="Jingjing Ruan" userId="912ae139-ae64-4906-83ab-14332fd50576" providerId="ADAL" clId="{3667A8E7-CD71-4264-A2F1-EA0C107ACED4}" dt="2025-02-08T11:20:35.728" v="2118" actId="20577"/>
        <pc:sldMkLst>
          <pc:docMk/>
          <pc:sldMk cId="882540412" sldId="565"/>
        </pc:sldMkLst>
      </pc:sldChg>
      <pc:sldChg chg="modSp mod">
        <pc:chgData name="Jingjing Ruan" userId="912ae139-ae64-4906-83ab-14332fd50576" providerId="ADAL" clId="{3667A8E7-CD71-4264-A2F1-EA0C107ACED4}" dt="2025-02-08T10:54:13.398" v="1159" actId="13926"/>
        <pc:sldMkLst>
          <pc:docMk/>
          <pc:sldMk cId="1099123915" sldId="567"/>
        </pc:sldMkLst>
      </pc:sldChg>
      <pc:sldChg chg="modSp mod">
        <pc:chgData name="Jingjing Ruan" userId="912ae139-ae64-4906-83ab-14332fd50576" providerId="ADAL" clId="{3667A8E7-CD71-4264-A2F1-EA0C107ACED4}" dt="2025-02-08T10:54:09.005" v="1158" actId="13926"/>
        <pc:sldMkLst>
          <pc:docMk/>
          <pc:sldMk cId="2832648814" sldId="569"/>
        </pc:sldMkLst>
      </pc:sldChg>
      <pc:sldChg chg="modSp mod">
        <pc:chgData name="Jingjing Ruan" userId="912ae139-ae64-4906-83ab-14332fd50576" providerId="ADAL" clId="{3667A8E7-CD71-4264-A2F1-EA0C107ACED4}" dt="2025-02-08T10:54:04.165" v="1157" actId="13926"/>
        <pc:sldMkLst>
          <pc:docMk/>
          <pc:sldMk cId="2668008238" sldId="571"/>
        </pc:sldMkLst>
      </pc:sldChg>
      <pc:sldChg chg="add del">
        <pc:chgData name="Jingjing Ruan" userId="912ae139-ae64-4906-83ab-14332fd50576" providerId="ADAL" clId="{3667A8E7-CD71-4264-A2F1-EA0C107ACED4}" dt="2025-02-08T11:33:48.813" v="2285"/>
        <pc:sldMkLst>
          <pc:docMk/>
          <pc:sldMk cId="1151404410" sldId="574"/>
        </pc:sldMkLst>
      </pc:sldChg>
      <pc:sldChg chg="add del ord">
        <pc:chgData name="Jingjing Ruan" userId="912ae139-ae64-4906-83ab-14332fd50576" providerId="ADAL" clId="{3667A8E7-CD71-4264-A2F1-EA0C107ACED4}" dt="2025-02-08T11:32:47.937" v="2279"/>
        <pc:sldMkLst>
          <pc:docMk/>
          <pc:sldMk cId="3876265306" sldId="581"/>
        </pc:sldMkLst>
      </pc:sldChg>
      <pc:sldChg chg="ord">
        <pc:chgData name="Jingjing Ruan" userId="912ae139-ae64-4906-83ab-14332fd50576" providerId="ADAL" clId="{3667A8E7-CD71-4264-A2F1-EA0C107ACED4}" dt="2025-02-04T14:56:26.188" v="28"/>
        <pc:sldMkLst>
          <pc:docMk/>
          <pc:sldMk cId="2313802660" sldId="582"/>
        </pc:sldMkLst>
      </pc:sldChg>
      <pc:sldChg chg="del">
        <pc:chgData name="Jingjing Ruan" userId="912ae139-ae64-4906-83ab-14332fd50576" providerId="ADAL" clId="{3667A8E7-CD71-4264-A2F1-EA0C107ACED4}" dt="2025-02-04T14:55:35.284" v="19" actId="47"/>
        <pc:sldMkLst>
          <pc:docMk/>
          <pc:sldMk cId="1254851562" sldId="586"/>
        </pc:sldMkLst>
      </pc:sldChg>
      <pc:sldChg chg="del">
        <pc:chgData name="Jingjing Ruan" userId="912ae139-ae64-4906-83ab-14332fd50576" providerId="ADAL" clId="{3667A8E7-CD71-4264-A2F1-EA0C107ACED4}" dt="2025-02-04T14:55:35.284" v="19" actId="47"/>
        <pc:sldMkLst>
          <pc:docMk/>
          <pc:sldMk cId="1935112854" sldId="587"/>
        </pc:sldMkLst>
      </pc:sldChg>
      <pc:sldChg chg="modNotesTx">
        <pc:chgData name="Jingjing Ruan" userId="912ae139-ae64-4906-83ab-14332fd50576" providerId="ADAL" clId="{3667A8E7-CD71-4264-A2F1-EA0C107ACED4}" dt="2025-02-08T10:55:03.420" v="1222" actId="20577"/>
        <pc:sldMkLst>
          <pc:docMk/>
          <pc:sldMk cId="3312901619" sldId="589"/>
        </pc:sldMkLst>
      </pc:sldChg>
      <pc:sldChg chg="add del ord modNotesTx">
        <pc:chgData name="Jingjing Ruan" userId="912ae139-ae64-4906-83ab-14332fd50576" providerId="ADAL" clId="{3667A8E7-CD71-4264-A2F1-EA0C107ACED4}" dt="2025-02-08T11:18:44.981" v="2009"/>
        <pc:sldMkLst>
          <pc:docMk/>
          <pc:sldMk cId="2174282233" sldId="597"/>
        </pc:sldMkLst>
      </pc:sldChg>
      <pc:sldChg chg="del">
        <pc:chgData name="Jingjing Ruan" userId="912ae139-ae64-4906-83ab-14332fd50576" providerId="ADAL" clId="{3667A8E7-CD71-4264-A2F1-EA0C107ACED4}" dt="2025-02-04T14:55:55.784" v="26" actId="47"/>
        <pc:sldMkLst>
          <pc:docMk/>
          <pc:sldMk cId="1586543892" sldId="600"/>
        </pc:sldMkLst>
      </pc:sldChg>
      <pc:sldChg chg="modSp mod ord modNotesTx">
        <pc:chgData name="Jingjing Ruan" userId="912ae139-ae64-4906-83ab-14332fd50576" providerId="ADAL" clId="{3667A8E7-CD71-4264-A2F1-EA0C107ACED4}" dt="2025-02-08T11:27:56.743" v="2194"/>
        <pc:sldMkLst>
          <pc:docMk/>
          <pc:sldMk cId="2970454906" sldId="602"/>
        </pc:sldMkLst>
      </pc:sldChg>
      <pc:sldChg chg="addSp delSp add del setBg delDesignElem modNotesTx">
        <pc:chgData name="Jingjing Ruan" userId="912ae139-ae64-4906-83ab-14332fd50576" providerId="ADAL" clId="{3667A8E7-CD71-4264-A2F1-EA0C107ACED4}" dt="2025-02-08T11:27:35.093" v="2187" actId="20577"/>
        <pc:sldMkLst>
          <pc:docMk/>
          <pc:sldMk cId="2413777238" sldId="607"/>
        </pc:sldMkLst>
      </pc:sldChg>
      <pc:sldChg chg="addSp delSp add del setBg delDesignElem">
        <pc:chgData name="Jingjing Ruan" userId="912ae139-ae64-4906-83ab-14332fd50576" providerId="ADAL" clId="{3667A8E7-CD71-4264-A2F1-EA0C107ACED4}" dt="2025-02-08T11:27:25.441" v="2185"/>
        <pc:sldMkLst>
          <pc:docMk/>
          <pc:sldMk cId="2308510659" sldId="608"/>
        </pc:sldMkLst>
      </pc:sldChg>
      <pc:sldChg chg="addSp delSp add del ord setBg delDesignElem">
        <pc:chgData name="Jingjing Ruan" userId="912ae139-ae64-4906-83ab-14332fd50576" providerId="ADAL" clId="{3667A8E7-CD71-4264-A2F1-EA0C107ACED4}" dt="2025-02-11T10:34:01.714" v="2323"/>
        <pc:sldMkLst>
          <pc:docMk/>
          <pc:sldMk cId="3106242498" sldId="609"/>
        </pc:sldMkLst>
      </pc:sldChg>
      <pc:sldChg chg="addSp delSp add del ord setBg delDesignElem">
        <pc:chgData name="Jingjing Ruan" userId="912ae139-ae64-4906-83ab-14332fd50576" providerId="ADAL" clId="{3667A8E7-CD71-4264-A2F1-EA0C107ACED4}" dt="2025-02-11T10:33:59.411" v="2321"/>
        <pc:sldMkLst>
          <pc:docMk/>
          <pc:sldMk cId="2057313536" sldId="610"/>
        </pc:sldMkLst>
      </pc:sldChg>
      <pc:sldChg chg="del">
        <pc:chgData name="Jingjing Ruan" userId="912ae139-ae64-4906-83ab-14332fd50576" providerId="ADAL" clId="{3667A8E7-CD71-4264-A2F1-EA0C107ACED4}" dt="2025-02-04T14:55:41.597" v="20" actId="47"/>
        <pc:sldMkLst>
          <pc:docMk/>
          <pc:sldMk cId="1848845264" sldId="681"/>
        </pc:sldMkLst>
      </pc:sldChg>
      <pc:sldChg chg="addSp delSp modSp mod ord modNotesTx">
        <pc:chgData name="Jingjing Ruan" userId="912ae139-ae64-4906-83ab-14332fd50576" providerId="ADAL" clId="{3667A8E7-CD71-4264-A2F1-EA0C107ACED4}" dt="2025-02-08T11:30:05.093" v="2210" actId="1076"/>
        <pc:sldMkLst>
          <pc:docMk/>
          <pc:sldMk cId="1882432664" sldId="682"/>
        </pc:sldMkLst>
      </pc:sldChg>
      <pc:sldChg chg="del">
        <pc:chgData name="Jingjing Ruan" userId="912ae139-ae64-4906-83ab-14332fd50576" providerId="ADAL" clId="{3667A8E7-CD71-4264-A2F1-EA0C107ACED4}" dt="2025-02-04T14:55:35.284" v="19" actId="47"/>
        <pc:sldMkLst>
          <pc:docMk/>
          <pc:sldMk cId="1918963633" sldId="687"/>
        </pc:sldMkLst>
      </pc:sldChg>
      <pc:sldChg chg="del">
        <pc:chgData name="Jingjing Ruan" userId="912ae139-ae64-4906-83ab-14332fd50576" providerId="ADAL" clId="{3667A8E7-CD71-4264-A2F1-EA0C107ACED4}" dt="2025-02-04T14:55:35.284" v="19" actId="47"/>
        <pc:sldMkLst>
          <pc:docMk/>
          <pc:sldMk cId="3121024174" sldId="688"/>
        </pc:sldMkLst>
      </pc:sldChg>
      <pc:sldChg chg="del">
        <pc:chgData name="Jingjing Ruan" userId="912ae139-ae64-4906-83ab-14332fd50576" providerId="ADAL" clId="{3667A8E7-CD71-4264-A2F1-EA0C107ACED4}" dt="2025-02-04T14:55:48.958" v="25" actId="47"/>
        <pc:sldMkLst>
          <pc:docMk/>
          <pc:sldMk cId="681845552" sldId="689"/>
        </pc:sldMkLst>
      </pc:sldChg>
      <pc:sldChg chg="modSp mod ord modNotesTx">
        <pc:chgData name="Jingjing Ruan" userId="912ae139-ae64-4906-83ab-14332fd50576" providerId="ADAL" clId="{3667A8E7-CD71-4264-A2F1-EA0C107ACED4}" dt="2025-02-08T10:48:58.842" v="1048" actId="1076"/>
        <pc:sldMkLst>
          <pc:docMk/>
          <pc:sldMk cId="3358428139" sldId="690"/>
        </pc:sldMkLst>
        <pc:spChg chg="mod">
          <ac:chgData name="Jingjing Ruan" userId="912ae139-ae64-4906-83ab-14332fd50576" providerId="ADAL" clId="{3667A8E7-CD71-4264-A2F1-EA0C107ACED4}" dt="2025-02-08T10:48:58.842" v="1048" actId="1076"/>
          <ac:spMkLst>
            <pc:docMk/>
            <pc:sldMk cId="3358428139" sldId="690"/>
            <ac:spMk id="5" creationId="{C907B517-6F29-75B2-DF17-92646500551D}"/>
          </ac:spMkLst>
        </pc:spChg>
        <pc:cxnChg chg="mod">
          <ac:chgData name="Jingjing Ruan" userId="912ae139-ae64-4906-83ab-14332fd50576" providerId="ADAL" clId="{3667A8E7-CD71-4264-A2F1-EA0C107ACED4}" dt="2025-02-08T10:48:58.842" v="1048" actId="1076"/>
          <ac:cxnSpMkLst>
            <pc:docMk/>
            <pc:sldMk cId="3358428139" sldId="690"/>
            <ac:cxnSpMk id="6" creationId="{403C4E4D-1A96-29A3-FD47-06F2138023E9}"/>
          </ac:cxnSpMkLst>
        </pc:cxnChg>
      </pc:sldChg>
      <pc:sldChg chg="del">
        <pc:chgData name="Jingjing Ruan" userId="912ae139-ae64-4906-83ab-14332fd50576" providerId="ADAL" clId="{3667A8E7-CD71-4264-A2F1-EA0C107ACED4}" dt="2025-02-04T14:54:35.082" v="0" actId="47"/>
        <pc:sldMkLst>
          <pc:docMk/>
          <pc:sldMk cId="2654233476" sldId="691"/>
        </pc:sldMkLst>
      </pc:sldChg>
      <pc:sldChg chg="addSp delSp modSp mod ord modNotesTx">
        <pc:chgData name="Jingjing Ruan" userId="912ae139-ae64-4906-83ab-14332fd50576" providerId="ADAL" clId="{3667A8E7-CD71-4264-A2F1-EA0C107ACED4}" dt="2025-02-08T11:25:20.051" v="2174" actId="1076"/>
        <pc:sldMkLst>
          <pc:docMk/>
          <pc:sldMk cId="2787582306" sldId="692"/>
        </pc:sldMkLst>
        <pc:spChg chg="add mod">
          <ac:chgData name="Jingjing Ruan" userId="912ae139-ae64-4906-83ab-14332fd50576" providerId="ADAL" clId="{3667A8E7-CD71-4264-A2F1-EA0C107ACED4}" dt="2025-02-08T11:25:20.051" v="2174" actId="1076"/>
          <ac:spMkLst>
            <pc:docMk/>
            <pc:sldMk cId="2787582306" sldId="692"/>
            <ac:spMk id="3" creationId="{CCE37020-9497-70C8-1522-E92CEE4E7483}"/>
          </ac:spMkLst>
        </pc:spChg>
        <pc:spChg chg="mod">
          <ac:chgData name="Jingjing Ruan" userId="912ae139-ae64-4906-83ab-14332fd50576" providerId="ADAL" clId="{3667A8E7-CD71-4264-A2F1-EA0C107ACED4}" dt="2025-02-08T11:25:05.589" v="2170" actId="1076"/>
          <ac:spMkLst>
            <pc:docMk/>
            <pc:sldMk cId="2787582306" sldId="692"/>
            <ac:spMk id="8" creationId="{278CAC26-7423-D6B6-3381-C835CBF5F1B0}"/>
          </ac:spMkLst>
        </pc:spChg>
        <pc:picChg chg="mod">
          <ac:chgData name="Jingjing Ruan" userId="912ae139-ae64-4906-83ab-14332fd50576" providerId="ADAL" clId="{3667A8E7-CD71-4264-A2F1-EA0C107ACED4}" dt="2025-02-08T11:25:16.159" v="2173" actId="1076"/>
          <ac:picMkLst>
            <pc:docMk/>
            <pc:sldMk cId="2787582306" sldId="692"/>
            <ac:picMk id="5" creationId="{2A806A41-EF84-4173-96E5-09E616539573}"/>
          </ac:picMkLst>
        </pc:picChg>
      </pc:sldChg>
      <pc:sldChg chg="del">
        <pc:chgData name="Jingjing Ruan" userId="912ae139-ae64-4906-83ab-14332fd50576" providerId="ADAL" clId="{3667A8E7-CD71-4264-A2F1-EA0C107ACED4}" dt="2025-02-04T14:55:46.513" v="23" actId="47"/>
        <pc:sldMkLst>
          <pc:docMk/>
          <pc:sldMk cId="1415974411" sldId="693"/>
        </pc:sldMkLst>
      </pc:sldChg>
      <pc:sldChg chg="addSp delSp add del ord setBg delDesignElem modNotesTx">
        <pc:chgData name="Jingjing Ruan" userId="912ae139-ae64-4906-83ab-14332fd50576" providerId="ADAL" clId="{3667A8E7-CD71-4264-A2F1-EA0C107ACED4}" dt="2025-02-08T11:27:51.081" v="2192" actId="20577"/>
        <pc:sldMkLst>
          <pc:docMk/>
          <pc:sldMk cId="2505570011" sldId="693"/>
        </pc:sldMkLst>
      </pc:sldChg>
      <pc:sldChg chg="del">
        <pc:chgData name="Jingjing Ruan" userId="912ae139-ae64-4906-83ab-14332fd50576" providerId="ADAL" clId="{3667A8E7-CD71-4264-A2F1-EA0C107ACED4}" dt="2025-02-04T14:55:44.229" v="21" actId="47"/>
        <pc:sldMkLst>
          <pc:docMk/>
          <pc:sldMk cId="2186543708" sldId="694"/>
        </pc:sldMkLst>
      </pc:sldChg>
      <pc:sldChg chg="addSp modSp new mod">
        <pc:chgData name="Jingjing Ruan" userId="912ae139-ae64-4906-83ab-14332fd50576" providerId="ADAL" clId="{3667A8E7-CD71-4264-A2F1-EA0C107ACED4}" dt="2025-02-11T10:03:42.606" v="2315"/>
        <pc:sldMkLst>
          <pc:docMk/>
          <pc:sldMk cId="2704961477" sldId="694"/>
        </pc:sldMkLst>
      </pc:sldChg>
      <pc:sldChg chg="addSp delSp modSp new mod ord">
        <pc:chgData name="Jingjing Ruan" userId="912ae139-ae64-4906-83ab-14332fd50576" providerId="ADAL" clId="{3667A8E7-CD71-4264-A2F1-EA0C107ACED4}" dt="2025-02-11T10:39:38.641" v="2374" actId="1076"/>
        <pc:sldMkLst>
          <pc:docMk/>
          <pc:sldMk cId="998185163" sldId="695"/>
        </pc:sldMkLst>
      </pc:sldChg>
      <pc:sldChg chg="del">
        <pc:chgData name="Jingjing Ruan" userId="912ae139-ae64-4906-83ab-14332fd50576" providerId="ADAL" clId="{3667A8E7-CD71-4264-A2F1-EA0C107ACED4}" dt="2025-02-04T14:55:45.593" v="22" actId="47"/>
        <pc:sldMkLst>
          <pc:docMk/>
          <pc:sldMk cId="3805947933" sldId="695"/>
        </pc:sldMkLst>
      </pc:sldChg>
      <pc:sldChg chg="del">
        <pc:chgData name="Jingjing Ruan" userId="912ae139-ae64-4906-83ab-14332fd50576" providerId="ADAL" clId="{3667A8E7-CD71-4264-A2F1-EA0C107ACED4}" dt="2025-02-04T14:55:47.449" v="24" actId="47"/>
        <pc:sldMkLst>
          <pc:docMk/>
          <pc:sldMk cId="4267774524" sldId="696"/>
        </pc:sldMkLst>
      </pc:sldChg>
      <pc:sldMasterChg chg="del delSldLayout">
        <pc:chgData name="Jingjing Ruan" userId="912ae139-ae64-4906-83ab-14332fd50576" providerId="ADAL" clId="{3667A8E7-CD71-4264-A2F1-EA0C107ACED4}" dt="2025-02-04T14:55:35.284" v="19" actId="47"/>
        <pc:sldMasterMkLst>
          <pc:docMk/>
          <pc:sldMasterMk cId="3438004262" sldId="2147483690"/>
        </pc:sldMasterMkLst>
        <pc:sldLayoutChg chg="del">
          <pc:chgData name="Jingjing Ruan" userId="912ae139-ae64-4906-83ab-14332fd50576" providerId="ADAL" clId="{3667A8E7-CD71-4264-A2F1-EA0C107ACED4}" dt="2025-02-04T14:55:35.284" v="19" actId="47"/>
          <pc:sldLayoutMkLst>
            <pc:docMk/>
            <pc:sldMasterMk cId="3438004262" sldId="2147483690"/>
            <pc:sldLayoutMk cId="1346455059" sldId="2147483691"/>
          </pc:sldLayoutMkLst>
        </pc:sldLayoutChg>
        <pc:sldLayoutChg chg="del">
          <pc:chgData name="Jingjing Ruan" userId="912ae139-ae64-4906-83ab-14332fd50576" providerId="ADAL" clId="{3667A8E7-CD71-4264-A2F1-EA0C107ACED4}" dt="2025-02-04T14:55:35.284" v="19" actId="47"/>
          <pc:sldLayoutMkLst>
            <pc:docMk/>
            <pc:sldMasterMk cId="3438004262" sldId="2147483690"/>
            <pc:sldLayoutMk cId="4257514309" sldId="2147483692"/>
          </pc:sldLayoutMkLst>
        </pc:sldLayoutChg>
        <pc:sldLayoutChg chg="del">
          <pc:chgData name="Jingjing Ruan" userId="912ae139-ae64-4906-83ab-14332fd50576" providerId="ADAL" clId="{3667A8E7-CD71-4264-A2F1-EA0C107ACED4}" dt="2025-02-04T14:55:35.284" v="19" actId="47"/>
          <pc:sldLayoutMkLst>
            <pc:docMk/>
            <pc:sldMasterMk cId="3438004262" sldId="2147483690"/>
            <pc:sldLayoutMk cId="2823043340" sldId="2147483693"/>
          </pc:sldLayoutMkLst>
        </pc:sldLayoutChg>
        <pc:sldLayoutChg chg="del">
          <pc:chgData name="Jingjing Ruan" userId="912ae139-ae64-4906-83ab-14332fd50576" providerId="ADAL" clId="{3667A8E7-CD71-4264-A2F1-EA0C107ACED4}" dt="2025-02-04T14:55:35.284" v="19" actId="47"/>
          <pc:sldLayoutMkLst>
            <pc:docMk/>
            <pc:sldMasterMk cId="3438004262" sldId="2147483690"/>
            <pc:sldLayoutMk cId="1078880654" sldId="2147483694"/>
          </pc:sldLayoutMkLst>
        </pc:sldLayoutChg>
        <pc:sldLayoutChg chg="del">
          <pc:chgData name="Jingjing Ruan" userId="912ae139-ae64-4906-83ab-14332fd50576" providerId="ADAL" clId="{3667A8E7-CD71-4264-A2F1-EA0C107ACED4}" dt="2025-02-04T14:55:35.284" v="19" actId="47"/>
          <pc:sldLayoutMkLst>
            <pc:docMk/>
            <pc:sldMasterMk cId="3438004262" sldId="2147483690"/>
            <pc:sldLayoutMk cId="258405747" sldId="2147483695"/>
          </pc:sldLayoutMkLst>
        </pc:sldLayoutChg>
        <pc:sldLayoutChg chg="del">
          <pc:chgData name="Jingjing Ruan" userId="912ae139-ae64-4906-83ab-14332fd50576" providerId="ADAL" clId="{3667A8E7-CD71-4264-A2F1-EA0C107ACED4}" dt="2025-02-04T14:55:35.284" v="19" actId="47"/>
          <pc:sldLayoutMkLst>
            <pc:docMk/>
            <pc:sldMasterMk cId="3438004262" sldId="2147483690"/>
            <pc:sldLayoutMk cId="1671996350" sldId="2147483696"/>
          </pc:sldLayoutMkLst>
        </pc:sldLayoutChg>
        <pc:sldLayoutChg chg="del">
          <pc:chgData name="Jingjing Ruan" userId="912ae139-ae64-4906-83ab-14332fd50576" providerId="ADAL" clId="{3667A8E7-CD71-4264-A2F1-EA0C107ACED4}" dt="2025-02-04T14:55:35.284" v="19" actId="47"/>
          <pc:sldLayoutMkLst>
            <pc:docMk/>
            <pc:sldMasterMk cId="3438004262" sldId="2147483690"/>
            <pc:sldLayoutMk cId="1497333670" sldId="2147483697"/>
          </pc:sldLayoutMkLst>
        </pc:sldLayoutChg>
        <pc:sldLayoutChg chg="del">
          <pc:chgData name="Jingjing Ruan" userId="912ae139-ae64-4906-83ab-14332fd50576" providerId="ADAL" clId="{3667A8E7-CD71-4264-A2F1-EA0C107ACED4}" dt="2025-02-04T14:55:35.284" v="19" actId="47"/>
          <pc:sldLayoutMkLst>
            <pc:docMk/>
            <pc:sldMasterMk cId="3438004262" sldId="2147483690"/>
            <pc:sldLayoutMk cId="1335916538" sldId="2147483698"/>
          </pc:sldLayoutMkLst>
        </pc:sldLayoutChg>
        <pc:sldLayoutChg chg="del">
          <pc:chgData name="Jingjing Ruan" userId="912ae139-ae64-4906-83ab-14332fd50576" providerId="ADAL" clId="{3667A8E7-CD71-4264-A2F1-EA0C107ACED4}" dt="2025-02-04T14:55:35.284" v="19" actId="47"/>
          <pc:sldLayoutMkLst>
            <pc:docMk/>
            <pc:sldMasterMk cId="3438004262" sldId="2147483690"/>
            <pc:sldLayoutMk cId="1140798144" sldId="2147483699"/>
          </pc:sldLayoutMkLst>
        </pc:sldLayoutChg>
        <pc:sldLayoutChg chg="del">
          <pc:chgData name="Jingjing Ruan" userId="912ae139-ae64-4906-83ab-14332fd50576" providerId="ADAL" clId="{3667A8E7-CD71-4264-A2F1-EA0C107ACED4}" dt="2025-02-04T14:55:35.284" v="19" actId="47"/>
          <pc:sldLayoutMkLst>
            <pc:docMk/>
            <pc:sldMasterMk cId="3438004262" sldId="2147483690"/>
            <pc:sldLayoutMk cId="4143342141" sldId="2147483700"/>
          </pc:sldLayoutMkLst>
        </pc:sldLayoutChg>
        <pc:sldLayoutChg chg="del">
          <pc:chgData name="Jingjing Ruan" userId="912ae139-ae64-4906-83ab-14332fd50576" providerId="ADAL" clId="{3667A8E7-CD71-4264-A2F1-EA0C107ACED4}" dt="2025-02-04T14:55:35.284" v="19" actId="47"/>
          <pc:sldLayoutMkLst>
            <pc:docMk/>
            <pc:sldMasterMk cId="3438004262" sldId="2147483690"/>
            <pc:sldLayoutMk cId="1740578230" sldId="214748370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B5758E-2462-4403-90CB-3A9B36E602C2}" type="doc">
      <dgm:prSet loTypeId="urn:microsoft.com/office/officeart/2018/5/layout/IconLeaf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2DD17F-51DE-4B5C-B3CF-A48D7127B347}">
      <dgm:prSet/>
      <dgm:spPr/>
      <dgm:t>
        <a:bodyPr/>
        <a:lstStyle/>
        <a:p>
          <a:pPr>
            <a:defRPr cap="all"/>
          </a:pPr>
          <a:r>
            <a:rPr lang="en-GB" dirty="0"/>
            <a:t>What went well?</a:t>
          </a:r>
          <a:endParaRPr lang="en-US" dirty="0"/>
        </a:p>
      </dgm:t>
    </dgm:pt>
    <dgm:pt modelId="{2DA0CF33-4A57-41D2-A544-4597CCE11A96}" type="parTrans" cxnId="{0498A1DA-CF29-4D14-9B8D-567DA8EE86AC}">
      <dgm:prSet/>
      <dgm:spPr/>
      <dgm:t>
        <a:bodyPr/>
        <a:lstStyle/>
        <a:p>
          <a:endParaRPr lang="en-US"/>
        </a:p>
      </dgm:t>
    </dgm:pt>
    <dgm:pt modelId="{C1A8A969-37A1-4541-BD79-6EFDA95F8916}" type="sibTrans" cxnId="{0498A1DA-CF29-4D14-9B8D-567DA8EE86AC}">
      <dgm:prSet/>
      <dgm:spPr/>
      <dgm:t>
        <a:bodyPr/>
        <a:lstStyle/>
        <a:p>
          <a:endParaRPr lang="en-US"/>
        </a:p>
      </dgm:t>
    </dgm:pt>
    <dgm:pt modelId="{BC793B0E-0A0A-4BE4-8CDD-96C279E81641}">
      <dgm:prSet/>
      <dgm:spPr/>
      <dgm:t>
        <a:bodyPr/>
        <a:lstStyle/>
        <a:p>
          <a:pPr>
            <a:defRPr cap="all"/>
          </a:pPr>
          <a:r>
            <a:rPr lang="en-GB" dirty="0"/>
            <a:t>Even better if?</a:t>
          </a:r>
          <a:endParaRPr lang="en-US" dirty="0"/>
        </a:p>
      </dgm:t>
    </dgm:pt>
    <dgm:pt modelId="{3802D131-F983-4604-A5A4-F54284FA4BD8}" type="parTrans" cxnId="{4D806B2E-DE31-45D4-98C8-E41285CA1FEC}">
      <dgm:prSet/>
      <dgm:spPr/>
      <dgm:t>
        <a:bodyPr/>
        <a:lstStyle/>
        <a:p>
          <a:endParaRPr lang="en-US"/>
        </a:p>
      </dgm:t>
    </dgm:pt>
    <dgm:pt modelId="{B8CFE373-49DB-4A87-A69F-5EE3A1712D27}" type="sibTrans" cxnId="{4D806B2E-DE31-45D4-98C8-E41285CA1FEC}">
      <dgm:prSet/>
      <dgm:spPr/>
      <dgm:t>
        <a:bodyPr/>
        <a:lstStyle/>
        <a:p>
          <a:endParaRPr lang="en-US"/>
        </a:p>
      </dgm:t>
    </dgm:pt>
    <dgm:pt modelId="{14DAB754-0E81-43E3-93F3-1A85CEC17B52}" type="pres">
      <dgm:prSet presAssocID="{BFB5758E-2462-4403-90CB-3A9B36E602C2}" presName="root" presStyleCnt="0">
        <dgm:presLayoutVars>
          <dgm:dir/>
          <dgm:resizeHandles val="exact"/>
        </dgm:presLayoutVars>
      </dgm:prSet>
      <dgm:spPr/>
    </dgm:pt>
    <dgm:pt modelId="{A5629A4B-0819-4F01-AFC5-2AFC2623AA10}" type="pres">
      <dgm:prSet presAssocID="{E82DD17F-51DE-4B5C-B3CF-A48D7127B347}" presName="compNode" presStyleCnt="0"/>
      <dgm:spPr/>
    </dgm:pt>
    <dgm:pt modelId="{C6E41FD5-7443-41C2-ADDD-1B677E597A0C}" type="pres">
      <dgm:prSet presAssocID="{E82DD17F-51DE-4B5C-B3CF-A48D7127B347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1C4CB2CF-5FC9-4751-9A95-68E44996952E}" type="pres">
      <dgm:prSet presAssocID="{E82DD17F-51DE-4B5C-B3CF-A48D7127B34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BE51CCF-0F98-46C4-85F9-4585B83B6D80}" type="pres">
      <dgm:prSet presAssocID="{E82DD17F-51DE-4B5C-B3CF-A48D7127B347}" presName="spaceRect" presStyleCnt="0"/>
      <dgm:spPr/>
    </dgm:pt>
    <dgm:pt modelId="{27BF1C9F-0610-4C04-AD8B-D2B9A8BA3D8F}" type="pres">
      <dgm:prSet presAssocID="{E82DD17F-51DE-4B5C-B3CF-A48D7127B347}" presName="textRect" presStyleLbl="revTx" presStyleIdx="0" presStyleCnt="2">
        <dgm:presLayoutVars>
          <dgm:chMax val="1"/>
          <dgm:chPref val="1"/>
        </dgm:presLayoutVars>
      </dgm:prSet>
      <dgm:spPr/>
    </dgm:pt>
    <dgm:pt modelId="{0BE6A725-337D-427B-8815-E9C036DE0466}" type="pres">
      <dgm:prSet presAssocID="{C1A8A969-37A1-4541-BD79-6EFDA95F8916}" presName="sibTrans" presStyleCnt="0"/>
      <dgm:spPr/>
    </dgm:pt>
    <dgm:pt modelId="{59057220-0396-4278-8B3C-5D3C75883AFC}" type="pres">
      <dgm:prSet presAssocID="{BC793B0E-0A0A-4BE4-8CDD-96C279E81641}" presName="compNode" presStyleCnt="0"/>
      <dgm:spPr/>
    </dgm:pt>
    <dgm:pt modelId="{9E7DAA3B-134F-42BA-B3DA-B8F383208B9C}" type="pres">
      <dgm:prSet presAssocID="{BC793B0E-0A0A-4BE4-8CDD-96C279E81641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A7F32C7C-4929-43A8-A44F-AEDDB02E89C1}" type="pres">
      <dgm:prSet presAssocID="{BC793B0E-0A0A-4BE4-8CDD-96C279E8164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d"/>
        </a:ext>
      </dgm:extLst>
    </dgm:pt>
    <dgm:pt modelId="{D9170D8D-3EC4-439E-B509-68BAFF3F51F8}" type="pres">
      <dgm:prSet presAssocID="{BC793B0E-0A0A-4BE4-8CDD-96C279E81641}" presName="spaceRect" presStyleCnt="0"/>
      <dgm:spPr/>
    </dgm:pt>
    <dgm:pt modelId="{2BFAA291-4B32-4D17-B329-740AAA00DBC0}" type="pres">
      <dgm:prSet presAssocID="{BC793B0E-0A0A-4BE4-8CDD-96C279E8164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D806B2E-DE31-45D4-98C8-E41285CA1FEC}" srcId="{BFB5758E-2462-4403-90CB-3A9B36E602C2}" destId="{BC793B0E-0A0A-4BE4-8CDD-96C279E81641}" srcOrd="1" destOrd="0" parTransId="{3802D131-F983-4604-A5A4-F54284FA4BD8}" sibTransId="{B8CFE373-49DB-4A87-A69F-5EE3A1712D27}"/>
    <dgm:cxn modelId="{5C353140-BF3E-40ED-AD0B-DE9BE1A33E99}" type="presOf" srcId="{BC793B0E-0A0A-4BE4-8CDD-96C279E81641}" destId="{2BFAA291-4B32-4D17-B329-740AAA00DBC0}" srcOrd="0" destOrd="0" presId="urn:microsoft.com/office/officeart/2018/5/layout/IconLeafLabelList"/>
    <dgm:cxn modelId="{391C43BB-E28D-44F1-A07E-C5AC0B3EF60D}" type="presOf" srcId="{E82DD17F-51DE-4B5C-B3CF-A48D7127B347}" destId="{27BF1C9F-0610-4C04-AD8B-D2B9A8BA3D8F}" srcOrd="0" destOrd="0" presId="urn:microsoft.com/office/officeart/2018/5/layout/IconLeafLabelList"/>
    <dgm:cxn modelId="{0498A1DA-CF29-4D14-9B8D-567DA8EE86AC}" srcId="{BFB5758E-2462-4403-90CB-3A9B36E602C2}" destId="{E82DD17F-51DE-4B5C-B3CF-A48D7127B347}" srcOrd="0" destOrd="0" parTransId="{2DA0CF33-4A57-41D2-A544-4597CCE11A96}" sibTransId="{C1A8A969-37A1-4541-BD79-6EFDA95F8916}"/>
    <dgm:cxn modelId="{00366DF8-52B9-4389-9158-1BCE233B4325}" type="presOf" srcId="{BFB5758E-2462-4403-90CB-3A9B36E602C2}" destId="{14DAB754-0E81-43E3-93F3-1A85CEC17B52}" srcOrd="0" destOrd="0" presId="urn:microsoft.com/office/officeart/2018/5/layout/IconLeafLabelList"/>
    <dgm:cxn modelId="{0FC5D067-74B8-485D-9223-696E1C71894B}" type="presParOf" srcId="{14DAB754-0E81-43E3-93F3-1A85CEC17B52}" destId="{A5629A4B-0819-4F01-AFC5-2AFC2623AA10}" srcOrd="0" destOrd="0" presId="urn:microsoft.com/office/officeart/2018/5/layout/IconLeafLabelList"/>
    <dgm:cxn modelId="{6C637F94-7DD4-4F34-93CA-57C815FD6F8D}" type="presParOf" srcId="{A5629A4B-0819-4F01-AFC5-2AFC2623AA10}" destId="{C6E41FD5-7443-41C2-ADDD-1B677E597A0C}" srcOrd="0" destOrd="0" presId="urn:microsoft.com/office/officeart/2018/5/layout/IconLeafLabelList"/>
    <dgm:cxn modelId="{9A03A338-E903-4D58-AB86-B2CD0B7C7855}" type="presParOf" srcId="{A5629A4B-0819-4F01-AFC5-2AFC2623AA10}" destId="{1C4CB2CF-5FC9-4751-9A95-68E44996952E}" srcOrd="1" destOrd="0" presId="urn:microsoft.com/office/officeart/2018/5/layout/IconLeafLabelList"/>
    <dgm:cxn modelId="{DDCA4C1C-9FD8-4537-9400-01FB724F2782}" type="presParOf" srcId="{A5629A4B-0819-4F01-AFC5-2AFC2623AA10}" destId="{9BE51CCF-0F98-46C4-85F9-4585B83B6D80}" srcOrd="2" destOrd="0" presId="urn:microsoft.com/office/officeart/2018/5/layout/IconLeafLabelList"/>
    <dgm:cxn modelId="{AFAC67EB-0979-4BCF-99AB-F169F2A8A866}" type="presParOf" srcId="{A5629A4B-0819-4F01-AFC5-2AFC2623AA10}" destId="{27BF1C9F-0610-4C04-AD8B-D2B9A8BA3D8F}" srcOrd="3" destOrd="0" presId="urn:microsoft.com/office/officeart/2018/5/layout/IconLeafLabelList"/>
    <dgm:cxn modelId="{E6B402B0-B1A9-436E-8086-9750B733A5DD}" type="presParOf" srcId="{14DAB754-0E81-43E3-93F3-1A85CEC17B52}" destId="{0BE6A725-337D-427B-8815-E9C036DE0466}" srcOrd="1" destOrd="0" presId="urn:microsoft.com/office/officeart/2018/5/layout/IconLeafLabelList"/>
    <dgm:cxn modelId="{CD817104-5884-4FF2-8F54-4F918EEBD631}" type="presParOf" srcId="{14DAB754-0E81-43E3-93F3-1A85CEC17B52}" destId="{59057220-0396-4278-8B3C-5D3C75883AFC}" srcOrd="2" destOrd="0" presId="urn:microsoft.com/office/officeart/2018/5/layout/IconLeafLabelList"/>
    <dgm:cxn modelId="{BAE04EE8-3AD0-4BE1-84E3-DC03E04B1AC9}" type="presParOf" srcId="{59057220-0396-4278-8B3C-5D3C75883AFC}" destId="{9E7DAA3B-134F-42BA-B3DA-B8F383208B9C}" srcOrd="0" destOrd="0" presId="urn:microsoft.com/office/officeart/2018/5/layout/IconLeafLabelList"/>
    <dgm:cxn modelId="{2BEE522C-55C5-49EA-B878-408423B77F61}" type="presParOf" srcId="{59057220-0396-4278-8B3C-5D3C75883AFC}" destId="{A7F32C7C-4929-43A8-A44F-AEDDB02E89C1}" srcOrd="1" destOrd="0" presId="urn:microsoft.com/office/officeart/2018/5/layout/IconLeafLabelList"/>
    <dgm:cxn modelId="{1DD6426A-B93A-4A05-8B87-BC9433F6BD1D}" type="presParOf" srcId="{59057220-0396-4278-8B3C-5D3C75883AFC}" destId="{D9170D8D-3EC4-439E-B509-68BAFF3F51F8}" srcOrd="2" destOrd="0" presId="urn:microsoft.com/office/officeart/2018/5/layout/IconLeafLabelList"/>
    <dgm:cxn modelId="{465576FB-6833-413C-8306-46503106FEDB}" type="presParOf" srcId="{59057220-0396-4278-8B3C-5D3C75883AFC}" destId="{2BFAA291-4B32-4D17-B329-740AAA00DBC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157250-5C91-D74C-BA6A-F78C486BC35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FCE96FA3-54D3-2D4B-8A09-3FEFAAB01503}">
      <dgm:prSet phldrT="[Text]"/>
      <dgm:spPr/>
      <dgm:t>
        <a:bodyPr/>
        <a:lstStyle/>
        <a:p>
          <a:r>
            <a:rPr lang="en-GB"/>
            <a:t>Your interest</a:t>
          </a:r>
        </a:p>
      </dgm:t>
    </dgm:pt>
    <dgm:pt modelId="{F9434EFF-C5AB-5444-B871-A1ED08C49322}" type="parTrans" cxnId="{9DD27BC5-18A4-E342-A55D-DA26BC743ACC}">
      <dgm:prSet/>
      <dgm:spPr/>
      <dgm:t>
        <a:bodyPr/>
        <a:lstStyle/>
        <a:p>
          <a:endParaRPr lang="en-GB"/>
        </a:p>
      </dgm:t>
    </dgm:pt>
    <dgm:pt modelId="{650FDB92-E928-7A41-970D-8FDB5091DA65}" type="sibTrans" cxnId="{9DD27BC5-18A4-E342-A55D-DA26BC743ACC}">
      <dgm:prSet/>
      <dgm:spPr/>
      <dgm:t>
        <a:bodyPr/>
        <a:lstStyle/>
        <a:p>
          <a:endParaRPr lang="en-GB"/>
        </a:p>
      </dgm:t>
    </dgm:pt>
    <dgm:pt modelId="{1D3EB475-8457-B543-A53A-925294B47110}">
      <dgm:prSet phldrT="[Text]"/>
      <dgm:spPr/>
      <dgm:t>
        <a:bodyPr/>
        <a:lstStyle/>
        <a:p>
          <a:r>
            <a:rPr lang="en-GB" b="0" dirty="0"/>
            <a:t>Draft RQs</a:t>
          </a:r>
        </a:p>
      </dgm:t>
    </dgm:pt>
    <dgm:pt modelId="{1223EE25-6C45-AB43-B7E4-C782757B4646}" type="parTrans" cxnId="{0BBA0B57-B6EB-D547-8F17-34B0F974D06C}">
      <dgm:prSet/>
      <dgm:spPr/>
      <dgm:t>
        <a:bodyPr/>
        <a:lstStyle/>
        <a:p>
          <a:endParaRPr lang="en-GB"/>
        </a:p>
      </dgm:t>
    </dgm:pt>
    <dgm:pt modelId="{458CFB66-2EEB-7348-AD66-49CC2AC8D27C}" type="sibTrans" cxnId="{0BBA0B57-B6EB-D547-8F17-34B0F974D06C}">
      <dgm:prSet/>
      <dgm:spPr/>
      <dgm:t>
        <a:bodyPr/>
        <a:lstStyle/>
        <a:p>
          <a:endParaRPr lang="en-GB"/>
        </a:p>
      </dgm:t>
    </dgm:pt>
    <dgm:pt modelId="{C90B90B5-1A0F-A841-AF6C-8C4C555B6628}">
      <dgm:prSet phldrT="[Text]"/>
      <dgm:spPr/>
      <dgm:t>
        <a:bodyPr/>
        <a:lstStyle/>
        <a:p>
          <a:r>
            <a:rPr lang="en-GB" dirty="0"/>
            <a:t>1st phase of </a:t>
          </a:r>
          <a:r>
            <a:rPr lang="en-GB" b="0" dirty="0">
              <a:solidFill>
                <a:schemeClr val="tx1"/>
              </a:solidFill>
            </a:rPr>
            <a:t>critical reading </a:t>
          </a:r>
        </a:p>
      </dgm:t>
    </dgm:pt>
    <dgm:pt modelId="{AA498721-EF26-214B-9E1D-83B221B6228B}" type="parTrans" cxnId="{C7A87883-C1BB-9F4C-9A4F-6AE17021D735}">
      <dgm:prSet/>
      <dgm:spPr/>
      <dgm:t>
        <a:bodyPr/>
        <a:lstStyle/>
        <a:p>
          <a:endParaRPr lang="en-GB"/>
        </a:p>
      </dgm:t>
    </dgm:pt>
    <dgm:pt modelId="{1DAB504C-0156-2D41-8220-F978BB1B6350}" type="sibTrans" cxnId="{C7A87883-C1BB-9F4C-9A4F-6AE17021D735}">
      <dgm:prSet/>
      <dgm:spPr/>
      <dgm:t>
        <a:bodyPr/>
        <a:lstStyle/>
        <a:p>
          <a:endParaRPr lang="en-GB"/>
        </a:p>
      </dgm:t>
    </dgm:pt>
    <dgm:pt modelId="{57EE73F1-A52E-8F44-ABE2-3242D9B3F34A}">
      <dgm:prSet phldrT="[Text]"/>
      <dgm:spPr/>
      <dgm:t>
        <a:bodyPr/>
        <a:lstStyle/>
        <a:p>
          <a:r>
            <a:rPr lang="en-GB" b="0" dirty="0">
              <a:solidFill>
                <a:srgbClr val="FF0000"/>
              </a:solidFill>
            </a:rPr>
            <a:t>Refined RQs</a:t>
          </a:r>
        </a:p>
      </dgm:t>
    </dgm:pt>
    <dgm:pt modelId="{38827572-2877-F144-8DCF-7BBF49789C62}" type="parTrans" cxnId="{34BF5E7A-005A-C94A-B7C6-22E3BA062396}">
      <dgm:prSet/>
      <dgm:spPr/>
      <dgm:t>
        <a:bodyPr/>
        <a:lstStyle/>
        <a:p>
          <a:endParaRPr lang="en-GB"/>
        </a:p>
      </dgm:t>
    </dgm:pt>
    <dgm:pt modelId="{D12CC856-4769-1243-9FC1-009D60A1D7BB}" type="sibTrans" cxnId="{34BF5E7A-005A-C94A-B7C6-22E3BA062396}">
      <dgm:prSet/>
      <dgm:spPr/>
      <dgm:t>
        <a:bodyPr/>
        <a:lstStyle/>
        <a:p>
          <a:endParaRPr lang="en-GB"/>
        </a:p>
      </dgm:t>
    </dgm:pt>
    <dgm:pt modelId="{E75EAD71-E022-9645-A494-898D43BBBC94}">
      <dgm:prSet phldrT="[Text]"/>
      <dgm:spPr/>
      <dgm:t>
        <a:bodyPr/>
        <a:lstStyle/>
        <a:p>
          <a:r>
            <a:rPr lang="en-GB" i="1" dirty="0">
              <a:highlight>
                <a:srgbClr val="FFFF00"/>
              </a:highlight>
            </a:rPr>
            <a:t>2nd phase of </a:t>
          </a:r>
          <a:r>
            <a:rPr lang="en-GB" b="0" i="1" dirty="0">
              <a:solidFill>
                <a:schemeClr val="tx1"/>
              </a:solidFill>
              <a:highlight>
                <a:srgbClr val="FFFF00"/>
              </a:highlight>
            </a:rPr>
            <a:t>critical reading</a:t>
          </a:r>
        </a:p>
      </dgm:t>
    </dgm:pt>
    <dgm:pt modelId="{9813B5DE-27E5-C746-A544-798B75B89B8F}" type="parTrans" cxnId="{665C51C3-2D0D-D04E-82A3-627220FA254D}">
      <dgm:prSet/>
      <dgm:spPr/>
      <dgm:t>
        <a:bodyPr/>
        <a:lstStyle/>
        <a:p>
          <a:endParaRPr lang="en-GB"/>
        </a:p>
      </dgm:t>
    </dgm:pt>
    <dgm:pt modelId="{C00CFD83-92BF-E748-A6F6-DA1BD09CAA67}" type="sibTrans" cxnId="{665C51C3-2D0D-D04E-82A3-627220FA254D}">
      <dgm:prSet/>
      <dgm:spPr/>
      <dgm:t>
        <a:bodyPr/>
        <a:lstStyle/>
        <a:p>
          <a:endParaRPr lang="en-GB"/>
        </a:p>
      </dgm:t>
    </dgm:pt>
    <dgm:pt modelId="{C936B238-9FA7-4327-9451-C0E18F6B68C7}" type="pres">
      <dgm:prSet presAssocID="{55157250-5C91-D74C-BA6A-F78C486BC35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B4CF5EC-23A0-4E25-B46E-C158AD49E3FB}" type="pres">
      <dgm:prSet presAssocID="{FCE96FA3-54D3-2D4B-8A09-3FEFAAB01503}" presName="hierRoot1" presStyleCnt="0"/>
      <dgm:spPr/>
    </dgm:pt>
    <dgm:pt modelId="{C65C4DA7-A624-43B9-8188-586747DBC758}" type="pres">
      <dgm:prSet presAssocID="{FCE96FA3-54D3-2D4B-8A09-3FEFAAB01503}" presName="composite" presStyleCnt="0"/>
      <dgm:spPr/>
    </dgm:pt>
    <dgm:pt modelId="{A9E489E8-D50A-4BEB-B657-87369A0AE130}" type="pres">
      <dgm:prSet presAssocID="{FCE96FA3-54D3-2D4B-8A09-3FEFAAB01503}" presName="background" presStyleLbl="node0" presStyleIdx="0" presStyleCnt="1"/>
      <dgm:spPr/>
    </dgm:pt>
    <dgm:pt modelId="{DEE01318-EA98-4E09-9C58-B20166EBBEA2}" type="pres">
      <dgm:prSet presAssocID="{FCE96FA3-54D3-2D4B-8A09-3FEFAAB01503}" presName="text" presStyleLbl="fgAcc0" presStyleIdx="0" presStyleCnt="1">
        <dgm:presLayoutVars>
          <dgm:chPref val="3"/>
        </dgm:presLayoutVars>
      </dgm:prSet>
      <dgm:spPr/>
    </dgm:pt>
    <dgm:pt modelId="{3891E828-2FC8-41C0-9A97-5D5852299DB8}" type="pres">
      <dgm:prSet presAssocID="{FCE96FA3-54D3-2D4B-8A09-3FEFAAB01503}" presName="hierChild2" presStyleCnt="0"/>
      <dgm:spPr/>
    </dgm:pt>
    <dgm:pt modelId="{1DE1B7C2-71D3-4E70-97D5-98139F063470}" type="pres">
      <dgm:prSet presAssocID="{1223EE25-6C45-AB43-B7E4-C782757B4646}" presName="Name10" presStyleLbl="parChTrans1D2" presStyleIdx="0" presStyleCnt="4"/>
      <dgm:spPr/>
    </dgm:pt>
    <dgm:pt modelId="{95A60840-5B70-47E2-AD8A-24D90EE7F510}" type="pres">
      <dgm:prSet presAssocID="{1D3EB475-8457-B543-A53A-925294B47110}" presName="hierRoot2" presStyleCnt="0"/>
      <dgm:spPr/>
    </dgm:pt>
    <dgm:pt modelId="{7DA77B4F-84AB-406A-85D3-4DF33A0983FF}" type="pres">
      <dgm:prSet presAssocID="{1D3EB475-8457-B543-A53A-925294B47110}" presName="composite2" presStyleCnt="0"/>
      <dgm:spPr/>
    </dgm:pt>
    <dgm:pt modelId="{CB261630-48B1-4E8F-9EF7-6B66AF99E65F}" type="pres">
      <dgm:prSet presAssocID="{1D3EB475-8457-B543-A53A-925294B47110}" presName="background2" presStyleLbl="node2" presStyleIdx="0" presStyleCnt="4"/>
      <dgm:spPr/>
    </dgm:pt>
    <dgm:pt modelId="{BDB3C1E1-36A0-420D-BB9C-A000A47B0522}" type="pres">
      <dgm:prSet presAssocID="{1D3EB475-8457-B543-A53A-925294B47110}" presName="text2" presStyleLbl="fgAcc2" presStyleIdx="0" presStyleCnt="4">
        <dgm:presLayoutVars>
          <dgm:chPref val="3"/>
        </dgm:presLayoutVars>
      </dgm:prSet>
      <dgm:spPr/>
    </dgm:pt>
    <dgm:pt modelId="{E7F46EBA-5A21-4431-8628-74363E14C657}" type="pres">
      <dgm:prSet presAssocID="{1D3EB475-8457-B543-A53A-925294B47110}" presName="hierChild3" presStyleCnt="0"/>
      <dgm:spPr/>
    </dgm:pt>
    <dgm:pt modelId="{0E514A58-3B56-4DF6-B95B-5BB845F753E1}" type="pres">
      <dgm:prSet presAssocID="{AA498721-EF26-214B-9E1D-83B221B6228B}" presName="Name10" presStyleLbl="parChTrans1D2" presStyleIdx="1" presStyleCnt="4"/>
      <dgm:spPr/>
    </dgm:pt>
    <dgm:pt modelId="{6FFD1D0D-BC0F-449E-A9E5-366A4876F863}" type="pres">
      <dgm:prSet presAssocID="{C90B90B5-1A0F-A841-AF6C-8C4C555B6628}" presName="hierRoot2" presStyleCnt="0"/>
      <dgm:spPr/>
    </dgm:pt>
    <dgm:pt modelId="{BAAF7A96-506E-4DE3-BE66-5A63AEC62F1E}" type="pres">
      <dgm:prSet presAssocID="{C90B90B5-1A0F-A841-AF6C-8C4C555B6628}" presName="composite2" presStyleCnt="0"/>
      <dgm:spPr/>
    </dgm:pt>
    <dgm:pt modelId="{ABA3194F-8924-426A-B642-63236391F313}" type="pres">
      <dgm:prSet presAssocID="{C90B90B5-1A0F-A841-AF6C-8C4C555B6628}" presName="background2" presStyleLbl="node2" presStyleIdx="1" presStyleCnt="4"/>
      <dgm:spPr/>
    </dgm:pt>
    <dgm:pt modelId="{34538890-2314-4D87-BA20-4417D81A3DB6}" type="pres">
      <dgm:prSet presAssocID="{C90B90B5-1A0F-A841-AF6C-8C4C555B6628}" presName="text2" presStyleLbl="fgAcc2" presStyleIdx="1" presStyleCnt="4">
        <dgm:presLayoutVars>
          <dgm:chPref val="3"/>
        </dgm:presLayoutVars>
      </dgm:prSet>
      <dgm:spPr/>
    </dgm:pt>
    <dgm:pt modelId="{30264136-5429-4CD2-98B5-36B4D5F605D3}" type="pres">
      <dgm:prSet presAssocID="{C90B90B5-1A0F-A841-AF6C-8C4C555B6628}" presName="hierChild3" presStyleCnt="0"/>
      <dgm:spPr/>
    </dgm:pt>
    <dgm:pt modelId="{1241864D-2D4C-429C-989E-872DDB6D89EE}" type="pres">
      <dgm:prSet presAssocID="{38827572-2877-F144-8DCF-7BBF49789C62}" presName="Name10" presStyleLbl="parChTrans1D2" presStyleIdx="2" presStyleCnt="4"/>
      <dgm:spPr/>
    </dgm:pt>
    <dgm:pt modelId="{5D9F7545-F665-4C16-BF87-B10A0EBEE204}" type="pres">
      <dgm:prSet presAssocID="{57EE73F1-A52E-8F44-ABE2-3242D9B3F34A}" presName="hierRoot2" presStyleCnt="0"/>
      <dgm:spPr/>
    </dgm:pt>
    <dgm:pt modelId="{EF8E49BC-80E5-43F0-98A6-7EBBF905B8B0}" type="pres">
      <dgm:prSet presAssocID="{57EE73F1-A52E-8F44-ABE2-3242D9B3F34A}" presName="composite2" presStyleCnt="0"/>
      <dgm:spPr/>
    </dgm:pt>
    <dgm:pt modelId="{D9EF424C-29F1-4CB3-83CC-D66FCB6F316F}" type="pres">
      <dgm:prSet presAssocID="{57EE73F1-A52E-8F44-ABE2-3242D9B3F34A}" presName="background2" presStyleLbl="node2" presStyleIdx="2" presStyleCnt="4"/>
      <dgm:spPr/>
    </dgm:pt>
    <dgm:pt modelId="{ED7CE5CD-981A-4E61-945B-989EEC6E4F64}" type="pres">
      <dgm:prSet presAssocID="{57EE73F1-A52E-8F44-ABE2-3242D9B3F34A}" presName="text2" presStyleLbl="fgAcc2" presStyleIdx="2" presStyleCnt="4">
        <dgm:presLayoutVars>
          <dgm:chPref val="3"/>
        </dgm:presLayoutVars>
      </dgm:prSet>
      <dgm:spPr/>
    </dgm:pt>
    <dgm:pt modelId="{C9364C41-0775-46FA-8D60-E8829FD5B2BE}" type="pres">
      <dgm:prSet presAssocID="{57EE73F1-A52E-8F44-ABE2-3242D9B3F34A}" presName="hierChild3" presStyleCnt="0"/>
      <dgm:spPr/>
    </dgm:pt>
    <dgm:pt modelId="{C1BB656E-A9C6-4179-83EC-2BF19FDA3786}" type="pres">
      <dgm:prSet presAssocID="{9813B5DE-27E5-C746-A544-798B75B89B8F}" presName="Name10" presStyleLbl="parChTrans1D2" presStyleIdx="3" presStyleCnt="4"/>
      <dgm:spPr/>
    </dgm:pt>
    <dgm:pt modelId="{E7ED7A40-1433-4149-8FAB-A75C864CE6FF}" type="pres">
      <dgm:prSet presAssocID="{E75EAD71-E022-9645-A494-898D43BBBC94}" presName="hierRoot2" presStyleCnt="0"/>
      <dgm:spPr/>
    </dgm:pt>
    <dgm:pt modelId="{327F3970-1CA7-4394-963E-A551BE4497E4}" type="pres">
      <dgm:prSet presAssocID="{E75EAD71-E022-9645-A494-898D43BBBC94}" presName="composite2" presStyleCnt="0"/>
      <dgm:spPr/>
    </dgm:pt>
    <dgm:pt modelId="{19D8EF3E-49DE-40E2-AC7B-3C5070514C96}" type="pres">
      <dgm:prSet presAssocID="{E75EAD71-E022-9645-A494-898D43BBBC94}" presName="background2" presStyleLbl="node2" presStyleIdx="3" presStyleCnt="4"/>
      <dgm:spPr/>
    </dgm:pt>
    <dgm:pt modelId="{D4DBF419-5D08-4C5B-A609-EF9693123C3B}" type="pres">
      <dgm:prSet presAssocID="{E75EAD71-E022-9645-A494-898D43BBBC94}" presName="text2" presStyleLbl="fgAcc2" presStyleIdx="3" presStyleCnt="4">
        <dgm:presLayoutVars>
          <dgm:chPref val="3"/>
        </dgm:presLayoutVars>
      </dgm:prSet>
      <dgm:spPr/>
    </dgm:pt>
    <dgm:pt modelId="{03571242-C013-4FFE-B9A0-3B23F95B4C0F}" type="pres">
      <dgm:prSet presAssocID="{E75EAD71-E022-9645-A494-898D43BBBC94}" presName="hierChild3" presStyleCnt="0"/>
      <dgm:spPr/>
    </dgm:pt>
  </dgm:ptLst>
  <dgm:cxnLst>
    <dgm:cxn modelId="{FEF51822-5017-4B67-A900-AC9DEB37CEEB}" type="presOf" srcId="{57EE73F1-A52E-8F44-ABE2-3242D9B3F34A}" destId="{ED7CE5CD-981A-4E61-945B-989EEC6E4F64}" srcOrd="0" destOrd="0" presId="urn:microsoft.com/office/officeart/2005/8/layout/hierarchy1"/>
    <dgm:cxn modelId="{3CF2996A-F12A-4BF3-85AD-4F2D4C800D81}" type="presOf" srcId="{38827572-2877-F144-8DCF-7BBF49789C62}" destId="{1241864D-2D4C-429C-989E-872DDB6D89EE}" srcOrd="0" destOrd="0" presId="urn:microsoft.com/office/officeart/2005/8/layout/hierarchy1"/>
    <dgm:cxn modelId="{9E3BB54C-6730-4A8E-9A8E-2BFEAA7011B6}" type="presOf" srcId="{1D3EB475-8457-B543-A53A-925294B47110}" destId="{BDB3C1E1-36A0-420D-BB9C-A000A47B0522}" srcOrd="0" destOrd="0" presId="urn:microsoft.com/office/officeart/2005/8/layout/hierarchy1"/>
    <dgm:cxn modelId="{0BBA0B57-B6EB-D547-8F17-34B0F974D06C}" srcId="{FCE96FA3-54D3-2D4B-8A09-3FEFAAB01503}" destId="{1D3EB475-8457-B543-A53A-925294B47110}" srcOrd="0" destOrd="0" parTransId="{1223EE25-6C45-AB43-B7E4-C782757B4646}" sibTransId="{458CFB66-2EEB-7348-AD66-49CC2AC8D27C}"/>
    <dgm:cxn modelId="{34BF5E7A-005A-C94A-B7C6-22E3BA062396}" srcId="{FCE96FA3-54D3-2D4B-8A09-3FEFAAB01503}" destId="{57EE73F1-A52E-8F44-ABE2-3242D9B3F34A}" srcOrd="2" destOrd="0" parTransId="{38827572-2877-F144-8DCF-7BBF49789C62}" sibTransId="{D12CC856-4769-1243-9FC1-009D60A1D7BB}"/>
    <dgm:cxn modelId="{3A2ADF7E-8B3F-4393-AB1C-79A3573EC1D8}" type="presOf" srcId="{AA498721-EF26-214B-9E1D-83B221B6228B}" destId="{0E514A58-3B56-4DF6-B95B-5BB845F753E1}" srcOrd="0" destOrd="0" presId="urn:microsoft.com/office/officeart/2005/8/layout/hierarchy1"/>
    <dgm:cxn modelId="{C7A87883-C1BB-9F4C-9A4F-6AE17021D735}" srcId="{FCE96FA3-54D3-2D4B-8A09-3FEFAAB01503}" destId="{C90B90B5-1A0F-A841-AF6C-8C4C555B6628}" srcOrd="1" destOrd="0" parTransId="{AA498721-EF26-214B-9E1D-83B221B6228B}" sibTransId="{1DAB504C-0156-2D41-8220-F978BB1B6350}"/>
    <dgm:cxn modelId="{F1D9D888-A48D-4C88-A63F-008983848B24}" type="presOf" srcId="{1223EE25-6C45-AB43-B7E4-C782757B4646}" destId="{1DE1B7C2-71D3-4E70-97D5-98139F063470}" srcOrd="0" destOrd="0" presId="urn:microsoft.com/office/officeart/2005/8/layout/hierarchy1"/>
    <dgm:cxn modelId="{E17760AA-7A51-4F24-9A58-1C65457FA289}" type="presOf" srcId="{9813B5DE-27E5-C746-A544-798B75B89B8F}" destId="{C1BB656E-A9C6-4179-83EC-2BF19FDA3786}" srcOrd="0" destOrd="0" presId="urn:microsoft.com/office/officeart/2005/8/layout/hierarchy1"/>
    <dgm:cxn modelId="{EFB60DC1-FE96-44F9-9AB3-6CC060EBEC51}" type="presOf" srcId="{E75EAD71-E022-9645-A494-898D43BBBC94}" destId="{D4DBF419-5D08-4C5B-A609-EF9693123C3B}" srcOrd="0" destOrd="0" presId="urn:microsoft.com/office/officeart/2005/8/layout/hierarchy1"/>
    <dgm:cxn modelId="{665C51C3-2D0D-D04E-82A3-627220FA254D}" srcId="{FCE96FA3-54D3-2D4B-8A09-3FEFAAB01503}" destId="{E75EAD71-E022-9645-A494-898D43BBBC94}" srcOrd="3" destOrd="0" parTransId="{9813B5DE-27E5-C746-A544-798B75B89B8F}" sibTransId="{C00CFD83-92BF-E748-A6F6-DA1BD09CAA67}"/>
    <dgm:cxn modelId="{9DD27BC5-18A4-E342-A55D-DA26BC743ACC}" srcId="{55157250-5C91-D74C-BA6A-F78C486BC354}" destId="{FCE96FA3-54D3-2D4B-8A09-3FEFAAB01503}" srcOrd="0" destOrd="0" parTransId="{F9434EFF-C5AB-5444-B871-A1ED08C49322}" sibTransId="{650FDB92-E928-7A41-970D-8FDB5091DA65}"/>
    <dgm:cxn modelId="{D93351D6-7942-4911-A90D-2B9F2D233933}" type="presOf" srcId="{C90B90B5-1A0F-A841-AF6C-8C4C555B6628}" destId="{34538890-2314-4D87-BA20-4417D81A3DB6}" srcOrd="0" destOrd="0" presId="urn:microsoft.com/office/officeart/2005/8/layout/hierarchy1"/>
    <dgm:cxn modelId="{BB6647E4-153B-449E-84AA-64196B11A1C3}" type="presOf" srcId="{55157250-5C91-D74C-BA6A-F78C486BC354}" destId="{C936B238-9FA7-4327-9451-C0E18F6B68C7}" srcOrd="0" destOrd="0" presId="urn:microsoft.com/office/officeart/2005/8/layout/hierarchy1"/>
    <dgm:cxn modelId="{49652AFF-6AFF-4E15-A522-7835D2A1AECD}" type="presOf" srcId="{FCE96FA3-54D3-2D4B-8A09-3FEFAAB01503}" destId="{DEE01318-EA98-4E09-9C58-B20166EBBEA2}" srcOrd="0" destOrd="0" presId="urn:microsoft.com/office/officeart/2005/8/layout/hierarchy1"/>
    <dgm:cxn modelId="{8F1DF3B5-2DAE-4241-B44B-D16D47B244D2}" type="presParOf" srcId="{C936B238-9FA7-4327-9451-C0E18F6B68C7}" destId="{FB4CF5EC-23A0-4E25-B46E-C158AD49E3FB}" srcOrd="0" destOrd="0" presId="urn:microsoft.com/office/officeart/2005/8/layout/hierarchy1"/>
    <dgm:cxn modelId="{FEAB38EA-0A06-4EF3-9B02-B314B6FE2901}" type="presParOf" srcId="{FB4CF5EC-23A0-4E25-B46E-C158AD49E3FB}" destId="{C65C4DA7-A624-43B9-8188-586747DBC758}" srcOrd="0" destOrd="0" presId="urn:microsoft.com/office/officeart/2005/8/layout/hierarchy1"/>
    <dgm:cxn modelId="{A49B585D-9E53-4D7D-8FCD-09F72EA2B52F}" type="presParOf" srcId="{C65C4DA7-A624-43B9-8188-586747DBC758}" destId="{A9E489E8-D50A-4BEB-B657-87369A0AE130}" srcOrd="0" destOrd="0" presId="urn:microsoft.com/office/officeart/2005/8/layout/hierarchy1"/>
    <dgm:cxn modelId="{BB157120-AC01-465F-BDD1-B003F00C4A78}" type="presParOf" srcId="{C65C4DA7-A624-43B9-8188-586747DBC758}" destId="{DEE01318-EA98-4E09-9C58-B20166EBBEA2}" srcOrd="1" destOrd="0" presId="urn:microsoft.com/office/officeart/2005/8/layout/hierarchy1"/>
    <dgm:cxn modelId="{1EDCBCEE-C4B0-4632-AD4C-05B482C66A08}" type="presParOf" srcId="{FB4CF5EC-23A0-4E25-B46E-C158AD49E3FB}" destId="{3891E828-2FC8-41C0-9A97-5D5852299DB8}" srcOrd="1" destOrd="0" presId="urn:microsoft.com/office/officeart/2005/8/layout/hierarchy1"/>
    <dgm:cxn modelId="{D51D90E7-F20B-4AB4-B5D1-61D4DB65BE8A}" type="presParOf" srcId="{3891E828-2FC8-41C0-9A97-5D5852299DB8}" destId="{1DE1B7C2-71D3-4E70-97D5-98139F063470}" srcOrd="0" destOrd="0" presId="urn:microsoft.com/office/officeart/2005/8/layout/hierarchy1"/>
    <dgm:cxn modelId="{C52EB352-0EEF-4E21-9750-A047278CBC83}" type="presParOf" srcId="{3891E828-2FC8-41C0-9A97-5D5852299DB8}" destId="{95A60840-5B70-47E2-AD8A-24D90EE7F510}" srcOrd="1" destOrd="0" presId="urn:microsoft.com/office/officeart/2005/8/layout/hierarchy1"/>
    <dgm:cxn modelId="{016FF9F6-F4E7-44A8-B8F3-0420DB18276B}" type="presParOf" srcId="{95A60840-5B70-47E2-AD8A-24D90EE7F510}" destId="{7DA77B4F-84AB-406A-85D3-4DF33A0983FF}" srcOrd="0" destOrd="0" presId="urn:microsoft.com/office/officeart/2005/8/layout/hierarchy1"/>
    <dgm:cxn modelId="{8D44D011-2436-436A-9858-3ED7C664EC5B}" type="presParOf" srcId="{7DA77B4F-84AB-406A-85D3-4DF33A0983FF}" destId="{CB261630-48B1-4E8F-9EF7-6B66AF99E65F}" srcOrd="0" destOrd="0" presId="urn:microsoft.com/office/officeart/2005/8/layout/hierarchy1"/>
    <dgm:cxn modelId="{6B6B367E-094C-4822-B91D-56F4456BE8C7}" type="presParOf" srcId="{7DA77B4F-84AB-406A-85D3-4DF33A0983FF}" destId="{BDB3C1E1-36A0-420D-BB9C-A000A47B0522}" srcOrd="1" destOrd="0" presId="urn:microsoft.com/office/officeart/2005/8/layout/hierarchy1"/>
    <dgm:cxn modelId="{89BDB17D-A7E8-4DC9-BA5B-CE37CEA2F2E1}" type="presParOf" srcId="{95A60840-5B70-47E2-AD8A-24D90EE7F510}" destId="{E7F46EBA-5A21-4431-8628-74363E14C657}" srcOrd="1" destOrd="0" presId="urn:microsoft.com/office/officeart/2005/8/layout/hierarchy1"/>
    <dgm:cxn modelId="{4776C3E4-3086-49CC-B14E-5069B7ED505E}" type="presParOf" srcId="{3891E828-2FC8-41C0-9A97-5D5852299DB8}" destId="{0E514A58-3B56-4DF6-B95B-5BB845F753E1}" srcOrd="2" destOrd="0" presId="urn:microsoft.com/office/officeart/2005/8/layout/hierarchy1"/>
    <dgm:cxn modelId="{B4795DC7-A4C8-4FE1-AA7E-0C44E1C813E2}" type="presParOf" srcId="{3891E828-2FC8-41C0-9A97-5D5852299DB8}" destId="{6FFD1D0D-BC0F-449E-A9E5-366A4876F863}" srcOrd="3" destOrd="0" presId="urn:microsoft.com/office/officeart/2005/8/layout/hierarchy1"/>
    <dgm:cxn modelId="{B64200CD-3DD5-407B-97FC-2990EECC61BF}" type="presParOf" srcId="{6FFD1D0D-BC0F-449E-A9E5-366A4876F863}" destId="{BAAF7A96-506E-4DE3-BE66-5A63AEC62F1E}" srcOrd="0" destOrd="0" presId="urn:microsoft.com/office/officeart/2005/8/layout/hierarchy1"/>
    <dgm:cxn modelId="{EAB9201F-0A07-4098-9D36-01DEB9BE9164}" type="presParOf" srcId="{BAAF7A96-506E-4DE3-BE66-5A63AEC62F1E}" destId="{ABA3194F-8924-426A-B642-63236391F313}" srcOrd="0" destOrd="0" presId="urn:microsoft.com/office/officeart/2005/8/layout/hierarchy1"/>
    <dgm:cxn modelId="{8D7B242C-00E4-4B57-B494-90F09F3C6A8F}" type="presParOf" srcId="{BAAF7A96-506E-4DE3-BE66-5A63AEC62F1E}" destId="{34538890-2314-4D87-BA20-4417D81A3DB6}" srcOrd="1" destOrd="0" presId="urn:microsoft.com/office/officeart/2005/8/layout/hierarchy1"/>
    <dgm:cxn modelId="{82C8BC8A-2EA1-4A24-80F9-4FED7605A151}" type="presParOf" srcId="{6FFD1D0D-BC0F-449E-A9E5-366A4876F863}" destId="{30264136-5429-4CD2-98B5-36B4D5F605D3}" srcOrd="1" destOrd="0" presId="urn:microsoft.com/office/officeart/2005/8/layout/hierarchy1"/>
    <dgm:cxn modelId="{A5BDE272-86B1-4EE7-986F-EE4EB0518B98}" type="presParOf" srcId="{3891E828-2FC8-41C0-9A97-5D5852299DB8}" destId="{1241864D-2D4C-429C-989E-872DDB6D89EE}" srcOrd="4" destOrd="0" presId="urn:microsoft.com/office/officeart/2005/8/layout/hierarchy1"/>
    <dgm:cxn modelId="{B3E1291A-D41B-4317-B7E5-62BB707AB75D}" type="presParOf" srcId="{3891E828-2FC8-41C0-9A97-5D5852299DB8}" destId="{5D9F7545-F665-4C16-BF87-B10A0EBEE204}" srcOrd="5" destOrd="0" presId="urn:microsoft.com/office/officeart/2005/8/layout/hierarchy1"/>
    <dgm:cxn modelId="{213E8CB1-D59E-468D-8498-8083FACEF140}" type="presParOf" srcId="{5D9F7545-F665-4C16-BF87-B10A0EBEE204}" destId="{EF8E49BC-80E5-43F0-98A6-7EBBF905B8B0}" srcOrd="0" destOrd="0" presId="urn:microsoft.com/office/officeart/2005/8/layout/hierarchy1"/>
    <dgm:cxn modelId="{6A1862AF-28E6-4334-BC8C-7EECD8E2EDA3}" type="presParOf" srcId="{EF8E49BC-80E5-43F0-98A6-7EBBF905B8B0}" destId="{D9EF424C-29F1-4CB3-83CC-D66FCB6F316F}" srcOrd="0" destOrd="0" presId="urn:microsoft.com/office/officeart/2005/8/layout/hierarchy1"/>
    <dgm:cxn modelId="{4C7539EB-1DE4-4CB2-80B0-C17D8FF53003}" type="presParOf" srcId="{EF8E49BC-80E5-43F0-98A6-7EBBF905B8B0}" destId="{ED7CE5CD-981A-4E61-945B-989EEC6E4F64}" srcOrd="1" destOrd="0" presId="urn:microsoft.com/office/officeart/2005/8/layout/hierarchy1"/>
    <dgm:cxn modelId="{38B1B719-19F2-440A-B179-5576035A687B}" type="presParOf" srcId="{5D9F7545-F665-4C16-BF87-B10A0EBEE204}" destId="{C9364C41-0775-46FA-8D60-E8829FD5B2BE}" srcOrd="1" destOrd="0" presId="urn:microsoft.com/office/officeart/2005/8/layout/hierarchy1"/>
    <dgm:cxn modelId="{196B662F-84B4-40E2-B3EA-2A7C1F7AA6F2}" type="presParOf" srcId="{3891E828-2FC8-41C0-9A97-5D5852299DB8}" destId="{C1BB656E-A9C6-4179-83EC-2BF19FDA3786}" srcOrd="6" destOrd="0" presId="urn:microsoft.com/office/officeart/2005/8/layout/hierarchy1"/>
    <dgm:cxn modelId="{2F0B8911-E6E6-4FF1-9C99-7A4DAB89276E}" type="presParOf" srcId="{3891E828-2FC8-41C0-9A97-5D5852299DB8}" destId="{E7ED7A40-1433-4149-8FAB-A75C864CE6FF}" srcOrd="7" destOrd="0" presId="urn:microsoft.com/office/officeart/2005/8/layout/hierarchy1"/>
    <dgm:cxn modelId="{3A8283A9-815D-46BA-A44C-357DEFEB4DC1}" type="presParOf" srcId="{E7ED7A40-1433-4149-8FAB-A75C864CE6FF}" destId="{327F3970-1CA7-4394-963E-A551BE4497E4}" srcOrd="0" destOrd="0" presId="urn:microsoft.com/office/officeart/2005/8/layout/hierarchy1"/>
    <dgm:cxn modelId="{84E6639B-8E21-4BB0-8388-422F3D7F4ED4}" type="presParOf" srcId="{327F3970-1CA7-4394-963E-A551BE4497E4}" destId="{19D8EF3E-49DE-40E2-AC7B-3C5070514C96}" srcOrd="0" destOrd="0" presId="urn:microsoft.com/office/officeart/2005/8/layout/hierarchy1"/>
    <dgm:cxn modelId="{5F5C8588-7738-4E02-97E8-D2538B3E4851}" type="presParOf" srcId="{327F3970-1CA7-4394-963E-A551BE4497E4}" destId="{D4DBF419-5D08-4C5B-A609-EF9693123C3B}" srcOrd="1" destOrd="0" presId="urn:microsoft.com/office/officeart/2005/8/layout/hierarchy1"/>
    <dgm:cxn modelId="{6DB3FF86-35C2-46CC-AA0B-B17D648EEF8C}" type="presParOf" srcId="{E7ED7A40-1433-4149-8FAB-A75C864CE6FF}" destId="{03571242-C013-4FFE-B9A0-3B23F95B4C0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C0A739-0AB5-47EC-A9B1-ADE567AD26CB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B513944-1275-435A-8B8F-91C203D4CA33}">
      <dgm:prSet custT="1"/>
      <dgm:spPr/>
      <dgm:t>
        <a:bodyPr/>
        <a:lstStyle/>
        <a:p>
          <a:r>
            <a:rPr lang="en-US" sz="1800" err="1"/>
            <a:t>Summarise</a:t>
          </a:r>
          <a:r>
            <a:rPr lang="en-US" sz="1800"/>
            <a:t> the current state of literature. What’s known / unknown? What </a:t>
          </a:r>
          <a:r>
            <a:rPr lang="en-US" sz="1800">
              <a:highlight>
                <a:srgbClr val="FFFF00"/>
              </a:highlight>
            </a:rPr>
            <a:t>major trends </a:t>
          </a:r>
          <a:r>
            <a:rPr lang="en-US" sz="1800"/>
            <a:t>exist?</a:t>
          </a:r>
        </a:p>
      </dgm:t>
    </dgm:pt>
    <dgm:pt modelId="{D4E97645-2D8C-4F7B-ACAD-7986BF3F70B4}" type="parTrans" cxnId="{05C2AF73-AE57-4FCB-B23B-405D32683B29}">
      <dgm:prSet/>
      <dgm:spPr/>
      <dgm:t>
        <a:bodyPr/>
        <a:lstStyle/>
        <a:p>
          <a:endParaRPr lang="en-US"/>
        </a:p>
      </dgm:t>
    </dgm:pt>
    <dgm:pt modelId="{6858D16F-32AE-4CE2-8C46-07A6391BBC59}" type="sibTrans" cxnId="{05C2AF73-AE57-4FCB-B23B-405D32683B29}">
      <dgm:prSet/>
      <dgm:spPr/>
      <dgm:t>
        <a:bodyPr/>
        <a:lstStyle/>
        <a:p>
          <a:endParaRPr lang="en-US"/>
        </a:p>
      </dgm:t>
    </dgm:pt>
    <dgm:pt modelId="{766C07D3-B80E-4FD5-A40A-723FED5130F1}">
      <dgm:prSet custT="1"/>
      <dgm:spPr/>
      <dgm:t>
        <a:bodyPr/>
        <a:lstStyle/>
        <a:p>
          <a:r>
            <a:rPr lang="en-US" sz="2000" dirty="0"/>
            <a:t>Step 1: </a:t>
          </a:r>
          <a:r>
            <a:rPr lang="en-US" sz="2000" dirty="0">
              <a:highlight>
                <a:srgbClr val="FFFF00"/>
              </a:highlight>
            </a:rPr>
            <a:t>Identify </a:t>
          </a:r>
          <a:r>
            <a:rPr lang="en-US" sz="2000" dirty="0">
              <a:solidFill>
                <a:srgbClr val="FF0000"/>
              </a:solidFill>
              <a:highlight>
                <a:srgbClr val="FFFF00"/>
              </a:highlight>
            </a:rPr>
            <a:t>key gaps </a:t>
          </a:r>
          <a:r>
            <a:rPr lang="en-US" sz="2000" dirty="0"/>
            <a:t>and make room for your own research project.</a:t>
          </a:r>
        </a:p>
      </dgm:t>
    </dgm:pt>
    <dgm:pt modelId="{0A1692C3-4F7D-47BA-BF7B-278D79E67DDF}" type="parTrans" cxnId="{3E99C4D0-04E9-4F26-83B5-D2AC4C82ADFB}">
      <dgm:prSet/>
      <dgm:spPr/>
      <dgm:t>
        <a:bodyPr/>
        <a:lstStyle/>
        <a:p>
          <a:endParaRPr lang="en-US"/>
        </a:p>
      </dgm:t>
    </dgm:pt>
    <dgm:pt modelId="{0D1B7CDF-60AC-432D-ACBB-E8260DF26C1F}" type="sibTrans" cxnId="{3E99C4D0-04E9-4F26-83B5-D2AC4C82ADFB}">
      <dgm:prSet/>
      <dgm:spPr/>
      <dgm:t>
        <a:bodyPr/>
        <a:lstStyle/>
        <a:p>
          <a:endParaRPr lang="en-US"/>
        </a:p>
      </dgm:t>
    </dgm:pt>
    <dgm:pt modelId="{620D359C-078E-4ED6-8DB9-9C61B14187DC}">
      <dgm:prSet/>
      <dgm:spPr/>
      <dgm:t>
        <a:bodyPr/>
        <a:lstStyle/>
        <a:p>
          <a:r>
            <a:rPr lang="en-US" dirty="0"/>
            <a:t>Step 2: Highlight what haven’t been addressed? </a:t>
          </a:r>
          <a:r>
            <a:rPr lang="en-US" dirty="0">
              <a:highlight>
                <a:srgbClr val="FFFF00"/>
              </a:highlight>
            </a:rPr>
            <a:t>What/who is missing </a:t>
          </a:r>
          <a:r>
            <a:rPr lang="en-US" dirty="0"/>
            <a:t>from current conversation?</a:t>
          </a:r>
        </a:p>
      </dgm:t>
    </dgm:pt>
    <dgm:pt modelId="{5FA7160B-7533-4423-BB89-3A3A224F3096}" type="parTrans" cxnId="{F39FA501-006D-4730-B9ED-AD5BB4B83DA9}">
      <dgm:prSet/>
      <dgm:spPr/>
      <dgm:t>
        <a:bodyPr/>
        <a:lstStyle/>
        <a:p>
          <a:endParaRPr lang="en-US"/>
        </a:p>
      </dgm:t>
    </dgm:pt>
    <dgm:pt modelId="{602626A0-AE59-43BC-80A8-EF20F231DBFA}" type="sibTrans" cxnId="{F39FA501-006D-4730-B9ED-AD5BB4B83DA9}">
      <dgm:prSet/>
      <dgm:spPr/>
      <dgm:t>
        <a:bodyPr/>
        <a:lstStyle/>
        <a:p>
          <a:endParaRPr lang="en-US"/>
        </a:p>
      </dgm:t>
    </dgm:pt>
    <dgm:pt modelId="{895F5D8B-5096-477E-89BB-D08D1DA25154}">
      <dgm:prSet/>
      <dgm:spPr/>
      <dgm:t>
        <a:bodyPr/>
        <a:lstStyle/>
        <a:p>
          <a:r>
            <a:rPr lang="en-US" dirty="0"/>
            <a:t>Step 3: Refine your RQs. What </a:t>
          </a:r>
          <a:r>
            <a:rPr lang="en-US" dirty="0">
              <a:highlight>
                <a:srgbClr val="FFFF00"/>
              </a:highlight>
            </a:rPr>
            <a:t>questions remain at the end</a:t>
          </a:r>
          <a:r>
            <a:rPr lang="en-US" dirty="0"/>
            <a:t>? How will your project address them?</a:t>
          </a:r>
        </a:p>
      </dgm:t>
    </dgm:pt>
    <dgm:pt modelId="{07AA4B87-6D32-4557-A923-8B86CEB4F51F}" type="parTrans" cxnId="{F79560F9-4479-4353-8A13-F0DBEEB7A46E}">
      <dgm:prSet/>
      <dgm:spPr/>
      <dgm:t>
        <a:bodyPr/>
        <a:lstStyle/>
        <a:p>
          <a:endParaRPr lang="en-US"/>
        </a:p>
      </dgm:t>
    </dgm:pt>
    <dgm:pt modelId="{BE28E8EE-A4E4-48D7-A65C-2D95A6542106}" type="sibTrans" cxnId="{F79560F9-4479-4353-8A13-F0DBEEB7A46E}">
      <dgm:prSet/>
      <dgm:spPr/>
      <dgm:t>
        <a:bodyPr/>
        <a:lstStyle/>
        <a:p>
          <a:endParaRPr lang="en-US"/>
        </a:p>
      </dgm:t>
    </dgm:pt>
    <dgm:pt modelId="{B285BD6F-4E06-4E56-B82F-CCA1C556622C}" type="pres">
      <dgm:prSet presAssocID="{E9C0A739-0AB5-47EC-A9B1-ADE567AD26C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1C58FF8-6BFB-44A4-ACB7-6B4CB0D6133E}" type="pres">
      <dgm:prSet presAssocID="{6B513944-1275-435A-8B8F-91C203D4CA33}" presName="hierRoot1" presStyleCnt="0"/>
      <dgm:spPr/>
    </dgm:pt>
    <dgm:pt modelId="{2364C260-C835-4890-A7EB-EC9546CD8221}" type="pres">
      <dgm:prSet presAssocID="{6B513944-1275-435A-8B8F-91C203D4CA33}" presName="composite" presStyleCnt="0"/>
      <dgm:spPr/>
    </dgm:pt>
    <dgm:pt modelId="{3F853A7B-F257-4D4C-BEEA-8C6EA4D5F4EC}" type="pres">
      <dgm:prSet presAssocID="{6B513944-1275-435A-8B8F-91C203D4CA33}" presName="background" presStyleLbl="node0" presStyleIdx="0" presStyleCnt="1"/>
      <dgm:spPr/>
    </dgm:pt>
    <dgm:pt modelId="{A38A6251-7D63-49F2-83B8-9892E1AE0ECB}" type="pres">
      <dgm:prSet presAssocID="{6B513944-1275-435A-8B8F-91C203D4CA33}" presName="text" presStyleLbl="fgAcc0" presStyleIdx="0" presStyleCnt="1">
        <dgm:presLayoutVars>
          <dgm:chPref val="3"/>
        </dgm:presLayoutVars>
      </dgm:prSet>
      <dgm:spPr/>
    </dgm:pt>
    <dgm:pt modelId="{83D070AA-762B-480A-99B7-4BEB7CDECA4B}" type="pres">
      <dgm:prSet presAssocID="{6B513944-1275-435A-8B8F-91C203D4CA33}" presName="hierChild2" presStyleCnt="0"/>
      <dgm:spPr/>
    </dgm:pt>
    <dgm:pt modelId="{3F935895-3F4F-4AD0-BF25-64C52D4E085A}" type="pres">
      <dgm:prSet presAssocID="{0A1692C3-4F7D-47BA-BF7B-278D79E67DDF}" presName="Name10" presStyleLbl="parChTrans1D2" presStyleIdx="0" presStyleCnt="3"/>
      <dgm:spPr/>
    </dgm:pt>
    <dgm:pt modelId="{758F45E0-8E0E-4077-8C08-F07341377720}" type="pres">
      <dgm:prSet presAssocID="{766C07D3-B80E-4FD5-A40A-723FED5130F1}" presName="hierRoot2" presStyleCnt="0"/>
      <dgm:spPr/>
    </dgm:pt>
    <dgm:pt modelId="{015162AE-A2F3-48CC-BDA4-9CB291E3D44A}" type="pres">
      <dgm:prSet presAssocID="{766C07D3-B80E-4FD5-A40A-723FED5130F1}" presName="composite2" presStyleCnt="0"/>
      <dgm:spPr/>
    </dgm:pt>
    <dgm:pt modelId="{4DEA7ACC-CC3B-4F39-B763-C2E6CB5343EF}" type="pres">
      <dgm:prSet presAssocID="{766C07D3-B80E-4FD5-A40A-723FED5130F1}" presName="background2" presStyleLbl="node2" presStyleIdx="0" presStyleCnt="3"/>
      <dgm:spPr/>
    </dgm:pt>
    <dgm:pt modelId="{25E7AA2A-2C80-44EF-8094-830B34D73626}" type="pres">
      <dgm:prSet presAssocID="{766C07D3-B80E-4FD5-A40A-723FED5130F1}" presName="text2" presStyleLbl="fgAcc2" presStyleIdx="0" presStyleCnt="3" custScaleX="117051">
        <dgm:presLayoutVars>
          <dgm:chPref val="3"/>
        </dgm:presLayoutVars>
      </dgm:prSet>
      <dgm:spPr/>
    </dgm:pt>
    <dgm:pt modelId="{718C6F41-5952-48B0-ACA5-37C72B6AF8DB}" type="pres">
      <dgm:prSet presAssocID="{766C07D3-B80E-4FD5-A40A-723FED5130F1}" presName="hierChild3" presStyleCnt="0"/>
      <dgm:spPr/>
    </dgm:pt>
    <dgm:pt modelId="{394587E0-F4CE-4E05-9FE8-21AAF0F97BEF}" type="pres">
      <dgm:prSet presAssocID="{5FA7160B-7533-4423-BB89-3A3A224F3096}" presName="Name10" presStyleLbl="parChTrans1D2" presStyleIdx="1" presStyleCnt="3"/>
      <dgm:spPr/>
    </dgm:pt>
    <dgm:pt modelId="{639EDDD9-9F15-4479-9E75-6798FA09B41D}" type="pres">
      <dgm:prSet presAssocID="{620D359C-078E-4ED6-8DB9-9C61B14187DC}" presName="hierRoot2" presStyleCnt="0"/>
      <dgm:spPr/>
    </dgm:pt>
    <dgm:pt modelId="{4FD9B37E-09BB-4D28-8D84-9E67276359B8}" type="pres">
      <dgm:prSet presAssocID="{620D359C-078E-4ED6-8DB9-9C61B14187DC}" presName="composite2" presStyleCnt="0"/>
      <dgm:spPr/>
    </dgm:pt>
    <dgm:pt modelId="{BFE05B1F-1C43-4570-AC74-35EF6BB56AD0}" type="pres">
      <dgm:prSet presAssocID="{620D359C-078E-4ED6-8DB9-9C61B14187DC}" presName="background2" presStyleLbl="node2" presStyleIdx="1" presStyleCnt="3"/>
      <dgm:spPr/>
    </dgm:pt>
    <dgm:pt modelId="{AB8D2116-5514-4FFA-B811-E0D5790DDCFE}" type="pres">
      <dgm:prSet presAssocID="{620D359C-078E-4ED6-8DB9-9C61B14187DC}" presName="text2" presStyleLbl="fgAcc2" presStyleIdx="1" presStyleCnt="3">
        <dgm:presLayoutVars>
          <dgm:chPref val="3"/>
        </dgm:presLayoutVars>
      </dgm:prSet>
      <dgm:spPr/>
    </dgm:pt>
    <dgm:pt modelId="{9F5DC3E8-F950-4FD2-B48A-6A4A7EB39ADA}" type="pres">
      <dgm:prSet presAssocID="{620D359C-078E-4ED6-8DB9-9C61B14187DC}" presName="hierChild3" presStyleCnt="0"/>
      <dgm:spPr/>
    </dgm:pt>
    <dgm:pt modelId="{48732886-791E-4CD0-BA49-76C3351D2F14}" type="pres">
      <dgm:prSet presAssocID="{07AA4B87-6D32-4557-A923-8B86CEB4F51F}" presName="Name10" presStyleLbl="parChTrans1D2" presStyleIdx="2" presStyleCnt="3"/>
      <dgm:spPr/>
    </dgm:pt>
    <dgm:pt modelId="{183EF779-24F7-42F7-9077-A4C7F023BD32}" type="pres">
      <dgm:prSet presAssocID="{895F5D8B-5096-477E-89BB-D08D1DA25154}" presName="hierRoot2" presStyleCnt="0"/>
      <dgm:spPr/>
    </dgm:pt>
    <dgm:pt modelId="{ABA22BE3-756F-4A6A-9871-5A8F66AB6A87}" type="pres">
      <dgm:prSet presAssocID="{895F5D8B-5096-477E-89BB-D08D1DA25154}" presName="composite2" presStyleCnt="0"/>
      <dgm:spPr/>
    </dgm:pt>
    <dgm:pt modelId="{EB04F620-06CD-469E-A2C2-7BDB5321F6AD}" type="pres">
      <dgm:prSet presAssocID="{895F5D8B-5096-477E-89BB-D08D1DA25154}" presName="background2" presStyleLbl="node2" presStyleIdx="2" presStyleCnt="3"/>
      <dgm:spPr/>
    </dgm:pt>
    <dgm:pt modelId="{DAB6DC66-99B5-4D21-9F8A-F8E809327495}" type="pres">
      <dgm:prSet presAssocID="{895F5D8B-5096-477E-89BB-D08D1DA25154}" presName="text2" presStyleLbl="fgAcc2" presStyleIdx="2" presStyleCnt="3" custScaleX="116439">
        <dgm:presLayoutVars>
          <dgm:chPref val="3"/>
        </dgm:presLayoutVars>
      </dgm:prSet>
      <dgm:spPr/>
    </dgm:pt>
    <dgm:pt modelId="{08EC8027-33B2-46FE-8F16-71D49688A0DC}" type="pres">
      <dgm:prSet presAssocID="{895F5D8B-5096-477E-89BB-D08D1DA25154}" presName="hierChild3" presStyleCnt="0"/>
      <dgm:spPr/>
    </dgm:pt>
  </dgm:ptLst>
  <dgm:cxnLst>
    <dgm:cxn modelId="{F39FA501-006D-4730-B9ED-AD5BB4B83DA9}" srcId="{6B513944-1275-435A-8B8F-91C203D4CA33}" destId="{620D359C-078E-4ED6-8DB9-9C61B14187DC}" srcOrd="1" destOrd="0" parTransId="{5FA7160B-7533-4423-BB89-3A3A224F3096}" sibTransId="{602626A0-AE59-43BC-80A8-EF20F231DBFA}"/>
    <dgm:cxn modelId="{2096D713-59A4-44BA-AF67-DCEA106B5155}" type="presOf" srcId="{6B513944-1275-435A-8B8F-91C203D4CA33}" destId="{A38A6251-7D63-49F2-83B8-9892E1AE0ECB}" srcOrd="0" destOrd="0" presId="urn:microsoft.com/office/officeart/2005/8/layout/hierarchy1"/>
    <dgm:cxn modelId="{05C2AF73-AE57-4FCB-B23B-405D32683B29}" srcId="{E9C0A739-0AB5-47EC-A9B1-ADE567AD26CB}" destId="{6B513944-1275-435A-8B8F-91C203D4CA33}" srcOrd="0" destOrd="0" parTransId="{D4E97645-2D8C-4F7B-ACAD-7986BF3F70B4}" sibTransId="{6858D16F-32AE-4CE2-8C46-07A6391BBC59}"/>
    <dgm:cxn modelId="{3A467277-4F7D-4697-A239-87F2294F5C4D}" type="presOf" srcId="{E9C0A739-0AB5-47EC-A9B1-ADE567AD26CB}" destId="{B285BD6F-4E06-4E56-B82F-CCA1C556622C}" srcOrd="0" destOrd="0" presId="urn:microsoft.com/office/officeart/2005/8/layout/hierarchy1"/>
    <dgm:cxn modelId="{0B400193-1C69-4958-B8A0-910F038BEE8B}" type="presOf" srcId="{766C07D3-B80E-4FD5-A40A-723FED5130F1}" destId="{25E7AA2A-2C80-44EF-8094-830B34D73626}" srcOrd="0" destOrd="0" presId="urn:microsoft.com/office/officeart/2005/8/layout/hierarchy1"/>
    <dgm:cxn modelId="{A2AD9394-3D36-4908-B07D-5460652F346E}" type="presOf" srcId="{0A1692C3-4F7D-47BA-BF7B-278D79E67DDF}" destId="{3F935895-3F4F-4AD0-BF25-64C52D4E085A}" srcOrd="0" destOrd="0" presId="urn:microsoft.com/office/officeart/2005/8/layout/hierarchy1"/>
    <dgm:cxn modelId="{7699EF9F-E1F9-4327-B8F7-B436647E2BBB}" type="presOf" srcId="{620D359C-078E-4ED6-8DB9-9C61B14187DC}" destId="{AB8D2116-5514-4FFA-B811-E0D5790DDCFE}" srcOrd="0" destOrd="0" presId="urn:microsoft.com/office/officeart/2005/8/layout/hierarchy1"/>
    <dgm:cxn modelId="{46033CA1-9F87-41F9-8023-8C67F9D6A721}" type="presOf" srcId="{07AA4B87-6D32-4557-A923-8B86CEB4F51F}" destId="{48732886-791E-4CD0-BA49-76C3351D2F14}" srcOrd="0" destOrd="0" presId="urn:microsoft.com/office/officeart/2005/8/layout/hierarchy1"/>
    <dgm:cxn modelId="{3A5F43A1-68D6-4BE9-B4EB-4A36F4394B81}" type="presOf" srcId="{895F5D8B-5096-477E-89BB-D08D1DA25154}" destId="{DAB6DC66-99B5-4D21-9F8A-F8E809327495}" srcOrd="0" destOrd="0" presId="urn:microsoft.com/office/officeart/2005/8/layout/hierarchy1"/>
    <dgm:cxn modelId="{3E99C4D0-04E9-4F26-83B5-D2AC4C82ADFB}" srcId="{6B513944-1275-435A-8B8F-91C203D4CA33}" destId="{766C07D3-B80E-4FD5-A40A-723FED5130F1}" srcOrd="0" destOrd="0" parTransId="{0A1692C3-4F7D-47BA-BF7B-278D79E67DDF}" sibTransId="{0D1B7CDF-60AC-432D-ACBB-E8260DF26C1F}"/>
    <dgm:cxn modelId="{F79560F9-4479-4353-8A13-F0DBEEB7A46E}" srcId="{6B513944-1275-435A-8B8F-91C203D4CA33}" destId="{895F5D8B-5096-477E-89BB-D08D1DA25154}" srcOrd="2" destOrd="0" parTransId="{07AA4B87-6D32-4557-A923-8B86CEB4F51F}" sibTransId="{BE28E8EE-A4E4-48D7-A65C-2D95A6542106}"/>
    <dgm:cxn modelId="{5ADC16FC-134B-420D-A851-3ACEC3682AD8}" type="presOf" srcId="{5FA7160B-7533-4423-BB89-3A3A224F3096}" destId="{394587E0-F4CE-4E05-9FE8-21AAF0F97BEF}" srcOrd="0" destOrd="0" presId="urn:microsoft.com/office/officeart/2005/8/layout/hierarchy1"/>
    <dgm:cxn modelId="{5009A7E7-775C-4533-93CD-6326F27C7D7D}" type="presParOf" srcId="{B285BD6F-4E06-4E56-B82F-CCA1C556622C}" destId="{11C58FF8-6BFB-44A4-ACB7-6B4CB0D6133E}" srcOrd="0" destOrd="0" presId="urn:microsoft.com/office/officeart/2005/8/layout/hierarchy1"/>
    <dgm:cxn modelId="{7E5DE840-0189-4452-B953-CC4233C784EB}" type="presParOf" srcId="{11C58FF8-6BFB-44A4-ACB7-6B4CB0D6133E}" destId="{2364C260-C835-4890-A7EB-EC9546CD8221}" srcOrd="0" destOrd="0" presId="urn:microsoft.com/office/officeart/2005/8/layout/hierarchy1"/>
    <dgm:cxn modelId="{C966B96A-33D0-4511-B254-28707D1CE992}" type="presParOf" srcId="{2364C260-C835-4890-A7EB-EC9546CD8221}" destId="{3F853A7B-F257-4D4C-BEEA-8C6EA4D5F4EC}" srcOrd="0" destOrd="0" presId="urn:microsoft.com/office/officeart/2005/8/layout/hierarchy1"/>
    <dgm:cxn modelId="{7B556BDE-DE39-4F9A-80AA-36626E8037D0}" type="presParOf" srcId="{2364C260-C835-4890-A7EB-EC9546CD8221}" destId="{A38A6251-7D63-49F2-83B8-9892E1AE0ECB}" srcOrd="1" destOrd="0" presId="urn:microsoft.com/office/officeart/2005/8/layout/hierarchy1"/>
    <dgm:cxn modelId="{8929DC24-D72A-4451-BD74-0D6787CD9F37}" type="presParOf" srcId="{11C58FF8-6BFB-44A4-ACB7-6B4CB0D6133E}" destId="{83D070AA-762B-480A-99B7-4BEB7CDECA4B}" srcOrd="1" destOrd="0" presId="urn:microsoft.com/office/officeart/2005/8/layout/hierarchy1"/>
    <dgm:cxn modelId="{876D863D-EB49-492E-96FD-5E81A02E3D01}" type="presParOf" srcId="{83D070AA-762B-480A-99B7-4BEB7CDECA4B}" destId="{3F935895-3F4F-4AD0-BF25-64C52D4E085A}" srcOrd="0" destOrd="0" presId="urn:microsoft.com/office/officeart/2005/8/layout/hierarchy1"/>
    <dgm:cxn modelId="{E20F34DD-568B-4B9E-9795-E31451FE1EEB}" type="presParOf" srcId="{83D070AA-762B-480A-99B7-4BEB7CDECA4B}" destId="{758F45E0-8E0E-4077-8C08-F07341377720}" srcOrd="1" destOrd="0" presId="urn:microsoft.com/office/officeart/2005/8/layout/hierarchy1"/>
    <dgm:cxn modelId="{3DDA8F2C-EDA1-4D8A-8470-91B8179B246B}" type="presParOf" srcId="{758F45E0-8E0E-4077-8C08-F07341377720}" destId="{015162AE-A2F3-48CC-BDA4-9CB291E3D44A}" srcOrd="0" destOrd="0" presId="urn:microsoft.com/office/officeart/2005/8/layout/hierarchy1"/>
    <dgm:cxn modelId="{58CCC365-6D25-4C26-B66D-35E5A429E46A}" type="presParOf" srcId="{015162AE-A2F3-48CC-BDA4-9CB291E3D44A}" destId="{4DEA7ACC-CC3B-4F39-B763-C2E6CB5343EF}" srcOrd="0" destOrd="0" presId="urn:microsoft.com/office/officeart/2005/8/layout/hierarchy1"/>
    <dgm:cxn modelId="{38901EFB-809B-4789-97ED-1C5C7735DDE7}" type="presParOf" srcId="{015162AE-A2F3-48CC-BDA4-9CB291E3D44A}" destId="{25E7AA2A-2C80-44EF-8094-830B34D73626}" srcOrd="1" destOrd="0" presId="urn:microsoft.com/office/officeart/2005/8/layout/hierarchy1"/>
    <dgm:cxn modelId="{CE2B60F4-37E8-4854-A752-35ADC100D0B9}" type="presParOf" srcId="{758F45E0-8E0E-4077-8C08-F07341377720}" destId="{718C6F41-5952-48B0-ACA5-37C72B6AF8DB}" srcOrd="1" destOrd="0" presId="urn:microsoft.com/office/officeart/2005/8/layout/hierarchy1"/>
    <dgm:cxn modelId="{2D475B62-8958-4A15-BAFC-6DB66D3750E5}" type="presParOf" srcId="{83D070AA-762B-480A-99B7-4BEB7CDECA4B}" destId="{394587E0-F4CE-4E05-9FE8-21AAF0F97BEF}" srcOrd="2" destOrd="0" presId="urn:microsoft.com/office/officeart/2005/8/layout/hierarchy1"/>
    <dgm:cxn modelId="{1658A421-3E29-47D5-BD2F-5FA511066608}" type="presParOf" srcId="{83D070AA-762B-480A-99B7-4BEB7CDECA4B}" destId="{639EDDD9-9F15-4479-9E75-6798FA09B41D}" srcOrd="3" destOrd="0" presId="urn:microsoft.com/office/officeart/2005/8/layout/hierarchy1"/>
    <dgm:cxn modelId="{5F69C674-492D-42CF-BF29-7E4E3FADE131}" type="presParOf" srcId="{639EDDD9-9F15-4479-9E75-6798FA09B41D}" destId="{4FD9B37E-09BB-4D28-8D84-9E67276359B8}" srcOrd="0" destOrd="0" presId="urn:microsoft.com/office/officeart/2005/8/layout/hierarchy1"/>
    <dgm:cxn modelId="{391BBC86-1F05-40E3-A625-6B5772119561}" type="presParOf" srcId="{4FD9B37E-09BB-4D28-8D84-9E67276359B8}" destId="{BFE05B1F-1C43-4570-AC74-35EF6BB56AD0}" srcOrd="0" destOrd="0" presId="urn:microsoft.com/office/officeart/2005/8/layout/hierarchy1"/>
    <dgm:cxn modelId="{CA09AC77-A665-46B7-8116-DFB27CF71ECA}" type="presParOf" srcId="{4FD9B37E-09BB-4D28-8D84-9E67276359B8}" destId="{AB8D2116-5514-4FFA-B811-E0D5790DDCFE}" srcOrd="1" destOrd="0" presId="urn:microsoft.com/office/officeart/2005/8/layout/hierarchy1"/>
    <dgm:cxn modelId="{7688CB50-B8AF-4D82-99D5-E556CE637F09}" type="presParOf" srcId="{639EDDD9-9F15-4479-9E75-6798FA09B41D}" destId="{9F5DC3E8-F950-4FD2-B48A-6A4A7EB39ADA}" srcOrd="1" destOrd="0" presId="urn:microsoft.com/office/officeart/2005/8/layout/hierarchy1"/>
    <dgm:cxn modelId="{42F79FBF-F2FA-413F-A038-BDAC6EA4E61C}" type="presParOf" srcId="{83D070AA-762B-480A-99B7-4BEB7CDECA4B}" destId="{48732886-791E-4CD0-BA49-76C3351D2F14}" srcOrd="4" destOrd="0" presId="urn:microsoft.com/office/officeart/2005/8/layout/hierarchy1"/>
    <dgm:cxn modelId="{26E0308A-17E6-4D45-BCB9-46872E3E132C}" type="presParOf" srcId="{83D070AA-762B-480A-99B7-4BEB7CDECA4B}" destId="{183EF779-24F7-42F7-9077-A4C7F023BD32}" srcOrd="5" destOrd="0" presId="urn:microsoft.com/office/officeart/2005/8/layout/hierarchy1"/>
    <dgm:cxn modelId="{EE082BA3-9421-4A21-B266-180D8294A13D}" type="presParOf" srcId="{183EF779-24F7-42F7-9077-A4C7F023BD32}" destId="{ABA22BE3-756F-4A6A-9871-5A8F66AB6A87}" srcOrd="0" destOrd="0" presId="urn:microsoft.com/office/officeart/2005/8/layout/hierarchy1"/>
    <dgm:cxn modelId="{DEA97580-93AA-4D57-9B9C-4E24C0928073}" type="presParOf" srcId="{ABA22BE3-756F-4A6A-9871-5A8F66AB6A87}" destId="{EB04F620-06CD-469E-A2C2-7BDB5321F6AD}" srcOrd="0" destOrd="0" presId="urn:microsoft.com/office/officeart/2005/8/layout/hierarchy1"/>
    <dgm:cxn modelId="{EC44CACE-3B88-4A46-B832-5FED9E7AE287}" type="presParOf" srcId="{ABA22BE3-756F-4A6A-9871-5A8F66AB6A87}" destId="{DAB6DC66-99B5-4D21-9F8A-F8E809327495}" srcOrd="1" destOrd="0" presId="urn:microsoft.com/office/officeart/2005/8/layout/hierarchy1"/>
    <dgm:cxn modelId="{7C860C4D-BD14-4350-BA9C-8D0074BCB0D5}" type="presParOf" srcId="{183EF779-24F7-42F7-9077-A4C7F023BD32}" destId="{08EC8027-33B2-46FE-8F16-71D49688A0D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501A648-CBD4-42D7-8201-9C7984B093F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0310A40-021F-48B8-99D0-14ABD862A43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i="0"/>
            <a:t>What perspectives, </a:t>
          </a:r>
          <a:r>
            <a:rPr lang="en-US" sz="2000" b="0" i="0">
              <a:highlight>
                <a:srgbClr val="FFFF00"/>
              </a:highlight>
            </a:rPr>
            <a:t>themes</a:t>
          </a:r>
          <a:r>
            <a:rPr lang="en-US" sz="2000" b="0" i="0"/>
            <a:t>, or findings have I noticed in the research I have read? What are the </a:t>
          </a:r>
          <a:r>
            <a:rPr lang="en-US" sz="2000" b="0" i="0">
              <a:highlight>
                <a:srgbClr val="FFFF00"/>
              </a:highlight>
            </a:rPr>
            <a:t>trends</a:t>
          </a:r>
          <a:r>
            <a:rPr lang="en-US" sz="2000" b="0" i="0"/>
            <a:t>?</a:t>
          </a:r>
          <a:endParaRPr lang="en-US" sz="2000"/>
        </a:p>
      </dgm:t>
    </dgm:pt>
    <dgm:pt modelId="{CDA9A09C-45B5-4585-AA73-AC7B792963DA}" type="parTrans" cxnId="{F633DBA4-ECD8-4461-9771-9FC36249AAFB}">
      <dgm:prSet/>
      <dgm:spPr/>
      <dgm:t>
        <a:bodyPr/>
        <a:lstStyle/>
        <a:p>
          <a:endParaRPr lang="en-US"/>
        </a:p>
      </dgm:t>
    </dgm:pt>
    <dgm:pt modelId="{FBE5B149-447C-4405-8757-513E382D52C3}" type="sibTrans" cxnId="{F633DBA4-ECD8-4461-9771-9FC36249AAF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3B45478-D399-49AD-A426-EA248A65630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i="0"/>
            <a:t>How do individual studies or sources </a:t>
          </a:r>
          <a:r>
            <a:rPr lang="en-US" sz="2000" b="0" i="0">
              <a:highlight>
                <a:srgbClr val="FFFF00"/>
              </a:highlight>
            </a:rPr>
            <a:t>confirm or dispute </a:t>
          </a:r>
          <a:r>
            <a:rPr lang="en-US" sz="2000" b="0" i="0"/>
            <a:t>others’ findings? How can I group the research?</a:t>
          </a:r>
          <a:endParaRPr lang="en-US" sz="2000"/>
        </a:p>
      </dgm:t>
    </dgm:pt>
    <dgm:pt modelId="{1D1EC5DD-189A-436A-932E-F78CCC268063}" type="parTrans" cxnId="{849DE494-A7BC-4962-B908-80828A61928A}">
      <dgm:prSet/>
      <dgm:spPr/>
      <dgm:t>
        <a:bodyPr/>
        <a:lstStyle/>
        <a:p>
          <a:endParaRPr lang="en-US"/>
        </a:p>
      </dgm:t>
    </dgm:pt>
    <dgm:pt modelId="{BBC5C772-6F0C-4527-9BF9-870955F55C67}" type="sibTrans" cxnId="{849DE494-A7BC-4962-B908-80828A61928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3E21290-7832-4E7E-A05B-572FF7B634F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i="0"/>
            <a:t>What are the </a:t>
          </a:r>
          <a:r>
            <a:rPr lang="en-US" sz="2000" b="0" i="0">
              <a:highlight>
                <a:srgbClr val="FFFF00"/>
              </a:highlight>
            </a:rPr>
            <a:t>strengths</a:t>
          </a:r>
          <a:r>
            <a:rPr lang="en-US" sz="2000" b="0" i="0"/>
            <a:t> and </a:t>
          </a:r>
          <a:r>
            <a:rPr lang="en-US" sz="2000" b="0" i="0">
              <a:highlight>
                <a:srgbClr val="FFFF00"/>
              </a:highlight>
            </a:rPr>
            <a:t>limitations</a:t>
          </a:r>
          <a:r>
            <a:rPr lang="en-US" sz="2000" b="0" i="0"/>
            <a:t> of previous studies? Where are the </a:t>
          </a:r>
          <a:r>
            <a:rPr lang="en-US" sz="2000" b="0" i="0">
              <a:highlight>
                <a:srgbClr val="FFFF00"/>
              </a:highlight>
            </a:rPr>
            <a:t>gaps</a:t>
          </a:r>
          <a:r>
            <a:rPr lang="en-US" sz="2000" b="0" i="0"/>
            <a:t> in the research?</a:t>
          </a:r>
          <a:endParaRPr lang="en-US" sz="2000"/>
        </a:p>
      </dgm:t>
    </dgm:pt>
    <dgm:pt modelId="{614F24EF-96B5-4830-B38A-1DE8B69B5E66}" type="parTrans" cxnId="{95FC3E78-61D2-4049-BEE6-3502AF037E24}">
      <dgm:prSet/>
      <dgm:spPr/>
      <dgm:t>
        <a:bodyPr/>
        <a:lstStyle/>
        <a:p>
          <a:endParaRPr lang="en-US"/>
        </a:p>
      </dgm:t>
    </dgm:pt>
    <dgm:pt modelId="{844F6581-1DCC-441A-ADAE-D9C959980E09}" type="sibTrans" cxnId="{95FC3E78-61D2-4049-BEE6-3502AF037E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008ED22-7512-49DC-94BF-3D70B59CAB1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i="0"/>
            <a:t>What are the </a:t>
          </a:r>
          <a:r>
            <a:rPr lang="en-US" sz="2000" b="0" i="0">
              <a:highlight>
                <a:srgbClr val="FFFF00"/>
              </a:highlight>
            </a:rPr>
            <a:t>implications</a:t>
          </a:r>
          <a:r>
            <a:rPr lang="en-US" sz="2000" b="0" i="0"/>
            <a:t> of these studies? What are the </a:t>
          </a:r>
          <a:r>
            <a:rPr lang="en-US" sz="2000" b="0" i="0">
              <a:highlight>
                <a:srgbClr val="FFFF00"/>
              </a:highlight>
            </a:rPr>
            <a:t>areas that need further research</a:t>
          </a:r>
          <a:r>
            <a:rPr lang="en-US" sz="2000" b="0" i="0"/>
            <a:t>?</a:t>
          </a:r>
          <a:endParaRPr lang="en-US" sz="2000"/>
        </a:p>
      </dgm:t>
    </dgm:pt>
    <dgm:pt modelId="{83EECF97-3AAB-4CE4-9E67-C3385ED87772}" type="parTrans" cxnId="{C979558A-98A9-46C4-A84C-5C10F15D9A3A}">
      <dgm:prSet/>
      <dgm:spPr/>
      <dgm:t>
        <a:bodyPr/>
        <a:lstStyle/>
        <a:p>
          <a:endParaRPr lang="en-US"/>
        </a:p>
      </dgm:t>
    </dgm:pt>
    <dgm:pt modelId="{787A0C04-672D-4C5E-928E-C6B383F01DC8}" type="sibTrans" cxnId="{C979558A-98A9-46C4-A84C-5C10F15D9A3A}">
      <dgm:prSet/>
      <dgm:spPr/>
      <dgm:t>
        <a:bodyPr/>
        <a:lstStyle/>
        <a:p>
          <a:endParaRPr lang="en-US"/>
        </a:p>
      </dgm:t>
    </dgm:pt>
    <dgm:pt modelId="{CBE5E669-5A9E-4D89-AC58-B5D783784B27}" type="pres">
      <dgm:prSet presAssocID="{4501A648-CBD4-42D7-8201-9C7984B093F5}" presName="root" presStyleCnt="0">
        <dgm:presLayoutVars>
          <dgm:dir/>
          <dgm:resizeHandles val="exact"/>
        </dgm:presLayoutVars>
      </dgm:prSet>
      <dgm:spPr/>
    </dgm:pt>
    <dgm:pt modelId="{EBD1988D-7E01-442C-B5BA-5B869873D688}" type="pres">
      <dgm:prSet presAssocID="{4501A648-CBD4-42D7-8201-9C7984B093F5}" presName="container" presStyleCnt="0">
        <dgm:presLayoutVars>
          <dgm:dir/>
          <dgm:resizeHandles val="exact"/>
        </dgm:presLayoutVars>
      </dgm:prSet>
      <dgm:spPr/>
    </dgm:pt>
    <dgm:pt modelId="{ACCF7672-2B50-468B-97B5-A5189571F530}" type="pres">
      <dgm:prSet presAssocID="{80310A40-021F-48B8-99D0-14ABD862A438}" presName="compNode" presStyleCnt="0"/>
      <dgm:spPr/>
    </dgm:pt>
    <dgm:pt modelId="{F0D30251-6D20-47DB-B976-65CAFB7D2515}" type="pres">
      <dgm:prSet presAssocID="{80310A40-021F-48B8-99D0-14ABD862A438}" presName="iconBgRect" presStyleLbl="bgShp" presStyleIdx="0" presStyleCnt="4"/>
      <dgm:spPr/>
    </dgm:pt>
    <dgm:pt modelId="{8FFBF769-601D-4D03-AD4F-2DBF86F0ECBB}" type="pres">
      <dgm:prSet presAssocID="{80310A40-021F-48B8-99D0-14ABD862A43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A4B04D8-A32D-47A5-868B-A891C03297DC}" type="pres">
      <dgm:prSet presAssocID="{80310A40-021F-48B8-99D0-14ABD862A438}" presName="spaceRect" presStyleCnt="0"/>
      <dgm:spPr/>
    </dgm:pt>
    <dgm:pt modelId="{FE8E259F-8458-4A71-9C42-C49909870039}" type="pres">
      <dgm:prSet presAssocID="{80310A40-021F-48B8-99D0-14ABD862A438}" presName="textRect" presStyleLbl="revTx" presStyleIdx="0" presStyleCnt="4">
        <dgm:presLayoutVars>
          <dgm:chMax val="1"/>
          <dgm:chPref val="1"/>
        </dgm:presLayoutVars>
      </dgm:prSet>
      <dgm:spPr/>
    </dgm:pt>
    <dgm:pt modelId="{DC490141-EB25-41FA-9456-53923678A18F}" type="pres">
      <dgm:prSet presAssocID="{FBE5B149-447C-4405-8757-513E382D52C3}" presName="sibTrans" presStyleLbl="sibTrans2D1" presStyleIdx="0" presStyleCnt="0"/>
      <dgm:spPr/>
    </dgm:pt>
    <dgm:pt modelId="{D220B95A-CD92-4F50-A46B-803E736170D0}" type="pres">
      <dgm:prSet presAssocID="{C3B45478-D399-49AD-A426-EA248A65630D}" presName="compNode" presStyleCnt="0"/>
      <dgm:spPr/>
    </dgm:pt>
    <dgm:pt modelId="{666FC1ED-BE8E-4594-8202-54DF7FA90DED}" type="pres">
      <dgm:prSet presAssocID="{C3B45478-D399-49AD-A426-EA248A65630D}" presName="iconBgRect" presStyleLbl="bgShp" presStyleIdx="1" presStyleCnt="4"/>
      <dgm:spPr/>
    </dgm:pt>
    <dgm:pt modelId="{4EB46D56-4892-4760-A9AC-5D8C00E8EDDA}" type="pres">
      <dgm:prSet presAssocID="{C3B45478-D399-49AD-A426-EA248A65630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DF0F77E7-5082-4F0E-86EF-BFB77F6C5B2B}" type="pres">
      <dgm:prSet presAssocID="{C3B45478-D399-49AD-A426-EA248A65630D}" presName="spaceRect" presStyleCnt="0"/>
      <dgm:spPr/>
    </dgm:pt>
    <dgm:pt modelId="{DDC07761-9EBF-45BF-82A5-7D8ACA8DA0A4}" type="pres">
      <dgm:prSet presAssocID="{C3B45478-D399-49AD-A426-EA248A65630D}" presName="textRect" presStyleLbl="revTx" presStyleIdx="1" presStyleCnt="4">
        <dgm:presLayoutVars>
          <dgm:chMax val="1"/>
          <dgm:chPref val="1"/>
        </dgm:presLayoutVars>
      </dgm:prSet>
      <dgm:spPr/>
    </dgm:pt>
    <dgm:pt modelId="{9E0A155E-552D-43F9-85B1-2BC390D6671C}" type="pres">
      <dgm:prSet presAssocID="{BBC5C772-6F0C-4527-9BF9-870955F55C67}" presName="sibTrans" presStyleLbl="sibTrans2D1" presStyleIdx="0" presStyleCnt="0"/>
      <dgm:spPr/>
    </dgm:pt>
    <dgm:pt modelId="{2611FE7D-A9A9-451B-A5AA-B14239358A2C}" type="pres">
      <dgm:prSet presAssocID="{93E21290-7832-4E7E-A05B-572FF7B634F8}" presName="compNode" presStyleCnt="0"/>
      <dgm:spPr/>
    </dgm:pt>
    <dgm:pt modelId="{794B1AF1-D6AF-4982-B46E-C0DEC4954BE0}" type="pres">
      <dgm:prSet presAssocID="{93E21290-7832-4E7E-A05B-572FF7B634F8}" presName="iconBgRect" presStyleLbl="bgShp" presStyleIdx="2" presStyleCnt="4"/>
      <dgm:spPr/>
    </dgm:pt>
    <dgm:pt modelId="{C3DA72E1-23D6-475A-A8A7-12E9361C450C}" type="pres">
      <dgm:prSet presAssocID="{93E21290-7832-4E7E-A05B-572FF7B634F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17D3997-0DF0-4B7E-B341-B569B63DC20D}" type="pres">
      <dgm:prSet presAssocID="{93E21290-7832-4E7E-A05B-572FF7B634F8}" presName="spaceRect" presStyleCnt="0"/>
      <dgm:spPr/>
    </dgm:pt>
    <dgm:pt modelId="{DE7214C2-569C-4D22-BE7D-7E04A50AD6CF}" type="pres">
      <dgm:prSet presAssocID="{93E21290-7832-4E7E-A05B-572FF7B634F8}" presName="textRect" presStyleLbl="revTx" presStyleIdx="2" presStyleCnt="4">
        <dgm:presLayoutVars>
          <dgm:chMax val="1"/>
          <dgm:chPref val="1"/>
        </dgm:presLayoutVars>
      </dgm:prSet>
      <dgm:spPr/>
    </dgm:pt>
    <dgm:pt modelId="{227585B8-A994-443B-BBF4-75703DFB847E}" type="pres">
      <dgm:prSet presAssocID="{844F6581-1DCC-441A-ADAE-D9C959980E09}" presName="sibTrans" presStyleLbl="sibTrans2D1" presStyleIdx="0" presStyleCnt="0"/>
      <dgm:spPr/>
    </dgm:pt>
    <dgm:pt modelId="{F07738FA-74D9-4B45-919E-9E76443FDCF5}" type="pres">
      <dgm:prSet presAssocID="{A008ED22-7512-49DC-94BF-3D70B59CAB19}" presName="compNode" presStyleCnt="0"/>
      <dgm:spPr/>
    </dgm:pt>
    <dgm:pt modelId="{E49860F3-7C3F-41AC-A733-316477F3385C}" type="pres">
      <dgm:prSet presAssocID="{A008ED22-7512-49DC-94BF-3D70B59CAB19}" presName="iconBgRect" presStyleLbl="bgShp" presStyleIdx="3" presStyleCnt="4"/>
      <dgm:spPr/>
    </dgm:pt>
    <dgm:pt modelId="{2D900DC6-0397-4135-833D-8B1FF7A7D0CF}" type="pres">
      <dgm:prSet presAssocID="{A008ED22-7512-49DC-94BF-3D70B59CAB1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31C235EA-B7E1-4833-9D18-2A9520400D50}" type="pres">
      <dgm:prSet presAssocID="{A008ED22-7512-49DC-94BF-3D70B59CAB19}" presName="spaceRect" presStyleCnt="0"/>
      <dgm:spPr/>
    </dgm:pt>
    <dgm:pt modelId="{54DEF435-349E-49E3-9422-84C2C68C3263}" type="pres">
      <dgm:prSet presAssocID="{A008ED22-7512-49DC-94BF-3D70B59CAB1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C86F466-CDF9-44EE-A152-2A9F29C57198}" type="presOf" srcId="{80310A40-021F-48B8-99D0-14ABD862A438}" destId="{FE8E259F-8458-4A71-9C42-C49909870039}" srcOrd="0" destOrd="0" presId="urn:microsoft.com/office/officeart/2018/2/layout/IconCircleList"/>
    <dgm:cxn modelId="{40B20E6C-F521-4AEF-97AD-DFF6E9AA8054}" type="presOf" srcId="{BBC5C772-6F0C-4527-9BF9-870955F55C67}" destId="{9E0A155E-552D-43F9-85B1-2BC390D6671C}" srcOrd="0" destOrd="0" presId="urn:microsoft.com/office/officeart/2018/2/layout/IconCircleList"/>
    <dgm:cxn modelId="{B02DF054-C48C-4F11-96F3-892878E81748}" type="presOf" srcId="{FBE5B149-447C-4405-8757-513E382D52C3}" destId="{DC490141-EB25-41FA-9456-53923678A18F}" srcOrd="0" destOrd="0" presId="urn:microsoft.com/office/officeart/2018/2/layout/IconCircleList"/>
    <dgm:cxn modelId="{099F1B78-AAB5-454C-A73F-EEBBE84519FA}" type="presOf" srcId="{A008ED22-7512-49DC-94BF-3D70B59CAB19}" destId="{54DEF435-349E-49E3-9422-84C2C68C3263}" srcOrd="0" destOrd="0" presId="urn:microsoft.com/office/officeart/2018/2/layout/IconCircleList"/>
    <dgm:cxn modelId="{95FC3E78-61D2-4049-BEE6-3502AF037E24}" srcId="{4501A648-CBD4-42D7-8201-9C7984B093F5}" destId="{93E21290-7832-4E7E-A05B-572FF7B634F8}" srcOrd="2" destOrd="0" parTransId="{614F24EF-96B5-4830-B38A-1DE8B69B5E66}" sibTransId="{844F6581-1DCC-441A-ADAE-D9C959980E09}"/>
    <dgm:cxn modelId="{C979558A-98A9-46C4-A84C-5C10F15D9A3A}" srcId="{4501A648-CBD4-42D7-8201-9C7984B093F5}" destId="{A008ED22-7512-49DC-94BF-3D70B59CAB19}" srcOrd="3" destOrd="0" parTransId="{83EECF97-3AAB-4CE4-9E67-C3385ED87772}" sibTransId="{787A0C04-672D-4C5E-928E-C6B383F01DC8}"/>
    <dgm:cxn modelId="{849DE494-A7BC-4962-B908-80828A61928A}" srcId="{4501A648-CBD4-42D7-8201-9C7984B093F5}" destId="{C3B45478-D399-49AD-A426-EA248A65630D}" srcOrd="1" destOrd="0" parTransId="{1D1EC5DD-189A-436A-932E-F78CCC268063}" sibTransId="{BBC5C772-6F0C-4527-9BF9-870955F55C67}"/>
    <dgm:cxn modelId="{F633DBA4-ECD8-4461-9771-9FC36249AAFB}" srcId="{4501A648-CBD4-42D7-8201-9C7984B093F5}" destId="{80310A40-021F-48B8-99D0-14ABD862A438}" srcOrd="0" destOrd="0" parTransId="{CDA9A09C-45B5-4585-AA73-AC7B792963DA}" sibTransId="{FBE5B149-447C-4405-8757-513E382D52C3}"/>
    <dgm:cxn modelId="{5CB59CBB-E92E-46EC-9256-1A648E398008}" type="presOf" srcId="{93E21290-7832-4E7E-A05B-572FF7B634F8}" destId="{DE7214C2-569C-4D22-BE7D-7E04A50AD6CF}" srcOrd="0" destOrd="0" presId="urn:microsoft.com/office/officeart/2018/2/layout/IconCircleList"/>
    <dgm:cxn modelId="{9999ADD7-B042-476F-A8A2-95382CC72800}" type="presOf" srcId="{C3B45478-D399-49AD-A426-EA248A65630D}" destId="{DDC07761-9EBF-45BF-82A5-7D8ACA8DA0A4}" srcOrd="0" destOrd="0" presId="urn:microsoft.com/office/officeart/2018/2/layout/IconCircleList"/>
    <dgm:cxn modelId="{3ECECAE3-09D4-409F-91E3-078D8A9D6D06}" type="presOf" srcId="{4501A648-CBD4-42D7-8201-9C7984B093F5}" destId="{CBE5E669-5A9E-4D89-AC58-B5D783784B27}" srcOrd="0" destOrd="0" presId="urn:microsoft.com/office/officeart/2018/2/layout/IconCircleList"/>
    <dgm:cxn modelId="{7094CAF0-CCE4-44BC-8D34-390E7A1A9A20}" type="presOf" srcId="{844F6581-1DCC-441A-ADAE-D9C959980E09}" destId="{227585B8-A994-443B-BBF4-75703DFB847E}" srcOrd="0" destOrd="0" presId="urn:microsoft.com/office/officeart/2018/2/layout/IconCircleList"/>
    <dgm:cxn modelId="{6647B163-20A3-4B38-A0F2-863E60D510C0}" type="presParOf" srcId="{CBE5E669-5A9E-4D89-AC58-B5D783784B27}" destId="{EBD1988D-7E01-442C-B5BA-5B869873D688}" srcOrd="0" destOrd="0" presId="urn:microsoft.com/office/officeart/2018/2/layout/IconCircleList"/>
    <dgm:cxn modelId="{6C8147FF-C0C0-4AE3-8C16-D0B54CF08306}" type="presParOf" srcId="{EBD1988D-7E01-442C-B5BA-5B869873D688}" destId="{ACCF7672-2B50-468B-97B5-A5189571F530}" srcOrd="0" destOrd="0" presId="urn:microsoft.com/office/officeart/2018/2/layout/IconCircleList"/>
    <dgm:cxn modelId="{B5E2FE4C-ACE2-4734-B5A2-3B9FADA828E9}" type="presParOf" srcId="{ACCF7672-2B50-468B-97B5-A5189571F530}" destId="{F0D30251-6D20-47DB-B976-65CAFB7D2515}" srcOrd="0" destOrd="0" presId="urn:microsoft.com/office/officeart/2018/2/layout/IconCircleList"/>
    <dgm:cxn modelId="{532A08E9-3E04-4BE9-A444-B60D102A575D}" type="presParOf" srcId="{ACCF7672-2B50-468B-97B5-A5189571F530}" destId="{8FFBF769-601D-4D03-AD4F-2DBF86F0ECBB}" srcOrd="1" destOrd="0" presId="urn:microsoft.com/office/officeart/2018/2/layout/IconCircleList"/>
    <dgm:cxn modelId="{FC0CE8F7-A16C-494F-BDBD-60144FA2F2CC}" type="presParOf" srcId="{ACCF7672-2B50-468B-97B5-A5189571F530}" destId="{0A4B04D8-A32D-47A5-868B-A891C03297DC}" srcOrd="2" destOrd="0" presId="urn:microsoft.com/office/officeart/2018/2/layout/IconCircleList"/>
    <dgm:cxn modelId="{64B901D7-FCDF-40D5-9AEE-F53094151C58}" type="presParOf" srcId="{ACCF7672-2B50-468B-97B5-A5189571F530}" destId="{FE8E259F-8458-4A71-9C42-C49909870039}" srcOrd="3" destOrd="0" presId="urn:microsoft.com/office/officeart/2018/2/layout/IconCircleList"/>
    <dgm:cxn modelId="{A1CDB8EF-DD5A-41D4-B35D-BBD7EB20EA7D}" type="presParOf" srcId="{EBD1988D-7E01-442C-B5BA-5B869873D688}" destId="{DC490141-EB25-41FA-9456-53923678A18F}" srcOrd="1" destOrd="0" presId="urn:microsoft.com/office/officeart/2018/2/layout/IconCircleList"/>
    <dgm:cxn modelId="{0D987F5F-01BC-4733-8ECD-7807981DB36B}" type="presParOf" srcId="{EBD1988D-7E01-442C-B5BA-5B869873D688}" destId="{D220B95A-CD92-4F50-A46B-803E736170D0}" srcOrd="2" destOrd="0" presId="urn:microsoft.com/office/officeart/2018/2/layout/IconCircleList"/>
    <dgm:cxn modelId="{C8000D6D-76B0-4006-867F-9945012069DD}" type="presParOf" srcId="{D220B95A-CD92-4F50-A46B-803E736170D0}" destId="{666FC1ED-BE8E-4594-8202-54DF7FA90DED}" srcOrd="0" destOrd="0" presId="urn:microsoft.com/office/officeart/2018/2/layout/IconCircleList"/>
    <dgm:cxn modelId="{487A6F3F-FA6B-431D-BF4A-092B28A406DF}" type="presParOf" srcId="{D220B95A-CD92-4F50-A46B-803E736170D0}" destId="{4EB46D56-4892-4760-A9AC-5D8C00E8EDDA}" srcOrd="1" destOrd="0" presId="urn:microsoft.com/office/officeart/2018/2/layout/IconCircleList"/>
    <dgm:cxn modelId="{408D192A-E9C9-4799-9DA0-D3949D17A0FA}" type="presParOf" srcId="{D220B95A-CD92-4F50-A46B-803E736170D0}" destId="{DF0F77E7-5082-4F0E-86EF-BFB77F6C5B2B}" srcOrd="2" destOrd="0" presId="urn:microsoft.com/office/officeart/2018/2/layout/IconCircleList"/>
    <dgm:cxn modelId="{CD16ABFE-6F6D-4EA4-8B12-0546671CFCCF}" type="presParOf" srcId="{D220B95A-CD92-4F50-A46B-803E736170D0}" destId="{DDC07761-9EBF-45BF-82A5-7D8ACA8DA0A4}" srcOrd="3" destOrd="0" presId="urn:microsoft.com/office/officeart/2018/2/layout/IconCircleList"/>
    <dgm:cxn modelId="{CCF6D401-1079-4942-A1E6-E7276D61305A}" type="presParOf" srcId="{EBD1988D-7E01-442C-B5BA-5B869873D688}" destId="{9E0A155E-552D-43F9-85B1-2BC390D6671C}" srcOrd="3" destOrd="0" presId="urn:microsoft.com/office/officeart/2018/2/layout/IconCircleList"/>
    <dgm:cxn modelId="{47A8D6B1-FE6B-44EE-9E26-27F4629D4350}" type="presParOf" srcId="{EBD1988D-7E01-442C-B5BA-5B869873D688}" destId="{2611FE7D-A9A9-451B-A5AA-B14239358A2C}" srcOrd="4" destOrd="0" presId="urn:microsoft.com/office/officeart/2018/2/layout/IconCircleList"/>
    <dgm:cxn modelId="{B2833DC3-D458-4F91-84E7-897C46BDD9B7}" type="presParOf" srcId="{2611FE7D-A9A9-451B-A5AA-B14239358A2C}" destId="{794B1AF1-D6AF-4982-B46E-C0DEC4954BE0}" srcOrd="0" destOrd="0" presId="urn:microsoft.com/office/officeart/2018/2/layout/IconCircleList"/>
    <dgm:cxn modelId="{DADBE16C-0FC1-42EE-B4C1-EADA70A476B5}" type="presParOf" srcId="{2611FE7D-A9A9-451B-A5AA-B14239358A2C}" destId="{C3DA72E1-23D6-475A-A8A7-12E9361C450C}" srcOrd="1" destOrd="0" presId="urn:microsoft.com/office/officeart/2018/2/layout/IconCircleList"/>
    <dgm:cxn modelId="{48CDA7AF-AACC-4CD3-B05D-8FE00DCAE837}" type="presParOf" srcId="{2611FE7D-A9A9-451B-A5AA-B14239358A2C}" destId="{C17D3997-0DF0-4B7E-B341-B569B63DC20D}" srcOrd="2" destOrd="0" presId="urn:microsoft.com/office/officeart/2018/2/layout/IconCircleList"/>
    <dgm:cxn modelId="{EE632CB1-9D15-4283-9741-7E113816DA9A}" type="presParOf" srcId="{2611FE7D-A9A9-451B-A5AA-B14239358A2C}" destId="{DE7214C2-569C-4D22-BE7D-7E04A50AD6CF}" srcOrd="3" destOrd="0" presId="urn:microsoft.com/office/officeart/2018/2/layout/IconCircleList"/>
    <dgm:cxn modelId="{17AF65AD-B31D-4A0A-8A37-289984DFB9BB}" type="presParOf" srcId="{EBD1988D-7E01-442C-B5BA-5B869873D688}" destId="{227585B8-A994-443B-BBF4-75703DFB847E}" srcOrd="5" destOrd="0" presId="urn:microsoft.com/office/officeart/2018/2/layout/IconCircleList"/>
    <dgm:cxn modelId="{670029B7-71E5-441F-804A-818AA9CE1EF6}" type="presParOf" srcId="{EBD1988D-7E01-442C-B5BA-5B869873D688}" destId="{F07738FA-74D9-4B45-919E-9E76443FDCF5}" srcOrd="6" destOrd="0" presId="urn:microsoft.com/office/officeart/2018/2/layout/IconCircleList"/>
    <dgm:cxn modelId="{8860B31D-1BCD-460D-AD38-844AC3903318}" type="presParOf" srcId="{F07738FA-74D9-4B45-919E-9E76443FDCF5}" destId="{E49860F3-7C3F-41AC-A733-316477F3385C}" srcOrd="0" destOrd="0" presId="urn:microsoft.com/office/officeart/2018/2/layout/IconCircleList"/>
    <dgm:cxn modelId="{32A9E1D9-44A5-41AD-BD78-1E192B8C2DDF}" type="presParOf" srcId="{F07738FA-74D9-4B45-919E-9E76443FDCF5}" destId="{2D900DC6-0397-4135-833D-8B1FF7A7D0CF}" srcOrd="1" destOrd="0" presId="urn:microsoft.com/office/officeart/2018/2/layout/IconCircleList"/>
    <dgm:cxn modelId="{2AD8D1C6-E857-4F11-A10A-A9A597B76356}" type="presParOf" srcId="{F07738FA-74D9-4B45-919E-9E76443FDCF5}" destId="{31C235EA-B7E1-4833-9D18-2A9520400D50}" srcOrd="2" destOrd="0" presId="urn:microsoft.com/office/officeart/2018/2/layout/IconCircleList"/>
    <dgm:cxn modelId="{E1DD5E8E-4DB3-40A0-BC22-B8D8A3DD214F}" type="presParOf" srcId="{F07738FA-74D9-4B45-919E-9E76443FDCF5}" destId="{54DEF435-349E-49E3-9422-84C2C68C326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41FD5-7443-41C2-ADDD-1B677E597A0C}">
      <dsp:nvSpPr>
        <dsp:cNvPr id="0" name=""/>
        <dsp:cNvSpPr/>
      </dsp:nvSpPr>
      <dsp:spPr>
        <a:xfrm>
          <a:off x="2566023" y="49240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4CB2CF-5FC9-4751-9A95-68E44996952E}">
      <dsp:nvSpPr>
        <dsp:cNvPr id="0" name=""/>
        <dsp:cNvSpPr/>
      </dsp:nvSpPr>
      <dsp:spPr>
        <a:xfrm>
          <a:off x="3034023" y="517240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F1C9F-0610-4C04-AD8B-D2B9A8BA3D8F}">
      <dsp:nvSpPr>
        <dsp:cNvPr id="0" name=""/>
        <dsp:cNvSpPr/>
      </dsp:nvSpPr>
      <dsp:spPr>
        <a:xfrm>
          <a:off x="1864023" y="292924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400" kern="1200" dirty="0"/>
            <a:t>What went well?</a:t>
          </a:r>
          <a:endParaRPr lang="en-US" sz="3400" kern="1200" dirty="0"/>
        </a:p>
      </dsp:txBody>
      <dsp:txXfrm>
        <a:off x="1864023" y="2929241"/>
        <a:ext cx="3600000" cy="720000"/>
      </dsp:txXfrm>
    </dsp:sp>
    <dsp:sp modelId="{9E7DAA3B-134F-42BA-B3DA-B8F383208B9C}">
      <dsp:nvSpPr>
        <dsp:cNvPr id="0" name=""/>
        <dsp:cNvSpPr/>
      </dsp:nvSpPr>
      <dsp:spPr>
        <a:xfrm>
          <a:off x="6796023" y="49240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F32C7C-4929-43A8-A44F-AEDDB02E89C1}">
      <dsp:nvSpPr>
        <dsp:cNvPr id="0" name=""/>
        <dsp:cNvSpPr/>
      </dsp:nvSpPr>
      <dsp:spPr>
        <a:xfrm>
          <a:off x="7264023" y="517240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FAA291-4B32-4D17-B329-740AAA00DBC0}">
      <dsp:nvSpPr>
        <dsp:cNvPr id="0" name=""/>
        <dsp:cNvSpPr/>
      </dsp:nvSpPr>
      <dsp:spPr>
        <a:xfrm>
          <a:off x="6094023" y="292924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400" kern="1200" dirty="0"/>
            <a:t>Even better if?</a:t>
          </a:r>
          <a:endParaRPr lang="en-US" sz="3400" kern="1200" dirty="0"/>
        </a:p>
      </dsp:txBody>
      <dsp:txXfrm>
        <a:off x="6094023" y="2929241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BB656E-A9C6-4179-83EC-2BF19FDA3786}">
      <dsp:nvSpPr>
        <dsp:cNvPr id="0" name=""/>
        <dsp:cNvSpPr/>
      </dsp:nvSpPr>
      <dsp:spPr>
        <a:xfrm>
          <a:off x="5340923" y="1405930"/>
          <a:ext cx="4058717" cy="6438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8771"/>
              </a:lnTo>
              <a:lnTo>
                <a:pt x="4058717" y="438771"/>
              </a:lnTo>
              <a:lnTo>
                <a:pt x="4058717" y="643860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41864D-2D4C-429C-989E-872DDB6D89EE}">
      <dsp:nvSpPr>
        <dsp:cNvPr id="0" name=""/>
        <dsp:cNvSpPr/>
      </dsp:nvSpPr>
      <dsp:spPr>
        <a:xfrm>
          <a:off x="5340923" y="1405930"/>
          <a:ext cx="1352905" cy="6438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8771"/>
              </a:lnTo>
              <a:lnTo>
                <a:pt x="1352905" y="438771"/>
              </a:lnTo>
              <a:lnTo>
                <a:pt x="1352905" y="643860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514A58-3B56-4DF6-B95B-5BB845F753E1}">
      <dsp:nvSpPr>
        <dsp:cNvPr id="0" name=""/>
        <dsp:cNvSpPr/>
      </dsp:nvSpPr>
      <dsp:spPr>
        <a:xfrm>
          <a:off x="3988017" y="1405930"/>
          <a:ext cx="1352905" cy="643860"/>
        </a:xfrm>
        <a:custGeom>
          <a:avLst/>
          <a:gdLst/>
          <a:ahLst/>
          <a:cxnLst/>
          <a:rect l="0" t="0" r="0" b="0"/>
          <a:pathLst>
            <a:path>
              <a:moveTo>
                <a:pt x="1352905" y="0"/>
              </a:moveTo>
              <a:lnTo>
                <a:pt x="1352905" y="438771"/>
              </a:lnTo>
              <a:lnTo>
                <a:pt x="0" y="438771"/>
              </a:lnTo>
              <a:lnTo>
                <a:pt x="0" y="643860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E1B7C2-71D3-4E70-97D5-98139F063470}">
      <dsp:nvSpPr>
        <dsp:cNvPr id="0" name=""/>
        <dsp:cNvSpPr/>
      </dsp:nvSpPr>
      <dsp:spPr>
        <a:xfrm>
          <a:off x="1282205" y="1405930"/>
          <a:ext cx="4058717" cy="643860"/>
        </a:xfrm>
        <a:custGeom>
          <a:avLst/>
          <a:gdLst/>
          <a:ahLst/>
          <a:cxnLst/>
          <a:rect l="0" t="0" r="0" b="0"/>
          <a:pathLst>
            <a:path>
              <a:moveTo>
                <a:pt x="4058717" y="0"/>
              </a:moveTo>
              <a:lnTo>
                <a:pt x="4058717" y="438771"/>
              </a:lnTo>
              <a:lnTo>
                <a:pt x="0" y="438771"/>
              </a:lnTo>
              <a:lnTo>
                <a:pt x="0" y="643860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E489E8-D50A-4BEB-B657-87369A0AE130}">
      <dsp:nvSpPr>
        <dsp:cNvPr id="0" name=""/>
        <dsp:cNvSpPr/>
      </dsp:nvSpPr>
      <dsp:spPr>
        <a:xfrm>
          <a:off x="4234000" y="138"/>
          <a:ext cx="2213845" cy="14057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E01318-EA98-4E09-9C58-B20166EBBEA2}">
      <dsp:nvSpPr>
        <dsp:cNvPr id="0" name=""/>
        <dsp:cNvSpPr/>
      </dsp:nvSpPr>
      <dsp:spPr>
        <a:xfrm>
          <a:off x="4479983" y="233822"/>
          <a:ext cx="2213845" cy="14057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Your interest</a:t>
          </a:r>
        </a:p>
      </dsp:txBody>
      <dsp:txXfrm>
        <a:off x="4521157" y="274996"/>
        <a:ext cx="2131497" cy="1323444"/>
      </dsp:txXfrm>
    </dsp:sp>
    <dsp:sp modelId="{CB261630-48B1-4E8F-9EF7-6B66AF99E65F}">
      <dsp:nvSpPr>
        <dsp:cNvPr id="0" name=""/>
        <dsp:cNvSpPr/>
      </dsp:nvSpPr>
      <dsp:spPr>
        <a:xfrm>
          <a:off x="175282" y="2049790"/>
          <a:ext cx="2213845" cy="14057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B3C1E1-36A0-420D-BB9C-A000A47B0522}">
      <dsp:nvSpPr>
        <dsp:cNvPr id="0" name=""/>
        <dsp:cNvSpPr/>
      </dsp:nvSpPr>
      <dsp:spPr>
        <a:xfrm>
          <a:off x="421265" y="2283474"/>
          <a:ext cx="2213845" cy="14057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kern="1200" dirty="0"/>
            <a:t>Draft RQs</a:t>
          </a:r>
        </a:p>
      </dsp:txBody>
      <dsp:txXfrm>
        <a:off x="462439" y="2324648"/>
        <a:ext cx="2131497" cy="1323444"/>
      </dsp:txXfrm>
    </dsp:sp>
    <dsp:sp modelId="{ABA3194F-8924-426A-B642-63236391F313}">
      <dsp:nvSpPr>
        <dsp:cNvPr id="0" name=""/>
        <dsp:cNvSpPr/>
      </dsp:nvSpPr>
      <dsp:spPr>
        <a:xfrm>
          <a:off x="2881094" y="2049790"/>
          <a:ext cx="2213845" cy="14057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538890-2314-4D87-BA20-4417D81A3DB6}">
      <dsp:nvSpPr>
        <dsp:cNvPr id="0" name=""/>
        <dsp:cNvSpPr/>
      </dsp:nvSpPr>
      <dsp:spPr>
        <a:xfrm>
          <a:off x="3127077" y="2283474"/>
          <a:ext cx="2213845" cy="14057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1st phase of </a:t>
          </a:r>
          <a:r>
            <a:rPr lang="en-GB" sz="2600" b="0" kern="1200" dirty="0">
              <a:solidFill>
                <a:schemeClr val="tx1"/>
              </a:solidFill>
            </a:rPr>
            <a:t>critical reading </a:t>
          </a:r>
        </a:p>
      </dsp:txBody>
      <dsp:txXfrm>
        <a:off x="3168251" y="2324648"/>
        <a:ext cx="2131497" cy="1323444"/>
      </dsp:txXfrm>
    </dsp:sp>
    <dsp:sp modelId="{D9EF424C-29F1-4CB3-83CC-D66FCB6F316F}">
      <dsp:nvSpPr>
        <dsp:cNvPr id="0" name=""/>
        <dsp:cNvSpPr/>
      </dsp:nvSpPr>
      <dsp:spPr>
        <a:xfrm>
          <a:off x="5586905" y="2049790"/>
          <a:ext cx="2213845" cy="14057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7CE5CD-981A-4E61-945B-989EEC6E4F64}">
      <dsp:nvSpPr>
        <dsp:cNvPr id="0" name=""/>
        <dsp:cNvSpPr/>
      </dsp:nvSpPr>
      <dsp:spPr>
        <a:xfrm>
          <a:off x="5832888" y="2283474"/>
          <a:ext cx="2213845" cy="14057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kern="1200" dirty="0">
              <a:solidFill>
                <a:srgbClr val="FF0000"/>
              </a:solidFill>
            </a:rPr>
            <a:t>Refined RQs</a:t>
          </a:r>
        </a:p>
      </dsp:txBody>
      <dsp:txXfrm>
        <a:off x="5874062" y="2324648"/>
        <a:ext cx="2131497" cy="1323444"/>
      </dsp:txXfrm>
    </dsp:sp>
    <dsp:sp modelId="{19D8EF3E-49DE-40E2-AC7B-3C5070514C96}">
      <dsp:nvSpPr>
        <dsp:cNvPr id="0" name=""/>
        <dsp:cNvSpPr/>
      </dsp:nvSpPr>
      <dsp:spPr>
        <a:xfrm>
          <a:off x="8292717" y="2049790"/>
          <a:ext cx="2213845" cy="14057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DBF419-5D08-4C5B-A609-EF9693123C3B}">
      <dsp:nvSpPr>
        <dsp:cNvPr id="0" name=""/>
        <dsp:cNvSpPr/>
      </dsp:nvSpPr>
      <dsp:spPr>
        <a:xfrm>
          <a:off x="8538700" y="2283474"/>
          <a:ext cx="2213845" cy="14057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1" kern="1200" dirty="0">
              <a:highlight>
                <a:srgbClr val="FFFF00"/>
              </a:highlight>
            </a:rPr>
            <a:t>2nd phase of </a:t>
          </a:r>
          <a:r>
            <a:rPr lang="en-GB" sz="2600" b="0" i="1" kern="1200" dirty="0">
              <a:solidFill>
                <a:schemeClr val="tx1"/>
              </a:solidFill>
              <a:highlight>
                <a:srgbClr val="FFFF00"/>
              </a:highlight>
            </a:rPr>
            <a:t>critical reading</a:t>
          </a:r>
        </a:p>
      </dsp:txBody>
      <dsp:txXfrm>
        <a:off x="8579874" y="2324648"/>
        <a:ext cx="2131497" cy="13234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732886-791E-4CD0-BA49-76C3351D2F14}">
      <dsp:nvSpPr>
        <dsp:cNvPr id="0" name=""/>
        <dsp:cNvSpPr/>
      </dsp:nvSpPr>
      <dsp:spPr>
        <a:xfrm>
          <a:off x="5112748" y="1658197"/>
          <a:ext cx="3413730" cy="7593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7471"/>
              </a:lnTo>
              <a:lnTo>
                <a:pt x="3413730" y="517471"/>
              </a:lnTo>
              <a:lnTo>
                <a:pt x="3413730" y="759345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4587E0-F4CE-4E05-9FE8-21AAF0F97BEF}">
      <dsp:nvSpPr>
        <dsp:cNvPr id="0" name=""/>
        <dsp:cNvSpPr/>
      </dsp:nvSpPr>
      <dsp:spPr>
        <a:xfrm>
          <a:off x="5067028" y="1658197"/>
          <a:ext cx="91440" cy="75934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17471"/>
              </a:lnTo>
              <a:lnTo>
                <a:pt x="53709" y="517471"/>
              </a:lnTo>
              <a:lnTo>
                <a:pt x="53709" y="759345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935895-3F4F-4AD0-BF25-64C52D4E085A}">
      <dsp:nvSpPr>
        <dsp:cNvPr id="0" name=""/>
        <dsp:cNvSpPr/>
      </dsp:nvSpPr>
      <dsp:spPr>
        <a:xfrm>
          <a:off x="1707007" y="1658197"/>
          <a:ext cx="3405740" cy="759345"/>
        </a:xfrm>
        <a:custGeom>
          <a:avLst/>
          <a:gdLst/>
          <a:ahLst/>
          <a:cxnLst/>
          <a:rect l="0" t="0" r="0" b="0"/>
          <a:pathLst>
            <a:path>
              <a:moveTo>
                <a:pt x="3405740" y="0"/>
              </a:moveTo>
              <a:lnTo>
                <a:pt x="3405740" y="517471"/>
              </a:lnTo>
              <a:lnTo>
                <a:pt x="0" y="517471"/>
              </a:lnTo>
              <a:lnTo>
                <a:pt x="0" y="759345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853A7B-F257-4D4C-BEEA-8C6EA4D5F4EC}">
      <dsp:nvSpPr>
        <dsp:cNvPr id="0" name=""/>
        <dsp:cNvSpPr/>
      </dsp:nvSpPr>
      <dsp:spPr>
        <a:xfrm>
          <a:off x="3807283" y="257"/>
          <a:ext cx="2610929" cy="16579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38A6251-7D63-49F2-83B8-9892E1AE0ECB}">
      <dsp:nvSpPr>
        <dsp:cNvPr id="0" name=""/>
        <dsp:cNvSpPr/>
      </dsp:nvSpPr>
      <dsp:spPr>
        <a:xfrm>
          <a:off x="4097387" y="275855"/>
          <a:ext cx="2610929" cy="16579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err="1"/>
            <a:t>Summarise</a:t>
          </a:r>
          <a:r>
            <a:rPr lang="en-US" sz="1800" kern="1200"/>
            <a:t> the current state of literature. What’s known / unknown? What </a:t>
          </a:r>
          <a:r>
            <a:rPr lang="en-US" sz="1800" kern="1200">
              <a:highlight>
                <a:srgbClr val="FFFF00"/>
              </a:highlight>
            </a:rPr>
            <a:t>major trends </a:t>
          </a:r>
          <a:r>
            <a:rPr lang="en-US" sz="1800" kern="1200"/>
            <a:t>exist?</a:t>
          </a:r>
        </a:p>
      </dsp:txBody>
      <dsp:txXfrm>
        <a:off x="4145946" y="324414"/>
        <a:ext cx="2513811" cy="1560821"/>
      </dsp:txXfrm>
    </dsp:sp>
    <dsp:sp modelId="{4DEA7ACC-CC3B-4F39-B763-C2E6CB5343EF}">
      <dsp:nvSpPr>
        <dsp:cNvPr id="0" name=""/>
        <dsp:cNvSpPr/>
      </dsp:nvSpPr>
      <dsp:spPr>
        <a:xfrm>
          <a:off x="178948" y="2417542"/>
          <a:ext cx="3056118" cy="16579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5E7AA2A-2C80-44EF-8094-830B34D73626}">
      <dsp:nvSpPr>
        <dsp:cNvPr id="0" name=""/>
        <dsp:cNvSpPr/>
      </dsp:nvSpPr>
      <dsp:spPr>
        <a:xfrm>
          <a:off x="469051" y="2693140"/>
          <a:ext cx="3056118" cy="16579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Step 1: </a:t>
          </a:r>
          <a:r>
            <a:rPr lang="en-US" sz="2000" kern="1200" dirty="0">
              <a:highlight>
                <a:srgbClr val="FFFF00"/>
              </a:highlight>
            </a:rPr>
            <a:t>Identify </a:t>
          </a:r>
          <a:r>
            <a:rPr lang="en-US" sz="2000" kern="1200" dirty="0">
              <a:solidFill>
                <a:srgbClr val="FF0000"/>
              </a:solidFill>
              <a:highlight>
                <a:srgbClr val="FFFF00"/>
              </a:highlight>
            </a:rPr>
            <a:t>key gaps </a:t>
          </a:r>
          <a:r>
            <a:rPr lang="en-US" sz="2000" kern="1200" dirty="0"/>
            <a:t>and make room for your own research project.</a:t>
          </a:r>
        </a:p>
      </dsp:txBody>
      <dsp:txXfrm>
        <a:off x="517610" y="2741699"/>
        <a:ext cx="2959000" cy="1560821"/>
      </dsp:txXfrm>
    </dsp:sp>
    <dsp:sp modelId="{BFE05B1F-1C43-4570-AC74-35EF6BB56AD0}">
      <dsp:nvSpPr>
        <dsp:cNvPr id="0" name=""/>
        <dsp:cNvSpPr/>
      </dsp:nvSpPr>
      <dsp:spPr>
        <a:xfrm>
          <a:off x="3815273" y="2417542"/>
          <a:ext cx="2610929" cy="16579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B8D2116-5514-4FFA-B811-E0D5790DDCFE}">
      <dsp:nvSpPr>
        <dsp:cNvPr id="0" name=""/>
        <dsp:cNvSpPr/>
      </dsp:nvSpPr>
      <dsp:spPr>
        <a:xfrm>
          <a:off x="4105376" y="2693140"/>
          <a:ext cx="2610929" cy="16579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Step 2: Highlight what haven’t been addressed? </a:t>
          </a:r>
          <a:r>
            <a:rPr lang="en-US" sz="1900" kern="1200" dirty="0">
              <a:highlight>
                <a:srgbClr val="FFFF00"/>
              </a:highlight>
            </a:rPr>
            <a:t>What/who is missing </a:t>
          </a:r>
          <a:r>
            <a:rPr lang="en-US" sz="1900" kern="1200" dirty="0"/>
            <a:t>from current conversation?</a:t>
          </a:r>
        </a:p>
      </dsp:txBody>
      <dsp:txXfrm>
        <a:off x="4153935" y="2741699"/>
        <a:ext cx="2513811" cy="1560821"/>
      </dsp:txXfrm>
    </dsp:sp>
    <dsp:sp modelId="{EB04F620-06CD-469E-A2C2-7BDB5321F6AD}">
      <dsp:nvSpPr>
        <dsp:cNvPr id="0" name=""/>
        <dsp:cNvSpPr/>
      </dsp:nvSpPr>
      <dsp:spPr>
        <a:xfrm>
          <a:off x="7006408" y="2417542"/>
          <a:ext cx="3040139" cy="16579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AB6DC66-99B5-4D21-9F8A-F8E809327495}">
      <dsp:nvSpPr>
        <dsp:cNvPr id="0" name=""/>
        <dsp:cNvSpPr/>
      </dsp:nvSpPr>
      <dsp:spPr>
        <a:xfrm>
          <a:off x="7296512" y="2693140"/>
          <a:ext cx="3040139" cy="16579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Step 3: Refine your RQs. What </a:t>
          </a:r>
          <a:r>
            <a:rPr lang="en-US" sz="1900" kern="1200" dirty="0">
              <a:highlight>
                <a:srgbClr val="FFFF00"/>
              </a:highlight>
            </a:rPr>
            <a:t>questions remain at the end</a:t>
          </a:r>
          <a:r>
            <a:rPr lang="en-US" sz="1900" kern="1200" dirty="0"/>
            <a:t>? How will your project address them?</a:t>
          </a:r>
        </a:p>
      </dsp:txBody>
      <dsp:txXfrm>
        <a:off x="7345071" y="2741699"/>
        <a:ext cx="2943021" cy="15608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D30251-6D20-47DB-B976-65CAFB7D2515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FBF769-601D-4D03-AD4F-2DBF86F0ECBB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8E259F-8458-4A71-9C42-C4990987003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What perspectives, </a:t>
          </a:r>
          <a:r>
            <a:rPr lang="en-US" sz="2000" b="0" i="0" kern="1200">
              <a:highlight>
                <a:srgbClr val="FFFF00"/>
              </a:highlight>
            </a:rPr>
            <a:t>themes</a:t>
          </a:r>
          <a:r>
            <a:rPr lang="en-US" sz="2000" b="0" i="0" kern="1200"/>
            <a:t>, or findings have I noticed in the research I have read? What are the </a:t>
          </a:r>
          <a:r>
            <a:rPr lang="en-US" sz="2000" b="0" i="0" kern="1200">
              <a:highlight>
                <a:srgbClr val="FFFF00"/>
              </a:highlight>
            </a:rPr>
            <a:t>trends</a:t>
          </a:r>
          <a:r>
            <a:rPr lang="en-US" sz="2000" b="0" i="0" kern="1200"/>
            <a:t>?</a:t>
          </a:r>
          <a:endParaRPr lang="en-US" sz="2000" kern="1200"/>
        </a:p>
      </dsp:txBody>
      <dsp:txXfrm>
        <a:off x="1834517" y="469890"/>
        <a:ext cx="3148942" cy="1335915"/>
      </dsp:txXfrm>
    </dsp:sp>
    <dsp:sp modelId="{666FC1ED-BE8E-4594-8202-54DF7FA90DED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46D56-4892-4760-A9AC-5D8C00E8EDDA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C07761-9EBF-45BF-82A5-7D8ACA8DA0A4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How do individual studies or sources </a:t>
          </a:r>
          <a:r>
            <a:rPr lang="en-US" sz="2000" b="0" i="0" kern="1200">
              <a:highlight>
                <a:srgbClr val="FFFF00"/>
              </a:highlight>
            </a:rPr>
            <a:t>confirm or dispute </a:t>
          </a:r>
          <a:r>
            <a:rPr lang="en-US" sz="2000" b="0" i="0" kern="1200"/>
            <a:t>others’ findings? How can I group the research?</a:t>
          </a:r>
          <a:endParaRPr lang="en-US" sz="2000" kern="1200"/>
        </a:p>
      </dsp:txBody>
      <dsp:txXfrm>
        <a:off x="7154322" y="469890"/>
        <a:ext cx="3148942" cy="1335915"/>
      </dsp:txXfrm>
    </dsp:sp>
    <dsp:sp modelId="{794B1AF1-D6AF-4982-B46E-C0DEC4954BE0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DA72E1-23D6-475A-A8A7-12E9361C450C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214C2-569C-4D22-BE7D-7E04A50AD6CF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What are the </a:t>
          </a:r>
          <a:r>
            <a:rPr lang="en-US" sz="2000" b="0" i="0" kern="1200">
              <a:highlight>
                <a:srgbClr val="FFFF00"/>
              </a:highlight>
            </a:rPr>
            <a:t>strengths</a:t>
          </a:r>
          <a:r>
            <a:rPr lang="en-US" sz="2000" b="0" i="0" kern="1200"/>
            <a:t> and </a:t>
          </a:r>
          <a:r>
            <a:rPr lang="en-US" sz="2000" b="0" i="0" kern="1200">
              <a:highlight>
                <a:srgbClr val="FFFF00"/>
              </a:highlight>
            </a:rPr>
            <a:t>limitations</a:t>
          </a:r>
          <a:r>
            <a:rPr lang="en-US" sz="2000" b="0" i="0" kern="1200"/>
            <a:t> of previous studies? Where are the </a:t>
          </a:r>
          <a:r>
            <a:rPr lang="en-US" sz="2000" b="0" i="0" kern="1200">
              <a:highlight>
                <a:srgbClr val="FFFF00"/>
              </a:highlight>
            </a:rPr>
            <a:t>gaps</a:t>
          </a:r>
          <a:r>
            <a:rPr lang="en-US" sz="2000" b="0" i="0" kern="1200"/>
            <a:t> in the research?</a:t>
          </a:r>
          <a:endParaRPr lang="en-US" sz="2000" kern="1200"/>
        </a:p>
      </dsp:txBody>
      <dsp:txXfrm>
        <a:off x="1834517" y="2545532"/>
        <a:ext cx="3148942" cy="1335915"/>
      </dsp:txXfrm>
    </dsp:sp>
    <dsp:sp modelId="{E49860F3-7C3F-41AC-A733-316477F3385C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900DC6-0397-4135-833D-8B1FF7A7D0CF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DEF435-349E-49E3-9422-84C2C68C3263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/>
            <a:t>What are the </a:t>
          </a:r>
          <a:r>
            <a:rPr lang="en-US" sz="2000" b="0" i="0" kern="1200">
              <a:highlight>
                <a:srgbClr val="FFFF00"/>
              </a:highlight>
            </a:rPr>
            <a:t>implications</a:t>
          </a:r>
          <a:r>
            <a:rPr lang="en-US" sz="2000" b="0" i="0" kern="1200"/>
            <a:t> of these studies? What are the </a:t>
          </a:r>
          <a:r>
            <a:rPr lang="en-US" sz="2000" b="0" i="0" kern="1200">
              <a:highlight>
                <a:srgbClr val="FFFF00"/>
              </a:highlight>
            </a:rPr>
            <a:t>areas that need further research</a:t>
          </a:r>
          <a:r>
            <a:rPr lang="en-US" sz="2000" b="0" i="0" kern="1200"/>
            <a:t>?</a:t>
          </a:r>
          <a:endParaRPr lang="en-US" sz="2000" kern="1200"/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94D00B-89F6-4351-8CEA-1CA94E30C210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FB3E02-3854-4C91-89E1-4FED31EB88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461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92792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Using the 5 marking criteria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4190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Speed dating activity: share your reflection with each other</a:t>
            </a:r>
          </a:p>
          <a:p>
            <a:r>
              <a:rPr lang="en-GB" dirty="0"/>
              <a:t>With time limits</a:t>
            </a:r>
          </a:p>
          <a:p>
            <a:r>
              <a:rPr lang="en-GB" dirty="0"/>
              <a:t>1-2-3-2-1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2957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8403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Keep your RQs and objectives in mind to stay focused</a:t>
            </a:r>
          </a:p>
          <a:p>
            <a:r>
              <a:rPr lang="en-GB" dirty="0"/>
              <a:t>You should have refined RQs from Assessment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5634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Build on AC2, start your 2</a:t>
            </a:r>
            <a:r>
              <a:rPr lang="en-GB" sz="18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nd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 phase of critical reading and review</a:t>
            </a: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key focus of the module is not just summarising existing literature but engaging with it critically. </a:t>
            </a: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A critical approach involves analysing, evaluating, and synthesizing research, highlighting strengths, weaknesses, gaps, and areas for further inquiry. </a:t>
            </a: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It encourages </a:t>
            </a:r>
            <a:r>
              <a:rPr lang="en-GB" sz="180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Calibri" panose="020F0502020204030204" pitchFamily="34" charset="0"/>
                <a:ea typeface="SimSun" panose="02010600030101010101" pitchFamily="2" charset="-122"/>
              </a:rPr>
              <a:t>deeper thinking and questioning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 rather than just presenting information, making "critical" the central concept in the process of reviewing literature.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329A30F-8C05-4BBB-B3C2-BDD51E3A6C6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73559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Revisit the usefulness of LR</a:t>
            </a:r>
          </a:p>
          <a:p>
            <a:r>
              <a:rPr lang="en-GB" dirty="0"/>
              <a:t>Structure your essay well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7095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good structure will help organise your thinking and writing</a:t>
            </a:r>
          </a:p>
          <a:p>
            <a:r>
              <a:rPr lang="en-GB" dirty="0"/>
              <a:t>Use themes as sub-headings for the main body</a:t>
            </a:r>
          </a:p>
          <a:p>
            <a:r>
              <a:rPr lang="en-GB" dirty="0"/>
              <a:t>On Teams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6819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Just like an essay, a literature review could do with an introduction, a body, and a conclusion.</a:t>
            </a:r>
            <a:endParaRPr lang="en-US" b="0" i="0" dirty="0">
              <a:solidFill>
                <a:srgbClr val="222222"/>
              </a:solidFill>
              <a:effectLst/>
              <a:latin typeface="Lato" panose="020F0502020204030203" pitchFamily="34" charset="0"/>
            </a:endParaRP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The introduction should establish the context and importance/rationale of the review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BDDEB7-7C7F-43E9-9AC7-918F379D3F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02353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9BB912F-C0C5-475C-9E85-8F452B33892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97026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8232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Could introduce your review process and search strategy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9972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Source: https://usq.pressbooks.pub/howtodoscience/chapter/writing-a-literature-review/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1BDDEB7-7C7F-43E9-9AC7-918F379D3F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67336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7437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>
              <a:buFont typeface="Arial" panose="020B0604020202020204" pitchFamily="34" charset="0"/>
              <a:buNone/>
            </a:pPr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A research gap is any space where there’s a </a:t>
            </a:r>
            <a:r>
              <a:rPr lang="en-US" b="1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lack of solid, agreed-upon research</a:t>
            </a:r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 regarding a specific topic/issue/phenomenon.</a:t>
            </a:r>
          </a:p>
          <a:p>
            <a:pPr algn="l" fontAlgn="base">
              <a:buFont typeface="Arial" panose="020B0604020202020204" pitchFamily="34" charset="0"/>
              <a:buNone/>
            </a:pPr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Unique </a:t>
            </a:r>
            <a:r>
              <a:rPr lang="en-US" b="1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research topics emerge from research gaps</a:t>
            </a:r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, so it’s essential to first identify high-quality research gaps before you attempt to define a topic.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404040"/>
                </a:solidFill>
                <a:effectLst/>
                <a:latin typeface="Muli"/>
              </a:rPr>
              <a:t>ensure the rapid generation of subsequent research that is informed by input from previous research studies.  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404040"/>
                </a:solidFill>
                <a:effectLst/>
                <a:latin typeface="Muli"/>
              </a:rPr>
              <a:t>understand areas of uncertainty within the research problem. 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404040"/>
                </a:solidFill>
                <a:effectLst/>
                <a:latin typeface="Muli"/>
              </a:rPr>
              <a:t>establish the research problem and scope of the study. 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ED5772-2820-4F16-BB6A-D7B1C05FCAD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026277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“further research is needed”: where the researchers explain what other researchers could do to build on their study, or just on the research area in general.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404040"/>
                </a:solidFill>
                <a:effectLst/>
                <a:latin typeface="Muli"/>
              </a:rPr>
              <a:t>an unsolved question or problem within your field. 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404040"/>
                </a:solidFill>
                <a:effectLst/>
                <a:latin typeface="Muli"/>
              </a:rPr>
              <a:t>a case where inconclusive or contradictive results exist. 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404040"/>
                </a:solidFill>
                <a:effectLst/>
                <a:latin typeface="Muli"/>
              </a:rPr>
              <a:t>a new concept or idea that hasn’t been studied. 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404040"/>
                </a:solidFill>
                <a:effectLst/>
                <a:latin typeface="Muli"/>
              </a:rPr>
              <a:t>a new/updated research to replace the outdated existing research. 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404040"/>
                </a:solidFill>
                <a:effectLst/>
                <a:latin typeface="Muli"/>
              </a:rPr>
              <a:t>a specific demographic or location that has not been well studied. 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D5772-2820-4F16-BB6A-D7B1C05FCAD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8443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Zotero screenshot example</a:t>
            </a:r>
          </a:p>
          <a:p>
            <a:r>
              <a:rPr lang="en-GB" dirty="0"/>
              <a:t>Colour-coding key findings/arguments/gaps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ED5772-2820-4F16-BB6A-D7B1C05FCAD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09430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Zotero screenshot example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ED5772-2820-4F16-BB6A-D7B1C05FCAD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92173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Useful grid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D5772-2820-4F16-BB6A-D7B1C05FCAD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5124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A research gap is an </a:t>
            </a:r>
            <a:r>
              <a:rPr lang="en-US" b="1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unanswered question or unresolved problem</a:t>
            </a:r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 in a field, which reflects a lack of existing research in that space.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A research gap refers to an area where there’s a </a:t>
            </a:r>
            <a:r>
              <a:rPr lang="en-US" b="1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lack of settled research; </a:t>
            </a:r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a research topic </a:t>
            </a:r>
            <a:r>
              <a:rPr lang="en-US" b="1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outlines the focus of a specific study</a:t>
            </a:r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.</a:t>
            </a:r>
          </a:p>
          <a:p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You are expected to clearly </a:t>
            </a:r>
            <a:r>
              <a:rPr lang="en-US" b="1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acknowledging the existing research</a:t>
            </a:r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 and explain where the </a:t>
            </a:r>
            <a:r>
              <a:rPr lang="en-US" b="1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current area of lack</a:t>
            </a:r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 (i.e., the research gap) exists.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ED5772-2820-4F16-BB6A-D7B1C05FCAD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211265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The contextual gap is a popular option for dissertations and theses, especially for first-time researchers, as it allows you to develop your research on a </a:t>
            </a:r>
            <a:r>
              <a:rPr lang="en-US" b="1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solid foundation of existing literature</a:t>
            </a:r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 and potentially even use existing methods.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ED5772-2820-4F16-BB6A-D7B1C05FCAD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843760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Core point: a research gap reflects a</a:t>
            </a:r>
            <a:r>
              <a:rPr lang="en-US" b="1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 lack of firmly established knowledge regarding a specific matter</a:t>
            </a:r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. </a:t>
            </a:r>
          </a:p>
          <a:p>
            <a:r>
              <a:rPr lang="en-US" b="0" i="0" dirty="0">
                <a:solidFill>
                  <a:srgbClr val="494949"/>
                </a:solidFill>
                <a:effectLst/>
                <a:latin typeface="Merriweather" panose="00000500000000000000" pitchFamily="2" charset="0"/>
              </a:rPr>
              <a:t>Given this lack, an opportunity exists for researchers (like you) to go on and fill the gap.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ED5772-2820-4F16-BB6A-D7B1C05FCAD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295116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Oliver, Paul. (2012) </a:t>
            </a:r>
            <a:r>
              <a:rPr lang="en-US" i="1" dirty="0"/>
              <a:t>Succeeding with your literature review : a handbook for students</a:t>
            </a:r>
            <a:r>
              <a:rPr lang="en-US" dirty="0"/>
              <a:t>. Maidenhead: Open University Press.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Build on previous gaps </a:t>
            </a:r>
            <a:r>
              <a:rPr lang="en-US" altLang="zh-CN" dirty="0"/>
              <a:t>and make links to your own project – how would you contribute to addressing the gap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Further explore … and develop understanding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ED5772-2820-4F16-BB6A-D7B1C05FCAD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249410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FB3E02-3854-4C91-89E1-4FED31EB885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295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C4B0F-0E56-0CDD-1209-F04B1843FD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D50A58-FE9B-BDE0-8AC1-A40E40DB25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0F5784-172E-4C9E-3164-6AA272D9A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0D851E-8A7E-CA69-889B-B636CC121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31B8F4-8942-394B-32E1-2EEDCB3F5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407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F97E8-D97B-61C3-A4DE-CF7D6B6A5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A2142-02B7-80FD-23CC-89A8CB43A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0928DE-2426-B8C1-3D91-D90431974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9FD9E-A5E3-E4E5-0DBF-B5738688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52CAD-FBAE-996D-3C56-BE99A1D00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721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95CCA-C14B-7AF6-1EAD-B7BD7F2F7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55DEF5-EF7C-C8D4-F5F5-AF97FDB341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D4A3AF-7139-8E3B-EB72-1C76537B6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B698E8-7AE9-BF4D-0170-36156E2D3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3BB973-FE2E-7D7F-4956-AEE67139B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000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7B575-9910-08A4-7BA6-362AC9105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AEB9E-A71D-CDC6-817B-7B5BB6CE22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1C9EFF-43B7-FC45-8216-36E77BA347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D59210-23F5-63B2-CC8C-87A1F566A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B834BA-85A5-3E7C-D191-10C8F7EC4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185094-CA46-192A-6E7C-634015B8A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350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19914-E937-1A71-FFA7-F3B4CBF7B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BB15D9-7289-7B92-84F1-FA00DCC53B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076BEA-E3DC-638F-5544-96F8CA6C30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B626C1-309F-013E-05DF-DB916EE9EA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8FC717-E97B-6E27-8B72-0A9CF1FDD8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A9F6BB-9AE4-64A7-5F06-DB053AFD6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54520A-1789-FAEA-1F8F-089C763B9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C12EE9-7093-D013-691D-0416017E9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299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C9CD0-2C68-DB3A-4C4A-34DB84CB1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41C531-78F2-544E-385F-547D8DDD7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9CA8BB-5BE8-197E-8845-BCF61F727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1E90A4-9784-164F-7028-2BCA476CE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492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7A56AE-F737-7BD6-D588-23F67DE34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805669-8A27-4F93-E6D2-54B65B4A9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CBF986-1ABF-A7A3-1D84-AEE0505B9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993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98ECD-3368-2F04-1143-AC982158F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8E7BE-3EEC-8302-B100-0C98326C1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C21CED-34E9-E8CF-FDC7-32E31FE64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C0A4AD-1B0D-72B5-C9DD-E5277A89A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F6E429-D63E-9334-6020-9E848FF51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B7C5E7-4674-9560-D9E2-5E3E77D8E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662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9B4C7-3546-BB9A-6528-7E76EA5FE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AB3515-781E-A970-66A8-DEEFE170C1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EE2069-81A1-9193-D050-0F223DB6B6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BB4A42-8BA8-EAF8-E58D-E8F160BB06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B09DA-3B41-36C7-6F8A-2623C38FF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F025A3-A3FF-211D-F249-3E87B50ED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0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197D2-9355-3B8F-6223-5935834A8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79A9C5-EEEA-81D7-96BA-FA35FD0F3C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B7783B-A6E7-6FD3-3376-4ABA7EDA3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2EA026-59E7-B5A6-6DDA-052831B17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5336CD-2CAF-123D-7510-403D4E2ED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639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E7E42A-244C-65BA-28E2-933B03E963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42AB98-B3C2-58CC-8145-086A1F5926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23BCB-8BF5-AA1E-B93A-0D11A3AC1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0905C-98CE-4B56-9031-CD65713DBEA3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6BCD2-0164-AB89-E0CF-0B0D669D4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B5804-EDD1-3286-1F21-C251F922C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385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8478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9296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1"/>
            <a:ext cx="12192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sz="1800"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12192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9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51615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430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0F754-246D-5B25-810F-3E898A451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1CDAD-F77F-8D60-1155-833C26FBA0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B11B7C-4E62-BF35-1B4B-210504E38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4E5A9-4CC0-481E-B467-736D95D76251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6D4D53-BCBC-5415-CE65-2EDDFF52B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174E3-98CF-8B4B-2A37-4683AE87B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87AF2-E5D2-4713-8926-538BFA7B24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2678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276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2112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9711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1402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75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944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2652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6356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76018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2054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11394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482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9343647" y="4235851"/>
            <a:ext cx="749600" cy="0"/>
          </a:xfrm>
          <a:prstGeom prst="straightConnector1">
            <a:avLst/>
          </a:prstGeom>
          <a:noFill/>
          <a:ln w="762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1" name="Google Shape;11;p2"/>
          <p:cNvCxnSpPr/>
          <p:nvPr/>
        </p:nvCxnSpPr>
        <p:spPr>
          <a:xfrm>
            <a:off x="2100047" y="4211003"/>
            <a:ext cx="749600" cy="0"/>
          </a:xfrm>
          <a:prstGeom prst="straightConnector1">
            <a:avLst/>
          </a:prstGeom>
          <a:noFill/>
          <a:ln w="762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grpSp>
        <p:nvGrpSpPr>
          <p:cNvPr id="12" name="Google Shape;12;p2"/>
          <p:cNvGrpSpPr/>
          <p:nvPr/>
        </p:nvGrpSpPr>
        <p:grpSpPr>
          <a:xfrm>
            <a:off x="1338859" y="1362700"/>
            <a:ext cx="9515557" cy="203200"/>
            <a:chOff x="1346429" y="1011300"/>
            <a:chExt cx="6452100" cy="152400"/>
          </a:xfrm>
        </p:grpSpPr>
        <p:cxnSp>
          <p:nvCxnSpPr>
            <p:cNvPr id="13" name="Google Shape;13;p2"/>
            <p:cNvCxnSpPr/>
            <p:nvPr/>
          </p:nvCxnSpPr>
          <p:spPr>
            <a:xfrm rot="10800000">
              <a:off x="1346429" y="1011300"/>
              <a:ext cx="6452100" cy="0"/>
            </a:xfrm>
            <a:prstGeom prst="straightConnector1">
              <a:avLst/>
            </a:prstGeom>
            <a:noFill/>
            <a:ln w="76200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4" name="Google Shape;14;p2"/>
            <p:cNvCxnSpPr/>
            <p:nvPr/>
          </p:nvCxnSpPr>
          <p:spPr>
            <a:xfrm rot="10800000">
              <a:off x="1346429" y="1163700"/>
              <a:ext cx="6452100" cy="0"/>
            </a:xfrm>
            <a:prstGeom prst="straightConnector1">
              <a:avLst/>
            </a:pr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grpSp>
        <p:nvGrpSpPr>
          <p:cNvPr id="15" name="Google Shape;15;p2"/>
          <p:cNvGrpSpPr/>
          <p:nvPr/>
        </p:nvGrpSpPr>
        <p:grpSpPr>
          <a:xfrm>
            <a:off x="1338868" y="5292133"/>
            <a:ext cx="9515557" cy="203200"/>
            <a:chOff x="1346435" y="3969088"/>
            <a:chExt cx="6452100" cy="152400"/>
          </a:xfrm>
        </p:grpSpPr>
        <p:cxnSp>
          <p:nvCxnSpPr>
            <p:cNvPr id="16" name="Google Shape;16;p2"/>
            <p:cNvCxnSpPr/>
            <p:nvPr/>
          </p:nvCxnSpPr>
          <p:spPr>
            <a:xfrm>
              <a:off x="1346435" y="4121488"/>
              <a:ext cx="6452100" cy="0"/>
            </a:xfrm>
            <a:prstGeom prst="straightConnector1">
              <a:avLst/>
            </a:prstGeom>
            <a:noFill/>
            <a:ln w="76200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7" name="Google Shape;17;p2"/>
            <p:cNvCxnSpPr/>
            <p:nvPr/>
          </p:nvCxnSpPr>
          <p:spPr>
            <a:xfrm>
              <a:off x="1346435" y="3969088"/>
              <a:ext cx="6452100" cy="0"/>
            </a:xfrm>
            <a:prstGeom prst="straightConnector1">
              <a:avLst/>
            </a:pr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1338867" y="2335685"/>
            <a:ext cx="9515600" cy="1363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7200"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2849633" y="3800052"/>
            <a:ext cx="6494000" cy="105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20" name="Google Shape;20;p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2787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/>
          <p:nvPr/>
        </p:nvSpPr>
        <p:spPr>
          <a:xfrm>
            <a:off x="-67" y="3429200"/>
            <a:ext cx="12192000" cy="3428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415600" y="1086400"/>
            <a:ext cx="11428400" cy="1256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4783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4"/>
          <p:cNvSpPr/>
          <p:nvPr/>
        </p:nvSpPr>
        <p:spPr>
          <a:xfrm>
            <a:off x="-100" y="6727600"/>
            <a:ext cx="12192000" cy="1304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27" name="Google Shape;2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94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body" idx="1"/>
          </p:nvPr>
        </p:nvSpPr>
        <p:spPr>
          <a:xfrm>
            <a:off x="415600" y="1688433"/>
            <a:ext cx="11360800" cy="44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3300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94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415600" y="1688233"/>
            <a:ext cx="5333200" cy="44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2"/>
          </p:nvPr>
        </p:nvSpPr>
        <p:spPr>
          <a:xfrm>
            <a:off x="6443200" y="1688233"/>
            <a:ext cx="5333200" cy="44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95408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6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94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86134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7"/>
          <p:cNvSpPr txBox="1">
            <a:spLocks noGrp="1"/>
          </p:cNvSpPr>
          <p:nvPr>
            <p:ph type="title"/>
          </p:nvPr>
        </p:nvSpPr>
        <p:spPr>
          <a:xfrm>
            <a:off x="415600" y="740800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1"/>
          </p:nvPr>
        </p:nvSpPr>
        <p:spPr>
          <a:xfrm>
            <a:off x="415600" y="1852800"/>
            <a:ext cx="3744000" cy="423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35301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bg>
      <p:bgPr>
        <a:solidFill>
          <a:schemeClr val="accent6"/>
        </a:solidFill>
        <a:effectLst/>
      </p:bgPr>
    </p:bg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>
            <a:spLocks noGrp="1"/>
          </p:cNvSpPr>
          <p:nvPr>
            <p:ph type="title"/>
          </p:nvPr>
        </p:nvSpPr>
        <p:spPr>
          <a:xfrm>
            <a:off x="653667" y="701800"/>
            <a:ext cx="7484800" cy="545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sz="72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07159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cxnSp>
        <p:nvCxnSpPr>
          <p:cNvPr id="47" name="Google Shape;47;p9"/>
          <p:cNvCxnSpPr/>
          <p:nvPr/>
        </p:nvCxnSpPr>
        <p:spPr>
          <a:xfrm>
            <a:off x="6706233" y="5994000"/>
            <a:ext cx="6244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354000" y="1386233"/>
            <a:ext cx="5393600" cy="2234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5600"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ubTitle" idx="1"/>
          </p:nvPr>
        </p:nvSpPr>
        <p:spPr>
          <a:xfrm>
            <a:off x="354000" y="3635833"/>
            <a:ext cx="5393600" cy="1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body" idx="2"/>
          </p:nvPr>
        </p:nvSpPr>
        <p:spPr>
          <a:xfrm>
            <a:off x="6586000" y="965600"/>
            <a:ext cx="5116000" cy="492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27889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>
            <a:spLocks noGrp="1"/>
          </p:cNvSpPr>
          <p:nvPr>
            <p:ph type="body" idx="1"/>
          </p:nvPr>
        </p:nvSpPr>
        <p:spPr>
          <a:xfrm>
            <a:off x="415600" y="5640967"/>
            <a:ext cx="7998400" cy="79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609585" lvl="0" indent="-30479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 Narrow"/>
              <a:buNone/>
              <a:defRPr sz="3200"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>
            <a:endParaRPr/>
          </a:p>
        </p:txBody>
      </p:sp>
      <p:sp>
        <p:nvSpPr>
          <p:cNvPr id="54" name="Google Shape;54;p10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86587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1"/>
          <p:cNvSpPr/>
          <p:nvPr/>
        </p:nvSpPr>
        <p:spPr>
          <a:xfrm>
            <a:off x="-100" y="6727600"/>
            <a:ext cx="12192000" cy="13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sp>
        <p:nvSpPr>
          <p:cNvPr id="57" name="Google Shape;57;p11"/>
          <p:cNvSpPr txBox="1">
            <a:spLocks noGrp="1"/>
          </p:cNvSpPr>
          <p:nvPr>
            <p:ph type="title" hasCustomPrompt="1"/>
          </p:nvPr>
        </p:nvSpPr>
        <p:spPr>
          <a:xfrm>
            <a:off x="415600" y="1739800"/>
            <a:ext cx="11360800" cy="205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7333">
                <a:solidFill>
                  <a:schemeClr val="accent3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8" name="Google Shape;58;p11"/>
          <p:cNvSpPr txBox="1">
            <a:spLocks noGrp="1"/>
          </p:cNvSpPr>
          <p:nvPr>
            <p:ph type="body" idx="1"/>
          </p:nvPr>
        </p:nvSpPr>
        <p:spPr>
          <a:xfrm>
            <a:off x="415600" y="3994200"/>
            <a:ext cx="11360800" cy="142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9" name="Google Shape;59;p1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62966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3238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93164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48385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23911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73400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03310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7765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2569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5399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22939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13292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01987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25656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1"/>
            <a:ext cx="12192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 sz="1800"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12192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9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  <a:lvl6pPr>
              <a:spcBef>
                <a:spcPts val="0"/>
              </a:spcBef>
              <a:defRPr/>
            </a:lvl6pPr>
            <a:lvl7pPr>
              <a:spcBef>
                <a:spcPts val="0"/>
              </a:spcBef>
              <a:defRPr/>
            </a:lvl7pPr>
            <a:lvl8pPr>
              <a:spcBef>
                <a:spcPts val="0"/>
              </a:spcBef>
              <a:defRPr/>
            </a:lvl8pPr>
            <a:lvl9pPr>
              <a:spcBef>
                <a:spcPts val="0"/>
              </a:spcBef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37175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Relationship Id="rId14" Type="http://schemas.openxmlformats.org/officeDocument/2006/relationships/theme" Target="../theme/theme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74C603-0C03-228D-362F-0937C73DE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2DDA74-CD37-0803-39BA-F4F689B890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6F3C8-DC32-200A-FA23-520F9C31BB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10905C-98CE-4B56-9031-CD65713DBEA3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D28180-333C-BE12-3812-0FD8F3D3F4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9E6CC2-96C4-27B8-201E-5DF30EBD5A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987760-BAEA-4F7F-9575-C9497356E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195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9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FB6DD3F1-A66A-1FD4-97AD-9A494D004C5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/>
          <a:srcRect l="51836" r="-5866"/>
          <a:stretch/>
        </p:blipFill>
        <p:spPr>
          <a:xfrm>
            <a:off x="2030811" y="315798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860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597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9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sz="3600" b="1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688433"/>
            <a:ext cx="11360800" cy="44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Open Sans"/>
              <a:buChar char="●"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r">
              <a:buNone/>
              <a:defRPr sz="1333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985687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3/3/2025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196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j.ruan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Relationship Id="rId6" Type="http://schemas.microsoft.com/office/2007/relationships/hdphoto" Target="../media/hdphoto2.wdp"/><Relationship Id="rId5" Type="http://schemas.openxmlformats.org/officeDocument/2006/relationships/image" Target="../media/image14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3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4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8.xml"/><Relationship Id="rId4" Type="http://schemas.microsoft.com/office/2007/relationships/hdphoto" Target="../media/hdphoto5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6.wdp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Relationship Id="rId4" Type="http://schemas.microsoft.com/office/2007/relationships/hdphoto" Target="../media/hdphoto7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8.wdp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3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1.xml"/><Relationship Id="rId4" Type="http://schemas.microsoft.com/office/2007/relationships/hdphoto" Target="../media/hdphoto9.wdp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1.xml"/><Relationship Id="rId6" Type="http://schemas.microsoft.com/office/2007/relationships/hdphoto" Target="../media/hdphoto11.wdp"/><Relationship Id="rId5" Type="http://schemas.openxmlformats.org/officeDocument/2006/relationships/image" Target="../media/image36.png"/><Relationship Id="rId4" Type="http://schemas.microsoft.com/office/2007/relationships/hdphoto" Target="../media/hdphoto10.wdp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ademia.edu/5195702/Top_Tips_on_Writing_a_Literature_Review_for_Your_Education_Research_Project" TargetMode="External"/><Relationship Id="rId2" Type="http://schemas.openxmlformats.org/officeDocument/2006/relationships/hyperlink" Target="https://librarysearch.uwtsd.ac.uk/discovery/fulldisplay?docid=alma99100431193802421&amp;context=L&amp;vid=44WHELF_UWTSD:44WHELF_UWTSD_VU1&amp;lang=en&amp;search_scope=MyInst_and_CI&amp;adaptor=Local%20Search%20Engine&amp;isFrbr=true&amp;tab=Everything&amp;query=any%2Ccontains%2CBiggam&amp;sortby=date_d&amp;facet=frbrgroupid%2Cinclude%2C9050354457951302668&amp;offset=0" TargetMode="External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86147" y="1036273"/>
            <a:ext cx="9411349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Doctorate in Education (EdD)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1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Welcome to ECDE7019! </a:t>
            </a:r>
            <a:r>
              <a:rPr kumimoji="0" lang="en-GB" sz="3200" b="1" i="0" u="none" strike="noStrike" kern="1200" cap="none" spc="0" normalizeH="0" baseline="0" noProof="0" err="1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Croeso</a:t>
            </a: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!  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ptos" panose="02110004020202020204"/>
                <a:ea typeface="Arial" panose="020B0604020202020204" pitchFamily="34" charset="0"/>
                <a:cs typeface="+mn-cs"/>
              </a:rPr>
              <a:t>Writing a Critical Literature Review in Education</a:t>
            </a:r>
            <a:endParaRPr kumimoji="0" lang="en-GB" sz="3200" b="1" i="0" u="none" strike="noStrike" kern="1200" cap="none" spc="0" normalizeH="0" baseline="0" noProof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ptos" panose="02110004020202020204"/>
              <a:ea typeface="Calibri" panose="020F0502020204030204" pitchFamily="34" charset="0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EBDBC5-FC7B-44BE-9BDC-047E31DDB251}"/>
              </a:ext>
            </a:extLst>
          </p:cNvPr>
          <p:cNvSpPr txBox="1"/>
          <p:nvPr/>
        </p:nvSpPr>
        <p:spPr>
          <a:xfrm>
            <a:off x="1744894" y="3812459"/>
            <a:ext cx="80970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1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Dr Jingjing Ruan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  <a:hlinkClick r:id="rId3"/>
              </a:rPr>
              <a:t>j.ruan@uwtsd.ac.uk</a:t>
            </a:r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B79E2-9B53-D597-657E-9F0434E6A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Starter</a:t>
            </a:r>
            <a:r>
              <a:rPr lang="en-GB" dirty="0"/>
              <a:t>: Reflect on your AC2 video presentation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CD6222-546E-913C-C0B5-898DCEF8CE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2544917"/>
              </p:ext>
            </p:extLst>
          </p:nvPr>
        </p:nvGraphicFramePr>
        <p:xfrm>
          <a:off x="319725" y="2843720"/>
          <a:ext cx="11558047" cy="3698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29848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726F01-71D4-839B-8E52-29C9BFA49A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35051D9-27E4-334C-F10A-7CDCC9AD5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FC366B-4BD2-9CEE-CF71-BCF4D82B2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lose-up of a paper&#10;&#10;Description automatically generated">
            <a:extLst>
              <a:ext uri="{FF2B5EF4-FFF2-40B4-BE49-F238E27FC236}">
                <a16:creationId xmlns:a16="http://schemas.microsoft.com/office/drawing/2014/main" id="{FC60A6D6-99A2-2B50-31B2-B75942CABC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002622"/>
            <a:ext cx="10905066" cy="4852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665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7FC9C4-2EFF-9320-DA60-97A3196FC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3476019-C266-66A0-EA0D-95F2F48F1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3E826BB-D5B6-21CC-8002-FE60F78C6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lose-up of a text&#10;&#10;Description automatically generated">
            <a:extLst>
              <a:ext uri="{FF2B5EF4-FFF2-40B4-BE49-F238E27FC236}">
                <a16:creationId xmlns:a16="http://schemas.microsoft.com/office/drawing/2014/main" id="{6050F35B-834B-4CA5-BA45-E923477D5E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588771"/>
            <a:ext cx="10905066" cy="3680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522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B11D44-F2AE-FE3D-7D29-24023A9B56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405992D-25AA-9951-D6F4-FFB7E78AE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C7D87-72DE-3CD1-4008-050D489A6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6EDC07-3781-A617-B8BB-2EAF7E8D95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506983"/>
            <a:ext cx="10905066" cy="3844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187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B8D772-499E-8508-14B0-03ACF3FC0A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FAF58BF-6E92-8D54-BC71-16CE5CA36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BAB0FB7-B6F6-6230-DB9D-DFE899E96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1C1D86-F183-7721-C265-05AB1D97D6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520614"/>
            <a:ext cx="10905066" cy="3816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3123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145896-7DE9-4694-68CD-21FE74A4BA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1547D48-A3BC-466A-BDEA-8C3747432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A05938-100E-F089-7B68-C7603B84C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lose-up of a document&#10;&#10;Description automatically generated">
            <a:extLst>
              <a:ext uri="{FF2B5EF4-FFF2-40B4-BE49-F238E27FC236}">
                <a16:creationId xmlns:a16="http://schemas.microsoft.com/office/drawing/2014/main" id="{F0B425F6-5781-4128-87C7-16CFBB626A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1902291"/>
            <a:ext cx="10905066" cy="3053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8947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4E81122A-39EB-48D2-70A0-FF6FA80E70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18033" y="2716654"/>
            <a:ext cx="5294716" cy="2647358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group of people sitting at tables&#10;&#10;Description automatically generated">
            <a:extLst>
              <a:ext uri="{FF2B5EF4-FFF2-40B4-BE49-F238E27FC236}">
                <a16:creationId xmlns:a16="http://schemas.microsoft.com/office/drawing/2014/main" id="{2A806A41-EF84-4173-96E5-09E6165395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79251" y="2254130"/>
            <a:ext cx="5294715" cy="346803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78CAC26-7423-D6B6-3381-C835CBF5F1B0}"/>
              </a:ext>
            </a:extLst>
          </p:cNvPr>
          <p:cNvSpPr/>
          <p:nvPr/>
        </p:nvSpPr>
        <p:spPr>
          <a:xfrm>
            <a:off x="6907493" y="1471067"/>
            <a:ext cx="3915795" cy="849816"/>
          </a:xfrm>
          <a:custGeom>
            <a:avLst/>
            <a:gdLst>
              <a:gd name="connsiteX0" fmla="*/ 0 w 3915795"/>
              <a:gd name="connsiteY0" fmla="*/ 0 h 849816"/>
              <a:gd name="connsiteX1" fmla="*/ 441925 w 3915795"/>
              <a:gd name="connsiteY1" fmla="*/ 0 h 849816"/>
              <a:gd name="connsiteX2" fmla="*/ 1040483 w 3915795"/>
              <a:gd name="connsiteY2" fmla="*/ 0 h 849816"/>
              <a:gd name="connsiteX3" fmla="*/ 1560724 w 3915795"/>
              <a:gd name="connsiteY3" fmla="*/ 0 h 849816"/>
              <a:gd name="connsiteX4" fmla="*/ 2120123 w 3915795"/>
              <a:gd name="connsiteY4" fmla="*/ 0 h 849816"/>
              <a:gd name="connsiteX5" fmla="*/ 2679523 w 3915795"/>
              <a:gd name="connsiteY5" fmla="*/ 0 h 849816"/>
              <a:gd name="connsiteX6" fmla="*/ 3238922 w 3915795"/>
              <a:gd name="connsiteY6" fmla="*/ 0 h 849816"/>
              <a:gd name="connsiteX7" fmla="*/ 3915795 w 3915795"/>
              <a:gd name="connsiteY7" fmla="*/ 0 h 849816"/>
              <a:gd name="connsiteX8" fmla="*/ 3915795 w 3915795"/>
              <a:gd name="connsiteY8" fmla="*/ 399414 h 849816"/>
              <a:gd name="connsiteX9" fmla="*/ 3915795 w 3915795"/>
              <a:gd name="connsiteY9" fmla="*/ 849816 h 849816"/>
              <a:gd name="connsiteX10" fmla="*/ 3356396 w 3915795"/>
              <a:gd name="connsiteY10" fmla="*/ 849816 h 849816"/>
              <a:gd name="connsiteX11" fmla="*/ 2914470 w 3915795"/>
              <a:gd name="connsiteY11" fmla="*/ 849816 h 849816"/>
              <a:gd name="connsiteX12" fmla="*/ 2472545 w 3915795"/>
              <a:gd name="connsiteY12" fmla="*/ 849816 h 849816"/>
              <a:gd name="connsiteX13" fmla="*/ 1991461 w 3915795"/>
              <a:gd name="connsiteY13" fmla="*/ 849816 h 849816"/>
              <a:gd name="connsiteX14" fmla="*/ 1353746 w 3915795"/>
              <a:gd name="connsiteY14" fmla="*/ 849816 h 849816"/>
              <a:gd name="connsiteX15" fmla="*/ 833505 w 3915795"/>
              <a:gd name="connsiteY15" fmla="*/ 849816 h 849816"/>
              <a:gd name="connsiteX16" fmla="*/ 0 w 3915795"/>
              <a:gd name="connsiteY16" fmla="*/ 849816 h 849816"/>
              <a:gd name="connsiteX17" fmla="*/ 0 w 3915795"/>
              <a:gd name="connsiteY17" fmla="*/ 450402 h 849816"/>
              <a:gd name="connsiteX18" fmla="*/ 0 w 3915795"/>
              <a:gd name="connsiteY18" fmla="*/ 0 h 849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915795" h="849816" extrusionOk="0">
                <a:moveTo>
                  <a:pt x="0" y="0"/>
                </a:moveTo>
                <a:cubicBezTo>
                  <a:pt x="182044" y="-2587"/>
                  <a:pt x="257166" y="26761"/>
                  <a:pt x="441925" y="0"/>
                </a:cubicBezTo>
                <a:cubicBezTo>
                  <a:pt x="626684" y="-26761"/>
                  <a:pt x="773854" y="60505"/>
                  <a:pt x="1040483" y="0"/>
                </a:cubicBezTo>
                <a:cubicBezTo>
                  <a:pt x="1307112" y="-60505"/>
                  <a:pt x="1357991" y="55028"/>
                  <a:pt x="1560724" y="0"/>
                </a:cubicBezTo>
                <a:cubicBezTo>
                  <a:pt x="1763457" y="-55028"/>
                  <a:pt x="1841973" y="38938"/>
                  <a:pt x="2120123" y="0"/>
                </a:cubicBezTo>
                <a:cubicBezTo>
                  <a:pt x="2398273" y="-38938"/>
                  <a:pt x="2429927" y="32978"/>
                  <a:pt x="2679523" y="0"/>
                </a:cubicBezTo>
                <a:cubicBezTo>
                  <a:pt x="2929119" y="-32978"/>
                  <a:pt x="3071326" y="31804"/>
                  <a:pt x="3238922" y="0"/>
                </a:cubicBezTo>
                <a:cubicBezTo>
                  <a:pt x="3406518" y="-31804"/>
                  <a:pt x="3684728" y="39070"/>
                  <a:pt x="3915795" y="0"/>
                </a:cubicBezTo>
                <a:cubicBezTo>
                  <a:pt x="3952494" y="88453"/>
                  <a:pt x="3873887" y="249340"/>
                  <a:pt x="3915795" y="399414"/>
                </a:cubicBezTo>
                <a:cubicBezTo>
                  <a:pt x="3957703" y="549488"/>
                  <a:pt x="3882903" y="725265"/>
                  <a:pt x="3915795" y="849816"/>
                </a:cubicBezTo>
                <a:cubicBezTo>
                  <a:pt x="3726880" y="880560"/>
                  <a:pt x="3520077" y="791344"/>
                  <a:pt x="3356396" y="849816"/>
                </a:cubicBezTo>
                <a:cubicBezTo>
                  <a:pt x="3192715" y="908288"/>
                  <a:pt x="3127943" y="817695"/>
                  <a:pt x="2914470" y="849816"/>
                </a:cubicBezTo>
                <a:cubicBezTo>
                  <a:pt x="2700997" y="881937"/>
                  <a:pt x="2626757" y="805792"/>
                  <a:pt x="2472545" y="849816"/>
                </a:cubicBezTo>
                <a:cubicBezTo>
                  <a:pt x="2318333" y="893840"/>
                  <a:pt x="2205747" y="832925"/>
                  <a:pt x="1991461" y="849816"/>
                </a:cubicBezTo>
                <a:cubicBezTo>
                  <a:pt x="1777175" y="866707"/>
                  <a:pt x="1640009" y="801324"/>
                  <a:pt x="1353746" y="849816"/>
                </a:cubicBezTo>
                <a:cubicBezTo>
                  <a:pt x="1067484" y="898308"/>
                  <a:pt x="996839" y="790990"/>
                  <a:pt x="833505" y="849816"/>
                </a:cubicBezTo>
                <a:cubicBezTo>
                  <a:pt x="670171" y="908642"/>
                  <a:pt x="370488" y="830988"/>
                  <a:pt x="0" y="849816"/>
                </a:cubicBezTo>
                <a:cubicBezTo>
                  <a:pt x="-457" y="707573"/>
                  <a:pt x="21452" y="580458"/>
                  <a:pt x="0" y="450402"/>
                </a:cubicBezTo>
                <a:cubicBezTo>
                  <a:pt x="-21452" y="320346"/>
                  <a:pt x="3257" y="154061"/>
                  <a:pt x="0" y="0"/>
                </a:cubicBezTo>
                <a:close/>
              </a:path>
            </a:pathLst>
          </a:custGeom>
          <a:noFill/>
          <a:ln w="38100">
            <a:solidFill>
              <a:schemeClr val="accent5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3903634735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Calibri" panose="020F0502020204030204"/>
              </a:rPr>
              <a:t>‘s</a:t>
            </a:r>
            <a:r>
              <a:rPr kumimoji="0" lang="en-GB" sz="3200" i="0" u="none" strike="noStrike" kern="1200" cap="none" spc="0" normalizeH="0" baseline="0" noProof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peed dating’ activity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CE37020-9497-70C8-1522-E92CEE4E7483}"/>
              </a:ext>
            </a:extLst>
          </p:cNvPr>
          <p:cNvSpPr/>
          <p:nvPr/>
        </p:nvSpPr>
        <p:spPr>
          <a:xfrm>
            <a:off x="1080471" y="991729"/>
            <a:ext cx="4396029" cy="750733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 www and 1 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ebi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7582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C1F64-0B2B-2259-4DCE-4D4BB3E92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Assessment 3 (</a:t>
            </a:r>
            <a:r>
              <a:rPr lang="en-GB" sz="4000" dirty="0"/>
              <a:t>deadline: </a:t>
            </a:r>
            <a:r>
              <a:rPr lang="en-GB" sz="4000" dirty="0">
                <a:solidFill>
                  <a:srgbClr val="FF0000"/>
                </a:solidFill>
              </a:rPr>
              <a:t>28</a:t>
            </a:r>
            <a:r>
              <a:rPr lang="en-GB" sz="4000" baseline="30000" dirty="0">
                <a:solidFill>
                  <a:srgbClr val="FF0000"/>
                </a:solidFill>
              </a:rPr>
              <a:t>th</a:t>
            </a:r>
            <a:r>
              <a:rPr lang="en-GB" sz="4000" dirty="0">
                <a:solidFill>
                  <a:srgbClr val="FF0000"/>
                </a:solidFill>
              </a:rPr>
              <a:t> March 23:59</a:t>
            </a:r>
            <a:r>
              <a:rPr lang="en-GB" sz="4800" dirty="0"/>
              <a:t>)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22C18BF-B767-6D9D-E645-0207E89438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4294760"/>
              </p:ext>
            </p:extLst>
          </p:nvPr>
        </p:nvGraphicFramePr>
        <p:xfrm>
          <a:off x="1297498" y="3014220"/>
          <a:ext cx="9451972" cy="2964942"/>
        </p:xfrm>
        <a:graphic>
          <a:graphicData uri="http://schemas.openxmlformats.org/drawingml/2006/table">
            <a:tbl>
              <a:tblPr firstRow="1" firstCol="1" bandRow="1"/>
              <a:tblGrid>
                <a:gridCol w="3369262">
                  <a:extLst>
                    <a:ext uri="{9D8B030D-6E8A-4147-A177-3AD203B41FA5}">
                      <a16:colId xmlns:a16="http://schemas.microsoft.com/office/drawing/2014/main" val="1201254285"/>
                    </a:ext>
                  </a:extLst>
                </a:gridCol>
                <a:gridCol w="3118209">
                  <a:extLst>
                    <a:ext uri="{9D8B030D-6E8A-4147-A177-3AD203B41FA5}">
                      <a16:colId xmlns:a16="http://schemas.microsoft.com/office/drawing/2014/main" val="1926647819"/>
                    </a:ext>
                  </a:extLst>
                </a:gridCol>
                <a:gridCol w="2964501">
                  <a:extLst>
                    <a:ext uri="{9D8B030D-6E8A-4147-A177-3AD203B41FA5}">
                      <a16:colId xmlns:a16="http://schemas.microsoft.com/office/drawing/2014/main" val="440495414"/>
                    </a:ext>
                  </a:extLst>
                </a:gridCol>
              </a:tblGrid>
              <a:tr h="1070991"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3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Mode of assessment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Volume</a:t>
                      </a:r>
                      <a:endParaRPr lang="en-GB" sz="5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Weighting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3993866"/>
                  </a:ext>
                </a:extLst>
              </a:tr>
              <a:tr h="1893951">
                <a:tc>
                  <a:txBody>
                    <a:bodyPr/>
                    <a:lstStyle/>
                    <a:p>
                      <a:pPr algn="l" fontAlgn="base" hangingPunct="0"/>
                      <a:r>
                        <a:rPr lang="en-GB" sz="33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 dirty="0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Essay</a:t>
                      </a:r>
                    </a:p>
                    <a:p>
                      <a:pPr algn="l" fontAlgn="base" hangingPunct="0"/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 hangingPunct="0"/>
                      <a:r>
                        <a:rPr lang="en-GB" sz="33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 hangingPunct="0"/>
                      <a:r>
                        <a:rPr lang="en-GB" sz="3300" b="0" i="0" u="none" strike="noStrike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5250 </a:t>
                      </a:r>
                      <a:r>
                        <a:rPr lang="en-GB" sz="4000" kern="1200" dirty="0">
                          <a:solidFill>
                            <a:srgbClr val="FF0000"/>
                          </a:solidFill>
                          <a:latin typeface="+mj-lt"/>
                          <a:ea typeface="+mj-ea"/>
                          <a:cs typeface="+mj-cs"/>
                        </a:rPr>
                        <a:t>words</a:t>
                      </a: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33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just" fontAlgn="base" hangingPunct="0"/>
                      <a:r>
                        <a:rPr lang="en-GB" sz="33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70%</a:t>
                      </a:r>
                      <a:endParaRPr lang="en-GB" sz="5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205740" marR="205740" marT="2857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98035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158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14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1B0CE4-CDAC-7FDA-C0D9-D5EEB792E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en-US" sz="2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Possible structure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D6E156-8589-E03A-07C7-20D9CB886818}"/>
              </a:ext>
            </a:extLst>
          </p:cNvPr>
          <p:cNvSpPr txBox="1"/>
          <p:nvPr/>
        </p:nvSpPr>
        <p:spPr>
          <a:xfrm>
            <a:off x="3770823" y="415352"/>
            <a:ext cx="8042787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Title: </a:t>
            </a:r>
            <a:r>
              <a:rPr lang="en-GB" dirty="0"/>
              <a:t>your own Literature Review topic</a:t>
            </a:r>
          </a:p>
          <a:p>
            <a:endParaRPr lang="en-GB" dirty="0"/>
          </a:p>
          <a:p>
            <a:pPr marL="342900" indent="-342900">
              <a:buAutoNum type="arabicPeriod"/>
            </a:pPr>
            <a:r>
              <a:rPr lang="en-GB" b="1" dirty="0"/>
              <a:t>Introduction </a:t>
            </a:r>
            <a:r>
              <a:rPr lang="en-GB" dirty="0"/>
              <a:t>(800 </a:t>
            </a:r>
            <a:r>
              <a:rPr lang="en-GB" dirty="0" err="1"/>
              <a:t>ish</a:t>
            </a:r>
            <a:r>
              <a:rPr lang="en-GB" dirty="0"/>
              <a:t> </a:t>
            </a:r>
            <a:r>
              <a:rPr lang="en-US" altLang="zh-CN" dirty="0"/>
              <a:t>words</a:t>
            </a:r>
            <a:r>
              <a:rPr lang="en-GB" dirty="0"/>
              <a:t>)</a:t>
            </a:r>
          </a:p>
          <a:p>
            <a:pPr marL="342900" indent="-342900">
              <a:buAutoNum type="arabicPeriod"/>
            </a:pPr>
            <a:endParaRPr lang="en-GB" b="1" dirty="0"/>
          </a:p>
          <a:p>
            <a:r>
              <a:rPr lang="en-GB" b="1" dirty="0"/>
              <a:t>1.1 Context/background/rationale</a:t>
            </a:r>
          </a:p>
          <a:p>
            <a:r>
              <a:rPr lang="en-GB" dirty="0"/>
              <a:t>What is the context of your study?</a:t>
            </a:r>
          </a:p>
          <a:p>
            <a:r>
              <a:rPr lang="en-GB" dirty="0"/>
              <a:t>What is known and not known about your topic?</a:t>
            </a:r>
          </a:p>
          <a:p>
            <a:r>
              <a:rPr lang="en-GB" dirty="0"/>
              <a:t>What's your positionality (how do you locate yourself in the literature)?</a:t>
            </a:r>
          </a:p>
          <a:p>
            <a:endParaRPr lang="en-GB" dirty="0"/>
          </a:p>
          <a:p>
            <a:r>
              <a:rPr lang="en-GB" b="1" dirty="0"/>
              <a:t>1.2 Key search terms and process of review</a:t>
            </a:r>
          </a:p>
          <a:p>
            <a:r>
              <a:rPr lang="en-GB" dirty="0"/>
              <a:t>You could write about the definition of the </a:t>
            </a:r>
            <a:r>
              <a:rPr lang="en-GB" dirty="0">
                <a:solidFill>
                  <a:srgbClr val="FF0000"/>
                </a:solidFill>
              </a:rPr>
              <a:t>key terms/concepts </a:t>
            </a:r>
            <a:r>
              <a:rPr lang="en-GB" dirty="0"/>
              <a:t>in your study.</a:t>
            </a:r>
          </a:p>
          <a:p>
            <a:r>
              <a:rPr lang="en-GB" dirty="0"/>
              <a:t>Please briefly introduce the process/strategy of review: how the literature has been gathered and how it has been structured. For example, you may include:</a:t>
            </a:r>
          </a:p>
          <a:p>
            <a:r>
              <a:rPr lang="en-GB" dirty="0"/>
              <a:t>keywords and databases used in searches (key terms? EBSCO?); type of literature used (peer-reviewed journal articles; grey literature?); how the themes were identified and the review structured; the difficulties encountered in getting hold of articles (potential reasons for lack of research/data?); general observations about the extent of literature; whether and how flexible strategies such as snowballing etc.</a:t>
            </a:r>
          </a:p>
          <a:p>
            <a:endParaRPr lang="en-GB" b="1" dirty="0"/>
          </a:p>
          <a:p>
            <a:r>
              <a:rPr lang="en-GB" b="1" dirty="0"/>
              <a:t>1.3 Research aims/objectives and draft research questions</a:t>
            </a:r>
          </a:p>
          <a:p>
            <a:endParaRPr lang="en-GB" b="1" dirty="0"/>
          </a:p>
          <a:p>
            <a:r>
              <a:rPr lang="en-GB" b="1" dirty="0"/>
              <a:t>1.4 Summary of Section 1 </a:t>
            </a:r>
            <a:r>
              <a:rPr lang="en-GB" dirty="0"/>
              <a:t>and link sentences to next section</a:t>
            </a:r>
          </a:p>
        </p:txBody>
      </p:sp>
    </p:spTree>
    <p:extLst>
      <p:ext uri="{BB962C8B-B14F-4D97-AF65-F5344CB8AC3E}">
        <p14:creationId xmlns:p14="http://schemas.microsoft.com/office/powerpoint/2010/main" val="703403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BD5F90-A239-FFCC-9401-A7C5131AC9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6B2CED2-CC0F-4C87-D83A-3E80095CC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82F319-CD46-A366-C8DE-AE999A0E1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142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635B-FC2D-03C9-FF40-66F7CBC9A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en-US" sz="2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Possible structure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A0C3BE-9C48-84FA-CB3E-B739114D5B67}"/>
              </a:ext>
            </a:extLst>
          </p:cNvPr>
          <p:cNvSpPr txBox="1"/>
          <p:nvPr/>
        </p:nvSpPr>
        <p:spPr>
          <a:xfrm>
            <a:off x="3878918" y="565377"/>
            <a:ext cx="7673002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2. Literature Review </a:t>
            </a:r>
            <a:r>
              <a:rPr lang="en-GB" sz="2000" dirty="0"/>
              <a:t>(4000 </a:t>
            </a:r>
            <a:r>
              <a:rPr lang="en-GB" sz="2000" dirty="0" err="1"/>
              <a:t>ish</a:t>
            </a:r>
            <a:r>
              <a:rPr lang="en-GB" sz="2000" dirty="0"/>
              <a:t> words)</a:t>
            </a:r>
          </a:p>
          <a:p>
            <a:r>
              <a:rPr lang="en-GB" sz="2000" b="1" dirty="0"/>
              <a:t>2.1 Introduction</a:t>
            </a:r>
          </a:p>
          <a:p>
            <a:r>
              <a:rPr lang="en-GB" sz="2000" b="1" dirty="0"/>
              <a:t>2.2 Key definitions/</a:t>
            </a:r>
            <a:r>
              <a:rPr lang="en-GB" sz="2000" b="1" i="1" dirty="0"/>
              <a:t>theories (if relevant)</a:t>
            </a:r>
          </a:p>
          <a:p>
            <a:r>
              <a:rPr lang="en-GB" sz="2000" b="1" dirty="0"/>
              <a:t>2.3 Main theme 1</a:t>
            </a:r>
          </a:p>
          <a:p>
            <a:r>
              <a:rPr lang="en-GB" sz="2000" dirty="0"/>
              <a:t>key findings/arguments relevant to your RQ1 or research objective 1 </a:t>
            </a:r>
          </a:p>
          <a:p>
            <a:r>
              <a:rPr lang="en-GB" sz="2000" dirty="0"/>
              <a:t>What are different authors' contributions to the debates/development?</a:t>
            </a:r>
          </a:p>
          <a:p>
            <a:r>
              <a:rPr lang="en-GB" sz="2000" dirty="0"/>
              <a:t>How do they agree or disagree? Strengths &amp; weaknesses of key pieces of research? Relevance to your own study?</a:t>
            </a:r>
          </a:p>
          <a:p>
            <a:r>
              <a:rPr lang="en-GB" sz="2000" b="1" dirty="0"/>
              <a:t>2.4 Main theme 2</a:t>
            </a:r>
          </a:p>
          <a:p>
            <a:r>
              <a:rPr lang="en-GB" sz="2000" b="1" dirty="0"/>
              <a:t>2.5 Main theme 3</a:t>
            </a:r>
          </a:p>
          <a:p>
            <a:r>
              <a:rPr lang="en-GB" sz="2000" b="1" dirty="0"/>
              <a:t>2.6 Summary of Section 2 </a:t>
            </a:r>
            <a:r>
              <a:rPr lang="en-GB" sz="2000" dirty="0"/>
              <a:t>and link sentences to next section</a:t>
            </a:r>
          </a:p>
          <a:p>
            <a:endParaRPr lang="en-GB" sz="2000" b="1" dirty="0"/>
          </a:p>
          <a:p>
            <a:r>
              <a:rPr lang="en-GB" sz="2000" b="1" dirty="0"/>
              <a:t>3. Conclusion </a:t>
            </a:r>
            <a:r>
              <a:rPr lang="en-GB" sz="2000" dirty="0"/>
              <a:t>(400 </a:t>
            </a:r>
            <a:r>
              <a:rPr lang="en-GB" sz="2000" dirty="0" err="1"/>
              <a:t>ish</a:t>
            </a:r>
            <a:r>
              <a:rPr lang="en-GB" sz="2000" dirty="0"/>
              <a:t> words)</a:t>
            </a:r>
          </a:p>
          <a:p>
            <a:r>
              <a:rPr lang="en-GB" sz="2000" dirty="0"/>
              <a:t>Highlight the gaps (the need for further research)</a:t>
            </a:r>
          </a:p>
          <a:p>
            <a:r>
              <a:rPr lang="en-GB" sz="2000" dirty="0"/>
              <a:t>Relate to your own project: how will the gaps be addressed by your study? Your next steps/future plans?</a:t>
            </a:r>
          </a:p>
          <a:p>
            <a:r>
              <a:rPr lang="en-GB" sz="2000" dirty="0"/>
              <a:t>Refined research questions (2-3 RQs)</a:t>
            </a:r>
          </a:p>
          <a:p>
            <a:endParaRPr lang="en-GB" sz="2000" dirty="0"/>
          </a:p>
          <a:p>
            <a:r>
              <a:rPr lang="en-GB" sz="2000" b="1" dirty="0"/>
              <a:t>References</a:t>
            </a:r>
            <a:r>
              <a:rPr lang="en-GB" sz="2000" dirty="0"/>
              <a:t> (at least 10+; 20-30 </a:t>
            </a:r>
            <a:r>
              <a:rPr lang="en-GB" sz="2000" dirty="0" err="1"/>
              <a:t>ish</a:t>
            </a:r>
            <a:r>
              <a:rPr lang="en-GB" sz="20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991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F9B4B7A-CA42-7DB1-B7AC-2F187549D2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42118" y="704470"/>
            <a:ext cx="9588440" cy="544906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907B517-6F29-75B2-DF17-92646500551D}"/>
              </a:ext>
            </a:extLst>
          </p:cNvPr>
          <p:cNvSpPr/>
          <p:nvPr/>
        </p:nvSpPr>
        <p:spPr>
          <a:xfrm>
            <a:off x="879410" y="2517822"/>
            <a:ext cx="3041392" cy="66750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refined RQs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03C4E4D-1A96-29A3-FD47-06F2138023E9}"/>
              </a:ext>
            </a:extLst>
          </p:cNvPr>
          <p:cNvCxnSpPr>
            <a:cxnSpLocks/>
            <a:stCxn id="5" idx="3"/>
          </p:cNvCxnSpPr>
          <p:nvPr/>
        </p:nvCxnSpPr>
        <p:spPr>
          <a:xfrm>
            <a:off x="3920802" y="2851575"/>
            <a:ext cx="4640393" cy="0"/>
          </a:xfrm>
          <a:prstGeom prst="straightConnector1">
            <a:avLst/>
          </a:prstGeom>
          <a:ln w="38100">
            <a:solidFill>
              <a:srgbClr val="FF000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84281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236944" y="296792"/>
            <a:ext cx="9718111" cy="15764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Display" panose="02110004020202020204"/>
                <a:ea typeface="+mn-ea"/>
                <a:cs typeface="+mn-cs"/>
              </a:rPr>
              <a:t>Prepare for AC3 Literature Review essay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1C63592-1511-52CE-EFE7-EDF85BC773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1507675"/>
              </p:ext>
            </p:extLst>
          </p:nvPr>
        </p:nvGraphicFramePr>
        <p:xfrm>
          <a:off x="632084" y="255568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53896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D20C4CC-1D43-5D38-1FA7-68749668DF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5325" y="183999"/>
            <a:ext cx="9839226" cy="649000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F9A8702-9C1E-A615-F217-1292BC73391D}"/>
              </a:ext>
            </a:extLst>
          </p:cNvPr>
          <p:cNvSpPr/>
          <p:nvPr/>
        </p:nvSpPr>
        <p:spPr>
          <a:xfrm flipV="1">
            <a:off x="855325" y="3441224"/>
            <a:ext cx="9839226" cy="331126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9945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016B6A7-67EC-DCD8-4B67-F720A20568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24302" y="423865"/>
            <a:ext cx="9659698" cy="498227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D1F8A4B-0789-BD8D-DF7B-C68B717E01EE}"/>
              </a:ext>
            </a:extLst>
          </p:cNvPr>
          <p:cNvSpPr/>
          <p:nvPr/>
        </p:nvSpPr>
        <p:spPr>
          <a:xfrm>
            <a:off x="2024302" y="3803274"/>
            <a:ext cx="9569387" cy="168312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41E712C-ACFC-913B-3C9D-20963D42E5D6}"/>
              </a:ext>
            </a:extLst>
          </p:cNvPr>
          <p:cNvSpPr txBox="1">
            <a:spLocks/>
          </p:cNvSpPr>
          <p:nvPr/>
        </p:nvSpPr>
        <p:spPr>
          <a:xfrm>
            <a:off x="0" y="3943000"/>
            <a:ext cx="2080298" cy="91269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 Light" panose="020F0302020204030204"/>
                <a:ea typeface="+mj-ea"/>
                <a:cs typeface="+mj-cs"/>
              </a:rPr>
              <a:t>T</a:t>
            </a:r>
            <a:r>
              <a:rPr kumimoji="0" lang="en-US" altLang="zh-CN" sz="4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highlight>
                  <a:srgbClr val="FFFF00"/>
                </a:highlight>
                <a:uLnTx/>
                <a:uFillTx/>
                <a:latin typeface="Calibri Light" panose="020F0302020204030204"/>
                <a:ea typeface="等线 Light" panose="02010600030101010101" pitchFamily="2" charset="-122"/>
                <a:cs typeface="+mj-cs"/>
              </a:rPr>
              <a:t>ask</a:t>
            </a:r>
            <a:endParaRPr kumimoji="0" lang="en-GB" sz="4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highlight>
                <a:srgbClr val="FFFF00"/>
              </a:highlight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129016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F0A604E4-7307-451C-93BE-F1F7E1BF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F7F3A0AA-35E5-4085-942B-73783903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82344"/>
            <a:ext cx="12191998" cy="159074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402F5C38-C747-4173-ABBF-656E39E82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8115300" cy="1590742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181" name="Rectangle 7180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5282344"/>
            <a:ext cx="12191998" cy="1590742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0FC02C-4B76-4F5F-685F-75374165C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5490971"/>
            <a:ext cx="6962072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1. Introduction</a:t>
            </a:r>
          </a:p>
        </p:txBody>
      </p:sp>
      <p:pic>
        <p:nvPicPr>
          <p:cNvPr id="7170" name="Picture 2" descr="An annotated introduction divided into relevant background information, identification of the issue and overview of points covered">
            <a:extLst>
              <a:ext uri="{FF2B5EF4-FFF2-40B4-BE49-F238E27FC236}">
                <a16:creationId xmlns:a16="http://schemas.microsoft.com/office/drawing/2014/main" id="{48FFC437-0331-698E-A525-780FB094A4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40" t="9540" r="4681" b="4296"/>
          <a:stretch/>
        </p:blipFill>
        <p:spPr bwMode="auto">
          <a:xfrm>
            <a:off x="496511" y="694219"/>
            <a:ext cx="11198978" cy="420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74115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739D1-F05B-6085-4DC6-3E5EC7658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Key info in your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BECDD-465A-8198-BD10-EEB03F714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171" y="2746489"/>
            <a:ext cx="10635343" cy="3651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It is important to have a good introduction that clearly outlines what the literature will be about. An introduction must tell readers:</a:t>
            </a:r>
          </a:p>
          <a:p>
            <a:pPr>
              <a:lnSpc>
                <a:spcPct val="150000"/>
              </a:lnSpc>
            </a:pPr>
            <a:r>
              <a:rPr lang="en-US" dirty="0"/>
              <a:t>Relevant background/context and rationale of your research</a:t>
            </a:r>
          </a:p>
          <a:p>
            <a:pPr>
              <a:lnSpc>
                <a:spcPct val="150000"/>
              </a:lnSpc>
            </a:pPr>
            <a:r>
              <a:rPr lang="en-US" dirty="0"/>
              <a:t>Your </a:t>
            </a:r>
            <a:r>
              <a:rPr lang="en-US" dirty="0">
                <a:solidFill>
                  <a:srgbClr val="FF0000"/>
                </a:solidFill>
              </a:rPr>
              <a:t>draft research question</a:t>
            </a:r>
            <a:r>
              <a:rPr lang="en-US" dirty="0"/>
              <a:t> and </a:t>
            </a:r>
            <a:r>
              <a:rPr lang="en-US" dirty="0">
                <a:highlight>
                  <a:srgbClr val="FFFF00"/>
                </a:highlight>
              </a:rPr>
              <a:t>specific objectives</a:t>
            </a:r>
          </a:p>
          <a:p>
            <a:pPr>
              <a:lnSpc>
                <a:spcPct val="150000"/>
              </a:lnSpc>
            </a:pPr>
            <a:r>
              <a:rPr lang="en-US" dirty="0"/>
              <a:t>The major </a:t>
            </a:r>
            <a:r>
              <a:rPr lang="en-US" dirty="0">
                <a:solidFill>
                  <a:srgbClr val="FF0000"/>
                </a:solidFill>
                <a:highlight>
                  <a:srgbClr val="FFFF00"/>
                </a:highlight>
              </a:rPr>
              <a:t>themes</a:t>
            </a:r>
            <a:r>
              <a:rPr lang="en-US" dirty="0"/>
              <a:t> you are going to cover in your review</a:t>
            </a:r>
          </a:p>
        </p:txBody>
      </p:sp>
    </p:spTree>
    <p:extLst>
      <p:ext uri="{BB962C8B-B14F-4D97-AF65-F5344CB8AC3E}">
        <p14:creationId xmlns:p14="http://schemas.microsoft.com/office/powerpoint/2010/main" val="28084050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93198E-DD89-B791-608A-F74A8376403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t="1929"/>
          <a:stretch/>
        </p:blipFill>
        <p:spPr>
          <a:xfrm>
            <a:off x="575518" y="1361050"/>
            <a:ext cx="11040964" cy="5196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2595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B4A65-BADA-EF50-86B2-0E4871B57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</a:pPr>
            <a:r>
              <a:rPr lang="en-US" sz="4000" b="1" dirty="0">
                <a:solidFill>
                  <a:srgbClr val="FFFFFF"/>
                </a:solidFill>
              </a:rPr>
              <a:t>Your search strategy (example)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67D28F6E-9D3D-59C7-BDF9-9E05633144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5715" y="1928621"/>
            <a:ext cx="5409955" cy="4611986"/>
          </a:xfrm>
          <a:prstGeom prst="rect">
            <a:avLst/>
          </a:prstGeom>
        </p:spPr>
      </p:pic>
      <p:pic>
        <p:nvPicPr>
          <p:cNvPr id="5" name="Picture 4" descr="A close up of a text&#10;&#10;Description automatically generated">
            <a:extLst>
              <a:ext uri="{FF2B5EF4-FFF2-40B4-BE49-F238E27FC236}">
                <a16:creationId xmlns:a16="http://schemas.microsoft.com/office/drawing/2014/main" id="{CCDD82FB-1CD0-F2D1-0454-265002BEB5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430" y="1928621"/>
            <a:ext cx="5409955" cy="4679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2489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207" name="Freeform: Shape 820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AEBF75-3D56-1960-9E60-9A9DE618D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853" y="1872827"/>
            <a:ext cx="3033484" cy="2357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solidFill>
                  <a:srgbClr val="FF0000"/>
                </a:solidFill>
                <a:highlight>
                  <a:srgbClr val="FFFF00"/>
                </a:highlight>
              </a:rPr>
              <a:t>2. Main b</a:t>
            </a:r>
            <a:r>
              <a:rPr lang="en-US" sz="4000" kern="1200" dirty="0">
                <a:solidFill>
                  <a:srgbClr val="FF0000"/>
                </a:solidFill>
                <a:highlight>
                  <a:srgbClr val="FFFF00"/>
                </a:highlight>
                <a:latin typeface="+mj-lt"/>
                <a:ea typeface="+mj-ea"/>
                <a:cs typeface="+mj-cs"/>
              </a:rPr>
              <a:t>ody</a:t>
            </a: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4000" kern="12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themes &amp; evaluation</a:t>
            </a:r>
          </a:p>
        </p:txBody>
      </p:sp>
      <p:pic>
        <p:nvPicPr>
          <p:cNvPr id="8194" name="Picture 2" descr="Annotated body of literature review with comments on the side including: a summary synthesis; author's evaluation of the current knowledge, theoretical information; the author's prediction; introductory text to lead reader to next theme">
            <a:extLst>
              <a:ext uri="{FF2B5EF4-FFF2-40B4-BE49-F238E27FC236}">
                <a16:creationId xmlns:a16="http://schemas.microsoft.com/office/drawing/2014/main" id="{5814A02F-53AB-B31F-AC42-76E0CA78F0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649" t="2997" r="3168" b="40048"/>
          <a:stretch/>
        </p:blipFill>
        <p:spPr bwMode="auto">
          <a:xfrm>
            <a:off x="4087513" y="1322651"/>
            <a:ext cx="7921297" cy="423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61451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blue and green striped surface&#10;&#10;Description automatically generated">
            <a:extLst>
              <a:ext uri="{FF2B5EF4-FFF2-40B4-BE49-F238E27FC236}">
                <a16:creationId xmlns:a16="http://schemas.microsoft.com/office/drawing/2014/main" id="{A36633F6-4214-43B0-486D-E63CC6E37FE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9581B-FD99-326B-21DF-9C47D2949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3. 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151B85-9FA7-0818-384D-E74D6C3B0F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711509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007305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search gaps">
            <a:extLst>
              <a:ext uri="{FF2B5EF4-FFF2-40B4-BE49-F238E27FC236}">
                <a16:creationId xmlns:a16="http://schemas.microsoft.com/office/drawing/2014/main" id="{693A0009-ED5E-C9C5-45C7-16F6FC2C09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7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Rectangle 103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625BAA-A49E-4B66-084E-D3B191941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en-US" sz="4000" b="1" kern="0" dirty="0">
                <a:solidFill>
                  <a:srgbClr val="FF0000"/>
                </a:solidFill>
                <a:latin typeface="PT Sans Narrow"/>
                <a:sym typeface="PT Sans Narrow"/>
              </a:rPr>
              <a:t>I</a:t>
            </a:r>
            <a:r>
              <a:rPr lang="en-US" altLang="zh-CN" sz="4000" b="1" kern="0" dirty="0">
                <a:solidFill>
                  <a:srgbClr val="FF0000"/>
                </a:solidFill>
                <a:latin typeface="PT Sans Narrow"/>
                <a:sym typeface="PT Sans Narrow"/>
              </a:rPr>
              <a:t>dentifying</a:t>
            </a:r>
            <a:r>
              <a:rPr kumimoji="0" lang="en-US" sz="40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PT Sans Narrow"/>
                <a:sym typeface="PT Sans Narrow"/>
              </a:rPr>
              <a:t> gaps at the end of your LR</a:t>
            </a:r>
            <a:endParaRPr lang="en-US" sz="4000" dirty="0">
              <a:solidFill>
                <a:srgbClr val="FF0000"/>
              </a:solidFill>
            </a:endParaRP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35306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850711-4326-752F-CA77-53EDCF29377D}"/>
              </a:ext>
            </a:extLst>
          </p:cNvPr>
          <p:cNvSpPr txBox="1"/>
          <p:nvPr/>
        </p:nvSpPr>
        <p:spPr>
          <a:xfrm>
            <a:off x="1345242" y="999767"/>
            <a:ext cx="7885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2nd phase of critical reading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549ABA-5D75-A8C8-4572-F412C221FB5B}"/>
              </a:ext>
            </a:extLst>
          </p:cNvPr>
          <p:cNvSpPr txBox="1"/>
          <p:nvPr/>
        </p:nvSpPr>
        <p:spPr>
          <a:xfrm>
            <a:off x="1660845" y="2480856"/>
            <a:ext cx="9316394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Continue identifying gaps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articles</a:t>
            </a: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lang="en-GB" sz="2800" dirty="0">
                <a:latin typeface="Calibri" panose="020F0502020204030204"/>
              </a:rPr>
              <a:t>by reading: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i="1" dirty="0">
                <a:latin typeface="Calibri" panose="020F0502020204030204"/>
              </a:rPr>
              <a:t>Future study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i="1" dirty="0">
                <a:latin typeface="Calibri" panose="020F0502020204030204"/>
              </a:rPr>
              <a:t>Further research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i="1" dirty="0">
                <a:latin typeface="Calibri" panose="020F0502020204030204"/>
              </a:rPr>
              <a:t>Research opportunities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i="1" dirty="0">
                <a:latin typeface="Calibri" panose="020F0502020204030204"/>
              </a:rPr>
              <a:t>Research directions</a:t>
            </a:r>
            <a:endParaRPr lang="en-GB" sz="2800" i="1" dirty="0">
              <a:latin typeface="Calibri" panose="020F0502020204030204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FB99C9B-36AC-B45C-9541-916B6A5BFC80}"/>
              </a:ext>
            </a:extLst>
          </p:cNvPr>
          <p:cNvSpPr/>
          <p:nvPr/>
        </p:nvSpPr>
        <p:spPr>
          <a:xfrm>
            <a:off x="1345242" y="2242800"/>
            <a:ext cx="9316394" cy="303065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0900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00291C-4CA1-AB8C-D017-FBEBF68020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871" y="0"/>
            <a:ext cx="8027377" cy="6858000"/>
          </a:xfrm>
          <a:prstGeom prst="rect">
            <a:avLst/>
          </a:prstGeom>
        </p:spPr>
      </p:pic>
      <p:sp>
        <p:nvSpPr>
          <p:cNvPr id="4" name="Arrow: Down 3">
            <a:extLst>
              <a:ext uri="{FF2B5EF4-FFF2-40B4-BE49-F238E27FC236}">
                <a16:creationId xmlns:a16="http://schemas.microsoft.com/office/drawing/2014/main" id="{6CF726C2-C611-732E-E25A-82B316890429}"/>
              </a:ext>
            </a:extLst>
          </p:cNvPr>
          <p:cNvSpPr/>
          <p:nvPr/>
        </p:nvSpPr>
        <p:spPr>
          <a:xfrm rot="4102380">
            <a:off x="9718589" y="2754715"/>
            <a:ext cx="1041812" cy="1995457"/>
          </a:xfrm>
          <a:prstGeom prst="downArrow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43875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314AD3B-363C-C5CE-969A-194944FA97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701" y="414653"/>
            <a:ext cx="8833259" cy="5107612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D1FD000B-2073-48F9-7489-65E125808A30}"/>
              </a:ext>
            </a:extLst>
          </p:cNvPr>
          <p:cNvSpPr/>
          <p:nvPr/>
        </p:nvSpPr>
        <p:spPr>
          <a:xfrm rot="6584331">
            <a:off x="10126992" y="1492302"/>
            <a:ext cx="979719" cy="1665896"/>
          </a:xfrm>
          <a:prstGeom prst="downArrow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91093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sheet with black text&#10;&#10;Description automatically generated">
            <a:extLst>
              <a:ext uri="{FF2B5EF4-FFF2-40B4-BE49-F238E27FC236}">
                <a16:creationId xmlns:a16="http://schemas.microsoft.com/office/drawing/2014/main" id="{309FC060-10E7-B2F0-9C4D-4805E2B2CD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67172" y="239416"/>
            <a:ext cx="10457655" cy="637916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413919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0FE78-063A-9B69-0993-50749DD8F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Gaps: unanswered questions; unresolved problems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43CAC7-FE8B-63E4-47D7-B739B4954B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6419" y="1861033"/>
            <a:ext cx="10905360" cy="4572040"/>
          </a:xfrm>
        </p:spPr>
        <p:txBody>
          <a:bodyPr>
            <a:normAutofit fontScale="92500"/>
          </a:bodyPr>
          <a:lstStyle/>
          <a:p>
            <a:pPr marL="152396" indent="0">
              <a:buNone/>
            </a:pPr>
            <a:r>
              <a:rPr lang="en-US" sz="2400" b="1" dirty="0"/>
              <a:t>Task: clearly acknowledge existing research; </a:t>
            </a:r>
            <a:r>
              <a:rPr lang="en-US" sz="2400" b="1" dirty="0">
                <a:solidFill>
                  <a:srgbClr val="FF0000"/>
                </a:solidFill>
                <a:highlight>
                  <a:srgbClr val="FFFF00"/>
                </a:highlight>
              </a:rPr>
              <a:t>highlight gaps</a:t>
            </a:r>
            <a:r>
              <a:rPr lang="en-US" sz="2400" b="1" dirty="0"/>
              <a:t>; convincingly demonstrate </a:t>
            </a:r>
            <a:r>
              <a:rPr lang="en-US" sz="2400" b="1" dirty="0">
                <a:solidFill>
                  <a:srgbClr val="FF0000"/>
                </a:solidFill>
              </a:rPr>
              <a:t>how your project will address them</a:t>
            </a:r>
            <a:r>
              <a:rPr lang="en-US" sz="2400" b="1" dirty="0"/>
              <a:t>; refine your RQs</a:t>
            </a:r>
          </a:p>
          <a:p>
            <a:pPr>
              <a:lnSpc>
                <a:spcPct val="200000"/>
              </a:lnSpc>
            </a:pPr>
            <a:r>
              <a:rPr lang="en-US" sz="2400" i="1" dirty="0"/>
              <a:t>The classic literature gap</a:t>
            </a:r>
          </a:p>
          <a:p>
            <a:pPr>
              <a:lnSpc>
                <a:spcPct val="200000"/>
              </a:lnSpc>
            </a:pPr>
            <a:r>
              <a:rPr lang="en-US" sz="2400" i="1" dirty="0"/>
              <a:t>The disagreement gap</a:t>
            </a:r>
          </a:p>
          <a:p>
            <a:pPr>
              <a:lnSpc>
                <a:spcPct val="200000"/>
              </a:lnSpc>
            </a:pPr>
            <a:r>
              <a:rPr lang="en-US" sz="2400" i="1" dirty="0">
                <a:highlight>
                  <a:srgbClr val="FFFF00"/>
                </a:highlight>
              </a:rPr>
              <a:t>The contextual gap</a:t>
            </a:r>
          </a:p>
          <a:p>
            <a:pPr>
              <a:lnSpc>
                <a:spcPct val="200000"/>
              </a:lnSpc>
            </a:pPr>
            <a:r>
              <a:rPr lang="en-US" sz="2400" i="1" dirty="0"/>
              <a:t>The methodological gap</a:t>
            </a:r>
          </a:p>
          <a:p>
            <a:pPr>
              <a:lnSpc>
                <a:spcPct val="200000"/>
              </a:lnSpc>
            </a:pPr>
            <a:r>
              <a:rPr lang="en-GB" sz="2400" i="1" dirty="0"/>
              <a:t>Knowledge/Practical/Data gaps etc. ……</a:t>
            </a:r>
          </a:p>
        </p:txBody>
      </p:sp>
    </p:spTree>
    <p:extLst>
      <p:ext uri="{BB962C8B-B14F-4D97-AF65-F5344CB8AC3E}">
        <p14:creationId xmlns:p14="http://schemas.microsoft.com/office/powerpoint/2010/main" val="18154466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145AE-68ED-863E-1B9A-F84E20319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Contextual Gap (</a:t>
            </a:r>
            <a:r>
              <a:rPr lang="en-GB" i="1" dirty="0"/>
              <a:t>the popular option </a:t>
            </a:r>
            <a:r>
              <a:rPr lang="en-GB" dirty="0"/>
              <a:t>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EDC9A-FF69-BDF2-7A80-6400E802C2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9246" y="1688433"/>
            <a:ext cx="10682345" cy="440360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sz="2400" b="1" dirty="0"/>
              <a:t>Opportunities</a:t>
            </a:r>
            <a:r>
              <a:rPr lang="en-US" sz="2400" dirty="0"/>
              <a:t>: when there’s already research on a particular topic, but an </a:t>
            </a:r>
            <a:r>
              <a:rPr lang="en-US" sz="2400" dirty="0">
                <a:solidFill>
                  <a:srgbClr val="FF0000"/>
                </a:solidFill>
              </a:rPr>
              <a:t>absence of evidence in specific contexts </a:t>
            </a:r>
            <a:r>
              <a:rPr lang="en-US" sz="2400" dirty="0"/>
              <a:t>(e.g. a specific population: age group/gender/ethnicity; a geographic area: country/city/region; a certain time period: studies took place many years or even decades ago and the landscape has changed)</a:t>
            </a:r>
          </a:p>
          <a:p>
            <a:pPr>
              <a:lnSpc>
                <a:spcPct val="150000"/>
              </a:lnSpc>
            </a:pPr>
            <a:endParaRPr lang="en-US" sz="2400" dirty="0"/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FF0000"/>
                </a:solidFill>
              </a:rPr>
              <a:t>Challenge</a:t>
            </a:r>
            <a:r>
              <a:rPr lang="en-US" sz="2400" dirty="0">
                <a:solidFill>
                  <a:srgbClr val="FF0000"/>
                </a:solidFill>
              </a:rPr>
              <a:t>: need to clearly articulate why your chosen context is “different” from existing studies and why that might result in different findings</a:t>
            </a:r>
            <a:endParaRPr lang="en-GB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6926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A74BA-7824-CB46-62C4-8243F66C7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480" y="846488"/>
            <a:ext cx="11360800" cy="943200"/>
          </a:xfrm>
        </p:spPr>
        <p:txBody>
          <a:bodyPr/>
          <a:lstStyle/>
          <a:p>
            <a:pPr algn="ctr"/>
            <a:r>
              <a:rPr lang="en-GB" dirty="0"/>
              <a:t>Examples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789BAB-0471-4479-CC87-200A55A41C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0" y="2373217"/>
            <a:ext cx="11278560" cy="3428143"/>
          </a:xfrm>
        </p:spPr>
        <p:txBody>
          <a:bodyPr>
            <a:norm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2400" dirty="0"/>
              <a:t>While empirical research surrounding online learning has grown over the past five years, </a:t>
            </a:r>
            <a:r>
              <a:rPr lang="en-US" sz="2400" i="1" dirty="0"/>
              <a:t>there remains a </a:t>
            </a:r>
            <a:r>
              <a:rPr lang="en-US" sz="2400" i="1" dirty="0">
                <a:solidFill>
                  <a:srgbClr val="FF0000"/>
                </a:solidFill>
              </a:rPr>
              <a:t>lack of comprehensive studies regarding the effectiveness of online learning for </a:t>
            </a:r>
            <a:r>
              <a:rPr lang="en-US" sz="2400" i="1" dirty="0">
                <a:solidFill>
                  <a:srgbClr val="FF0000"/>
                </a:solidFill>
                <a:highlight>
                  <a:srgbClr val="FFFF00"/>
                </a:highlight>
              </a:rPr>
              <a:t>students with special educational needs</a:t>
            </a:r>
            <a:r>
              <a:rPr lang="en-US" sz="2400" dirty="0"/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2400" dirty="0"/>
              <a:t>Within the existing research regarding factors affect job satisfaction, there may be a wealth of established and agreed-upon empirical work within a US and UK context, </a:t>
            </a:r>
            <a:r>
              <a:rPr lang="en-US" sz="2400" i="1" dirty="0"/>
              <a:t>but </a:t>
            </a:r>
            <a:r>
              <a:rPr lang="en-US" sz="2400" i="1" dirty="0">
                <a:solidFill>
                  <a:srgbClr val="FF0000"/>
                </a:solidFill>
              </a:rPr>
              <a:t>very little research in the context of China</a:t>
            </a:r>
            <a:r>
              <a:rPr lang="en-US" sz="2400" dirty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068855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CCA52-BA15-67CA-FB94-66B3E37BE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02706F-9853-44C6-0B52-C22A2D60F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96" y="2176112"/>
            <a:ext cx="11358997" cy="3442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7027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2E8CA-FAF6-C0FF-9BD9-26EE8A5E9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Examples</a:t>
            </a:r>
          </a:p>
        </p:txBody>
      </p:sp>
      <p:pic>
        <p:nvPicPr>
          <p:cNvPr id="4" name="Picture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1DD578E7-6269-3803-2483-C31CC8CDEB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600" y="1713262"/>
            <a:ext cx="11360800" cy="4456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1047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145AE-68ED-863E-1B9A-F84E20319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Disagreement Gap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EDC9A-FF69-BDF2-7A80-6400E802C2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9246" y="1688433"/>
            <a:ext cx="10682345" cy="4403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/>
              <a:t>Opportunities</a:t>
            </a:r>
            <a:r>
              <a:rPr lang="en-US" sz="2400" dirty="0"/>
              <a:t>: when there are contrasting or contradictory findings in the existing research regarding a specific research question</a:t>
            </a:r>
          </a:p>
          <a:p>
            <a:pPr>
              <a:lnSpc>
                <a:spcPct val="150000"/>
              </a:lnSpc>
            </a:pPr>
            <a:endParaRPr lang="en-US" sz="2400" dirty="0"/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FF0000"/>
                </a:solidFill>
              </a:rPr>
              <a:t>Challenge</a:t>
            </a:r>
            <a:r>
              <a:rPr lang="en-US" sz="2400" dirty="0">
                <a:solidFill>
                  <a:srgbClr val="FF0000"/>
                </a:solidFill>
              </a:rPr>
              <a:t>: need to be a relatively balanced set of opposing findings</a:t>
            </a:r>
            <a:endParaRPr lang="en-GB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1842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0EF7A-CDBC-0D6C-B539-CE05C7860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Examples</a:t>
            </a:r>
          </a:p>
        </p:txBody>
      </p:sp>
      <p:pic>
        <p:nvPicPr>
          <p:cNvPr id="4" name="Picture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849C3DF-2105-9BC8-ED61-5AFA77802B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600" y="1629409"/>
            <a:ext cx="11360800" cy="4951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0688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145AE-68ED-863E-1B9A-F84E20319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Methodological Gap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EDC9A-FF69-BDF2-7A80-6400E802C2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4827" y="1754534"/>
            <a:ext cx="10682345" cy="426067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/>
              <a:t>Opportunities</a:t>
            </a:r>
            <a:r>
              <a:rPr lang="en-US" sz="2400" dirty="0"/>
              <a:t>: when the methodology of existing studies is lacking in some way, or that they’re missing a certain perspective (e.g. existing research has taken a quantitative approach: lack qualitative insight; current studies only provided a snapshot view of the situation: lack longitudinal approach)</a:t>
            </a:r>
          </a:p>
          <a:p>
            <a:pPr>
              <a:lnSpc>
                <a:spcPct val="150000"/>
              </a:lnSpc>
            </a:pPr>
            <a:endParaRPr lang="en-US" sz="2400" dirty="0"/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FF0000"/>
                </a:solidFill>
              </a:rPr>
              <a:t>Challenge</a:t>
            </a:r>
            <a:r>
              <a:rPr lang="en-US" sz="2400" dirty="0">
                <a:solidFill>
                  <a:srgbClr val="FF0000"/>
                </a:solidFill>
              </a:rPr>
              <a:t>: need to justify your proposed methodology</a:t>
            </a:r>
            <a:endParaRPr lang="en-GB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3222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C5E4E-46EA-F9A8-2FD1-07E82D220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Examples</a:t>
            </a:r>
          </a:p>
        </p:txBody>
      </p:sp>
      <p:pic>
        <p:nvPicPr>
          <p:cNvPr id="4" name="Picture 3" descr="A close-up of a computer screen&#10;&#10;Description automatically generated">
            <a:extLst>
              <a:ext uri="{FF2B5EF4-FFF2-40B4-BE49-F238E27FC236}">
                <a16:creationId xmlns:a16="http://schemas.microsoft.com/office/drawing/2014/main" id="{3275196D-7B92-EA67-86C4-74978A9BD2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600" y="1835240"/>
            <a:ext cx="11360800" cy="4429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4162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7B6A2-DF14-954E-552F-98F56EBD2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00" y="467727"/>
            <a:ext cx="11360800" cy="943200"/>
          </a:xfrm>
        </p:spPr>
        <p:txBody>
          <a:bodyPr/>
          <a:lstStyle/>
          <a:p>
            <a:pPr algn="ctr"/>
            <a:r>
              <a:rPr lang="en-GB" dirty="0"/>
              <a:t>Examples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719007D6-F0E0-99A3-52A6-E238691D25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894" y="1536567"/>
            <a:ext cx="10395585" cy="4853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743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B1EE2-B7DA-99CB-C40D-524E0DEAB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Examples</a:t>
            </a:r>
          </a:p>
        </p:txBody>
      </p:sp>
      <p:pic>
        <p:nvPicPr>
          <p:cNvPr id="4" name="Picture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989B02FC-DB4C-BA01-E7D0-1A837C509A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600" y="2118677"/>
            <a:ext cx="11366178" cy="3438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3210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145AE-68ED-863E-1B9A-F84E20319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Classic literature gap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EDC9A-FF69-BDF2-7A80-6400E802C2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9246" y="1688433"/>
            <a:ext cx="10682345" cy="4403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/>
              <a:t>Opportunities</a:t>
            </a:r>
            <a:r>
              <a:rPr lang="en-US" sz="2400" dirty="0"/>
              <a:t>: when there’s a new concept or phenomenon that hasn’t been studied much (e.g. a new social media platform is launched; some new AI tool is out etc.)</a:t>
            </a:r>
          </a:p>
          <a:p>
            <a:pPr>
              <a:lnSpc>
                <a:spcPct val="150000"/>
              </a:lnSpc>
            </a:pPr>
            <a:endParaRPr lang="en-US" sz="2400" dirty="0"/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FF0000"/>
                </a:solidFill>
              </a:rPr>
              <a:t>Challenge</a:t>
            </a:r>
            <a:r>
              <a:rPr lang="en-US" sz="2400" dirty="0">
                <a:solidFill>
                  <a:srgbClr val="FF0000"/>
                </a:solidFill>
              </a:rPr>
              <a:t>: need to explore completely new territory</a:t>
            </a:r>
            <a:endParaRPr lang="en-GB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62041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23B66-8F00-855A-4EFD-F44EA9412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00" y="512087"/>
            <a:ext cx="11360800" cy="943200"/>
          </a:xfrm>
        </p:spPr>
        <p:txBody>
          <a:bodyPr/>
          <a:lstStyle/>
          <a:p>
            <a:pPr algn="ctr"/>
            <a:r>
              <a:rPr lang="en-GB" dirty="0"/>
              <a:t>Examples</a:t>
            </a:r>
          </a:p>
        </p:txBody>
      </p:sp>
      <p:pic>
        <p:nvPicPr>
          <p:cNvPr id="4" name="Picture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FE3D6FF9-A0A9-8A16-F5A4-96208BD2E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600" y="1536567"/>
            <a:ext cx="11360800" cy="4976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9554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7F3995-3997-3EEF-9749-0FBB02A505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31609" y="1739047"/>
            <a:ext cx="6360391" cy="34527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F1DEF3D-C217-4360-D270-41E09FAB11CC}"/>
              </a:ext>
            </a:extLst>
          </p:cNvPr>
          <p:cNvSpPr txBox="1"/>
          <p:nvPr/>
        </p:nvSpPr>
        <p:spPr>
          <a:xfrm>
            <a:off x="1268291" y="5618302"/>
            <a:ext cx="946506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Oliver, P. (2012) 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Succeeding with your literature review: a handbook for students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 Maidenhead: Open University Press.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8F1B553-44B4-D129-9C3C-7EE527BBC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00" y="593367"/>
            <a:ext cx="11360800" cy="943200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T</a:t>
            </a:r>
            <a:r>
              <a:rPr lang="en-US" altLang="zh-CN" sz="4400" dirty="0" err="1"/>
              <a:t>ry</a:t>
            </a:r>
            <a:r>
              <a:rPr lang="en-US" altLang="zh-CN" sz="4400" dirty="0"/>
              <a:t> not to seek absolute truths</a:t>
            </a:r>
            <a:endParaRPr lang="en-GB" sz="4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3D56B85-068C-F388-E80F-E96E5DE1574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785611"/>
            <a:ext cx="5996552" cy="3359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44901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FD76F-CE75-D3E7-C3A8-CF2BA2AA9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Continue questioning: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CEAA4BB7-4D15-A244-50B3-4F690A9D67C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318591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61286" y="1639090"/>
            <a:ext cx="806942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4A18C3-02DB-0B07-4DA2-07930E327F8D}"/>
              </a:ext>
            </a:extLst>
          </p:cNvPr>
          <p:cNvSpPr txBox="1"/>
          <p:nvPr/>
        </p:nvSpPr>
        <p:spPr>
          <a:xfrm>
            <a:off x="1077709" y="1330701"/>
            <a:ext cx="10391802" cy="4196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Biggam,J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.(2021)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sng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Succeeding with your master's dissertation : a step-by-step handbook</a:t>
            </a:r>
            <a:endParaRPr kumimoji="0" lang="en-GB" sz="1800" b="1" i="0" u="none" strike="noStrike" kern="1200" cap="none" spc="0" normalizeH="0" baseline="0" noProof="0">
              <a:ln>
                <a:noFill/>
              </a:ln>
              <a:solidFill>
                <a:srgbClr val="1F4D78"/>
              </a:solidFill>
              <a:effectLst/>
              <a:uLnTx/>
              <a:uFillTx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ts val="168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5</a:t>
            </a:r>
            <a:r>
              <a:rPr kumimoji="0" lang="en-US" sz="1800" b="0" i="0" u="none" strike="noStrike" kern="1200" cap="none" spc="0" normalizeH="0" baseline="3000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th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 </a:t>
            </a:r>
            <a:r>
              <a:rPr kumimoji="0" 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edn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. Maidenhead : Open University Press, McGraw Hill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Read the chapter on Literature reviews. (e-book, UWTSD library).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 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Lambert, M. (2021). </a:t>
            </a:r>
            <a:r>
              <a:rPr kumimoji="0" lang="en-US" sz="18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Top Tips on Writing a Literature Review for Your Education Research Project.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Available from: </a:t>
            </a:r>
            <a:r>
              <a:rPr kumimoji="0" lang="en-US" sz="1800" b="0" i="0" u="sng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  <a:hlinkClick r:id="rId3"/>
              </a:rPr>
              <a:t>https://www.academia.edu/5195702/Top_Tips_on_Writing_a_Literature_Review_for_Your_Education_Research_Project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 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 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Wallace, M. and Wray, A. (2021). </a:t>
            </a:r>
            <a:r>
              <a:rPr kumimoji="0" lang="en-US" sz="18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Critical reading and writing for postgraduates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. London : Sage Publications Limited.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4FB0B2-B149-056D-3853-C8D4338877BF}"/>
              </a:ext>
            </a:extLst>
          </p:cNvPr>
          <p:cNvSpPr txBox="1"/>
          <p:nvPr/>
        </p:nvSpPr>
        <p:spPr>
          <a:xfrm>
            <a:off x="2263739" y="405280"/>
            <a:ext cx="766452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Resources and references </a:t>
            </a:r>
          </a:p>
        </p:txBody>
      </p:sp>
    </p:spTree>
    <p:extLst>
      <p:ext uri="{BB962C8B-B14F-4D97-AF65-F5344CB8AC3E}">
        <p14:creationId xmlns:p14="http://schemas.microsoft.com/office/powerpoint/2010/main" val="2030143382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ropic">
  <a:themeElements>
    <a:clrScheme name="Tropic">
      <a:dk1>
        <a:srgbClr val="A1E8D9"/>
      </a:dk1>
      <a:lt1>
        <a:srgbClr val="FFFFFF"/>
      </a:lt1>
      <a:dk2>
        <a:srgbClr val="695D46"/>
      </a:dk2>
      <a:lt2>
        <a:srgbClr val="B3A77D"/>
      </a:lt2>
      <a:accent1>
        <a:srgbClr val="EF6C00"/>
      </a:accent1>
      <a:accent2>
        <a:srgbClr val="CE93D8"/>
      </a:accent2>
      <a:accent3>
        <a:srgbClr val="4DB6AC"/>
      </a:accent3>
      <a:accent4>
        <a:srgbClr val="FF9800"/>
      </a:accent4>
      <a:accent5>
        <a:srgbClr val="009668"/>
      </a:accent5>
      <a:accent6>
        <a:srgbClr val="EEFF41"/>
      </a:accent6>
      <a:hlink>
        <a:srgbClr val="009668"/>
      </a:hlink>
      <a:folHlink>
        <a:srgbClr val="00966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1854</Words>
  <Application>Microsoft Office PowerPoint</Application>
  <PresentationFormat>Widescreen</PresentationFormat>
  <Paragraphs>206</Paragraphs>
  <Slides>42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42</vt:i4>
      </vt:variant>
    </vt:vector>
  </HeadingPairs>
  <TitlesOfParts>
    <vt:vector size="57" baseType="lpstr">
      <vt:lpstr>Muli</vt:lpstr>
      <vt:lpstr>Aptos</vt:lpstr>
      <vt:lpstr>Aptos Display</vt:lpstr>
      <vt:lpstr>Arial</vt:lpstr>
      <vt:lpstr>Calibri</vt:lpstr>
      <vt:lpstr>Calibri Light</vt:lpstr>
      <vt:lpstr>Lato</vt:lpstr>
      <vt:lpstr>Merriweather</vt:lpstr>
      <vt:lpstr>Open Sans</vt:lpstr>
      <vt:lpstr>PT Sans Narrow</vt:lpstr>
      <vt:lpstr>1_Office Theme</vt:lpstr>
      <vt:lpstr>UWTSD 200_Text 3</vt:lpstr>
      <vt:lpstr>Office Theme</vt:lpstr>
      <vt:lpstr>Tropic</vt:lpstr>
      <vt:lpstr>3_Office Theme</vt:lpstr>
      <vt:lpstr>PowerPoint Presentation</vt:lpstr>
      <vt:lpstr>Starter: Reflect on your AC2 video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Assessment 3 (deadline: 28th March 23:59)</vt:lpstr>
      <vt:lpstr>Possible structure</vt:lpstr>
      <vt:lpstr>Possible structure</vt:lpstr>
      <vt:lpstr>PowerPoint Presentation</vt:lpstr>
      <vt:lpstr>PowerPoint Presentation</vt:lpstr>
      <vt:lpstr>PowerPoint Presentation</vt:lpstr>
      <vt:lpstr>PowerPoint Presentation</vt:lpstr>
      <vt:lpstr>1. Introduction</vt:lpstr>
      <vt:lpstr>Key info in your introduction</vt:lpstr>
      <vt:lpstr>PowerPoint Presentation</vt:lpstr>
      <vt:lpstr>Your search strategy (example)</vt:lpstr>
      <vt:lpstr>2. Main body   themes &amp; evaluation</vt:lpstr>
      <vt:lpstr>3. Conclusion</vt:lpstr>
      <vt:lpstr>Identifying gaps at the end of your LR</vt:lpstr>
      <vt:lpstr>PowerPoint Presentation</vt:lpstr>
      <vt:lpstr>PowerPoint Presentation</vt:lpstr>
      <vt:lpstr>PowerPoint Presentation</vt:lpstr>
      <vt:lpstr>PowerPoint Presentation</vt:lpstr>
      <vt:lpstr>Gaps: unanswered questions; unresolved problems</vt:lpstr>
      <vt:lpstr>Contextual Gap (the popular option )</vt:lpstr>
      <vt:lpstr>Examples</vt:lpstr>
      <vt:lpstr>Examples</vt:lpstr>
      <vt:lpstr>Examples</vt:lpstr>
      <vt:lpstr>Disagreement Gap</vt:lpstr>
      <vt:lpstr>Examples</vt:lpstr>
      <vt:lpstr>Methodological Gap</vt:lpstr>
      <vt:lpstr>Examples</vt:lpstr>
      <vt:lpstr>Examples</vt:lpstr>
      <vt:lpstr>Examples</vt:lpstr>
      <vt:lpstr>Classic literature gap</vt:lpstr>
      <vt:lpstr>Examples</vt:lpstr>
      <vt:lpstr>Try not to seek absolute truths</vt:lpstr>
      <vt:lpstr>Continue questioning: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Jingjing Ruan</dc:creator>
  <cp:lastModifiedBy>Jingjing Ruan</cp:lastModifiedBy>
  <cp:revision>3</cp:revision>
  <cp:lastPrinted>2025-02-11T10:30:37Z</cp:lastPrinted>
  <dcterms:created xsi:type="dcterms:W3CDTF">2025-01-17T13:07:45Z</dcterms:created>
  <dcterms:modified xsi:type="dcterms:W3CDTF">2025-03-03T11:24:32Z</dcterms:modified>
</cp:coreProperties>
</file>