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FDCD2B-DF5F-4D3F-8933-CD440684727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8D6C9E-EC34-4CA3-9CCC-4BF0EFDDA76F}">
      <dgm:prSet/>
      <dgm:spPr/>
      <dgm:t>
        <a:bodyPr/>
        <a:lstStyle/>
        <a:p>
          <a:r>
            <a:rPr lang="en-GB"/>
            <a:t>I had three objectives when going into this placement…</a:t>
          </a:r>
          <a:endParaRPr lang="en-US"/>
        </a:p>
      </dgm:t>
    </dgm:pt>
    <dgm:pt modelId="{120E9DA2-C107-4E01-B682-888F281F927E}" type="parTrans" cxnId="{D37BAE9A-AC6E-48CB-8DD1-1CAD8918F1D9}">
      <dgm:prSet/>
      <dgm:spPr/>
      <dgm:t>
        <a:bodyPr/>
        <a:lstStyle/>
        <a:p>
          <a:endParaRPr lang="en-US"/>
        </a:p>
      </dgm:t>
    </dgm:pt>
    <dgm:pt modelId="{C7243E28-7E44-46A5-8843-8B689F7D748B}" type="sibTrans" cxnId="{D37BAE9A-AC6E-48CB-8DD1-1CAD8918F1D9}">
      <dgm:prSet/>
      <dgm:spPr/>
      <dgm:t>
        <a:bodyPr/>
        <a:lstStyle/>
        <a:p>
          <a:endParaRPr lang="en-US"/>
        </a:p>
      </dgm:t>
    </dgm:pt>
    <dgm:pt modelId="{D051C28C-B3DD-421D-8743-9B02B6A48457}">
      <dgm:prSet/>
      <dgm:spPr/>
      <dgm:t>
        <a:bodyPr/>
        <a:lstStyle/>
        <a:p>
          <a:r>
            <a:rPr lang="en-GB"/>
            <a:t>To gain skills needed for future heritage career.</a:t>
          </a:r>
          <a:endParaRPr lang="en-US"/>
        </a:p>
      </dgm:t>
    </dgm:pt>
    <dgm:pt modelId="{F1727C95-B876-41A5-B257-72E62556F2B3}" type="parTrans" cxnId="{019297B6-1C83-48BF-942D-624A54B0077C}">
      <dgm:prSet/>
      <dgm:spPr/>
      <dgm:t>
        <a:bodyPr/>
        <a:lstStyle/>
        <a:p>
          <a:endParaRPr lang="en-US"/>
        </a:p>
      </dgm:t>
    </dgm:pt>
    <dgm:pt modelId="{32CAC1C6-5BD7-4EC2-BCC5-A051FA45652F}" type="sibTrans" cxnId="{019297B6-1C83-48BF-942D-624A54B0077C}">
      <dgm:prSet/>
      <dgm:spPr/>
      <dgm:t>
        <a:bodyPr/>
        <a:lstStyle/>
        <a:p>
          <a:endParaRPr lang="en-US"/>
        </a:p>
      </dgm:t>
    </dgm:pt>
    <dgm:pt modelId="{CE9312A5-FB98-49F4-9407-BDB43606861B}">
      <dgm:prSet/>
      <dgm:spPr/>
      <dgm:t>
        <a:bodyPr/>
        <a:lstStyle/>
        <a:p>
          <a:r>
            <a:rPr lang="en-GB"/>
            <a:t>Experience a range of roles to see which I prefer more</a:t>
          </a:r>
          <a:endParaRPr lang="en-US"/>
        </a:p>
      </dgm:t>
    </dgm:pt>
    <dgm:pt modelId="{5E14D889-56A5-4BF7-8F57-4D5B8E397B14}" type="parTrans" cxnId="{318C871B-7818-4FE1-AC07-925706723AD1}">
      <dgm:prSet/>
      <dgm:spPr/>
      <dgm:t>
        <a:bodyPr/>
        <a:lstStyle/>
        <a:p>
          <a:endParaRPr lang="en-US"/>
        </a:p>
      </dgm:t>
    </dgm:pt>
    <dgm:pt modelId="{BC5C0335-B14C-4AAA-A8FB-9CD075103EC8}" type="sibTrans" cxnId="{318C871B-7818-4FE1-AC07-925706723AD1}">
      <dgm:prSet/>
      <dgm:spPr/>
      <dgm:t>
        <a:bodyPr/>
        <a:lstStyle/>
        <a:p>
          <a:endParaRPr lang="en-US"/>
        </a:p>
      </dgm:t>
    </dgm:pt>
    <dgm:pt modelId="{CD423BB8-5426-4B13-8FDE-FAC1B1E74C9E}">
      <dgm:prSet/>
      <dgm:spPr/>
      <dgm:t>
        <a:bodyPr/>
        <a:lstStyle/>
        <a:p>
          <a:r>
            <a:rPr lang="en-GB"/>
            <a:t>Complete module</a:t>
          </a:r>
          <a:endParaRPr lang="en-US"/>
        </a:p>
      </dgm:t>
    </dgm:pt>
    <dgm:pt modelId="{108EB727-0AA5-43A0-A6E2-8D952C322758}" type="parTrans" cxnId="{2E98ABDA-0ABA-4328-BE14-052CAE15E009}">
      <dgm:prSet/>
      <dgm:spPr/>
      <dgm:t>
        <a:bodyPr/>
        <a:lstStyle/>
        <a:p>
          <a:endParaRPr lang="en-US"/>
        </a:p>
      </dgm:t>
    </dgm:pt>
    <dgm:pt modelId="{37693910-25B4-44C4-B43C-CFCE8C7D7D2E}" type="sibTrans" cxnId="{2E98ABDA-0ABA-4328-BE14-052CAE15E009}">
      <dgm:prSet/>
      <dgm:spPr/>
      <dgm:t>
        <a:bodyPr/>
        <a:lstStyle/>
        <a:p>
          <a:endParaRPr lang="en-US"/>
        </a:p>
      </dgm:t>
    </dgm:pt>
    <dgm:pt modelId="{CF77D670-3C59-458E-85C6-97BE462B2A4B}" type="pres">
      <dgm:prSet presAssocID="{D2FDCD2B-DF5F-4D3F-8933-CD4406847270}" presName="vert0" presStyleCnt="0">
        <dgm:presLayoutVars>
          <dgm:dir/>
          <dgm:animOne val="branch"/>
          <dgm:animLvl val="lvl"/>
        </dgm:presLayoutVars>
      </dgm:prSet>
      <dgm:spPr/>
    </dgm:pt>
    <dgm:pt modelId="{039F180F-5475-49C3-A1ED-C4DFEDB1C4F4}" type="pres">
      <dgm:prSet presAssocID="{138D6C9E-EC34-4CA3-9CCC-4BF0EFDDA76F}" presName="thickLine" presStyleLbl="alignNode1" presStyleIdx="0" presStyleCnt="1"/>
      <dgm:spPr/>
    </dgm:pt>
    <dgm:pt modelId="{C938B9B6-7471-43FA-8245-DA931BFFEF0A}" type="pres">
      <dgm:prSet presAssocID="{138D6C9E-EC34-4CA3-9CCC-4BF0EFDDA76F}" presName="horz1" presStyleCnt="0"/>
      <dgm:spPr/>
    </dgm:pt>
    <dgm:pt modelId="{D2B1EE77-6162-48A7-97D1-ABF59748B9B9}" type="pres">
      <dgm:prSet presAssocID="{138D6C9E-EC34-4CA3-9CCC-4BF0EFDDA76F}" presName="tx1" presStyleLbl="revTx" presStyleIdx="0" presStyleCnt="4"/>
      <dgm:spPr/>
    </dgm:pt>
    <dgm:pt modelId="{27ABBA68-E3D2-402E-A7C4-370D43AB74C8}" type="pres">
      <dgm:prSet presAssocID="{138D6C9E-EC34-4CA3-9CCC-4BF0EFDDA76F}" presName="vert1" presStyleCnt="0"/>
      <dgm:spPr/>
    </dgm:pt>
    <dgm:pt modelId="{B7D10165-0E44-4F53-A897-AD9F48CEA56C}" type="pres">
      <dgm:prSet presAssocID="{D051C28C-B3DD-421D-8743-9B02B6A48457}" presName="vertSpace2a" presStyleCnt="0"/>
      <dgm:spPr/>
    </dgm:pt>
    <dgm:pt modelId="{2624CB37-BA62-423A-8D52-B8A4C96516C5}" type="pres">
      <dgm:prSet presAssocID="{D051C28C-B3DD-421D-8743-9B02B6A48457}" presName="horz2" presStyleCnt="0"/>
      <dgm:spPr/>
    </dgm:pt>
    <dgm:pt modelId="{184B159E-3094-46D9-8E01-B4438D6F1FD6}" type="pres">
      <dgm:prSet presAssocID="{D051C28C-B3DD-421D-8743-9B02B6A48457}" presName="horzSpace2" presStyleCnt="0"/>
      <dgm:spPr/>
    </dgm:pt>
    <dgm:pt modelId="{C96F1C8F-23D3-4434-8618-7A1FD73CA72A}" type="pres">
      <dgm:prSet presAssocID="{D051C28C-B3DD-421D-8743-9B02B6A48457}" presName="tx2" presStyleLbl="revTx" presStyleIdx="1" presStyleCnt="4"/>
      <dgm:spPr/>
    </dgm:pt>
    <dgm:pt modelId="{FC4BE473-FAB0-404C-A4ED-A95BBCB3BD41}" type="pres">
      <dgm:prSet presAssocID="{D051C28C-B3DD-421D-8743-9B02B6A48457}" presName="vert2" presStyleCnt="0"/>
      <dgm:spPr/>
    </dgm:pt>
    <dgm:pt modelId="{05CAE20F-DAE0-47A7-BB82-B10E8CE954BB}" type="pres">
      <dgm:prSet presAssocID="{D051C28C-B3DD-421D-8743-9B02B6A48457}" presName="thinLine2b" presStyleLbl="callout" presStyleIdx="0" presStyleCnt="3"/>
      <dgm:spPr/>
    </dgm:pt>
    <dgm:pt modelId="{442AF907-782D-4FE7-95B7-18F038579D7C}" type="pres">
      <dgm:prSet presAssocID="{D051C28C-B3DD-421D-8743-9B02B6A48457}" presName="vertSpace2b" presStyleCnt="0"/>
      <dgm:spPr/>
    </dgm:pt>
    <dgm:pt modelId="{35F235BB-1FB6-4AF5-B4F8-8637B0285014}" type="pres">
      <dgm:prSet presAssocID="{CE9312A5-FB98-49F4-9407-BDB43606861B}" presName="horz2" presStyleCnt="0"/>
      <dgm:spPr/>
    </dgm:pt>
    <dgm:pt modelId="{036C960A-17B9-4D95-832B-79ADF5136C2E}" type="pres">
      <dgm:prSet presAssocID="{CE9312A5-FB98-49F4-9407-BDB43606861B}" presName="horzSpace2" presStyleCnt="0"/>
      <dgm:spPr/>
    </dgm:pt>
    <dgm:pt modelId="{163E3289-A912-4AD4-82D6-E86326A58C2E}" type="pres">
      <dgm:prSet presAssocID="{CE9312A5-FB98-49F4-9407-BDB43606861B}" presName="tx2" presStyleLbl="revTx" presStyleIdx="2" presStyleCnt="4"/>
      <dgm:spPr/>
    </dgm:pt>
    <dgm:pt modelId="{ACF176FD-43A0-432A-B767-FD30FB937362}" type="pres">
      <dgm:prSet presAssocID="{CE9312A5-FB98-49F4-9407-BDB43606861B}" presName="vert2" presStyleCnt="0"/>
      <dgm:spPr/>
    </dgm:pt>
    <dgm:pt modelId="{4FA9C8BC-A318-4440-A232-0FFCF7044A38}" type="pres">
      <dgm:prSet presAssocID="{CE9312A5-FB98-49F4-9407-BDB43606861B}" presName="thinLine2b" presStyleLbl="callout" presStyleIdx="1" presStyleCnt="3"/>
      <dgm:spPr/>
    </dgm:pt>
    <dgm:pt modelId="{FCF470CF-E1AE-44DC-A6F0-24DFF9A09BCB}" type="pres">
      <dgm:prSet presAssocID="{CE9312A5-FB98-49F4-9407-BDB43606861B}" presName="vertSpace2b" presStyleCnt="0"/>
      <dgm:spPr/>
    </dgm:pt>
    <dgm:pt modelId="{0B89D734-658B-4993-9539-45952FC098F0}" type="pres">
      <dgm:prSet presAssocID="{CD423BB8-5426-4B13-8FDE-FAC1B1E74C9E}" presName="horz2" presStyleCnt="0"/>
      <dgm:spPr/>
    </dgm:pt>
    <dgm:pt modelId="{991D324C-BF5D-44B9-9C31-86EF25257782}" type="pres">
      <dgm:prSet presAssocID="{CD423BB8-5426-4B13-8FDE-FAC1B1E74C9E}" presName="horzSpace2" presStyleCnt="0"/>
      <dgm:spPr/>
    </dgm:pt>
    <dgm:pt modelId="{7D2B815E-F11E-45F4-85FF-53776D7F656B}" type="pres">
      <dgm:prSet presAssocID="{CD423BB8-5426-4B13-8FDE-FAC1B1E74C9E}" presName="tx2" presStyleLbl="revTx" presStyleIdx="3" presStyleCnt="4"/>
      <dgm:spPr/>
    </dgm:pt>
    <dgm:pt modelId="{B2CFC4A9-13D7-49B4-A841-0D06816A4CD5}" type="pres">
      <dgm:prSet presAssocID="{CD423BB8-5426-4B13-8FDE-FAC1B1E74C9E}" presName="vert2" presStyleCnt="0"/>
      <dgm:spPr/>
    </dgm:pt>
    <dgm:pt modelId="{BDD1A5A3-EC49-42DF-80E7-A2A5332BCB19}" type="pres">
      <dgm:prSet presAssocID="{CD423BB8-5426-4B13-8FDE-FAC1B1E74C9E}" presName="thinLine2b" presStyleLbl="callout" presStyleIdx="2" presStyleCnt="3"/>
      <dgm:spPr/>
    </dgm:pt>
    <dgm:pt modelId="{20F3BBD3-CEF1-4E92-94E2-8D60258E89B7}" type="pres">
      <dgm:prSet presAssocID="{CD423BB8-5426-4B13-8FDE-FAC1B1E74C9E}" presName="vertSpace2b" presStyleCnt="0"/>
      <dgm:spPr/>
    </dgm:pt>
  </dgm:ptLst>
  <dgm:cxnLst>
    <dgm:cxn modelId="{79D3FD18-48F7-4E68-80AC-0B840D9F557C}" type="presOf" srcId="{CD423BB8-5426-4B13-8FDE-FAC1B1E74C9E}" destId="{7D2B815E-F11E-45F4-85FF-53776D7F656B}" srcOrd="0" destOrd="0" presId="urn:microsoft.com/office/officeart/2008/layout/LinedList"/>
    <dgm:cxn modelId="{318C871B-7818-4FE1-AC07-925706723AD1}" srcId="{138D6C9E-EC34-4CA3-9CCC-4BF0EFDDA76F}" destId="{CE9312A5-FB98-49F4-9407-BDB43606861B}" srcOrd="1" destOrd="0" parTransId="{5E14D889-56A5-4BF7-8F57-4D5B8E397B14}" sibTransId="{BC5C0335-B14C-4AAA-A8FB-9CD075103EC8}"/>
    <dgm:cxn modelId="{0C05A12A-8F2F-46FF-A48C-3869385E00E6}" type="presOf" srcId="{D2FDCD2B-DF5F-4D3F-8933-CD4406847270}" destId="{CF77D670-3C59-458E-85C6-97BE462B2A4B}" srcOrd="0" destOrd="0" presId="urn:microsoft.com/office/officeart/2008/layout/LinedList"/>
    <dgm:cxn modelId="{336E1F53-1AAB-429F-BEF8-7E0A9E09F888}" type="presOf" srcId="{138D6C9E-EC34-4CA3-9CCC-4BF0EFDDA76F}" destId="{D2B1EE77-6162-48A7-97D1-ABF59748B9B9}" srcOrd="0" destOrd="0" presId="urn:microsoft.com/office/officeart/2008/layout/LinedList"/>
    <dgm:cxn modelId="{CE1EE673-AD6B-40F8-B7C4-7417B3490819}" type="presOf" srcId="{CE9312A5-FB98-49F4-9407-BDB43606861B}" destId="{163E3289-A912-4AD4-82D6-E86326A58C2E}" srcOrd="0" destOrd="0" presId="urn:microsoft.com/office/officeart/2008/layout/LinedList"/>
    <dgm:cxn modelId="{75D99995-DB6C-4163-9D07-1C042C52A69F}" type="presOf" srcId="{D051C28C-B3DD-421D-8743-9B02B6A48457}" destId="{C96F1C8F-23D3-4434-8618-7A1FD73CA72A}" srcOrd="0" destOrd="0" presId="urn:microsoft.com/office/officeart/2008/layout/LinedList"/>
    <dgm:cxn modelId="{D37BAE9A-AC6E-48CB-8DD1-1CAD8918F1D9}" srcId="{D2FDCD2B-DF5F-4D3F-8933-CD4406847270}" destId="{138D6C9E-EC34-4CA3-9CCC-4BF0EFDDA76F}" srcOrd="0" destOrd="0" parTransId="{120E9DA2-C107-4E01-B682-888F281F927E}" sibTransId="{C7243E28-7E44-46A5-8843-8B689F7D748B}"/>
    <dgm:cxn modelId="{019297B6-1C83-48BF-942D-624A54B0077C}" srcId="{138D6C9E-EC34-4CA3-9CCC-4BF0EFDDA76F}" destId="{D051C28C-B3DD-421D-8743-9B02B6A48457}" srcOrd="0" destOrd="0" parTransId="{F1727C95-B876-41A5-B257-72E62556F2B3}" sibTransId="{32CAC1C6-5BD7-4EC2-BCC5-A051FA45652F}"/>
    <dgm:cxn modelId="{2E98ABDA-0ABA-4328-BE14-052CAE15E009}" srcId="{138D6C9E-EC34-4CA3-9CCC-4BF0EFDDA76F}" destId="{CD423BB8-5426-4B13-8FDE-FAC1B1E74C9E}" srcOrd="2" destOrd="0" parTransId="{108EB727-0AA5-43A0-A6E2-8D952C322758}" sibTransId="{37693910-25B4-44C4-B43C-CFCE8C7D7D2E}"/>
    <dgm:cxn modelId="{D3994350-ACDD-40FA-B88D-4DA0703F2301}" type="presParOf" srcId="{CF77D670-3C59-458E-85C6-97BE462B2A4B}" destId="{039F180F-5475-49C3-A1ED-C4DFEDB1C4F4}" srcOrd="0" destOrd="0" presId="urn:microsoft.com/office/officeart/2008/layout/LinedList"/>
    <dgm:cxn modelId="{692AEC3D-01D6-4583-B976-3E692BC60ED2}" type="presParOf" srcId="{CF77D670-3C59-458E-85C6-97BE462B2A4B}" destId="{C938B9B6-7471-43FA-8245-DA931BFFEF0A}" srcOrd="1" destOrd="0" presId="urn:microsoft.com/office/officeart/2008/layout/LinedList"/>
    <dgm:cxn modelId="{376BE47E-A2F7-4A70-B7DF-F69DD778909D}" type="presParOf" srcId="{C938B9B6-7471-43FA-8245-DA931BFFEF0A}" destId="{D2B1EE77-6162-48A7-97D1-ABF59748B9B9}" srcOrd="0" destOrd="0" presId="urn:microsoft.com/office/officeart/2008/layout/LinedList"/>
    <dgm:cxn modelId="{0CBE5BE8-A629-4710-AF6E-F8B201F051B8}" type="presParOf" srcId="{C938B9B6-7471-43FA-8245-DA931BFFEF0A}" destId="{27ABBA68-E3D2-402E-A7C4-370D43AB74C8}" srcOrd="1" destOrd="0" presId="urn:microsoft.com/office/officeart/2008/layout/LinedList"/>
    <dgm:cxn modelId="{F504B5B2-4F85-46A1-8E4B-97A175CBE558}" type="presParOf" srcId="{27ABBA68-E3D2-402E-A7C4-370D43AB74C8}" destId="{B7D10165-0E44-4F53-A897-AD9F48CEA56C}" srcOrd="0" destOrd="0" presId="urn:microsoft.com/office/officeart/2008/layout/LinedList"/>
    <dgm:cxn modelId="{01EE7751-A1FE-487C-B083-046A4312AA20}" type="presParOf" srcId="{27ABBA68-E3D2-402E-A7C4-370D43AB74C8}" destId="{2624CB37-BA62-423A-8D52-B8A4C96516C5}" srcOrd="1" destOrd="0" presId="urn:microsoft.com/office/officeart/2008/layout/LinedList"/>
    <dgm:cxn modelId="{21917D6F-E740-4DE1-A114-503E851AB3D6}" type="presParOf" srcId="{2624CB37-BA62-423A-8D52-B8A4C96516C5}" destId="{184B159E-3094-46D9-8E01-B4438D6F1FD6}" srcOrd="0" destOrd="0" presId="urn:microsoft.com/office/officeart/2008/layout/LinedList"/>
    <dgm:cxn modelId="{AD427350-1891-4B61-8751-2CD419D55C29}" type="presParOf" srcId="{2624CB37-BA62-423A-8D52-B8A4C96516C5}" destId="{C96F1C8F-23D3-4434-8618-7A1FD73CA72A}" srcOrd="1" destOrd="0" presId="urn:microsoft.com/office/officeart/2008/layout/LinedList"/>
    <dgm:cxn modelId="{CA977463-ECE8-434C-861A-600C332FE054}" type="presParOf" srcId="{2624CB37-BA62-423A-8D52-B8A4C96516C5}" destId="{FC4BE473-FAB0-404C-A4ED-A95BBCB3BD41}" srcOrd="2" destOrd="0" presId="urn:microsoft.com/office/officeart/2008/layout/LinedList"/>
    <dgm:cxn modelId="{81F6D6F8-3AE8-4EA7-8ED8-751E5AA35FED}" type="presParOf" srcId="{27ABBA68-E3D2-402E-A7C4-370D43AB74C8}" destId="{05CAE20F-DAE0-47A7-BB82-B10E8CE954BB}" srcOrd="2" destOrd="0" presId="urn:microsoft.com/office/officeart/2008/layout/LinedList"/>
    <dgm:cxn modelId="{09450F7F-7856-4C89-A4A3-56ACA7FD2294}" type="presParOf" srcId="{27ABBA68-E3D2-402E-A7C4-370D43AB74C8}" destId="{442AF907-782D-4FE7-95B7-18F038579D7C}" srcOrd="3" destOrd="0" presId="urn:microsoft.com/office/officeart/2008/layout/LinedList"/>
    <dgm:cxn modelId="{13DC55FE-B27D-4F9B-827B-558E89BCC087}" type="presParOf" srcId="{27ABBA68-E3D2-402E-A7C4-370D43AB74C8}" destId="{35F235BB-1FB6-4AF5-B4F8-8637B0285014}" srcOrd="4" destOrd="0" presId="urn:microsoft.com/office/officeart/2008/layout/LinedList"/>
    <dgm:cxn modelId="{644EC890-9544-47E9-B4A1-7573EBC62D0F}" type="presParOf" srcId="{35F235BB-1FB6-4AF5-B4F8-8637B0285014}" destId="{036C960A-17B9-4D95-832B-79ADF5136C2E}" srcOrd="0" destOrd="0" presId="urn:microsoft.com/office/officeart/2008/layout/LinedList"/>
    <dgm:cxn modelId="{6B485623-622E-47D7-B18F-82D9680D7ABE}" type="presParOf" srcId="{35F235BB-1FB6-4AF5-B4F8-8637B0285014}" destId="{163E3289-A912-4AD4-82D6-E86326A58C2E}" srcOrd="1" destOrd="0" presId="urn:microsoft.com/office/officeart/2008/layout/LinedList"/>
    <dgm:cxn modelId="{EABB78BD-F1ED-481E-A15A-23932D406693}" type="presParOf" srcId="{35F235BB-1FB6-4AF5-B4F8-8637B0285014}" destId="{ACF176FD-43A0-432A-B767-FD30FB937362}" srcOrd="2" destOrd="0" presId="urn:microsoft.com/office/officeart/2008/layout/LinedList"/>
    <dgm:cxn modelId="{3C1C7B1B-9A25-4819-B453-E93729A6A748}" type="presParOf" srcId="{27ABBA68-E3D2-402E-A7C4-370D43AB74C8}" destId="{4FA9C8BC-A318-4440-A232-0FFCF7044A38}" srcOrd="5" destOrd="0" presId="urn:microsoft.com/office/officeart/2008/layout/LinedList"/>
    <dgm:cxn modelId="{58DFAC84-A7CE-4CFF-B887-CD4A696B9DE3}" type="presParOf" srcId="{27ABBA68-E3D2-402E-A7C4-370D43AB74C8}" destId="{FCF470CF-E1AE-44DC-A6F0-24DFF9A09BCB}" srcOrd="6" destOrd="0" presId="urn:microsoft.com/office/officeart/2008/layout/LinedList"/>
    <dgm:cxn modelId="{65F66A0D-CF20-4A3E-86A4-409EDC67AB4B}" type="presParOf" srcId="{27ABBA68-E3D2-402E-A7C4-370D43AB74C8}" destId="{0B89D734-658B-4993-9539-45952FC098F0}" srcOrd="7" destOrd="0" presId="urn:microsoft.com/office/officeart/2008/layout/LinedList"/>
    <dgm:cxn modelId="{C3F8BBEF-5CDD-4BD3-896D-417739DC67E6}" type="presParOf" srcId="{0B89D734-658B-4993-9539-45952FC098F0}" destId="{991D324C-BF5D-44B9-9C31-86EF25257782}" srcOrd="0" destOrd="0" presId="urn:microsoft.com/office/officeart/2008/layout/LinedList"/>
    <dgm:cxn modelId="{9703BC28-8E56-4393-9881-9058E75F82B8}" type="presParOf" srcId="{0B89D734-658B-4993-9539-45952FC098F0}" destId="{7D2B815E-F11E-45F4-85FF-53776D7F656B}" srcOrd="1" destOrd="0" presId="urn:microsoft.com/office/officeart/2008/layout/LinedList"/>
    <dgm:cxn modelId="{B4E0642F-B1D0-4384-AE3B-9CAC70587419}" type="presParOf" srcId="{0B89D734-658B-4993-9539-45952FC098F0}" destId="{B2CFC4A9-13D7-49B4-A841-0D06816A4CD5}" srcOrd="2" destOrd="0" presId="urn:microsoft.com/office/officeart/2008/layout/LinedList"/>
    <dgm:cxn modelId="{21BD1D85-7D19-4ED6-974C-33555E120FCF}" type="presParOf" srcId="{27ABBA68-E3D2-402E-A7C4-370D43AB74C8}" destId="{BDD1A5A3-EC49-42DF-80E7-A2A5332BCB19}" srcOrd="8" destOrd="0" presId="urn:microsoft.com/office/officeart/2008/layout/LinedList"/>
    <dgm:cxn modelId="{83178018-CFF4-4975-A32B-A59EA9602B57}" type="presParOf" srcId="{27ABBA68-E3D2-402E-A7C4-370D43AB74C8}" destId="{20F3BBD3-CEF1-4E92-94E2-8D60258E89B7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A284CD-9CFC-48F2-A696-BACC725E428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9475B02-72F1-487E-85E4-FC9484380EA2}">
      <dgm:prSet/>
      <dgm:spPr/>
      <dgm:t>
        <a:bodyPr/>
        <a:lstStyle/>
        <a:p>
          <a:r>
            <a:rPr lang="en-GB" dirty="0"/>
            <a:t>I had prior experience volunteering at the museum. Having worked with the staff and volunteers closely in designing exhibitions resulting in an easy transition.</a:t>
          </a:r>
          <a:endParaRPr lang="en-US" dirty="0"/>
        </a:p>
      </dgm:t>
    </dgm:pt>
    <dgm:pt modelId="{597643E0-D206-4827-BE92-8544B4B591A7}" type="parTrans" cxnId="{461B8603-92C4-4CE3-B486-07551C0B7862}">
      <dgm:prSet/>
      <dgm:spPr/>
      <dgm:t>
        <a:bodyPr/>
        <a:lstStyle/>
        <a:p>
          <a:endParaRPr lang="en-US"/>
        </a:p>
      </dgm:t>
    </dgm:pt>
    <dgm:pt modelId="{44B6B50B-377C-4992-AC14-25268A25653D}" type="sibTrans" cxnId="{461B8603-92C4-4CE3-B486-07551C0B7862}">
      <dgm:prSet/>
      <dgm:spPr/>
      <dgm:t>
        <a:bodyPr/>
        <a:lstStyle/>
        <a:p>
          <a:endParaRPr lang="en-US"/>
        </a:p>
      </dgm:t>
    </dgm:pt>
    <dgm:pt modelId="{9EFE0FB9-1EA0-45FE-A9D7-1869D958EDC0}">
      <dgm:prSet/>
      <dgm:spPr/>
      <dgm:t>
        <a:bodyPr/>
        <a:lstStyle/>
        <a:p>
          <a:r>
            <a:rPr lang="en-GB" dirty="0"/>
            <a:t>Alongside, academic training with online courses (mu.sa </a:t>
          </a:r>
          <a:r>
            <a:rPr lang="en-GB" dirty="0" err="1"/>
            <a:t>mooc</a:t>
          </a:r>
          <a:r>
            <a:rPr lang="en-GB" dirty="0"/>
            <a:t>), university and reading leant to bringing in new ideas.</a:t>
          </a:r>
          <a:endParaRPr lang="en-US" dirty="0"/>
        </a:p>
      </dgm:t>
    </dgm:pt>
    <dgm:pt modelId="{B513BEE2-7E98-4B8C-9543-396737E91344}" type="parTrans" cxnId="{5EF6B636-49C5-4260-8BA0-C4A5C8CD62A4}">
      <dgm:prSet/>
      <dgm:spPr/>
      <dgm:t>
        <a:bodyPr/>
        <a:lstStyle/>
        <a:p>
          <a:endParaRPr lang="en-US"/>
        </a:p>
      </dgm:t>
    </dgm:pt>
    <dgm:pt modelId="{C6050611-CFF1-43CB-A1B0-03943E2C71DF}" type="sibTrans" cxnId="{5EF6B636-49C5-4260-8BA0-C4A5C8CD62A4}">
      <dgm:prSet/>
      <dgm:spPr/>
      <dgm:t>
        <a:bodyPr/>
        <a:lstStyle/>
        <a:p>
          <a:endParaRPr lang="en-US"/>
        </a:p>
      </dgm:t>
    </dgm:pt>
    <dgm:pt modelId="{CBF43DFF-EAF3-4876-A1F5-7A016F9C8652}">
      <dgm:prSet/>
      <dgm:spPr/>
      <dgm:t>
        <a:bodyPr/>
        <a:lstStyle/>
        <a:p>
          <a:r>
            <a:rPr lang="en-GB" dirty="0"/>
            <a:t>Unfortunately, I am chronically ill and this will impacted how much time and energy can be spent during the 20 days. </a:t>
          </a:r>
          <a:endParaRPr lang="en-US" dirty="0"/>
        </a:p>
      </dgm:t>
    </dgm:pt>
    <dgm:pt modelId="{BB48725F-7990-480B-AA91-E44F1932FFA3}" type="parTrans" cxnId="{9126CC05-9162-43A3-B475-1E3F71CD16F2}">
      <dgm:prSet/>
      <dgm:spPr/>
      <dgm:t>
        <a:bodyPr/>
        <a:lstStyle/>
        <a:p>
          <a:endParaRPr lang="en-US"/>
        </a:p>
      </dgm:t>
    </dgm:pt>
    <dgm:pt modelId="{E3E9CC39-1EF1-44E3-A879-BBE426BBA1BF}" type="sibTrans" cxnId="{9126CC05-9162-43A3-B475-1E3F71CD16F2}">
      <dgm:prSet/>
      <dgm:spPr/>
      <dgm:t>
        <a:bodyPr/>
        <a:lstStyle/>
        <a:p>
          <a:endParaRPr lang="en-US"/>
        </a:p>
      </dgm:t>
    </dgm:pt>
    <dgm:pt modelId="{BE860B70-3DEE-48AE-8A91-51815F022543}" type="pres">
      <dgm:prSet presAssocID="{04A284CD-9CFC-48F2-A696-BACC725E4286}" presName="linear" presStyleCnt="0">
        <dgm:presLayoutVars>
          <dgm:animLvl val="lvl"/>
          <dgm:resizeHandles val="exact"/>
        </dgm:presLayoutVars>
      </dgm:prSet>
      <dgm:spPr/>
    </dgm:pt>
    <dgm:pt modelId="{29B43810-F89A-4C5B-822D-649E19AC9974}" type="pres">
      <dgm:prSet presAssocID="{89475B02-72F1-487E-85E4-FC9484380EA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1173683-7578-4E41-99FF-46A587332B83}" type="pres">
      <dgm:prSet presAssocID="{44B6B50B-377C-4992-AC14-25268A25653D}" presName="spacer" presStyleCnt="0"/>
      <dgm:spPr/>
    </dgm:pt>
    <dgm:pt modelId="{A94A7BF3-FF22-4DAD-BC3D-C40C99ECD522}" type="pres">
      <dgm:prSet presAssocID="{9EFE0FB9-1EA0-45FE-A9D7-1869D958EDC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4204A01-DB64-470A-8537-8FF4677811E1}" type="pres">
      <dgm:prSet presAssocID="{C6050611-CFF1-43CB-A1B0-03943E2C71DF}" presName="spacer" presStyleCnt="0"/>
      <dgm:spPr/>
    </dgm:pt>
    <dgm:pt modelId="{F30EDB4E-1C79-41FC-B33C-B5BEF134F7D4}" type="pres">
      <dgm:prSet presAssocID="{CBF43DFF-EAF3-4876-A1F5-7A016F9C865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61B8603-92C4-4CE3-B486-07551C0B7862}" srcId="{04A284CD-9CFC-48F2-A696-BACC725E4286}" destId="{89475B02-72F1-487E-85E4-FC9484380EA2}" srcOrd="0" destOrd="0" parTransId="{597643E0-D206-4827-BE92-8544B4B591A7}" sibTransId="{44B6B50B-377C-4992-AC14-25268A25653D}"/>
    <dgm:cxn modelId="{9126CC05-9162-43A3-B475-1E3F71CD16F2}" srcId="{04A284CD-9CFC-48F2-A696-BACC725E4286}" destId="{CBF43DFF-EAF3-4876-A1F5-7A016F9C8652}" srcOrd="2" destOrd="0" parTransId="{BB48725F-7990-480B-AA91-E44F1932FFA3}" sibTransId="{E3E9CC39-1EF1-44E3-A879-BBE426BBA1BF}"/>
    <dgm:cxn modelId="{192DFA0F-28EA-4B7B-AD41-A42B80F92F63}" type="presOf" srcId="{04A284CD-9CFC-48F2-A696-BACC725E4286}" destId="{BE860B70-3DEE-48AE-8A91-51815F022543}" srcOrd="0" destOrd="0" presId="urn:microsoft.com/office/officeart/2005/8/layout/vList2"/>
    <dgm:cxn modelId="{91478030-D4F1-4FD8-842D-63FCCC68B6B5}" type="presOf" srcId="{CBF43DFF-EAF3-4876-A1F5-7A016F9C8652}" destId="{F30EDB4E-1C79-41FC-B33C-B5BEF134F7D4}" srcOrd="0" destOrd="0" presId="urn:microsoft.com/office/officeart/2005/8/layout/vList2"/>
    <dgm:cxn modelId="{5EF6B636-49C5-4260-8BA0-C4A5C8CD62A4}" srcId="{04A284CD-9CFC-48F2-A696-BACC725E4286}" destId="{9EFE0FB9-1EA0-45FE-A9D7-1869D958EDC0}" srcOrd="1" destOrd="0" parTransId="{B513BEE2-7E98-4B8C-9543-396737E91344}" sibTransId="{C6050611-CFF1-43CB-A1B0-03943E2C71DF}"/>
    <dgm:cxn modelId="{86BCA94C-8DE0-43B4-8BC0-EE1FF6B162FF}" type="presOf" srcId="{89475B02-72F1-487E-85E4-FC9484380EA2}" destId="{29B43810-F89A-4C5B-822D-649E19AC9974}" srcOrd="0" destOrd="0" presId="urn:microsoft.com/office/officeart/2005/8/layout/vList2"/>
    <dgm:cxn modelId="{9B512692-E422-4627-8F18-BB8FBF927613}" type="presOf" srcId="{9EFE0FB9-1EA0-45FE-A9D7-1869D958EDC0}" destId="{A94A7BF3-FF22-4DAD-BC3D-C40C99ECD522}" srcOrd="0" destOrd="0" presId="urn:microsoft.com/office/officeart/2005/8/layout/vList2"/>
    <dgm:cxn modelId="{82A4142D-8373-448B-82BC-0585E8B56088}" type="presParOf" srcId="{BE860B70-3DEE-48AE-8A91-51815F022543}" destId="{29B43810-F89A-4C5B-822D-649E19AC9974}" srcOrd="0" destOrd="0" presId="urn:microsoft.com/office/officeart/2005/8/layout/vList2"/>
    <dgm:cxn modelId="{91FF4007-FF00-48AE-8912-875C4061323C}" type="presParOf" srcId="{BE860B70-3DEE-48AE-8A91-51815F022543}" destId="{E1173683-7578-4E41-99FF-46A587332B83}" srcOrd="1" destOrd="0" presId="urn:microsoft.com/office/officeart/2005/8/layout/vList2"/>
    <dgm:cxn modelId="{4A692DE8-E5CE-4474-A164-74F8C73A6BFB}" type="presParOf" srcId="{BE860B70-3DEE-48AE-8A91-51815F022543}" destId="{A94A7BF3-FF22-4DAD-BC3D-C40C99ECD522}" srcOrd="2" destOrd="0" presId="urn:microsoft.com/office/officeart/2005/8/layout/vList2"/>
    <dgm:cxn modelId="{4996F82B-FF33-400F-AFA5-20A2296BFD6B}" type="presParOf" srcId="{BE860B70-3DEE-48AE-8A91-51815F022543}" destId="{E4204A01-DB64-470A-8537-8FF4677811E1}" srcOrd="3" destOrd="0" presId="urn:microsoft.com/office/officeart/2005/8/layout/vList2"/>
    <dgm:cxn modelId="{B842BB13-DD26-4AD2-AA79-622179D6F48B}" type="presParOf" srcId="{BE860B70-3DEE-48AE-8A91-51815F022543}" destId="{F30EDB4E-1C79-41FC-B33C-B5BEF134F7D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9F180F-5475-49C3-A1ED-C4DFEDB1C4F4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1EE77-6162-48A7-97D1-ABF59748B9B9}">
      <dsp:nvSpPr>
        <dsp:cNvPr id="0" name=""/>
        <dsp:cNvSpPr/>
      </dsp:nvSpPr>
      <dsp:spPr>
        <a:xfrm>
          <a:off x="0" y="0"/>
          <a:ext cx="1298575" cy="5105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had three objectives when going into this placement…</a:t>
          </a:r>
          <a:endParaRPr lang="en-US" sz="1800" kern="1200"/>
        </a:p>
      </dsp:txBody>
      <dsp:txXfrm>
        <a:off x="0" y="0"/>
        <a:ext cx="1298575" cy="5105400"/>
      </dsp:txXfrm>
    </dsp:sp>
    <dsp:sp modelId="{C96F1C8F-23D3-4434-8618-7A1FD73CA72A}">
      <dsp:nvSpPr>
        <dsp:cNvPr id="0" name=""/>
        <dsp:cNvSpPr/>
      </dsp:nvSpPr>
      <dsp:spPr>
        <a:xfrm>
          <a:off x="1395968" y="79771"/>
          <a:ext cx="5096906" cy="1595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To gain skills needed for future heritage career.</a:t>
          </a:r>
          <a:endParaRPr lang="en-US" sz="3400" kern="1200"/>
        </a:p>
      </dsp:txBody>
      <dsp:txXfrm>
        <a:off x="1395968" y="79771"/>
        <a:ext cx="5096906" cy="1595437"/>
      </dsp:txXfrm>
    </dsp:sp>
    <dsp:sp modelId="{05CAE20F-DAE0-47A7-BB82-B10E8CE954BB}">
      <dsp:nvSpPr>
        <dsp:cNvPr id="0" name=""/>
        <dsp:cNvSpPr/>
      </dsp:nvSpPr>
      <dsp:spPr>
        <a:xfrm>
          <a:off x="1298574" y="1675209"/>
          <a:ext cx="51943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3E3289-A912-4AD4-82D6-E86326A58C2E}">
      <dsp:nvSpPr>
        <dsp:cNvPr id="0" name=""/>
        <dsp:cNvSpPr/>
      </dsp:nvSpPr>
      <dsp:spPr>
        <a:xfrm>
          <a:off x="1395968" y="1754981"/>
          <a:ext cx="5096906" cy="1595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Experience a range of roles to see which I prefer more</a:t>
          </a:r>
          <a:endParaRPr lang="en-US" sz="3400" kern="1200"/>
        </a:p>
      </dsp:txBody>
      <dsp:txXfrm>
        <a:off x="1395968" y="1754981"/>
        <a:ext cx="5096906" cy="1595437"/>
      </dsp:txXfrm>
    </dsp:sp>
    <dsp:sp modelId="{4FA9C8BC-A318-4440-A232-0FFCF7044A38}">
      <dsp:nvSpPr>
        <dsp:cNvPr id="0" name=""/>
        <dsp:cNvSpPr/>
      </dsp:nvSpPr>
      <dsp:spPr>
        <a:xfrm>
          <a:off x="1298574" y="3350418"/>
          <a:ext cx="51943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B815E-F11E-45F4-85FF-53776D7F656B}">
      <dsp:nvSpPr>
        <dsp:cNvPr id="0" name=""/>
        <dsp:cNvSpPr/>
      </dsp:nvSpPr>
      <dsp:spPr>
        <a:xfrm>
          <a:off x="1395968" y="3430190"/>
          <a:ext cx="5096906" cy="1595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Complete module</a:t>
          </a:r>
          <a:endParaRPr lang="en-US" sz="3400" kern="1200"/>
        </a:p>
      </dsp:txBody>
      <dsp:txXfrm>
        <a:off x="1395968" y="3430190"/>
        <a:ext cx="5096906" cy="1595437"/>
      </dsp:txXfrm>
    </dsp:sp>
    <dsp:sp modelId="{BDD1A5A3-EC49-42DF-80E7-A2A5332BCB19}">
      <dsp:nvSpPr>
        <dsp:cNvPr id="0" name=""/>
        <dsp:cNvSpPr/>
      </dsp:nvSpPr>
      <dsp:spPr>
        <a:xfrm>
          <a:off x="1298574" y="5025628"/>
          <a:ext cx="51943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B43810-F89A-4C5B-822D-649E19AC9974}">
      <dsp:nvSpPr>
        <dsp:cNvPr id="0" name=""/>
        <dsp:cNvSpPr/>
      </dsp:nvSpPr>
      <dsp:spPr>
        <a:xfrm>
          <a:off x="0" y="84402"/>
          <a:ext cx="6513603" cy="18556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 had prior experience volunteering at the museum. Having worked with the staff and volunteers closely in designing exhibitions resulting in an easy transition.</a:t>
          </a:r>
          <a:endParaRPr lang="en-US" sz="2600" kern="1200" dirty="0"/>
        </a:p>
      </dsp:txBody>
      <dsp:txXfrm>
        <a:off x="90584" y="174986"/>
        <a:ext cx="6332435" cy="1674452"/>
      </dsp:txXfrm>
    </dsp:sp>
    <dsp:sp modelId="{A94A7BF3-FF22-4DAD-BC3D-C40C99ECD522}">
      <dsp:nvSpPr>
        <dsp:cNvPr id="0" name=""/>
        <dsp:cNvSpPr/>
      </dsp:nvSpPr>
      <dsp:spPr>
        <a:xfrm>
          <a:off x="0" y="2014902"/>
          <a:ext cx="6513603" cy="185562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Alongside, academic training with online courses (mu.sa </a:t>
          </a:r>
          <a:r>
            <a:rPr lang="en-GB" sz="2600" kern="1200" dirty="0" err="1"/>
            <a:t>mooc</a:t>
          </a:r>
          <a:r>
            <a:rPr lang="en-GB" sz="2600" kern="1200" dirty="0"/>
            <a:t>), university and reading leant to bringing in new ideas.</a:t>
          </a:r>
          <a:endParaRPr lang="en-US" sz="2600" kern="1200" dirty="0"/>
        </a:p>
      </dsp:txBody>
      <dsp:txXfrm>
        <a:off x="90584" y="2105486"/>
        <a:ext cx="6332435" cy="1674452"/>
      </dsp:txXfrm>
    </dsp:sp>
    <dsp:sp modelId="{F30EDB4E-1C79-41FC-B33C-B5BEF134F7D4}">
      <dsp:nvSpPr>
        <dsp:cNvPr id="0" name=""/>
        <dsp:cNvSpPr/>
      </dsp:nvSpPr>
      <dsp:spPr>
        <a:xfrm>
          <a:off x="0" y="3945403"/>
          <a:ext cx="6513603" cy="18556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Unfortunately, I am chronically ill and this will impacted how much time and energy can be spent during the 20 days. </a:t>
          </a:r>
          <a:endParaRPr lang="en-US" sz="2600" kern="1200" dirty="0"/>
        </a:p>
      </dsp:txBody>
      <dsp:txXfrm>
        <a:off x="90584" y="4035987"/>
        <a:ext cx="6332435" cy="1674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F92FF-FF06-432B-8ED6-CAFD4A76E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0EAD9D-DC75-4424-AF7F-AA1734DA96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7F034-FC26-4FD0-9B16-E1D866F40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2E084-6BA0-4517-8854-4F530E67F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DB83A-F415-40F1-BE13-1AACFF042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263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6AF38-1F49-4A70-8E55-1F3D75215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5D365-F3F7-40A6-B182-608E6212F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D05A6-B76D-4567-ADEA-5C504391D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61FE0-67D5-493F-B282-93FD9D2CA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21523-D6DD-4F6C-ABB6-C82A14BFB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962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AA1AC-AC1F-41EE-8D49-E8CFFB757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01D91A-0588-46C7-9B0A-1BA13D0515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6F82A-A7C4-4B35-8EE4-43C12B487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48AB30-DA0D-4135-930A-95443B73B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276B64-6CEC-4078-9DCA-4C4925DB8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675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12F04-3B98-4D93-85B2-34CB16F50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21A62-6732-4A2D-97DD-5977B92C05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2B2147-7408-469F-B044-F0D9E39E1F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F55FE5-418D-423C-A075-35FB6D0BC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09B2E-DA54-4596-ACAD-CD06C4502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342440-1AF0-418A-9029-99D0DE06B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405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BF929-E34A-487A-B6D5-A128AA841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E68EDC-D58F-4393-BA96-86686D3E09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FBE814-A024-4828-8885-BDB5FCC19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CF1175-CC31-43D7-B72E-1E13437256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E2C47C-1E3B-4E99-8480-FAD8EF4237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764151-945D-4782-96AE-F5539AF40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A31FCE-8031-4D73-A9D1-EA851CF67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6203D7-B310-40E7-9275-B33B53E9D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169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E1DF4-1AB1-4312-A2EA-EAF97AB1B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E767CA-93D7-4755-B796-56E0207D0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6F49A3-FD73-42D5-BB6F-C3AA1AD3F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9F630-20B2-4861-B348-8017B95D9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52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116D7A-71F8-4C06-8F43-1C2A94B39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687C50-CBF7-4D3A-BABA-18DAF26C3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CD8918-AB41-4D93-A2D4-D80982F3F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748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1C04A-CC46-4C29-BC21-E526AE000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211AB-2107-433B-9836-8AB981B32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9C55ED-8606-4064-8977-B526DEF0AE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F4CA69-7EE0-41A4-A196-C0DBEF26B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B3B4CF-1004-4939-ADF6-FC5A102D1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C57D0-AD19-4351-A2EC-2DAA29DD8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810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B3251-DC2D-4528-B821-3EE4406DB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BE7286-B920-4366-8596-DA504A3470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96041-5393-41A1-8630-CE4FFE90A8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47FF6A-7A5E-483B-8A4D-6F008162C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BD3A6-4FB4-4961-ACFC-D19B377BC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9731CC-2D46-41BB-A74D-A8BE2904D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232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D594-750A-47C8-9EF1-B9C9F9C5F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16C656-E292-4BAE-A03C-58D53C3AA2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61528-546A-4E21-8DCF-67B641351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9F50C-9E12-4A12-A28D-80EB0C4C2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8F8D3-66D5-49CC-814F-E4CEB2B95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891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F3DB5F-39FE-45D7-BEB8-908688DCEF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A67D37-4EAD-4F17-9C79-977CDA7031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D875C-0798-4308-B73B-A84BD7765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80082-07DD-4245-83BF-52BCE9E0F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0DB60-D80D-4DA8-9430-D6D72C17F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892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79E097-B688-46C4-B1B9-AE89DA9DB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FCEF76-A84A-40D8-8754-D66FB81569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67A72-9970-452E-850E-7281B2154D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0BA75-7536-452D-BA6B-52FD974BA3CC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48698-5214-43E7-9CCE-E313BC061A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446D2-473C-4975-90D5-E8A3EE808C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698F9-6206-49CF-93C6-578FF5E0DE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755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74876-A26C-4B67-9BCB-B802993D03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3800"/>
              <a:t>Workplace Placement.</a:t>
            </a:r>
            <a:br>
              <a:rPr lang="en-GB" sz="3800"/>
            </a:br>
            <a:r>
              <a:rPr lang="en-GB" sz="3800"/>
              <a:t>Introductory Presentation to an analytical report.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5374C8-6D84-4250-AE7D-BECD61A6E9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Amy Kirby</a:t>
            </a:r>
          </a:p>
          <a:p>
            <a:pPr algn="l"/>
            <a:r>
              <a:rPr lang="en-GB" sz="2000"/>
              <a:t>1600156</a:t>
            </a:r>
          </a:p>
          <a:p>
            <a:pPr algn="l"/>
            <a:endParaRPr lang="en-GB" sz="2000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sign in front of a tree&#10;&#10;Description automatically generated">
            <a:extLst>
              <a:ext uri="{FF2B5EF4-FFF2-40B4-BE49-F238E27FC236}">
                <a16:creationId xmlns:a16="http://schemas.microsoft.com/office/drawing/2014/main" id="{9C8FB8E9-D654-4254-86D8-97522DACC7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3" r="21113" b="-1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27582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64C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E9325-BA1F-4A14-92A6-788662AA9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</a:rPr>
              <a:t>Red House Museum and Garden</a:t>
            </a:r>
            <a:br>
              <a:rPr lang="en-GB" sz="3200" dirty="0">
                <a:solidFill>
                  <a:srgbClr val="FFFFFF"/>
                </a:solidFill>
              </a:rPr>
            </a:br>
            <a:endParaRPr lang="en-GB" sz="3200" dirty="0">
              <a:solidFill>
                <a:srgbClr val="FFFFFF"/>
              </a:solidFill>
            </a:endParaRPr>
          </a:p>
        </p:txBody>
      </p:sp>
      <p:pic>
        <p:nvPicPr>
          <p:cNvPr id="5" name="Picture 4" descr="A large brick building&#10;&#10;Description automatically generated">
            <a:extLst>
              <a:ext uri="{FF2B5EF4-FFF2-40B4-BE49-F238E27FC236}">
                <a16:creationId xmlns:a16="http://schemas.microsoft.com/office/drawing/2014/main" id="{50384F09-3622-4EF8-8A48-E25DF762EA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2" r="1" b="591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EEEFC-2DA5-4D0F-82CE-BFB058087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20" y="917725"/>
            <a:ext cx="3485018" cy="5314400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Red House is a converted 1764 workhouse. Housing a museum, local history and art archive, art gallery, shop, and community space.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Staff include a handful of employed members and large number of voluntary team.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Umbrella institution under Hampshire Cultural Trust and with some funding by Council. Therefore, having outside influences over its running.</a:t>
            </a:r>
          </a:p>
          <a:p>
            <a:r>
              <a:rPr lang="en-GB" sz="2000" dirty="0">
                <a:solidFill>
                  <a:schemeClr val="bg1"/>
                </a:solidFill>
              </a:rPr>
              <a:t>Main aims incorporate  “to showcase, connect and empower Hampshire’s culture and creative economy…strong, dynamic and sustainable offer that brings world-class culture to local people and draws in visitors and interest”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Their relationship with community is extremely strong with both visitors, volunteers and when considering any changes in the future. Priorities including a dementia space for careers and activity space all community members but mainly for the most vulnerable in society.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95458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002288-3C66-4D50-A931-4096FB988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My aspirations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4EE23E-9D66-45EB-B2F2-5E74E10A49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089268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9282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8863F-DF59-495D-9510-3FB147AA7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place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DC57C1-6A6B-44AF-B8F7-BED94C22C1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07134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4426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Top Corners Rounded 19">
            <a:extLst>
              <a:ext uri="{FF2B5EF4-FFF2-40B4-BE49-F238E27FC236}">
                <a16:creationId xmlns:a16="http://schemas.microsoft.com/office/drawing/2014/main" id="{3BAF1561-20C4-41FD-A35F-BF2B9E727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29466" y="996722"/>
            <a:ext cx="5923488" cy="4864556"/>
          </a:xfrm>
          <a:prstGeom prst="round2SameRect">
            <a:avLst>
              <a:gd name="adj1" fmla="val 3762"/>
              <a:gd name="adj2" fmla="val 0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: Top Corners Rounded 21">
            <a:extLst>
              <a:ext uri="{FF2B5EF4-FFF2-40B4-BE49-F238E27FC236}">
                <a16:creationId xmlns:a16="http://schemas.microsoft.com/office/drawing/2014/main" id="{839DC788-B140-4F3E-A91E-CB3E70ED9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57200" y="1050468"/>
            <a:ext cx="5609397" cy="4757058"/>
          </a:xfrm>
          <a:prstGeom prst="round2SameRect">
            <a:avLst>
              <a:gd name="adj1" fmla="val 2061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B8F2E-784D-4E58-A621-FF25868F3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981091"/>
            <a:ext cx="4092951" cy="1624457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My positions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C18D930-0EEE-448F-ABF1-2AA3C83DA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071" y="2705800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B7C4C-78E9-4E0D-8AB1-4D8F8EBB7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733" y="2834809"/>
            <a:ext cx="4092951" cy="3042099"/>
          </a:xfrm>
        </p:spPr>
        <p:txBody>
          <a:bodyPr anchor="t">
            <a:normAutofit/>
          </a:bodyPr>
          <a:lstStyle/>
          <a:p>
            <a:r>
              <a:rPr lang="en-GB" sz="1300">
                <a:solidFill>
                  <a:schemeClr val="bg1"/>
                </a:solidFill>
              </a:rPr>
              <a:t>The secretary/assistant to community manager Laura who runs the museum.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300">
                <a:solidFill>
                  <a:schemeClr val="bg1"/>
                </a:solidFill>
              </a:rPr>
              <a:t>Researching companies for future events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300">
                <a:solidFill>
                  <a:schemeClr val="bg1"/>
                </a:solidFill>
              </a:rPr>
              <a:t>Phoning competition contestants (open exhibition)</a:t>
            </a:r>
          </a:p>
          <a:p>
            <a:r>
              <a:rPr lang="en-GB" sz="1300">
                <a:solidFill>
                  <a:schemeClr val="bg1"/>
                </a:solidFill>
              </a:rPr>
              <a:t>Archive alongside the volunteers and on my own</a:t>
            </a:r>
          </a:p>
          <a:p>
            <a:r>
              <a:rPr lang="en-GB" sz="1300">
                <a:solidFill>
                  <a:schemeClr val="bg1"/>
                </a:solidFill>
              </a:rPr>
              <a:t>Report work,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300">
                <a:solidFill>
                  <a:schemeClr val="bg1"/>
                </a:solidFill>
              </a:rPr>
              <a:t>Community engagement report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300">
                <a:solidFill>
                  <a:schemeClr val="bg1"/>
                </a:solidFill>
              </a:rPr>
              <a:t>Communications report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300">
                <a:solidFill>
                  <a:schemeClr val="bg1"/>
                </a:solidFill>
              </a:rPr>
              <a:t>Local funding report</a:t>
            </a:r>
          </a:p>
          <a:p>
            <a:r>
              <a:rPr lang="en-GB" sz="1300">
                <a:solidFill>
                  <a:schemeClr val="bg1"/>
                </a:solidFill>
              </a:rPr>
              <a:t>My initiative in improving the museum and archives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A07C68-6482-4B58-9CAE-C0C197F082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97" t="23303" r="50687" b="35492"/>
          <a:stretch/>
        </p:blipFill>
        <p:spPr>
          <a:xfrm>
            <a:off x="4864556" y="467256"/>
            <a:ext cx="3703156" cy="416328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3D7DB88-A602-4ACA-B469-5C3DBEAA6E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387" t="23303" r="29797" b="35492"/>
          <a:stretch/>
        </p:blipFill>
        <p:spPr>
          <a:xfrm>
            <a:off x="8385175" y="2963152"/>
            <a:ext cx="3559387" cy="416328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96583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D942D-CA44-486A-A395-32F07C3E5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75" y="318087"/>
            <a:ext cx="3292701" cy="17015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Good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2925E-EBFE-4023-A2B7-06ED25246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9251" y="121124"/>
            <a:ext cx="3769106" cy="24472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900" dirty="0"/>
              <a:t>The strong position of the volunteers, their ideas are heard and acted on.</a:t>
            </a:r>
          </a:p>
          <a:p>
            <a:r>
              <a:rPr lang="en-US" sz="1900" dirty="0"/>
              <a:t>Strong on social improvement, dementia area.</a:t>
            </a:r>
          </a:p>
          <a:p>
            <a:r>
              <a:rPr lang="en-US" sz="1900" dirty="0"/>
              <a:t>Their relationship with community, wanting community participation in exhibitions.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5326D1-B71D-40F7-8422-9A40B26EC373}"/>
              </a:ext>
            </a:extLst>
          </p:cNvPr>
          <p:cNvSpPr txBox="1"/>
          <p:nvPr/>
        </p:nvSpPr>
        <p:spPr>
          <a:xfrm>
            <a:off x="8386139" y="3143438"/>
            <a:ext cx="3474621" cy="27804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New management with little structure in what volunteers can do, potentially no staff knowing about activities and confusing things more such as with multiple archive systems.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No communication from Hampshire Cultural trust.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Lack of funding, free entrance so relies on grants and donations.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748E7E-1F94-46B7-A052-9DB4E096D871}"/>
              </a:ext>
            </a:extLst>
          </p:cNvPr>
          <p:cNvSpPr txBox="1"/>
          <p:nvPr/>
        </p:nvSpPr>
        <p:spPr>
          <a:xfrm>
            <a:off x="4684094" y="4452527"/>
            <a:ext cx="263842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The </a:t>
            </a:r>
            <a:r>
              <a:rPr lang="en-US" sz="4400" dirty="0">
                <a:solidFill>
                  <a:srgbClr val="FFFFFF"/>
                </a:solidFill>
                <a:latin typeface="+mj-lt"/>
              </a:rPr>
              <a:t>Bad</a:t>
            </a:r>
            <a:endParaRPr lang="en-GB" sz="4400" dirty="0">
              <a:latin typeface="+mj-lt"/>
            </a:endParaRPr>
          </a:p>
        </p:txBody>
      </p:sp>
      <p:pic>
        <p:nvPicPr>
          <p:cNvPr id="10" name="Picture 9" descr="A picture containing indoor, sitting, red&#10;&#10;Description automatically generated">
            <a:extLst>
              <a:ext uri="{FF2B5EF4-FFF2-40B4-BE49-F238E27FC236}">
                <a16:creationId xmlns:a16="http://schemas.microsoft.com/office/drawing/2014/main" id="{AC31F972-A817-4F71-989C-533E17825A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44" t="10787" r="22936" b="11137"/>
          <a:stretch/>
        </p:blipFill>
        <p:spPr>
          <a:xfrm>
            <a:off x="831206" y="2980240"/>
            <a:ext cx="3236134" cy="3115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301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06CB8-866B-40AD-B023-A3805EB2C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4000"/>
              <a:t>Conclusion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2C659-6295-4133-93F6-14EC5721C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>
            <a:normAutofit/>
          </a:bodyPr>
          <a:lstStyle/>
          <a:p>
            <a:r>
              <a:rPr lang="en-GB" sz="2000" dirty="0"/>
              <a:t>I gained knowledge and experience in heritage practice. In both knowledge and understanding social interactions to allow for harmonious and thriving museum community.</a:t>
            </a:r>
          </a:p>
          <a:p>
            <a:r>
              <a:rPr lang="en-GB" sz="2000" dirty="0"/>
              <a:t>I achieved my objectives to learn new skills, such as report writing and archive organisation. However, my main achievement was confidence to push my own ideas. </a:t>
            </a:r>
          </a:p>
          <a:p>
            <a:r>
              <a:rPr lang="en-GB" sz="2000" dirty="0"/>
              <a:t>My conclusion of the institution was its strong in community improvement, but it lacked organisation within its staffing such as volunteer jobs and communication with Hampshire Cultural Trust.</a:t>
            </a:r>
          </a:p>
        </p:txBody>
      </p:sp>
    </p:spTree>
    <p:extLst>
      <p:ext uri="{BB962C8B-B14F-4D97-AF65-F5344CB8AC3E}">
        <p14:creationId xmlns:p14="http://schemas.microsoft.com/office/powerpoint/2010/main" val="27894360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16A13-C0E1-42B5-9D6C-FEAF83367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13BA4-F169-4A20-8333-710F00E08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3598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Lovell, A. (2015). </a:t>
            </a:r>
            <a:r>
              <a:rPr lang="en-GB" i="1" dirty="0"/>
              <a:t>Hampshire Cultural Trust Vision and Strategy plan 2015-2025</a:t>
            </a:r>
            <a:r>
              <a:rPr lang="en-GB" dirty="0"/>
              <a:t>. [online] Hampshireculture.org.uk. Available at: https://www.hampshireculture.org.uk/sites/default/files/resources/hct-strategic-plan-2015-2025.pdf [Accessed 9 May 2019].</a:t>
            </a:r>
          </a:p>
          <a:p>
            <a:r>
              <a:rPr lang="en-GB" dirty="0"/>
              <a:t>Facebook. (2019). </a:t>
            </a:r>
            <a:r>
              <a:rPr lang="en-GB" i="1" dirty="0"/>
              <a:t>Red House Museum and Gardens</a:t>
            </a:r>
            <a:r>
              <a:rPr lang="en-GB" dirty="0"/>
              <a:t>. [online] Available at: https://www.facebook.com/search/top/?q=red%20house%20museum%20and%20gardens&amp;epa=SEARCH_BOX [Accessed 9 May 2019].</a:t>
            </a:r>
          </a:p>
          <a:p>
            <a:r>
              <a:rPr lang="en-GB" dirty="0"/>
              <a:t>Hampshireculture.org.uk. (2019). </a:t>
            </a:r>
            <a:r>
              <a:rPr lang="en-GB" i="1" dirty="0"/>
              <a:t>Red House Museum and Gardens | Hampshire Cultural Trust</a:t>
            </a:r>
            <a:r>
              <a:rPr lang="en-GB" dirty="0"/>
              <a:t>. [online] Available at: https://www.hampshireculture.org.uk/red-house-museum-and-gardens [Accessed 9 May 2019].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600" b="1" dirty="0"/>
              <a:t>Images</a:t>
            </a:r>
          </a:p>
          <a:p>
            <a:pPr marL="0" indent="0">
              <a:buNone/>
            </a:pPr>
            <a:r>
              <a:rPr lang="en-GB" dirty="0"/>
              <a:t>Images provided by Amy Kirby and John Kirby</a:t>
            </a:r>
          </a:p>
        </p:txBody>
      </p:sp>
    </p:spTree>
    <p:extLst>
      <p:ext uri="{BB962C8B-B14F-4D97-AF65-F5344CB8AC3E}">
        <p14:creationId xmlns:p14="http://schemas.microsoft.com/office/powerpoint/2010/main" val="2716239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495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Workplace Placement. Introductory Presentation to an analytical report.</vt:lpstr>
      <vt:lpstr>Red House Museum and Garden </vt:lpstr>
      <vt:lpstr>My aspirations</vt:lpstr>
      <vt:lpstr>My place</vt:lpstr>
      <vt:lpstr>My positions</vt:lpstr>
      <vt:lpstr>The Good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Workplace Placement. Introductory Presentation to an analytical report.</dc:title>
  <dc:creator>Lenovo</dc:creator>
  <cp:lastModifiedBy>Lenovo</cp:lastModifiedBy>
  <cp:revision>3</cp:revision>
  <dcterms:created xsi:type="dcterms:W3CDTF">2019-05-21T22:20:01Z</dcterms:created>
  <dcterms:modified xsi:type="dcterms:W3CDTF">2019-05-21T22:51:53Z</dcterms:modified>
</cp:coreProperties>
</file>