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59F9A4-33C0-B84E-9F9B-C84097F7BE24}" v="34" dt="2025-11-16T16:15:00.300"/>
    <p1510:client id="{D7F089B7-39AA-4C13-91D2-16AAEE0902E0}" v="300" dt="2025-11-16T23:56:34.047"/>
    <p1510:client id="{EA96140C-DEFE-6CDD-84CA-A9FA03B24770}" v="75" dt="2025-11-16T21:16:42.173"/>
    <p1510:client id="{F8DDC4FC-4B14-6E9C-BBB6-D90A7E5165CD}" v="4" dt="2025-11-17T00:08:30.3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ta Bano (2406936)" userId="18125160-1040-4bc4-8810-6d4dbafbade4" providerId="ADAL" clId="{936DEEA0-3492-4B72-A2F0-34F507FBE282}"/>
    <pc:docChg chg="undo custSel addSld delSld modSld">
      <pc:chgData name="Anita Bano (2406936)" userId="18125160-1040-4bc4-8810-6d4dbafbade4" providerId="ADAL" clId="{936DEEA0-3492-4B72-A2F0-34F507FBE282}" dt="2025-11-16T23:59:58.823" v="363" actId="2696"/>
      <pc:docMkLst>
        <pc:docMk/>
      </pc:docMkLst>
      <pc:sldChg chg="addSp delSp modSp mod modTransition modAnim">
        <pc:chgData name="Anita Bano (2406936)" userId="18125160-1040-4bc4-8810-6d4dbafbade4" providerId="ADAL" clId="{936DEEA0-3492-4B72-A2F0-34F507FBE282}" dt="2025-11-16T23:34:04.712" v="314"/>
        <pc:sldMkLst>
          <pc:docMk/>
          <pc:sldMk cId="2069653084" sldId="256"/>
        </pc:sldMkLst>
        <pc:spChg chg="mod">
          <ac:chgData name="Anita Bano (2406936)" userId="18125160-1040-4bc4-8810-6d4dbafbade4" providerId="ADAL" clId="{936DEEA0-3492-4B72-A2F0-34F507FBE282}" dt="2025-11-16T15:12:12.118" v="73" actId="255"/>
          <ac:spMkLst>
            <pc:docMk/>
            <pc:sldMk cId="2069653084" sldId="256"/>
            <ac:spMk id="2" creationId="{921BC27C-D4B6-D1ED-DF11-BD59FD780AC5}"/>
          </ac:spMkLst>
        </pc:spChg>
        <pc:spChg chg="del">
          <ac:chgData name="Anita Bano (2406936)" userId="18125160-1040-4bc4-8810-6d4dbafbade4" providerId="ADAL" clId="{936DEEA0-3492-4B72-A2F0-34F507FBE282}" dt="2025-11-16T14:54:31.164" v="5" actId="21"/>
          <ac:spMkLst>
            <pc:docMk/>
            <pc:sldMk cId="2069653084" sldId="256"/>
            <ac:spMk id="3" creationId="{DB12F7DA-AB13-7DF8-B456-A360E567E50C}"/>
          </ac:spMkLst>
        </pc:spChg>
        <pc:picChg chg="add mod">
          <ac:chgData name="Anita Bano (2406936)" userId="18125160-1040-4bc4-8810-6d4dbafbade4" providerId="ADAL" clId="{936DEEA0-3492-4B72-A2F0-34F507FBE282}" dt="2025-11-16T21:44:45.677" v="234"/>
          <ac:picMkLst>
            <pc:docMk/>
            <pc:sldMk cId="2069653084" sldId="256"/>
            <ac:picMk id="5" creationId="{87A0E7FD-FBF9-C5A1-8D3A-77DC11461A35}"/>
          </ac:picMkLst>
        </pc:picChg>
        <pc:picChg chg="add del mod">
          <ac:chgData name="Anita Bano (2406936)" userId="18125160-1040-4bc4-8810-6d4dbafbade4" providerId="ADAL" clId="{936DEEA0-3492-4B72-A2F0-34F507FBE282}" dt="2025-11-16T21:49:58.674" v="236"/>
          <ac:picMkLst>
            <pc:docMk/>
            <pc:sldMk cId="2069653084" sldId="256"/>
            <ac:picMk id="8" creationId="{FEF673A0-80A3-CE78-B9E0-63151944ED44}"/>
          </ac:picMkLst>
        </pc:picChg>
        <pc:picChg chg="add del mod">
          <ac:chgData name="Anita Bano (2406936)" userId="18125160-1040-4bc4-8810-6d4dbafbade4" providerId="ADAL" clId="{936DEEA0-3492-4B72-A2F0-34F507FBE282}" dt="2025-11-16T23:31:55.616" v="308"/>
          <ac:picMkLst>
            <pc:docMk/>
            <pc:sldMk cId="2069653084" sldId="256"/>
            <ac:picMk id="13" creationId="{C6D51CA0-7DAA-AF99-3737-07584BA570D4}"/>
          </ac:picMkLst>
        </pc:picChg>
        <pc:picChg chg="add del mod">
          <ac:chgData name="Anita Bano (2406936)" userId="18125160-1040-4bc4-8810-6d4dbafbade4" providerId="ADAL" clId="{936DEEA0-3492-4B72-A2F0-34F507FBE282}" dt="2025-11-16T23:32:27.868" v="310"/>
          <ac:picMkLst>
            <pc:docMk/>
            <pc:sldMk cId="2069653084" sldId="256"/>
            <ac:picMk id="20" creationId="{99AF9F74-C093-A1BB-131E-BDB7A91F29F4}"/>
          </ac:picMkLst>
        </pc:picChg>
        <pc:picChg chg="add del mod">
          <ac:chgData name="Anita Bano (2406936)" userId="18125160-1040-4bc4-8810-6d4dbafbade4" providerId="ADAL" clId="{936DEEA0-3492-4B72-A2F0-34F507FBE282}" dt="2025-11-16T23:33:28.270" v="313"/>
          <ac:picMkLst>
            <pc:docMk/>
            <pc:sldMk cId="2069653084" sldId="256"/>
            <ac:picMk id="25" creationId="{7D7DD872-6E35-9EEE-9617-0F045A4804B1}"/>
          </ac:picMkLst>
        </pc:picChg>
        <pc:picChg chg="add del mod ord">
          <ac:chgData name="Anita Bano (2406936)" userId="18125160-1040-4bc4-8810-6d4dbafbade4" providerId="ADAL" clId="{936DEEA0-3492-4B72-A2F0-34F507FBE282}" dt="2025-11-16T23:34:04.712" v="314"/>
          <ac:picMkLst>
            <pc:docMk/>
            <pc:sldMk cId="2069653084" sldId="256"/>
            <ac:picMk id="28" creationId="{19DD9F44-C149-C51A-BD1E-9EED4FE8DA8B}"/>
          </ac:picMkLst>
        </pc:picChg>
        <pc:picChg chg="add mod">
          <ac:chgData name="Anita Bano (2406936)" userId="18125160-1040-4bc4-8810-6d4dbafbade4" providerId="ADAL" clId="{936DEEA0-3492-4B72-A2F0-34F507FBE282}" dt="2025-11-16T23:34:04.712" v="314"/>
          <ac:picMkLst>
            <pc:docMk/>
            <pc:sldMk cId="2069653084" sldId="256"/>
            <ac:picMk id="29" creationId="{5CCD51B9-197E-19D6-9984-57939CA59EE3}"/>
          </ac:picMkLst>
        </pc:picChg>
      </pc:sldChg>
      <pc:sldChg chg="addSp delSp modSp new mod modTransition modAnim">
        <pc:chgData name="Anita Bano (2406936)" userId="18125160-1040-4bc4-8810-6d4dbafbade4" providerId="ADAL" clId="{936DEEA0-3492-4B72-A2F0-34F507FBE282}" dt="2025-11-16T23:39:46.984" v="329"/>
        <pc:sldMkLst>
          <pc:docMk/>
          <pc:sldMk cId="3139828319" sldId="257"/>
        </pc:sldMkLst>
        <pc:spChg chg="mod">
          <ac:chgData name="Anita Bano (2406936)" userId="18125160-1040-4bc4-8810-6d4dbafbade4" providerId="ADAL" clId="{936DEEA0-3492-4B72-A2F0-34F507FBE282}" dt="2025-11-16T21:57:32.223" v="258" actId="5793"/>
          <ac:spMkLst>
            <pc:docMk/>
            <pc:sldMk cId="3139828319" sldId="257"/>
            <ac:spMk id="3" creationId="{D342AC18-6821-8FF8-2B94-3439BFB5D488}"/>
          </ac:spMkLst>
        </pc:spChg>
        <pc:picChg chg="add del mod">
          <ac:chgData name="Anita Bano (2406936)" userId="18125160-1040-4bc4-8810-6d4dbafbade4" providerId="ADAL" clId="{936DEEA0-3492-4B72-A2F0-34F507FBE282}" dt="2025-11-16T22:03:21.514" v="260"/>
          <ac:picMkLst>
            <pc:docMk/>
            <pc:sldMk cId="3139828319" sldId="257"/>
            <ac:picMk id="16" creationId="{51A2FBBF-9797-7FAC-4E3E-6E63BD538515}"/>
          </ac:picMkLst>
        </pc:picChg>
        <pc:picChg chg="add del mod">
          <ac:chgData name="Anita Bano (2406936)" userId="18125160-1040-4bc4-8810-6d4dbafbade4" providerId="ADAL" clId="{936DEEA0-3492-4B72-A2F0-34F507FBE282}" dt="2025-11-16T23:35:43.619" v="316"/>
          <ac:picMkLst>
            <pc:docMk/>
            <pc:sldMk cId="3139828319" sldId="257"/>
            <ac:picMk id="21" creationId="{47BEAB98-78FC-21C7-367C-A4732E8D084F}"/>
          </ac:picMkLst>
        </pc:picChg>
        <pc:picChg chg="add del mod ord">
          <ac:chgData name="Anita Bano (2406936)" userId="18125160-1040-4bc4-8810-6d4dbafbade4" providerId="ADAL" clId="{936DEEA0-3492-4B72-A2F0-34F507FBE282}" dt="2025-11-16T23:36:09.364" v="317"/>
          <ac:picMkLst>
            <pc:docMk/>
            <pc:sldMk cId="3139828319" sldId="257"/>
            <ac:picMk id="38" creationId="{6D71973E-989E-ADEA-BD93-57D3E5F75120}"/>
          </ac:picMkLst>
        </pc:picChg>
        <pc:picChg chg="add del mod">
          <ac:chgData name="Anita Bano (2406936)" userId="18125160-1040-4bc4-8810-6d4dbafbade4" providerId="ADAL" clId="{936DEEA0-3492-4B72-A2F0-34F507FBE282}" dt="2025-11-16T23:36:18.469" v="319"/>
          <ac:picMkLst>
            <pc:docMk/>
            <pc:sldMk cId="3139828319" sldId="257"/>
            <ac:picMk id="39" creationId="{455A44EA-4880-3F05-AC04-A5289F02BCF9}"/>
          </ac:picMkLst>
        </pc:picChg>
        <pc:picChg chg="add del mod ord">
          <ac:chgData name="Anita Bano (2406936)" userId="18125160-1040-4bc4-8810-6d4dbafbade4" providerId="ADAL" clId="{936DEEA0-3492-4B72-A2F0-34F507FBE282}" dt="2025-11-16T23:36:42.194" v="320"/>
          <ac:picMkLst>
            <pc:docMk/>
            <pc:sldMk cId="3139828319" sldId="257"/>
            <ac:picMk id="42" creationId="{2188E222-1029-8F5C-2863-FE369F03F4A5}"/>
          </ac:picMkLst>
        </pc:picChg>
        <pc:picChg chg="add del mod">
          <ac:chgData name="Anita Bano (2406936)" userId="18125160-1040-4bc4-8810-6d4dbafbade4" providerId="ADAL" clId="{936DEEA0-3492-4B72-A2F0-34F507FBE282}" dt="2025-11-16T23:36:50.654" v="322"/>
          <ac:picMkLst>
            <pc:docMk/>
            <pc:sldMk cId="3139828319" sldId="257"/>
            <ac:picMk id="43" creationId="{95BBF0DF-378D-207D-924C-62E5C132835F}"/>
          </ac:picMkLst>
        </pc:picChg>
        <pc:picChg chg="add del mod ord">
          <ac:chgData name="Anita Bano (2406936)" userId="18125160-1040-4bc4-8810-6d4dbafbade4" providerId="ADAL" clId="{936DEEA0-3492-4B72-A2F0-34F507FBE282}" dt="2025-11-16T23:37:33.343" v="323"/>
          <ac:picMkLst>
            <pc:docMk/>
            <pc:sldMk cId="3139828319" sldId="257"/>
            <ac:picMk id="46" creationId="{294CBF2A-04EB-1D96-DFAC-093E0F254FBB}"/>
          </ac:picMkLst>
        </pc:picChg>
        <pc:picChg chg="add del mod">
          <ac:chgData name="Anita Bano (2406936)" userId="18125160-1040-4bc4-8810-6d4dbafbade4" providerId="ADAL" clId="{936DEEA0-3492-4B72-A2F0-34F507FBE282}" dt="2025-11-16T23:37:52.590" v="325"/>
          <ac:picMkLst>
            <pc:docMk/>
            <pc:sldMk cId="3139828319" sldId="257"/>
            <ac:picMk id="47" creationId="{1DFA022A-9E2D-7132-5907-C91FCBAF0D60}"/>
          </ac:picMkLst>
        </pc:picChg>
        <pc:picChg chg="add del mod ord">
          <ac:chgData name="Anita Bano (2406936)" userId="18125160-1040-4bc4-8810-6d4dbafbade4" providerId="ADAL" clId="{936DEEA0-3492-4B72-A2F0-34F507FBE282}" dt="2025-11-16T23:38:26.774" v="326"/>
          <ac:picMkLst>
            <pc:docMk/>
            <pc:sldMk cId="3139828319" sldId="257"/>
            <ac:picMk id="50" creationId="{0C3CF88D-728D-B2C2-3D93-DCEF75379E27}"/>
          </ac:picMkLst>
        </pc:picChg>
        <pc:picChg chg="add del mod">
          <ac:chgData name="Anita Bano (2406936)" userId="18125160-1040-4bc4-8810-6d4dbafbade4" providerId="ADAL" clId="{936DEEA0-3492-4B72-A2F0-34F507FBE282}" dt="2025-11-16T23:38:29.709" v="328"/>
          <ac:picMkLst>
            <pc:docMk/>
            <pc:sldMk cId="3139828319" sldId="257"/>
            <ac:picMk id="51" creationId="{01E9D739-7787-F390-8F63-0F5597E77901}"/>
          </ac:picMkLst>
        </pc:picChg>
        <pc:picChg chg="add del mod ord">
          <ac:chgData name="Anita Bano (2406936)" userId="18125160-1040-4bc4-8810-6d4dbafbade4" providerId="ADAL" clId="{936DEEA0-3492-4B72-A2F0-34F507FBE282}" dt="2025-11-16T23:39:46.984" v="329"/>
          <ac:picMkLst>
            <pc:docMk/>
            <pc:sldMk cId="3139828319" sldId="257"/>
            <ac:picMk id="54" creationId="{1FF4F81F-D84A-3349-618E-6DFB0E1287A6}"/>
          </ac:picMkLst>
        </pc:picChg>
        <pc:picChg chg="add mod">
          <ac:chgData name="Anita Bano (2406936)" userId="18125160-1040-4bc4-8810-6d4dbafbade4" providerId="ADAL" clId="{936DEEA0-3492-4B72-A2F0-34F507FBE282}" dt="2025-11-16T23:39:46.984" v="329"/>
          <ac:picMkLst>
            <pc:docMk/>
            <pc:sldMk cId="3139828319" sldId="257"/>
            <ac:picMk id="55" creationId="{75A0261A-FE77-05CA-CA72-1B3ACA61A926}"/>
          </ac:picMkLst>
        </pc:picChg>
      </pc:sldChg>
      <pc:sldChg chg="addSp delSp modSp new mod modTransition modAnim">
        <pc:chgData name="Anita Bano (2406936)" userId="18125160-1040-4bc4-8810-6d4dbafbade4" providerId="ADAL" clId="{936DEEA0-3492-4B72-A2F0-34F507FBE282}" dt="2025-11-16T23:42:20.986" v="334"/>
        <pc:sldMkLst>
          <pc:docMk/>
          <pc:sldMk cId="74315982" sldId="258"/>
        </pc:sldMkLst>
        <pc:spChg chg="mod">
          <ac:chgData name="Anita Bano (2406936)" userId="18125160-1040-4bc4-8810-6d4dbafbade4" providerId="ADAL" clId="{936DEEA0-3492-4B72-A2F0-34F507FBE282}" dt="2025-11-16T23:40:25.475" v="331" actId="20577"/>
          <ac:spMkLst>
            <pc:docMk/>
            <pc:sldMk cId="74315982" sldId="258"/>
            <ac:spMk id="3" creationId="{B0E9A7D3-9136-7457-9101-1B51836C2565}"/>
          </ac:spMkLst>
        </pc:spChg>
        <pc:picChg chg="add del mod">
          <ac:chgData name="Anita Bano (2406936)" userId="18125160-1040-4bc4-8810-6d4dbafbade4" providerId="ADAL" clId="{936DEEA0-3492-4B72-A2F0-34F507FBE282}" dt="2025-11-16T23:41:12.123" v="333"/>
          <ac:picMkLst>
            <pc:docMk/>
            <pc:sldMk cId="74315982" sldId="258"/>
            <ac:picMk id="15" creationId="{01F12924-15ED-11BF-F2E3-276103ADF9B0}"/>
          </ac:picMkLst>
        </pc:picChg>
        <pc:picChg chg="add del mod ord">
          <ac:chgData name="Anita Bano (2406936)" userId="18125160-1040-4bc4-8810-6d4dbafbade4" providerId="ADAL" clId="{936DEEA0-3492-4B72-A2F0-34F507FBE282}" dt="2025-11-16T23:42:20.986" v="334"/>
          <ac:picMkLst>
            <pc:docMk/>
            <pc:sldMk cId="74315982" sldId="258"/>
            <ac:picMk id="37" creationId="{2F6A1514-5662-7396-00EF-ED3DCEECEB06}"/>
          </ac:picMkLst>
        </pc:picChg>
        <pc:picChg chg="add mod">
          <ac:chgData name="Anita Bano (2406936)" userId="18125160-1040-4bc4-8810-6d4dbafbade4" providerId="ADAL" clId="{936DEEA0-3492-4B72-A2F0-34F507FBE282}" dt="2025-11-16T23:42:20.986" v="334"/>
          <ac:picMkLst>
            <pc:docMk/>
            <pc:sldMk cId="74315982" sldId="258"/>
            <ac:picMk id="38" creationId="{187B6DD3-608A-D53F-B814-94C3C37C145B}"/>
          </ac:picMkLst>
        </pc:picChg>
      </pc:sldChg>
      <pc:sldChg chg="addSp delSp modSp new mod modTransition modAnim chgLayout">
        <pc:chgData name="Anita Bano (2406936)" userId="18125160-1040-4bc4-8810-6d4dbafbade4" providerId="ADAL" clId="{936DEEA0-3492-4B72-A2F0-34F507FBE282}" dt="2025-11-16T23:47:28.405" v="344"/>
        <pc:sldMkLst>
          <pc:docMk/>
          <pc:sldMk cId="2014476997" sldId="259"/>
        </pc:sldMkLst>
        <pc:spChg chg="mod">
          <ac:chgData name="Anita Bano (2406936)" userId="18125160-1040-4bc4-8810-6d4dbafbade4" providerId="ADAL" clId="{936DEEA0-3492-4B72-A2F0-34F507FBE282}" dt="2025-11-16T23:44:49.551" v="338" actId="6549"/>
          <ac:spMkLst>
            <pc:docMk/>
            <pc:sldMk cId="2014476997" sldId="259"/>
            <ac:spMk id="3" creationId="{3840B4F4-A83D-15C2-515A-A652B24304E8}"/>
          </ac:spMkLst>
        </pc:spChg>
        <pc:picChg chg="add del mod">
          <ac:chgData name="Anita Bano (2406936)" userId="18125160-1040-4bc4-8810-6d4dbafbade4" providerId="ADAL" clId="{936DEEA0-3492-4B72-A2F0-34F507FBE282}" dt="2025-11-16T23:45:03.815" v="340"/>
          <ac:picMkLst>
            <pc:docMk/>
            <pc:sldMk cId="2014476997" sldId="259"/>
            <ac:picMk id="10" creationId="{E52756D4-B500-90CB-D556-F67BE2D53C53}"/>
          </ac:picMkLst>
        </pc:picChg>
        <pc:picChg chg="add del mod ord">
          <ac:chgData name="Anita Bano (2406936)" userId="18125160-1040-4bc4-8810-6d4dbafbade4" providerId="ADAL" clId="{936DEEA0-3492-4B72-A2F0-34F507FBE282}" dt="2025-11-16T23:46:11.492" v="341"/>
          <ac:picMkLst>
            <pc:docMk/>
            <pc:sldMk cId="2014476997" sldId="259"/>
            <ac:picMk id="20" creationId="{BD83FC6C-7775-9987-DB21-D04D95B565CF}"/>
          </ac:picMkLst>
        </pc:picChg>
        <pc:picChg chg="add del mod">
          <ac:chgData name="Anita Bano (2406936)" userId="18125160-1040-4bc4-8810-6d4dbafbade4" providerId="ADAL" clId="{936DEEA0-3492-4B72-A2F0-34F507FBE282}" dt="2025-11-16T23:46:15.727" v="343"/>
          <ac:picMkLst>
            <pc:docMk/>
            <pc:sldMk cId="2014476997" sldId="259"/>
            <ac:picMk id="21" creationId="{A2453197-2BA0-E6F3-C955-B694FB8ABF38}"/>
          </ac:picMkLst>
        </pc:picChg>
        <pc:picChg chg="add del mod ord">
          <ac:chgData name="Anita Bano (2406936)" userId="18125160-1040-4bc4-8810-6d4dbafbade4" providerId="ADAL" clId="{936DEEA0-3492-4B72-A2F0-34F507FBE282}" dt="2025-11-16T23:47:28.405" v="344"/>
          <ac:picMkLst>
            <pc:docMk/>
            <pc:sldMk cId="2014476997" sldId="259"/>
            <ac:picMk id="24" creationId="{B9B8C38E-F0BA-041E-F9DA-F62CEFF7A5B6}"/>
          </ac:picMkLst>
        </pc:picChg>
        <pc:picChg chg="add mod">
          <ac:chgData name="Anita Bano (2406936)" userId="18125160-1040-4bc4-8810-6d4dbafbade4" providerId="ADAL" clId="{936DEEA0-3492-4B72-A2F0-34F507FBE282}" dt="2025-11-16T23:47:28.405" v="344"/>
          <ac:picMkLst>
            <pc:docMk/>
            <pc:sldMk cId="2014476997" sldId="259"/>
            <ac:picMk id="25" creationId="{8F1A9E26-6401-57BF-06EE-539784BFF34F}"/>
          </ac:picMkLst>
        </pc:picChg>
      </pc:sldChg>
      <pc:sldChg chg="addSp delSp modSp new mod modTransition modAnim">
        <pc:chgData name="Anita Bano (2406936)" userId="18125160-1040-4bc4-8810-6d4dbafbade4" providerId="ADAL" clId="{936DEEA0-3492-4B72-A2F0-34F507FBE282}" dt="2025-11-16T22:54:06.203" v="276" actId="1076"/>
        <pc:sldMkLst>
          <pc:docMk/>
          <pc:sldMk cId="3495013079" sldId="260"/>
        </pc:sldMkLst>
        <pc:spChg chg="mod">
          <ac:chgData name="Anita Bano (2406936)" userId="18125160-1040-4bc4-8810-6d4dbafbade4" providerId="ADAL" clId="{936DEEA0-3492-4B72-A2F0-34F507FBE282}" dt="2025-11-16T15:37:11.283" v="131" actId="313"/>
          <ac:spMkLst>
            <pc:docMk/>
            <pc:sldMk cId="3495013079" sldId="260"/>
            <ac:spMk id="3" creationId="{F01223CC-F6DB-3034-AC3C-B12B53D2393D}"/>
          </ac:spMkLst>
        </pc:spChg>
        <pc:picChg chg="add del mod">
          <ac:chgData name="Anita Bano (2406936)" userId="18125160-1040-4bc4-8810-6d4dbafbade4" providerId="ADAL" clId="{936DEEA0-3492-4B72-A2F0-34F507FBE282}" dt="2025-11-16T22:41:53.198" v="268"/>
          <ac:picMkLst>
            <pc:docMk/>
            <pc:sldMk cId="3495013079" sldId="260"/>
            <ac:picMk id="9" creationId="{65F8F614-9515-2F9C-05DC-C546A0A0D6D6}"/>
          </ac:picMkLst>
        </pc:picChg>
        <pc:picChg chg="add del mod">
          <ac:chgData name="Anita Bano (2406936)" userId="18125160-1040-4bc4-8810-6d4dbafbade4" providerId="ADAL" clId="{936DEEA0-3492-4B72-A2F0-34F507FBE282}" dt="2025-11-16T22:42:41.767" v="270"/>
          <ac:picMkLst>
            <pc:docMk/>
            <pc:sldMk cId="3495013079" sldId="260"/>
            <ac:picMk id="14" creationId="{F8C5580E-A699-7E32-12F3-82A9D1434B41}"/>
          </ac:picMkLst>
        </pc:picChg>
        <pc:picChg chg="add del mod">
          <ac:chgData name="Anita Bano (2406936)" userId="18125160-1040-4bc4-8810-6d4dbafbade4" providerId="ADAL" clId="{936DEEA0-3492-4B72-A2F0-34F507FBE282}" dt="2025-11-16T22:49:26.024" v="272"/>
          <ac:picMkLst>
            <pc:docMk/>
            <pc:sldMk cId="3495013079" sldId="260"/>
            <ac:picMk id="19" creationId="{AE36AC73-0F02-74B3-1B40-9BB374B3A1C5}"/>
          </ac:picMkLst>
        </pc:picChg>
        <pc:picChg chg="add del mod">
          <ac:chgData name="Anita Bano (2406936)" userId="18125160-1040-4bc4-8810-6d4dbafbade4" providerId="ADAL" clId="{936DEEA0-3492-4B72-A2F0-34F507FBE282}" dt="2025-11-16T22:51:44.454" v="274"/>
          <ac:picMkLst>
            <pc:docMk/>
            <pc:sldMk cId="3495013079" sldId="260"/>
            <ac:picMk id="24" creationId="{BD0FF9F8-22C7-761E-A14D-A9FE2ED25427}"/>
          </ac:picMkLst>
        </pc:picChg>
        <pc:picChg chg="add mod">
          <ac:chgData name="Anita Bano (2406936)" userId="18125160-1040-4bc4-8810-6d4dbafbade4" providerId="ADAL" clId="{936DEEA0-3492-4B72-A2F0-34F507FBE282}" dt="2025-11-16T22:54:06.203" v="276" actId="1076"/>
          <ac:picMkLst>
            <pc:docMk/>
            <pc:sldMk cId="3495013079" sldId="260"/>
            <ac:picMk id="29" creationId="{63413EC3-3770-B553-E06C-B04B70AD3613}"/>
          </ac:picMkLst>
        </pc:picChg>
      </pc:sldChg>
      <pc:sldChg chg="addSp modSp new mod">
        <pc:chgData name="Anita Bano (2406936)" userId="18125160-1040-4bc4-8810-6d4dbafbade4" providerId="ADAL" clId="{936DEEA0-3492-4B72-A2F0-34F507FBE282}" dt="2025-11-16T22:59:19.420" v="277"/>
        <pc:sldMkLst>
          <pc:docMk/>
          <pc:sldMk cId="3549445989" sldId="261"/>
        </pc:sldMkLst>
        <pc:spChg chg="mod">
          <ac:chgData name="Anita Bano (2406936)" userId="18125160-1040-4bc4-8810-6d4dbafbade4" providerId="ADAL" clId="{936DEEA0-3492-4B72-A2F0-34F507FBE282}" dt="2025-11-16T15:39:35.679" v="141" actId="20577"/>
          <ac:spMkLst>
            <pc:docMk/>
            <pc:sldMk cId="3549445989" sldId="261"/>
            <ac:spMk id="3" creationId="{3390EC75-F91B-652D-77D1-F8ED5C42CB98}"/>
          </ac:spMkLst>
        </pc:spChg>
        <pc:picChg chg="add mod">
          <ac:chgData name="Anita Bano (2406936)" userId="18125160-1040-4bc4-8810-6d4dbafbade4" providerId="ADAL" clId="{936DEEA0-3492-4B72-A2F0-34F507FBE282}" dt="2025-11-16T22:59:19.420" v="277"/>
          <ac:picMkLst>
            <pc:docMk/>
            <pc:sldMk cId="3549445989" sldId="261"/>
            <ac:picMk id="21" creationId="{FB380374-B03F-4A38-D82A-6A5C27A350F8}"/>
          </ac:picMkLst>
        </pc:picChg>
      </pc:sldChg>
      <pc:sldChg chg="addSp modSp new mod">
        <pc:chgData name="Anita Bano (2406936)" userId="18125160-1040-4bc4-8810-6d4dbafbade4" providerId="ADAL" clId="{936DEEA0-3492-4B72-A2F0-34F507FBE282}" dt="2025-11-16T23:08:24.261" v="279"/>
        <pc:sldMkLst>
          <pc:docMk/>
          <pc:sldMk cId="1872472509" sldId="262"/>
        </pc:sldMkLst>
        <pc:spChg chg="mod">
          <ac:chgData name="Anita Bano (2406936)" userId="18125160-1040-4bc4-8810-6d4dbafbade4" providerId="ADAL" clId="{936DEEA0-3492-4B72-A2F0-34F507FBE282}" dt="2025-11-16T23:01:10.026" v="278" actId="20577"/>
          <ac:spMkLst>
            <pc:docMk/>
            <pc:sldMk cId="1872472509" sldId="262"/>
            <ac:spMk id="3" creationId="{7728C5FF-F019-6B68-2865-FD63ABEE8120}"/>
          </ac:spMkLst>
        </pc:spChg>
        <pc:picChg chg="add mod">
          <ac:chgData name="Anita Bano (2406936)" userId="18125160-1040-4bc4-8810-6d4dbafbade4" providerId="ADAL" clId="{936DEEA0-3492-4B72-A2F0-34F507FBE282}" dt="2025-11-16T23:08:24.261" v="279"/>
          <ac:picMkLst>
            <pc:docMk/>
            <pc:sldMk cId="1872472509" sldId="262"/>
            <ac:picMk id="9" creationId="{4B5F6FEF-46DB-748A-5308-5C485EAFA2D9}"/>
          </ac:picMkLst>
        </pc:picChg>
      </pc:sldChg>
      <pc:sldChg chg="addSp modSp new mod chgLayout">
        <pc:chgData name="Anita Bano (2406936)" userId="18125160-1040-4bc4-8810-6d4dbafbade4" providerId="ADAL" clId="{936DEEA0-3492-4B72-A2F0-34F507FBE282}" dt="2025-11-16T23:14:28.851" v="280"/>
        <pc:sldMkLst>
          <pc:docMk/>
          <pc:sldMk cId="2837177873" sldId="263"/>
        </pc:sldMkLst>
        <pc:spChg chg="mod">
          <ac:chgData name="Anita Bano (2406936)" userId="18125160-1040-4bc4-8810-6d4dbafbade4" providerId="ADAL" clId="{936DEEA0-3492-4B72-A2F0-34F507FBE282}" dt="2025-11-16T15:47:32.491" v="162" actId="313"/>
          <ac:spMkLst>
            <pc:docMk/>
            <pc:sldMk cId="2837177873" sldId="263"/>
            <ac:spMk id="3" creationId="{034BFE95-7F1F-B2A6-236F-3D397CD675B6}"/>
          </ac:spMkLst>
        </pc:spChg>
        <pc:picChg chg="add mod">
          <ac:chgData name="Anita Bano (2406936)" userId="18125160-1040-4bc4-8810-6d4dbafbade4" providerId="ADAL" clId="{936DEEA0-3492-4B72-A2F0-34F507FBE282}" dt="2025-11-16T23:14:28.851" v="280"/>
          <ac:picMkLst>
            <pc:docMk/>
            <pc:sldMk cId="2837177873" sldId="263"/>
            <ac:picMk id="9" creationId="{F699ABB5-8B24-BCCA-01EE-81F871B7A625}"/>
          </ac:picMkLst>
        </pc:picChg>
      </pc:sldChg>
      <pc:sldChg chg="addSp modSp new mod">
        <pc:chgData name="Anita Bano (2406936)" userId="18125160-1040-4bc4-8810-6d4dbafbade4" providerId="ADAL" clId="{936DEEA0-3492-4B72-A2F0-34F507FBE282}" dt="2025-11-16T23:18:46.790" v="286"/>
        <pc:sldMkLst>
          <pc:docMk/>
          <pc:sldMk cId="3314008292" sldId="264"/>
        </pc:sldMkLst>
        <pc:spChg chg="mod">
          <ac:chgData name="Anita Bano (2406936)" userId="18125160-1040-4bc4-8810-6d4dbafbade4" providerId="ADAL" clId="{936DEEA0-3492-4B72-A2F0-34F507FBE282}" dt="2025-11-16T23:16:03.056" v="285" actId="20577"/>
          <ac:spMkLst>
            <pc:docMk/>
            <pc:sldMk cId="3314008292" sldId="264"/>
            <ac:spMk id="3" creationId="{FC79522D-437D-4FE0-D6DA-612B7A1E8347}"/>
          </ac:spMkLst>
        </pc:spChg>
        <pc:picChg chg="add mod">
          <ac:chgData name="Anita Bano (2406936)" userId="18125160-1040-4bc4-8810-6d4dbafbade4" providerId="ADAL" clId="{936DEEA0-3492-4B72-A2F0-34F507FBE282}" dt="2025-11-16T23:18:46.790" v="286"/>
          <ac:picMkLst>
            <pc:docMk/>
            <pc:sldMk cId="3314008292" sldId="264"/>
            <ac:picMk id="9" creationId="{83E270E3-A7A8-108D-D048-FE87C5593552}"/>
          </ac:picMkLst>
        </pc:picChg>
      </pc:sldChg>
      <pc:sldChg chg="addSp delSp modSp new mod modTransition modAnim">
        <pc:chgData name="Anita Bano (2406936)" userId="18125160-1040-4bc4-8810-6d4dbafbade4" providerId="ADAL" clId="{936DEEA0-3492-4B72-A2F0-34F507FBE282}" dt="2025-11-16T23:27:45.475" v="304"/>
        <pc:sldMkLst>
          <pc:docMk/>
          <pc:sldMk cId="2868685194" sldId="265"/>
        </pc:sldMkLst>
        <pc:spChg chg="mod">
          <ac:chgData name="Anita Bano (2406936)" userId="18125160-1040-4bc4-8810-6d4dbafbade4" providerId="ADAL" clId="{936DEEA0-3492-4B72-A2F0-34F507FBE282}" dt="2025-11-16T23:25:43.111" v="302" actId="20577"/>
          <ac:spMkLst>
            <pc:docMk/>
            <pc:sldMk cId="2868685194" sldId="265"/>
            <ac:spMk id="3" creationId="{0354135D-04CD-682D-4A0A-DAECD6C544AC}"/>
          </ac:spMkLst>
        </pc:spChg>
        <pc:picChg chg="add del mod">
          <ac:chgData name="Anita Bano (2406936)" userId="18125160-1040-4bc4-8810-6d4dbafbade4" providerId="ADAL" clId="{936DEEA0-3492-4B72-A2F0-34F507FBE282}" dt="2025-11-16T23:25:53.386" v="303"/>
          <ac:picMkLst>
            <pc:docMk/>
            <pc:sldMk cId="2868685194" sldId="265"/>
            <ac:picMk id="9" creationId="{03E7F553-5F8A-7298-982B-428FF218E887}"/>
          </ac:picMkLst>
        </pc:picChg>
        <pc:picChg chg="add mod">
          <ac:chgData name="Anita Bano (2406936)" userId="18125160-1040-4bc4-8810-6d4dbafbade4" providerId="ADAL" clId="{936DEEA0-3492-4B72-A2F0-34F507FBE282}" dt="2025-11-16T23:27:45.475" v="304"/>
          <ac:picMkLst>
            <pc:docMk/>
            <pc:sldMk cId="2868685194" sldId="265"/>
            <ac:picMk id="15" creationId="{DF1CB502-14EE-F75B-4C06-C99781EDD4AD}"/>
          </ac:picMkLst>
        </pc:picChg>
      </pc:sldChg>
      <pc:sldChg chg="addSp modSp new mod">
        <pc:chgData name="Anita Bano (2406936)" userId="18125160-1040-4bc4-8810-6d4dbafbade4" providerId="ADAL" clId="{936DEEA0-3492-4B72-A2F0-34F507FBE282}" dt="2025-11-16T23:30:56.487" v="307"/>
        <pc:sldMkLst>
          <pc:docMk/>
          <pc:sldMk cId="2254133420" sldId="266"/>
        </pc:sldMkLst>
        <pc:spChg chg="mod">
          <ac:chgData name="Anita Bano (2406936)" userId="18125160-1040-4bc4-8810-6d4dbafbade4" providerId="ADAL" clId="{936DEEA0-3492-4B72-A2F0-34F507FBE282}" dt="2025-11-16T23:29:02.148" v="306" actId="6549"/>
          <ac:spMkLst>
            <pc:docMk/>
            <pc:sldMk cId="2254133420" sldId="266"/>
            <ac:spMk id="3" creationId="{8F1EAB58-F0BC-346C-508D-16E0C5C261D2}"/>
          </ac:spMkLst>
        </pc:spChg>
        <pc:picChg chg="add mod">
          <ac:chgData name="Anita Bano (2406936)" userId="18125160-1040-4bc4-8810-6d4dbafbade4" providerId="ADAL" clId="{936DEEA0-3492-4B72-A2F0-34F507FBE282}" dt="2025-11-16T23:30:56.487" v="307"/>
          <ac:picMkLst>
            <pc:docMk/>
            <pc:sldMk cId="2254133420" sldId="266"/>
            <ac:picMk id="14" creationId="{E0E5AAB8-BC9F-EF7D-7C80-8E03DC0B578A}"/>
          </ac:picMkLst>
        </pc:picChg>
      </pc:sldChg>
      <pc:sldChg chg="addSp delSp modSp new mod modTransition modAnim">
        <pc:chgData name="Anita Bano (2406936)" userId="18125160-1040-4bc4-8810-6d4dbafbade4" providerId="ADAL" clId="{936DEEA0-3492-4B72-A2F0-34F507FBE282}" dt="2025-11-16T23:53:50.499" v="352"/>
        <pc:sldMkLst>
          <pc:docMk/>
          <pc:sldMk cId="2998394621" sldId="267"/>
        </pc:sldMkLst>
        <pc:spChg chg="mod">
          <ac:chgData name="Anita Bano (2406936)" userId="18125160-1040-4bc4-8810-6d4dbafbade4" providerId="ADAL" clId="{936DEEA0-3492-4B72-A2F0-34F507FBE282}" dt="2025-11-16T23:51:26.923" v="349" actId="6549"/>
          <ac:spMkLst>
            <pc:docMk/>
            <pc:sldMk cId="2998394621" sldId="267"/>
            <ac:spMk id="3" creationId="{F6714B45-5648-A628-FC0C-0D9D2F24B9A1}"/>
          </ac:spMkLst>
        </pc:spChg>
        <pc:picChg chg="add del mod">
          <ac:chgData name="Anita Bano (2406936)" userId="18125160-1040-4bc4-8810-6d4dbafbade4" providerId="ADAL" clId="{936DEEA0-3492-4B72-A2F0-34F507FBE282}" dt="2025-11-16T23:52:29.982" v="351"/>
          <ac:picMkLst>
            <pc:docMk/>
            <pc:sldMk cId="2998394621" sldId="267"/>
            <ac:picMk id="9" creationId="{44BAF247-F41D-0265-84A6-FF0BBCEDD445}"/>
          </ac:picMkLst>
        </pc:picChg>
        <pc:picChg chg="add mod">
          <ac:chgData name="Anita Bano (2406936)" userId="18125160-1040-4bc4-8810-6d4dbafbade4" providerId="ADAL" clId="{936DEEA0-3492-4B72-A2F0-34F507FBE282}" dt="2025-11-16T23:53:50.499" v="352"/>
          <ac:picMkLst>
            <pc:docMk/>
            <pc:sldMk cId="2998394621" sldId="267"/>
            <ac:picMk id="14" creationId="{E4B5E4A1-8D26-87C3-3C29-E27588317B07}"/>
          </ac:picMkLst>
        </pc:picChg>
      </pc:sldChg>
      <pc:sldChg chg="addSp delSp modSp new mod modTransition modAnim">
        <pc:chgData name="Anita Bano (2406936)" userId="18125160-1040-4bc4-8810-6d4dbafbade4" providerId="ADAL" clId="{936DEEA0-3492-4B72-A2F0-34F507FBE282}" dt="2025-11-16T23:56:34.044" v="361"/>
        <pc:sldMkLst>
          <pc:docMk/>
          <pc:sldMk cId="1885790125" sldId="268"/>
        </pc:sldMkLst>
        <pc:spChg chg="del mod">
          <ac:chgData name="Anita Bano (2406936)" userId="18125160-1040-4bc4-8810-6d4dbafbade4" providerId="ADAL" clId="{936DEEA0-3492-4B72-A2F0-34F507FBE282}" dt="2025-11-16T16:10:12.139" v="216"/>
          <ac:spMkLst>
            <pc:docMk/>
            <pc:sldMk cId="1885790125" sldId="268"/>
            <ac:spMk id="3" creationId="{B792D299-C08D-3BEF-3D44-72FE4E4A388B}"/>
          </ac:spMkLst>
        </pc:spChg>
        <pc:spChg chg="mod">
          <ac:chgData name="Anita Bano (2406936)" userId="18125160-1040-4bc4-8810-6d4dbafbade4" providerId="ADAL" clId="{936DEEA0-3492-4B72-A2F0-34F507FBE282}" dt="2025-11-16T23:55:14.251" v="354" actId="20577"/>
          <ac:spMkLst>
            <pc:docMk/>
            <pc:sldMk cId="1885790125" sldId="268"/>
            <ac:spMk id="5" creationId="{9FF587AD-68D8-D00E-3CF0-D416C1E896A0}"/>
          </ac:spMkLst>
        </pc:spChg>
        <pc:picChg chg="add del mod">
          <ac:chgData name="Anita Bano (2406936)" userId="18125160-1040-4bc4-8810-6d4dbafbade4" providerId="ADAL" clId="{936DEEA0-3492-4B72-A2F0-34F507FBE282}" dt="2025-11-16T23:55:39.561" v="357"/>
          <ac:picMkLst>
            <pc:docMk/>
            <pc:sldMk cId="1885790125" sldId="268"/>
            <ac:picMk id="12" creationId="{AADCD721-A2D2-FE88-AAF0-F83AA78A3CDA}"/>
          </ac:picMkLst>
        </pc:picChg>
        <pc:picChg chg="add del mod ord">
          <ac:chgData name="Anita Bano (2406936)" userId="18125160-1040-4bc4-8810-6d4dbafbade4" providerId="ADAL" clId="{936DEEA0-3492-4B72-A2F0-34F507FBE282}" dt="2025-11-16T23:55:56.457" v="358"/>
          <ac:picMkLst>
            <pc:docMk/>
            <pc:sldMk cId="1885790125" sldId="268"/>
            <ac:picMk id="15" creationId="{6CCDB633-DB43-05B3-D281-D5B454803B6B}"/>
          </ac:picMkLst>
        </pc:picChg>
        <pc:picChg chg="add del mod">
          <ac:chgData name="Anita Bano (2406936)" userId="18125160-1040-4bc4-8810-6d4dbafbade4" providerId="ADAL" clId="{936DEEA0-3492-4B72-A2F0-34F507FBE282}" dt="2025-11-16T23:55:59.742" v="360"/>
          <ac:picMkLst>
            <pc:docMk/>
            <pc:sldMk cId="1885790125" sldId="268"/>
            <ac:picMk id="16" creationId="{E313C6F7-7171-D550-9C99-A8345718C376}"/>
          </ac:picMkLst>
        </pc:picChg>
        <pc:picChg chg="add del mod ord">
          <ac:chgData name="Anita Bano (2406936)" userId="18125160-1040-4bc4-8810-6d4dbafbade4" providerId="ADAL" clId="{936DEEA0-3492-4B72-A2F0-34F507FBE282}" dt="2025-11-16T23:56:34.044" v="361"/>
          <ac:picMkLst>
            <pc:docMk/>
            <pc:sldMk cId="1885790125" sldId="268"/>
            <ac:picMk id="19" creationId="{D64C52DC-84A7-962C-476C-CDF76173D3DA}"/>
          </ac:picMkLst>
        </pc:picChg>
        <pc:picChg chg="add mod">
          <ac:chgData name="Anita Bano (2406936)" userId="18125160-1040-4bc4-8810-6d4dbafbade4" providerId="ADAL" clId="{936DEEA0-3492-4B72-A2F0-34F507FBE282}" dt="2025-11-16T23:56:34.044" v="361"/>
          <ac:picMkLst>
            <pc:docMk/>
            <pc:sldMk cId="1885790125" sldId="268"/>
            <ac:picMk id="20" creationId="{3138028C-0930-BFDC-1BF5-0486686E4ED4}"/>
          </ac:picMkLst>
        </pc:picChg>
      </pc:sldChg>
      <pc:sldChg chg="addSp delSp new del mod">
        <pc:chgData name="Anita Bano (2406936)" userId="18125160-1040-4bc4-8810-6d4dbafbade4" providerId="ADAL" clId="{936DEEA0-3492-4B72-A2F0-34F507FBE282}" dt="2025-11-16T23:59:58.823" v="363" actId="2696"/>
        <pc:sldMkLst>
          <pc:docMk/>
          <pc:sldMk cId="1285156665" sldId="269"/>
        </pc:sldMkLst>
        <pc:spChg chg="add del">
          <ac:chgData name="Anita Bano (2406936)" userId="18125160-1040-4bc4-8810-6d4dbafbade4" providerId="ADAL" clId="{936DEEA0-3492-4B72-A2F0-34F507FBE282}" dt="2025-11-16T16:12:16.264" v="221" actId="22"/>
          <ac:spMkLst>
            <pc:docMk/>
            <pc:sldMk cId="1285156665" sldId="269"/>
            <ac:spMk id="3" creationId="{1DD73B78-5C3B-524D-06A6-6839DD02BF45}"/>
          </ac:spMkLst>
        </pc:spChg>
      </pc:sldChg>
      <pc:sldChg chg="new del">
        <pc:chgData name="Anita Bano (2406936)" userId="18125160-1040-4bc4-8810-6d4dbafbade4" providerId="ADAL" clId="{936DEEA0-3492-4B72-A2F0-34F507FBE282}" dt="2025-11-16T23:59:49.001" v="362" actId="2696"/>
        <pc:sldMkLst>
          <pc:docMk/>
          <pc:sldMk cId="395488438" sldId="270"/>
        </pc:sldMkLst>
      </pc:sldChg>
      <pc:sldChg chg="modSp new mod">
        <pc:chgData name="Anita Bano (2406936)" userId="18125160-1040-4bc4-8810-6d4dbafbade4" providerId="ADAL" clId="{936DEEA0-3492-4B72-A2F0-34F507FBE282}" dt="2025-11-16T16:21:28.805" v="232" actId="14100"/>
        <pc:sldMkLst>
          <pc:docMk/>
          <pc:sldMk cId="62522053" sldId="271"/>
        </pc:sldMkLst>
        <pc:spChg chg="mod">
          <ac:chgData name="Anita Bano (2406936)" userId="18125160-1040-4bc4-8810-6d4dbafbade4" providerId="ADAL" clId="{936DEEA0-3492-4B72-A2F0-34F507FBE282}" dt="2025-11-16T16:21:28.805" v="232" actId="14100"/>
          <ac:spMkLst>
            <pc:docMk/>
            <pc:sldMk cId="62522053" sldId="271"/>
            <ac:spMk id="3" creationId="{29547B48-8243-38F1-8046-06A86F112247}"/>
          </ac:spMkLst>
        </pc:spChg>
      </pc:sldChg>
    </pc:docChg>
  </pc:docChgLst>
  <pc:docChgLst>
    <pc:chgData name="Anita Bano (2406936)" userId="S::2406936@student.uwtsd.ac.uk::18125160-1040-4bc4-8810-6d4dbafbade4" providerId="AD" clId="Web-{F8DDC4FC-4B14-6E9C-BBB6-D90A7E5165CD}"/>
    <pc:docChg chg="modSld">
      <pc:chgData name="Anita Bano (2406936)" userId="S::2406936@student.uwtsd.ac.uk::18125160-1040-4bc4-8810-6d4dbafbade4" providerId="AD" clId="Web-{F8DDC4FC-4B14-6E9C-BBB6-D90A7E5165CD}" dt="2025-11-17T00:08:30.382" v="3" actId="1076"/>
      <pc:docMkLst>
        <pc:docMk/>
      </pc:docMkLst>
      <pc:sldChg chg="modSp">
        <pc:chgData name="Anita Bano (2406936)" userId="S::2406936@student.uwtsd.ac.uk::18125160-1040-4bc4-8810-6d4dbafbade4" providerId="AD" clId="Web-{F8DDC4FC-4B14-6E9C-BBB6-D90A7E5165CD}" dt="2025-11-17T00:08:02.178" v="1" actId="1076"/>
        <pc:sldMkLst>
          <pc:docMk/>
          <pc:sldMk cId="2014476997" sldId="259"/>
        </pc:sldMkLst>
        <pc:picChg chg="mod">
          <ac:chgData name="Anita Bano (2406936)" userId="S::2406936@student.uwtsd.ac.uk::18125160-1040-4bc4-8810-6d4dbafbade4" providerId="AD" clId="Web-{F8DDC4FC-4B14-6E9C-BBB6-D90A7E5165CD}" dt="2025-11-17T00:08:02.178" v="1" actId="1076"/>
          <ac:picMkLst>
            <pc:docMk/>
            <pc:sldMk cId="2014476997" sldId="259"/>
            <ac:picMk id="25" creationId="{8F1A9E26-6401-57BF-06EE-539784BFF34F}"/>
          </ac:picMkLst>
        </pc:picChg>
      </pc:sldChg>
      <pc:sldChg chg="modSp">
        <pc:chgData name="Anita Bano (2406936)" userId="S::2406936@student.uwtsd.ac.uk::18125160-1040-4bc4-8810-6d4dbafbade4" providerId="AD" clId="Web-{F8DDC4FC-4B14-6E9C-BBB6-D90A7E5165CD}" dt="2025-11-17T00:08:12.085" v="2" actId="1076"/>
        <pc:sldMkLst>
          <pc:docMk/>
          <pc:sldMk cId="3495013079" sldId="260"/>
        </pc:sldMkLst>
        <pc:picChg chg="mod">
          <ac:chgData name="Anita Bano (2406936)" userId="S::2406936@student.uwtsd.ac.uk::18125160-1040-4bc4-8810-6d4dbafbade4" providerId="AD" clId="Web-{F8DDC4FC-4B14-6E9C-BBB6-D90A7E5165CD}" dt="2025-11-17T00:08:12.085" v="2" actId="1076"/>
          <ac:picMkLst>
            <pc:docMk/>
            <pc:sldMk cId="3495013079" sldId="260"/>
            <ac:picMk id="29" creationId="{63413EC3-3770-B553-E06C-B04B70AD3613}"/>
          </ac:picMkLst>
        </pc:picChg>
      </pc:sldChg>
      <pc:sldChg chg="modSp">
        <pc:chgData name="Anita Bano (2406936)" userId="S::2406936@student.uwtsd.ac.uk::18125160-1040-4bc4-8810-6d4dbafbade4" providerId="AD" clId="Web-{F8DDC4FC-4B14-6E9C-BBB6-D90A7E5165CD}" dt="2025-11-17T00:08:30.382" v="3" actId="1076"/>
        <pc:sldMkLst>
          <pc:docMk/>
          <pc:sldMk cId="1872472509" sldId="262"/>
        </pc:sldMkLst>
        <pc:picChg chg="mod">
          <ac:chgData name="Anita Bano (2406936)" userId="S::2406936@student.uwtsd.ac.uk::18125160-1040-4bc4-8810-6d4dbafbade4" providerId="AD" clId="Web-{F8DDC4FC-4B14-6E9C-BBB6-D90A7E5165CD}" dt="2025-11-17T00:08:30.382" v="3" actId="1076"/>
          <ac:picMkLst>
            <pc:docMk/>
            <pc:sldMk cId="1872472509" sldId="262"/>
            <ac:picMk id="9" creationId="{4B5F6FEF-46DB-748A-5308-5C485EAFA2D9}"/>
          </ac:picMkLst>
        </pc:picChg>
      </pc:sldChg>
    </pc:docChg>
  </pc:docChgLst>
  <pc:docChgLst>
    <pc:chgData name="Anita Bano (2406936)" userId="S::2406936@student.uwtsd.ac.uk::18125160-1040-4bc4-8810-6d4dbafbade4" providerId="AD" clId="Web-{EA96140C-DEFE-6CDD-84CA-A9FA03B24770}"/>
    <pc:docChg chg="modSld">
      <pc:chgData name="Anita Bano (2406936)" userId="S::2406936@student.uwtsd.ac.uk::18125160-1040-4bc4-8810-6d4dbafbade4" providerId="AD" clId="Web-{EA96140C-DEFE-6CDD-84CA-A9FA03B24770}" dt="2025-11-16T21:16:37.736" v="58" actId="20577"/>
      <pc:docMkLst>
        <pc:docMk/>
      </pc:docMkLst>
      <pc:sldChg chg="modSp">
        <pc:chgData name="Anita Bano (2406936)" userId="S::2406936@student.uwtsd.ac.uk::18125160-1040-4bc4-8810-6d4dbafbade4" providerId="AD" clId="Web-{EA96140C-DEFE-6CDD-84CA-A9FA03B24770}" dt="2025-11-16T21:16:37.736" v="58" actId="20577"/>
        <pc:sldMkLst>
          <pc:docMk/>
          <pc:sldMk cId="2998394621" sldId="267"/>
        </pc:sldMkLst>
        <pc:spChg chg="mod">
          <ac:chgData name="Anita Bano (2406936)" userId="S::2406936@student.uwtsd.ac.uk::18125160-1040-4bc4-8810-6d4dbafbade4" providerId="AD" clId="Web-{EA96140C-DEFE-6CDD-84CA-A9FA03B24770}" dt="2025-11-16T21:16:37.736" v="58" actId="20577"/>
          <ac:spMkLst>
            <pc:docMk/>
            <pc:sldMk cId="2998394621" sldId="267"/>
            <ac:spMk id="3" creationId="{F6714B45-5648-A628-FC0C-0D9D2F24B9A1}"/>
          </ac:spMkLst>
        </pc:spChg>
      </pc:sldChg>
      <pc:sldChg chg="modSp">
        <pc:chgData name="Anita Bano (2406936)" userId="S::2406936@student.uwtsd.ac.uk::18125160-1040-4bc4-8810-6d4dbafbade4" providerId="AD" clId="Web-{EA96140C-DEFE-6CDD-84CA-A9FA03B24770}" dt="2025-11-16T21:13:27.875" v="56" actId="20577"/>
        <pc:sldMkLst>
          <pc:docMk/>
          <pc:sldMk cId="1285156665" sldId="269"/>
        </pc:sldMkLst>
        <pc:spChg chg="mod">
          <ac:chgData name="Anita Bano (2406936)" userId="S::2406936@student.uwtsd.ac.uk::18125160-1040-4bc4-8810-6d4dbafbade4" providerId="AD" clId="Web-{EA96140C-DEFE-6CDD-84CA-A9FA03B24770}" dt="2025-11-16T21:13:27.875" v="56" actId="20577"/>
          <ac:spMkLst>
            <pc:docMk/>
            <pc:sldMk cId="1285156665" sldId="269"/>
            <ac:spMk id="3" creationId="{97C39579-A7A7-CF05-52BB-B502BA1FDAEA}"/>
          </ac:spMkLst>
        </pc:spChg>
      </pc:sldChg>
      <pc:sldChg chg="modSp">
        <pc:chgData name="Anita Bano (2406936)" userId="S::2406936@student.uwtsd.ac.uk::18125160-1040-4bc4-8810-6d4dbafbade4" providerId="AD" clId="Web-{EA96140C-DEFE-6CDD-84CA-A9FA03B24770}" dt="2025-11-16T21:11:55.515" v="46" actId="20577"/>
        <pc:sldMkLst>
          <pc:docMk/>
          <pc:sldMk cId="395488438" sldId="270"/>
        </pc:sldMkLst>
        <pc:spChg chg="mod">
          <ac:chgData name="Anita Bano (2406936)" userId="S::2406936@student.uwtsd.ac.uk::18125160-1040-4bc4-8810-6d4dbafbade4" providerId="AD" clId="Web-{EA96140C-DEFE-6CDD-84CA-A9FA03B24770}" dt="2025-11-16T21:11:55.515" v="46" actId="20577"/>
          <ac:spMkLst>
            <pc:docMk/>
            <pc:sldMk cId="395488438" sldId="270"/>
            <ac:spMk id="3" creationId="{75CD28C3-CF04-32F8-8795-517B7FD7F2A0}"/>
          </ac:spMkLst>
        </pc:spChg>
      </pc:sldChg>
      <pc:sldChg chg="modSp">
        <pc:chgData name="Anita Bano (2406936)" userId="S::2406936@student.uwtsd.ac.uk::18125160-1040-4bc4-8810-6d4dbafbade4" providerId="AD" clId="Web-{EA96140C-DEFE-6CDD-84CA-A9FA03B24770}" dt="2025-11-16T21:10:28.593" v="35" actId="20577"/>
        <pc:sldMkLst>
          <pc:docMk/>
          <pc:sldMk cId="62522053" sldId="271"/>
        </pc:sldMkLst>
        <pc:spChg chg="mod">
          <ac:chgData name="Anita Bano (2406936)" userId="S::2406936@student.uwtsd.ac.uk::18125160-1040-4bc4-8810-6d4dbafbade4" providerId="AD" clId="Web-{EA96140C-DEFE-6CDD-84CA-A9FA03B24770}" dt="2025-11-16T21:10:28.593" v="35" actId="20577"/>
          <ac:spMkLst>
            <pc:docMk/>
            <pc:sldMk cId="62522053" sldId="271"/>
            <ac:spMk id="3" creationId="{29547B48-8243-38F1-8046-06A86F112247}"/>
          </ac:spMkLst>
        </pc:spChg>
      </pc:sldChg>
    </pc:docChg>
  </pc:docChgLst>
  <pc:docChgLst>
    <pc:chgData name="Anita Bano (2406936)" userId="18125160-1040-4bc4-8810-6d4dbafbade4" providerId="ADAL" clId="{69CE6E47-4081-4A43-B83F-4FA281DA7F0E}"/>
    <pc:docChg chg="custSel modSld">
      <pc:chgData name="Anita Bano (2406936)" userId="18125160-1040-4bc4-8810-6d4dbafbade4" providerId="ADAL" clId="{69CE6E47-4081-4A43-B83F-4FA281DA7F0E}" dt="2025-11-16T16:15:00.300" v="33" actId="22"/>
      <pc:docMkLst>
        <pc:docMk/>
      </pc:docMkLst>
      <pc:sldChg chg="modSp mod">
        <pc:chgData name="Anita Bano (2406936)" userId="18125160-1040-4bc4-8810-6d4dbafbade4" providerId="ADAL" clId="{69CE6E47-4081-4A43-B83F-4FA281DA7F0E}" dt="2025-11-16T15:11:32.254" v="14" actId="27636"/>
        <pc:sldMkLst>
          <pc:docMk/>
          <pc:sldMk cId="2069653084" sldId="256"/>
        </pc:sldMkLst>
        <pc:spChg chg="mod">
          <ac:chgData name="Anita Bano (2406936)" userId="18125160-1040-4bc4-8810-6d4dbafbade4" providerId="ADAL" clId="{69CE6E47-4081-4A43-B83F-4FA281DA7F0E}" dt="2025-11-16T15:11:32.254" v="14" actId="27636"/>
          <ac:spMkLst>
            <pc:docMk/>
            <pc:sldMk cId="2069653084" sldId="256"/>
            <ac:spMk id="2" creationId="{921BC27C-D4B6-D1ED-DF11-BD59FD780AC5}"/>
          </ac:spMkLst>
        </pc:spChg>
      </pc:sldChg>
      <pc:sldChg chg="addSp mod">
        <pc:chgData name="Anita Bano (2406936)" userId="18125160-1040-4bc4-8810-6d4dbafbade4" providerId="ADAL" clId="{69CE6E47-4081-4A43-B83F-4FA281DA7F0E}" dt="2025-11-16T15:15:01.024" v="15" actId="22"/>
        <pc:sldMkLst>
          <pc:docMk/>
          <pc:sldMk cId="3139828319" sldId="257"/>
        </pc:sldMkLst>
        <pc:spChg chg="add">
          <ac:chgData name="Anita Bano (2406936)" userId="18125160-1040-4bc4-8810-6d4dbafbade4" providerId="ADAL" clId="{69CE6E47-4081-4A43-B83F-4FA281DA7F0E}" dt="2025-11-16T15:15:01.024" v="15" actId="22"/>
          <ac:spMkLst>
            <pc:docMk/>
            <pc:sldMk cId="3139828319" sldId="257"/>
            <ac:spMk id="3" creationId="{D342AC18-6821-8FF8-2B94-3439BFB5D488}"/>
          </ac:spMkLst>
        </pc:spChg>
      </pc:sldChg>
      <pc:sldChg chg="addSp modSp mod">
        <pc:chgData name="Anita Bano (2406936)" userId="18125160-1040-4bc4-8810-6d4dbafbade4" providerId="ADAL" clId="{69CE6E47-4081-4A43-B83F-4FA281DA7F0E}" dt="2025-11-16T15:22:12.523" v="19" actId="14100"/>
        <pc:sldMkLst>
          <pc:docMk/>
          <pc:sldMk cId="74315982" sldId="258"/>
        </pc:sldMkLst>
        <pc:spChg chg="add mod">
          <ac:chgData name="Anita Bano (2406936)" userId="18125160-1040-4bc4-8810-6d4dbafbade4" providerId="ADAL" clId="{69CE6E47-4081-4A43-B83F-4FA281DA7F0E}" dt="2025-11-16T15:22:12.523" v="19" actId="14100"/>
          <ac:spMkLst>
            <pc:docMk/>
            <pc:sldMk cId="74315982" sldId="258"/>
            <ac:spMk id="3" creationId="{B0E9A7D3-9136-7457-9101-1B51836C2565}"/>
          </ac:spMkLst>
        </pc:spChg>
      </pc:sldChg>
      <pc:sldChg chg="addSp mod">
        <pc:chgData name="Anita Bano (2406936)" userId="18125160-1040-4bc4-8810-6d4dbafbade4" providerId="ADAL" clId="{69CE6E47-4081-4A43-B83F-4FA281DA7F0E}" dt="2025-11-16T15:30:30.476" v="20" actId="22"/>
        <pc:sldMkLst>
          <pc:docMk/>
          <pc:sldMk cId="2014476997" sldId="259"/>
        </pc:sldMkLst>
        <pc:spChg chg="add">
          <ac:chgData name="Anita Bano (2406936)" userId="18125160-1040-4bc4-8810-6d4dbafbade4" providerId="ADAL" clId="{69CE6E47-4081-4A43-B83F-4FA281DA7F0E}" dt="2025-11-16T15:30:30.476" v="20" actId="22"/>
          <ac:spMkLst>
            <pc:docMk/>
            <pc:sldMk cId="2014476997" sldId="259"/>
            <ac:spMk id="3" creationId="{3840B4F4-A83D-15C2-515A-A652B24304E8}"/>
          </ac:spMkLst>
        </pc:spChg>
      </pc:sldChg>
      <pc:sldChg chg="addSp mod">
        <pc:chgData name="Anita Bano (2406936)" userId="18125160-1040-4bc4-8810-6d4dbafbade4" providerId="ADAL" clId="{69CE6E47-4081-4A43-B83F-4FA281DA7F0E}" dt="2025-11-16T15:35:28.233" v="21" actId="22"/>
        <pc:sldMkLst>
          <pc:docMk/>
          <pc:sldMk cId="3495013079" sldId="260"/>
        </pc:sldMkLst>
        <pc:spChg chg="add">
          <ac:chgData name="Anita Bano (2406936)" userId="18125160-1040-4bc4-8810-6d4dbafbade4" providerId="ADAL" clId="{69CE6E47-4081-4A43-B83F-4FA281DA7F0E}" dt="2025-11-16T15:35:28.233" v="21" actId="22"/>
          <ac:spMkLst>
            <pc:docMk/>
            <pc:sldMk cId="3495013079" sldId="260"/>
            <ac:spMk id="3" creationId="{F01223CC-F6DB-3034-AC3C-B12B53D2393D}"/>
          </ac:spMkLst>
        </pc:spChg>
      </pc:sldChg>
      <pc:sldChg chg="addSp mod">
        <pc:chgData name="Anita Bano (2406936)" userId="18125160-1040-4bc4-8810-6d4dbafbade4" providerId="ADAL" clId="{69CE6E47-4081-4A43-B83F-4FA281DA7F0E}" dt="2025-11-16T15:38:39.748" v="22" actId="22"/>
        <pc:sldMkLst>
          <pc:docMk/>
          <pc:sldMk cId="3549445989" sldId="261"/>
        </pc:sldMkLst>
        <pc:spChg chg="add">
          <ac:chgData name="Anita Bano (2406936)" userId="18125160-1040-4bc4-8810-6d4dbafbade4" providerId="ADAL" clId="{69CE6E47-4081-4A43-B83F-4FA281DA7F0E}" dt="2025-11-16T15:38:39.748" v="22" actId="22"/>
          <ac:spMkLst>
            <pc:docMk/>
            <pc:sldMk cId="3549445989" sldId="261"/>
            <ac:spMk id="3" creationId="{3390EC75-F91B-652D-77D1-F8ED5C42CB98}"/>
          </ac:spMkLst>
        </pc:spChg>
      </pc:sldChg>
      <pc:sldChg chg="addSp mod">
        <pc:chgData name="Anita Bano (2406936)" userId="18125160-1040-4bc4-8810-6d4dbafbade4" providerId="ADAL" clId="{69CE6E47-4081-4A43-B83F-4FA281DA7F0E}" dt="2025-11-16T15:41:33.384" v="23" actId="22"/>
        <pc:sldMkLst>
          <pc:docMk/>
          <pc:sldMk cId="1872472509" sldId="262"/>
        </pc:sldMkLst>
        <pc:spChg chg="add">
          <ac:chgData name="Anita Bano (2406936)" userId="18125160-1040-4bc4-8810-6d4dbafbade4" providerId="ADAL" clId="{69CE6E47-4081-4A43-B83F-4FA281DA7F0E}" dt="2025-11-16T15:41:33.384" v="23" actId="22"/>
          <ac:spMkLst>
            <pc:docMk/>
            <pc:sldMk cId="1872472509" sldId="262"/>
            <ac:spMk id="3" creationId="{7728C5FF-F019-6B68-2865-FD63ABEE8120}"/>
          </ac:spMkLst>
        </pc:spChg>
      </pc:sldChg>
      <pc:sldChg chg="addSp mod">
        <pc:chgData name="Anita Bano (2406936)" userId="18125160-1040-4bc4-8810-6d4dbafbade4" providerId="ADAL" clId="{69CE6E47-4081-4A43-B83F-4FA281DA7F0E}" dt="2025-11-16T15:44:44.009" v="24" actId="22"/>
        <pc:sldMkLst>
          <pc:docMk/>
          <pc:sldMk cId="2837177873" sldId="263"/>
        </pc:sldMkLst>
        <pc:spChg chg="add">
          <ac:chgData name="Anita Bano (2406936)" userId="18125160-1040-4bc4-8810-6d4dbafbade4" providerId="ADAL" clId="{69CE6E47-4081-4A43-B83F-4FA281DA7F0E}" dt="2025-11-16T15:44:44.009" v="24" actId="22"/>
          <ac:spMkLst>
            <pc:docMk/>
            <pc:sldMk cId="2837177873" sldId="263"/>
            <ac:spMk id="3" creationId="{034BFE95-7F1F-B2A6-236F-3D397CD675B6}"/>
          </ac:spMkLst>
        </pc:spChg>
      </pc:sldChg>
      <pc:sldChg chg="addSp mod">
        <pc:chgData name="Anita Bano (2406936)" userId="18125160-1040-4bc4-8810-6d4dbafbade4" providerId="ADAL" clId="{69CE6E47-4081-4A43-B83F-4FA281DA7F0E}" dt="2025-11-16T15:49:26.056" v="25" actId="22"/>
        <pc:sldMkLst>
          <pc:docMk/>
          <pc:sldMk cId="3314008292" sldId="264"/>
        </pc:sldMkLst>
        <pc:spChg chg="add">
          <ac:chgData name="Anita Bano (2406936)" userId="18125160-1040-4bc4-8810-6d4dbafbade4" providerId="ADAL" clId="{69CE6E47-4081-4A43-B83F-4FA281DA7F0E}" dt="2025-11-16T15:49:26.056" v="25" actId="22"/>
          <ac:spMkLst>
            <pc:docMk/>
            <pc:sldMk cId="3314008292" sldId="264"/>
            <ac:spMk id="3" creationId="{FC79522D-437D-4FE0-D6DA-612B7A1E8347}"/>
          </ac:spMkLst>
        </pc:spChg>
      </pc:sldChg>
      <pc:sldChg chg="addSp mod">
        <pc:chgData name="Anita Bano (2406936)" userId="18125160-1040-4bc4-8810-6d4dbafbade4" providerId="ADAL" clId="{69CE6E47-4081-4A43-B83F-4FA281DA7F0E}" dt="2025-11-16T15:52:38.890" v="26" actId="22"/>
        <pc:sldMkLst>
          <pc:docMk/>
          <pc:sldMk cId="2868685194" sldId="265"/>
        </pc:sldMkLst>
        <pc:spChg chg="add">
          <ac:chgData name="Anita Bano (2406936)" userId="18125160-1040-4bc4-8810-6d4dbafbade4" providerId="ADAL" clId="{69CE6E47-4081-4A43-B83F-4FA281DA7F0E}" dt="2025-11-16T15:52:38.890" v="26" actId="22"/>
          <ac:spMkLst>
            <pc:docMk/>
            <pc:sldMk cId="2868685194" sldId="265"/>
            <ac:spMk id="3" creationId="{0354135D-04CD-682D-4A0A-DAECD6C544AC}"/>
          </ac:spMkLst>
        </pc:spChg>
      </pc:sldChg>
      <pc:sldChg chg="addSp mod">
        <pc:chgData name="Anita Bano (2406936)" userId="18125160-1040-4bc4-8810-6d4dbafbade4" providerId="ADAL" clId="{69CE6E47-4081-4A43-B83F-4FA281DA7F0E}" dt="2025-11-16T15:55:57.684" v="27" actId="22"/>
        <pc:sldMkLst>
          <pc:docMk/>
          <pc:sldMk cId="2254133420" sldId="266"/>
        </pc:sldMkLst>
        <pc:spChg chg="add">
          <ac:chgData name="Anita Bano (2406936)" userId="18125160-1040-4bc4-8810-6d4dbafbade4" providerId="ADAL" clId="{69CE6E47-4081-4A43-B83F-4FA281DA7F0E}" dt="2025-11-16T15:55:57.684" v="27" actId="22"/>
          <ac:spMkLst>
            <pc:docMk/>
            <pc:sldMk cId="2254133420" sldId="266"/>
            <ac:spMk id="3" creationId="{8F1EAB58-F0BC-346C-508D-16E0C5C261D2}"/>
          </ac:spMkLst>
        </pc:spChg>
      </pc:sldChg>
      <pc:sldChg chg="addSp mod">
        <pc:chgData name="Anita Bano (2406936)" userId="18125160-1040-4bc4-8810-6d4dbafbade4" providerId="ADAL" clId="{69CE6E47-4081-4A43-B83F-4FA281DA7F0E}" dt="2025-11-16T16:03:03.314" v="28" actId="22"/>
        <pc:sldMkLst>
          <pc:docMk/>
          <pc:sldMk cId="2998394621" sldId="267"/>
        </pc:sldMkLst>
        <pc:spChg chg="add">
          <ac:chgData name="Anita Bano (2406936)" userId="18125160-1040-4bc4-8810-6d4dbafbade4" providerId="ADAL" clId="{69CE6E47-4081-4A43-B83F-4FA281DA7F0E}" dt="2025-11-16T16:03:03.314" v="28" actId="22"/>
          <ac:spMkLst>
            <pc:docMk/>
            <pc:sldMk cId="2998394621" sldId="267"/>
            <ac:spMk id="3" creationId="{F6714B45-5648-A628-FC0C-0D9D2F24B9A1}"/>
          </ac:spMkLst>
        </pc:spChg>
      </pc:sldChg>
      <pc:sldChg chg="addSp mod">
        <pc:chgData name="Anita Bano (2406936)" userId="18125160-1040-4bc4-8810-6d4dbafbade4" providerId="ADAL" clId="{69CE6E47-4081-4A43-B83F-4FA281DA7F0E}" dt="2025-11-16T16:10:09.664" v="30" actId="22"/>
        <pc:sldMkLst>
          <pc:docMk/>
          <pc:sldMk cId="1885790125" sldId="268"/>
        </pc:sldMkLst>
        <pc:spChg chg="add">
          <ac:chgData name="Anita Bano (2406936)" userId="18125160-1040-4bc4-8810-6d4dbafbade4" providerId="ADAL" clId="{69CE6E47-4081-4A43-B83F-4FA281DA7F0E}" dt="2025-11-16T16:06:10.992" v="29" actId="22"/>
          <ac:spMkLst>
            <pc:docMk/>
            <pc:sldMk cId="1885790125" sldId="268"/>
            <ac:spMk id="3" creationId="{B792D299-C08D-3BEF-3D44-72FE4E4A388B}"/>
          </ac:spMkLst>
        </pc:spChg>
        <pc:spChg chg="add">
          <ac:chgData name="Anita Bano (2406936)" userId="18125160-1040-4bc4-8810-6d4dbafbade4" providerId="ADAL" clId="{69CE6E47-4081-4A43-B83F-4FA281DA7F0E}" dt="2025-11-16T16:10:09.664" v="30" actId="22"/>
          <ac:spMkLst>
            <pc:docMk/>
            <pc:sldMk cId="1885790125" sldId="268"/>
            <ac:spMk id="5" creationId="{9FF587AD-68D8-D00E-3CF0-D416C1E896A0}"/>
          </ac:spMkLst>
        </pc:spChg>
      </pc:sldChg>
      <pc:sldChg chg="addSp mod">
        <pc:chgData name="Anita Bano (2406936)" userId="18125160-1040-4bc4-8810-6d4dbafbade4" providerId="ADAL" clId="{69CE6E47-4081-4A43-B83F-4FA281DA7F0E}" dt="2025-11-16T16:12:29.499" v="31" actId="22"/>
        <pc:sldMkLst>
          <pc:docMk/>
          <pc:sldMk cId="1285156665" sldId="269"/>
        </pc:sldMkLst>
        <pc:spChg chg="add">
          <ac:chgData name="Anita Bano (2406936)" userId="18125160-1040-4bc4-8810-6d4dbafbade4" providerId="ADAL" clId="{69CE6E47-4081-4A43-B83F-4FA281DA7F0E}" dt="2025-11-16T16:12:29.499" v="31" actId="22"/>
          <ac:spMkLst>
            <pc:docMk/>
            <pc:sldMk cId="1285156665" sldId="269"/>
            <ac:spMk id="3" creationId="{97C39579-A7A7-CF05-52BB-B502BA1FDAEA}"/>
          </ac:spMkLst>
        </pc:spChg>
      </pc:sldChg>
      <pc:sldChg chg="addSp mod">
        <pc:chgData name="Anita Bano (2406936)" userId="18125160-1040-4bc4-8810-6d4dbafbade4" providerId="ADAL" clId="{69CE6E47-4081-4A43-B83F-4FA281DA7F0E}" dt="2025-11-16T16:14:02.121" v="32" actId="22"/>
        <pc:sldMkLst>
          <pc:docMk/>
          <pc:sldMk cId="395488438" sldId="270"/>
        </pc:sldMkLst>
        <pc:spChg chg="add">
          <ac:chgData name="Anita Bano (2406936)" userId="18125160-1040-4bc4-8810-6d4dbafbade4" providerId="ADAL" clId="{69CE6E47-4081-4A43-B83F-4FA281DA7F0E}" dt="2025-11-16T16:14:02.121" v="32" actId="22"/>
          <ac:spMkLst>
            <pc:docMk/>
            <pc:sldMk cId="395488438" sldId="270"/>
            <ac:spMk id="3" creationId="{75CD28C3-CF04-32F8-8795-517B7FD7F2A0}"/>
          </ac:spMkLst>
        </pc:spChg>
      </pc:sldChg>
      <pc:sldChg chg="addSp mod">
        <pc:chgData name="Anita Bano (2406936)" userId="18125160-1040-4bc4-8810-6d4dbafbade4" providerId="ADAL" clId="{69CE6E47-4081-4A43-B83F-4FA281DA7F0E}" dt="2025-11-16T16:15:00.300" v="33" actId="22"/>
        <pc:sldMkLst>
          <pc:docMk/>
          <pc:sldMk cId="62522053" sldId="271"/>
        </pc:sldMkLst>
        <pc:spChg chg="add">
          <ac:chgData name="Anita Bano (2406936)" userId="18125160-1040-4bc4-8810-6d4dbafbade4" providerId="ADAL" clId="{69CE6E47-4081-4A43-B83F-4FA281DA7F0E}" dt="2025-11-16T16:15:00.300" v="33" actId="22"/>
          <ac:spMkLst>
            <pc:docMk/>
            <pc:sldMk cId="62522053" sldId="271"/>
            <ac:spMk id="3" creationId="{29547B48-8243-38F1-8046-06A86F11224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8799F-19E0-C5EF-3C7C-676D68D45D7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2FE581F-F872-B7A7-0259-6FF0ACE44A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45A8ABA-5686-7A28-6E68-851B40153187}"/>
              </a:ext>
            </a:extLst>
          </p:cNvPr>
          <p:cNvSpPr>
            <a:spLocks noGrp="1"/>
          </p:cNvSpPr>
          <p:nvPr>
            <p:ph type="dt" sz="half" idx="10"/>
          </p:nvPr>
        </p:nvSpPr>
        <p:spPr/>
        <p:txBody>
          <a:bodyPr/>
          <a:lstStyle/>
          <a:p>
            <a:fld id="{E4F27BC1-DDE6-438F-BA85-A17791119CD4}" type="datetimeFigureOut">
              <a:rPr lang="en-GB" smtClean="0"/>
              <a:t>16/11/2025</a:t>
            </a:fld>
            <a:endParaRPr lang="en-GB"/>
          </a:p>
        </p:txBody>
      </p:sp>
      <p:sp>
        <p:nvSpPr>
          <p:cNvPr id="5" name="Footer Placeholder 4">
            <a:extLst>
              <a:ext uri="{FF2B5EF4-FFF2-40B4-BE49-F238E27FC236}">
                <a16:creationId xmlns:a16="http://schemas.microsoft.com/office/drawing/2014/main" id="{B774793C-C79A-BC38-D2BF-E3547A8A7A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5101D2-2C28-8BD3-27B2-81DD55BF63AA}"/>
              </a:ext>
            </a:extLst>
          </p:cNvPr>
          <p:cNvSpPr>
            <a:spLocks noGrp="1"/>
          </p:cNvSpPr>
          <p:nvPr>
            <p:ph type="sldNum" sz="quarter" idx="12"/>
          </p:nvPr>
        </p:nvSpPr>
        <p:spPr/>
        <p:txBody>
          <a:bodyPr/>
          <a:lstStyle/>
          <a:p>
            <a:fld id="{112C4026-A1DA-45F5-AA40-735287AEDDFC}" type="slidenum">
              <a:rPr lang="en-GB" smtClean="0"/>
              <a:t>‹#›</a:t>
            </a:fld>
            <a:endParaRPr lang="en-GB"/>
          </a:p>
        </p:txBody>
      </p:sp>
    </p:spTree>
    <p:extLst>
      <p:ext uri="{BB962C8B-B14F-4D97-AF65-F5344CB8AC3E}">
        <p14:creationId xmlns:p14="http://schemas.microsoft.com/office/powerpoint/2010/main" val="2925597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D1010-C3D8-2886-A7D6-07E41D67F5A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9DF0415-8DD5-1864-0B92-3E037DB3E73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16D6969-D723-B2BB-9111-07EE436529D2}"/>
              </a:ext>
            </a:extLst>
          </p:cNvPr>
          <p:cNvSpPr>
            <a:spLocks noGrp="1"/>
          </p:cNvSpPr>
          <p:nvPr>
            <p:ph type="dt" sz="half" idx="10"/>
          </p:nvPr>
        </p:nvSpPr>
        <p:spPr/>
        <p:txBody>
          <a:bodyPr/>
          <a:lstStyle/>
          <a:p>
            <a:fld id="{E4F27BC1-DDE6-438F-BA85-A17791119CD4}" type="datetimeFigureOut">
              <a:rPr lang="en-GB" smtClean="0"/>
              <a:t>16/11/2025</a:t>
            </a:fld>
            <a:endParaRPr lang="en-GB"/>
          </a:p>
        </p:txBody>
      </p:sp>
      <p:sp>
        <p:nvSpPr>
          <p:cNvPr id="5" name="Footer Placeholder 4">
            <a:extLst>
              <a:ext uri="{FF2B5EF4-FFF2-40B4-BE49-F238E27FC236}">
                <a16:creationId xmlns:a16="http://schemas.microsoft.com/office/drawing/2014/main" id="{8CD21334-8242-6912-7487-3FDE624F6F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FA0A7D-AA37-DFD8-A180-2E4CB63C59C1}"/>
              </a:ext>
            </a:extLst>
          </p:cNvPr>
          <p:cNvSpPr>
            <a:spLocks noGrp="1"/>
          </p:cNvSpPr>
          <p:nvPr>
            <p:ph type="sldNum" sz="quarter" idx="12"/>
          </p:nvPr>
        </p:nvSpPr>
        <p:spPr/>
        <p:txBody>
          <a:bodyPr/>
          <a:lstStyle/>
          <a:p>
            <a:fld id="{112C4026-A1DA-45F5-AA40-735287AEDDFC}" type="slidenum">
              <a:rPr lang="en-GB" smtClean="0"/>
              <a:t>‹#›</a:t>
            </a:fld>
            <a:endParaRPr lang="en-GB"/>
          </a:p>
        </p:txBody>
      </p:sp>
    </p:spTree>
    <p:extLst>
      <p:ext uri="{BB962C8B-B14F-4D97-AF65-F5344CB8AC3E}">
        <p14:creationId xmlns:p14="http://schemas.microsoft.com/office/powerpoint/2010/main" val="3000883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F77CA-4A12-0CE3-DAF2-383B4CEB594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65309FB-0291-78FF-66CC-31FCB9E2BD2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E23A28F-5EAF-17C9-77DE-C31A9A9FB1AB}"/>
              </a:ext>
            </a:extLst>
          </p:cNvPr>
          <p:cNvSpPr>
            <a:spLocks noGrp="1"/>
          </p:cNvSpPr>
          <p:nvPr>
            <p:ph type="dt" sz="half" idx="10"/>
          </p:nvPr>
        </p:nvSpPr>
        <p:spPr/>
        <p:txBody>
          <a:bodyPr/>
          <a:lstStyle/>
          <a:p>
            <a:fld id="{E4F27BC1-DDE6-438F-BA85-A17791119CD4}" type="datetimeFigureOut">
              <a:rPr lang="en-GB" smtClean="0"/>
              <a:t>16/11/2025</a:t>
            </a:fld>
            <a:endParaRPr lang="en-GB"/>
          </a:p>
        </p:txBody>
      </p:sp>
      <p:sp>
        <p:nvSpPr>
          <p:cNvPr id="5" name="Footer Placeholder 4">
            <a:extLst>
              <a:ext uri="{FF2B5EF4-FFF2-40B4-BE49-F238E27FC236}">
                <a16:creationId xmlns:a16="http://schemas.microsoft.com/office/drawing/2014/main" id="{BEA24FB3-F68D-2244-580D-6A6085FA29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B7EBCC-9E93-BD20-4032-86086D8DEC73}"/>
              </a:ext>
            </a:extLst>
          </p:cNvPr>
          <p:cNvSpPr>
            <a:spLocks noGrp="1"/>
          </p:cNvSpPr>
          <p:nvPr>
            <p:ph type="sldNum" sz="quarter" idx="12"/>
          </p:nvPr>
        </p:nvSpPr>
        <p:spPr/>
        <p:txBody>
          <a:bodyPr/>
          <a:lstStyle/>
          <a:p>
            <a:fld id="{112C4026-A1DA-45F5-AA40-735287AEDDFC}" type="slidenum">
              <a:rPr lang="en-GB" smtClean="0"/>
              <a:t>‹#›</a:t>
            </a:fld>
            <a:endParaRPr lang="en-GB"/>
          </a:p>
        </p:txBody>
      </p:sp>
    </p:spTree>
    <p:extLst>
      <p:ext uri="{BB962C8B-B14F-4D97-AF65-F5344CB8AC3E}">
        <p14:creationId xmlns:p14="http://schemas.microsoft.com/office/powerpoint/2010/main" val="378124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61883-029D-7DF7-F157-80960A4BF4B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C1FB89B-75A9-55E1-9045-02511412CE4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2D61709-373E-623E-34CD-1C295BB9606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358D8CF-FB44-F631-6440-8CC9DEE27493}"/>
              </a:ext>
            </a:extLst>
          </p:cNvPr>
          <p:cNvSpPr>
            <a:spLocks noGrp="1"/>
          </p:cNvSpPr>
          <p:nvPr>
            <p:ph type="dt" sz="half" idx="10"/>
          </p:nvPr>
        </p:nvSpPr>
        <p:spPr/>
        <p:txBody>
          <a:bodyPr/>
          <a:lstStyle/>
          <a:p>
            <a:fld id="{E4F27BC1-DDE6-438F-BA85-A17791119CD4}" type="datetimeFigureOut">
              <a:rPr lang="en-GB" smtClean="0"/>
              <a:t>16/11/2025</a:t>
            </a:fld>
            <a:endParaRPr lang="en-GB"/>
          </a:p>
        </p:txBody>
      </p:sp>
      <p:sp>
        <p:nvSpPr>
          <p:cNvPr id="6" name="Footer Placeholder 5">
            <a:extLst>
              <a:ext uri="{FF2B5EF4-FFF2-40B4-BE49-F238E27FC236}">
                <a16:creationId xmlns:a16="http://schemas.microsoft.com/office/drawing/2014/main" id="{8C95DAE3-DD41-4060-A0C9-57DBDD7EFB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A2A325-48B3-9BD5-328E-C24B2BC5E1D7}"/>
              </a:ext>
            </a:extLst>
          </p:cNvPr>
          <p:cNvSpPr>
            <a:spLocks noGrp="1"/>
          </p:cNvSpPr>
          <p:nvPr>
            <p:ph type="sldNum" sz="quarter" idx="12"/>
          </p:nvPr>
        </p:nvSpPr>
        <p:spPr/>
        <p:txBody>
          <a:bodyPr/>
          <a:lstStyle/>
          <a:p>
            <a:fld id="{112C4026-A1DA-45F5-AA40-735287AEDDFC}" type="slidenum">
              <a:rPr lang="en-GB" smtClean="0"/>
              <a:t>‹#›</a:t>
            </a:fld>
            <a:endParaRPr lang="en-GB"/>
          </a:p>
        </p:txBody>
      </p:sp>
    </p:spTree>
    <p:extLst>
      <p:ext uri="{BB962C8B-B14F-4D97-AF65-F5344CB8AC3E}">
        <p14:creationId xmlns:p14="http://schemas.microsoft.com/office/powerpoint/2010/main" val="1938038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E7247-A94D-6380-EED3-E4D0CB9442F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E119B65-45DA-EC1F-BFFF-155222EBDA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A140D37-CAB8-F74E-924E-E978E08F745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939917A-C254-5712-D852-FE941C98E0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CE869A5-1CE1-261C-18E8-869318D858B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489BEAA-BD17-333B-1383-BFC6682CB508}"/>
              </a:ext>
            </a:extLst>
          </p:cNvPr>
          <p:cNvSpPr>
            <a:spLocks noGrp="1"/>
          </p:cNvSpPr>
          <p:nvPr>
            <p:ph type="dt" sz="half" idx="10"/>
          </p:nvPr>
        </p:nvSpPr>
        <p:spPr/>
        <p:txBody>
          <a:bodyPr/>
          <a:lstStyle/>
          <a:p>
            <a:fld id="{E4F27BC1-DDE6-438F-BA85-A17791119CD4}" type="datetimeFigureOut">
              <a:rPr lang="en-GB" smtClean="0"/>
              <a:t>16/11/2025</a:t>
            </a:fld>
            <a:endParaRPr lang="en-GB"/>
          </a:p>
        </p:txBody>
      </p:sp>
      <p:sp>
        <p:nvSpPr>
          <p:cNvPr id="8" name="Footer Placeholder 7">
            <a:extLst>
              <a:ext uri="{FF2B5EF4-FFF2-40B4-BE49-F238E27FC236}">
                <a16:creationId xmlns:a16="http://schemas.microsoft.com/office/drawing/2014/main" id="{C45D182C-3C1C-85E4-65B1-BDBCDFD0CD0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19665D-7147-EF20-FB95-286E32CAA322}"/>
              </a:ext>
            </a:extLst>
          </p:cNvPr>
          <p:cNvSpPr>
            <a:spLocks noGrp="1"/>
          </p:cNvSpPr>
          <p:nvPr>
            <p:ph type="sldNum" sz="quarter" idx="12"/>
          </p:nvPr>
        </p:nvSpPr>
        <p:spPr/>
        <p:txBody>
          <a:bodyPr/>
          <a:lstStyle/>
          <a:p>
            <a:fld id="{112C4026-A1DA-45F5-AA40-735287AEDDFC}" type="slidenum">
              <a:rPr lang="en-GB" smtClean="0"/>
              <a:t>‹#›</a:t>
            </a:fld>
            <a:endParaRPr lang="en-GB"/>
          </a:p>
        </p:txBody>
      </p:sp>
    </p:spTree>
    <p:extLst>
      <p:ext uri="{BB962C8B-B14F-4D97-AF65-F5344CB8AC3E}">
        <p14:creationId xmlns:p14="http://schemas.microsoft.com/office/powerpoint/2010/main" val="159777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8E6BA-5F09-F9F7-3BDA-B7A1074FDBF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DC77D53-63C3-DBCC-3BD5-08581359A4F6}"/>
              </a:ext>
            </a:extLst>
          </p:cNvPr>
          <p:cNvSpPr>
            <a:spLocks noGrp="1"/>
          </p:cNvSpPr>
          <p:nvPr>
            <p:ph type="dt" sz="half" idx="10"/>
          </p:nvPr>
        </p:nvSpPr>
        <p:spPr/>
        <p:txBody>
          <a:bodyPr/>
          <a:lstStyle/>
          <a:p>
            <a:fld id="{E4F27BC1-DDE6-438F-BA85-A17791119CD4}" type="datetimeFigureOut">
              <a:rPr lang="en-GB" smtClean="0"/>
              <a:t>16/11/2025</a:t>
            </a:fld>
            <a:endParaRPr lang="en-GB"/>
          </a:p>
        </p:txBody>
      </p:sp>
      <p:sp>
        <p:nvSpPr>
          <p:cNvPr id="4" name="Footer Placeholder 3">
            <a:extLst>
              <a:ext uri="{FF2B5EF4-FFF2-40B4-BE49-F238E27FC236}">
                <a16:creationId xmlns:a16="http://schemas.microsoft.com/office/drawing/2014/main" id="{A6890ED7-A480-4C8D-EAEE-811479C3B4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289AEEC-F058-CCD5-600D-203D41D917D1}"/>
              </a:ext>
            </a:extLst>
          </p:cNvPr>
          <p:cNvSpPr>
            <a:spLocks noGrp="1"/>
          </p:cNvSpPr>
          <p:nvPr>
            <p:ph type="sldNum" sz="quarter" idx="12"/>
          </p:nvPr>
        </p:nvSpPr>
        <p:spPr/>
        <p:txBody>
          <a:bodyPr/>
          <a:lstStyle/>
          <a:p>
            <a:fld id="{112C4026-A1DA-45F5-AA40-735287AEDDFC}" type="slidenum">
              <a:rPr lang="en-GB" smtClean="0"/>
              <a:t>‹#›</a:t>
            </a:fld>
            <a:endParaRPr lang="en-GB"/>
          </a:p>
        </p:txBody>
      </p:sp>
    </p:spTree>
    <p:extLst>
      <p:ext uri="{BB962C8B-B14F-4D97-AF65-F5344CB8AC3E}">
        <p14:creationId xmlns:p14="http://schemas.microsoft.com/office/powerpoint/2010/main" val="238120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16FD59-1B25-3C98-CDBA-A0ED07E0EE77}"/>
              </a:ext>
            </a:extLst>
          </p:cNvPr>
          <p:cNvSpPr>
            <a:spLocks noGrp="1"/>
          </p:cNvSpPr>
          <p:nvPr>
            <p:ph type="dt" sz="half" idx="10"/>
          </p:nvPr>
        </p:nvSpPr>
        <p:spPr/>
        <p:txBody>
          <a:bodyPr/>
          <a:lstStyle/>
          <a:p>
            <a:fld id="{E4F27BC1-DDE6-438F-BA85-A17791119CD4}" type="datetimeFigureOut">
              <a:rPr lang="en-GB" smtClean="0"/>
              <a:t>16/11/2025</a:t>
            </a:fld>
            <a:endParaRPr lang="en-GB"/>
          </a:p>
        </p:txBody>
      </p:sp>
      <p:sp>
        <p:nvSpPr>
          <p:cNvPr id="3" name="Footer Placeholder 2">
            <a:extLst>
              <a:ext uri="{FF2B5EF4-FFF2-40B4-BE49-F238E27FC236}">
                <a16:creationId xmlns:a16="http://schemas.microsoft.com/office/drawing/2014/main" id="{278C1ABD-BE2B-5D10-0825-1E8A9B24983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A4D806-47F6-D349-8037-3097A8992BB1}"/>
              </a:ext>
            </a:extLst>
          </p:cNvPr>
          <p:cNvSpPr>
            <a:spLocks noGrp="1"/>
          </p:cNvSpPr>
          <p:nvPr>
            <p:ph type="sldNum" sz="quarter" idx="12"/>
          </p:nvPr>
        </p:nvSpPr>
        <p:spPr/>
        <p:txBody>
          <a:bodyPr/>
          <a:lstStyle/>
          <a:p>
            <a:fld id="{112C4026-A1DA-45F5-AA40-735287AEDDFC}" type="slidenum">
              <a:rPr lang="en-GB" smtClean="0"/>
              <a:t>‹#›</a:t>
            </a:fld>
            <a:endParaRPr lang="en-GB"/>
          </a:p>
        </p:txBody>
      </p:sp>
    </p:spTree>
    <p:extLst>
      <p:ext uri="{BB962C8B-B14F-4D97-AF65-F5344CB8AC3E}">
        <p14:creationId xmlns:p14="http://schemas.microsoft.com/office/powerpoint/2010/main" val="27159141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60ED7-22B6-3B74-CC85-4A226938807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FD58E6E-A167-BF65-6EAE-258BCDC534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5B94029-3576-0185-2441-0207C10773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7B6C1FE-BE03-ADD2-6D49-D32784B0EF58}"/>
              </a:ext>
            </a:extLst>
          </p:cNvPr>
          <p:cNvSpPr>
            <a:spLocks noGrp="1"/>
          </p:cNvSpPr>
          <p:nvPr>
            <p:ph type="dt" sz="half" idx="10"/>
          </p:nvPr>
        </p:nvSpPr>
        <p:spPr/>
        <p:txBody>
          <a:bodyPr/>
          <a:lstStyle/>
          <a:p>
            <a:fld id="{E4F27BC1-DDE6-438F-BA85-A17791119CD4}" type="datetimeFigureOut">
              <a:rPr lang="en-GB" smtClean="0"/>
              <a:t>16/11/2025</a:t>
            </a:fld>
            <a:endParaRPr lang="en-GB"/>
          </a:p>
        </p:txBody>
      </p:sp>
      <p:sp>
        <p:nvSpPr>
          <p:cNvPr id="6" name="Footer Placeholder 5">
            <a:extLst>
              <a:ext uri="{FF2B5EF4-FFF2-40B4-BE49-F238E27FC236}">
                <a16:creationId xmlns:a16="http://schemas.microsoft.com/office/drawing/2014/main" id="{C7BD4522-E7BC-9FB0-78A1-63D74BA1A9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EDBD24-D807-35A9-320E-7C0E4993B3B7}"/>
              </a:ext>
            </a:extLst>
          </p:cNvPr>
          <p:cNvSpPr>
            <a:spLocks noGrp="1"/>
          </p:cNvSpPr>
          <p:nvPr>
            <p:ph type="sldNum" sz="quarter" idx="12"/>
          </p:nvPr>
        </p:nvSpPr>
        <p:spPr/>
        <p:txBody>
          <a:bodyPr/>
          <a:lstStyle/>
          <a:p>
            <a:fld id="{112C4026-A1DA-45F5-AA40-735287AEDDFC}" type="slidenum">
              <a:rPr lang="en-GB" smtClean="0"/>
              <a:t>‹#›</a:t>
            </a:fld>
            <a:endParaRPr lang="en-GB"/>
          </a:p>
        </p:txBody>
      </p:sp>
    </p:spTree>
    <p:extLst>
      <p:ext uri="{BB962C8B-B14F-4D97-AF65-F5344CB8AC3E}">
        <p14:creationId xmlns:p14="http://schemas.microsoft.com/office/powerpoint/2010/main" val="1370928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295C6-334E-F709-C262-AE2523D2668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A8C5DAB-65BF-A9FD-ACD5-475B3F5E29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DA2FAE2-7C72-6A85-0958-83962B5B94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E700D87-8EB5-919C-1C3C-324532E192D0}"/>
              </a:ext>
            </a:extLst>
          </p:cNvPr>
          <p:cNvSpPr>
            <a:spLocks noGrp="1"/>
          </p:cNvSpPr>
          <p:nvPr>
            <p:ph type="dt" sz="half" idx="10"/>
          </p:nvPr>
        </p:nvSpPr>
        <p:spPr/>
        <p:txBody>
          <a:bodyPr/>
          <a:lstStyle/>
          <a:p>
            <a:fld id="{E4F27BC1-DDE6-438F-BA85-A17791119CD4}" type="datetimeFigureOut">
              <a:rPr lang="en-GB" smtClean="0"/>
              <a:t>16/11/2025</a:t>
            </a:fld>
            <a:endParaRPr lang="en-GB"/>
          </a:p>
        </p:txBody>
      </p:sp>
      <p:sp>
        <p:nvSpPr>
          <p:cNvPr id="6" name="Footer Placeholder 5">
            <a:extLst>
              <a:ext uri="{FF2B5EF4-FFF2-40B4-BE49-F238E27FC236}">
                <a16:creationId xmlns:a16="http://schemas.microsoft.com/office/drawing/2014/main" id="{7FD49C02-381E-696B-8947-D46E601E87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2C2368-C5A4-A904-9567-893E35D247DA}"/>
              </a:ext>
            </a:extLst>
          </p:cNvPr>
          <p:cNvSpPr>
            <a:spLocks noGrp="1"/>
          </p:cNvSpPr>
          <p:nvPr>
            <p:ph type="sldNum" sz="quarter" idx="12"/>
          </p:nvPr>
        </p:nvSpPr>
        <p:spPr/>
        <p:txBody>
          <a:bodyPr/>
          <a:lstStyle/>
          <a:p>
            <a:fld id="{112C4026-A1DA-45F5-AA40-735287AEDDFC}" type="slidenum">
              <a:rPr lang="en-GB" smtClean="0"/>
              <a:t>‹#›</a:t>
            </a:fld>
            <a:endParaRPr lang="en-GB"/>
          </a:p>
        </p:txBody>
      </p:sp>
    </p:spTree>
    <p:extLst>
      <p:ext uri="{BB962C8B-B14F-4D97-AF65-F5344CB8AC3E}">
        <p14:creationId xmlns:p14="http://schemas.microsoft.com/office/powerpoint/2010/main" val="3176156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CC0E7-A513-C4FF-A5ED-0E20450FC27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3342C03-E556-9508-14BC-D562F4E0C3E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59B2517-52C2-243C-41DD-35D3A6B11591}"/>
              </a:ext>
            </a:extLst>
          </p:cNvPr>
          <p:cNvSpPr>
            <a:spLocks noGrp="1"/>
          </p:cNvSpPr>
          <p:nvPr>
            <p:ph type="dt" sz="half" idx="10"/>
          </p:nvPr>
        </p:nvSpPr>
        <p:spPr/>
        <p:txBody>
          <a:bodyPr/>
          <a:lstStyle/>
          <a:p>
            <a:fld id="{E4F27BC1-DDE6-438F-BA85-A17791119CD4}" type="datetimeFigureOut">
              <a:rPr lang="en-GB" smtClean="0"/>
              <a:t>16/11/2025</a:t>
            </a:fld>
            <a:endParaRPr lang="en-GB"/>
          </a:p>
        </p:txBody>
      </p:sp>
      <p:sp>
        <p:nvSpPr>
          <p:cNvPr id="5" name="Footer Placeholder 4">
            <a:extLst>
              <a:ext uri="{FF2B5EF4-FFF2-40B4-BE49-F238E27FC236}">
                <a16:creationId xmlns:a16="http://schemas.microsoft.com/office/drawing/2014/main" id="{55E256E7-C68D-AB47-5D01-D6137570D6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0AF01C-D328-EC49-BFA0-81EF9E984FFB}"/>
              </a:ext>
            </a:extLst>
          </p:cNvPr>
          <p:cNvSpPr>
            <a:spLocks noGrp="1"/>
          </p:cNvSpPr>
          <p:nvPr>
            <p:ph type="sldNum" sz="quarter" idx="12"/>
          </p:nvPr>
        </p:nvSpPr>
        <p:spPr/>
        <p:txBody>
          <a:bodyPr/>
          <a:lstStyle/>
          <a:p>
            <a:fld id="{112C4026-A1DA-45F5-AA40-735287AEDDFC}" type="slidenum">
              <a:rPr lang="en-GB" smtClean="0"/>
              <a:t>‹#›</a:t>
            </a:fld>
            <a:endParaRPr lang="en-GB"/>
          </a:p>
        </p:txBody>
      </p:sp>
    </p:spTree>
    <p:extLst>
      <p:ext uri="{BB962C8B-B14F-4D97-AF65-F5344CB8AC3E}">
        <p14:creationId xmlns:p14="http://schemas.microsoft.com/office/powerpoint/2010/main" val="1760033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76F6D8-407E-B754-E034-4EBCE42D9F6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6C68E27-78DE-495D-58FA-B7ED148FAB7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883CCDF-2257-3324-9BD8-466B7FE3C4A4}"/>
              </a:ext>
            </a:extLst>
          </p:cNvPr>
          <p:cNvSpPr>
            <a:spLocks noGrp="1"/>
          </p:cNvSpPr>
          <p:nvPr>
            <p:ph type="dt" sz="half" idx="10"/>
          </p:nvPr>
        </p:nvSpPr>
        <p:spPr/>
        <p:txBody>
          <a:bodyPr/>
          <a:lstStyle/>
          <a:p>
            <a:fld id="{E4F27BC1-DDE6-438F-BA85-A17791119CD4}" type="datetimeFigureOut">
              <a:rPr lang="en-GB" smtClean="0"/>
              <a:t>16/11/2025</a:t>
            </a:fld>
            <a:endParaRPr lang="en-GB"/>
          </a:p>
        </p:txBody>
      </p:sp>
      <p:sp>
        <p:nvSpPr>
          <p:cNvPr id="5" name="Footer Placeholder 4">
            <a:extLst>
              <a:ext uri="{FF2B5EF4-FFF2-40B4-BE49-F238E27FC236}">
                <a16:creationId xmlns:a16="http://schemas.microsoft.com/office/drawing/2014/main" id="{66DC80B0-7F6B-785E-7BF0-A4C0B10191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EFCC73-F1FA-C0D9-D4D6-AB114C09CBE0}"/>
              </a:ext>
            </a:extLst>
          </p:cNvPr>
          <p:cNvSpPr>
            <a:spLocks noGrp="1"/>
          </p:cNvSpPr>
          <p:nvPr>
            <p:ph type="sldNum" sz="quarter" idx="12"/>
          </p:nvPr>
        </p:nvSpPr>
        <p:spPr/>
        <p:txBody>
          <a:bodyPr/>
          <a:lstStyle/>
          <a:p>
            <a:fld id="{112C4026-A1DA-45F5-AA40-735287AEDDFC}" type="slidenum">
              <a:rPr lang="en-GB" smtClean="0"/>
              <a:t>‹#›</a:t>
            </a:fld>
            <a:endParaRPr lang="en-GB"/>
          </a:p>
        </p:txBody>
      </p:sp>
    </p:spTree>
    <p:extLst>
      <p:ext uri="{BB962C8B-B14F-4D97-AF65-F5344CB8AC3E}">
        <p14:creationId xmlns:p14="http://schemas.microsoft.com/office/powerpoint/2010/main" val="718633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68CB66A-D023-7092-A295-900F1FC834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4D9DAC1-BE49-5837-F118-F052FD2536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89A625F-97D5-3639-60FB-82C388601F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4F27BC1-DDE6-438F-BA85-A17791119CD4}" type="datetimeFigureOut">
              <a:rPr lang="en-GB" smtClean="0"/>
              <a:t>16/11/2025</a:t>
            </a:fld>
            <a:endParaRPr lang="en-GB"/>
          </a:p>
        </p:txBody>
      </p:sp>
      <p:sp>
        <p:nvSpPr>
          <p:cNvPr id="5" name="Footer Placeholder 4">
            <a:extLst>
              <a:ext uri="{FF2B5EF4-FFF2-40B4-BE49-F238E27FC236}">
                <a16:creationId xmlns:a16="http://schemas.microsoft.com/office/drawing/2014/main" id="{DEB7F8B0-8778-4D6E-AD08-0C8CD7370C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C25D999-0070-2D92-120C-E891816104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12C4026-A1DA-45F5-AA40-735287AEDDFC}" type="slidenum">
              <a:rPr lang="en-GB" smtClean="0"/>
              <a:t>‹#›</a:t>
            </a:fld>
            <a:endParaRPr lang="en-GB"/>
          </a:p>
        </p:txBody>
      </p:sp>
    </p:spTree>
    <p:extLst>
      <p:ext uri="{BB962C8B-B14F-4D97-AF65-F5344CB8AC3E}">
        <p14:creationId xmlns:p14="http://schemas.microsoft.com/office/powerpoint/2010/main" val="33657744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BC27C-D4B6-D1ED-DF11-BD59FD780AC5}"/>
              </a:ext>
            </a:extLst>
          </p:cNvPr>
          <p:cNvSpPr>
            <a:spLocks noGrp="1"/>
          </p:cNvSpPr>
          <p:nvPr>
            <p:ph type="ctrTitle"/>
          </p:nvPr>
        </p:nvSpPr>
        <p:spPr>
          <a:xfrm>
            <a:off x="0" y="1"/>
            <a:ext cx="12192000" cy="6858000"/>
          </a:xfrm>
        </p:spPr>
        <p:txBody>
          <a:bodyPr>
            <a:normAutofit/>
          </a:bodyPr>
          <a:lstStyle/>
          <a:p>
            <a:pPr algn="l"/>
            <a:r>
              <a:rPr lang="en-GB" sz="4400" b="1"/>
              <a:t>Student name:    Anita Bano </a:t>
            </a:r>
            <a:r>
              <a:rPr lang="en-GB" sz="4400"/>
              <a:t> </a:t>
            </a:r>
            <a:br>
              <a:rPr lang="en-GB" sz="4400"/>
            </a:br>
            <a:r>
              <a:rPr lang="en-GB" sz="4400" b="1"/>
              <a:t>Student ID:            2406936</a:t>
            </a:r>
            <a:r>
              <a:rPr lang="en-GB" sz="4400"/>
              <a:t> </a:t>
            </a:r>
            <a:br>
              <a:rPr lang="en-GB" sz="4400"/>
            </a:br>
            <a:r>
              <a:rPr lang="en-GB" sz="4400" b="1"/>
              <a:t>Module: Introduction to Physiology</a:t>
            </a:r>
            <a:br>
              <a:rPr lang="en-GB" sz="4400" b="1"/>
            </a:br>
            <a:r>
              <a:rPr lang="en-GB" sz="4400" b="1"/>
              <a:t>Module code:     BMHP5023</a:t>
            </a:r>
            <a:br>
              <a:rPr lang="en-GB" sz="4400"/>
            </a:br>
            <a:r>
              <a:rPr lang="en-GB" sz="4400" b="1"/>
              <a:t>Assignment Title: Component 2: Presentation</a:t>
            </a:r>
            <a:br>
              <a:rPr lang="en-GB" sz="4400"/>
            </a:br>
            <a:r>
              <a:rPr lang="en-GB" sz="4400" b="1"/>
              <a:t>(PowerPoint with Voice-Over) </a:t>
            </a:r>
            <a:br>
              <a:rPr lang="en-GB" sz="4400"/>
            </a:br>
            <a:r>
              <a:rPr lang="en-GB" sz="4400" b="1"/>
              <a:t>Submission deadline: 17</a:t>
            </a:r>
            <a:r>
              <a:rPr lang="en-GB" sz="4400" b="1" baseline="30000"/>
              <a:t>th</a:t>
            </a:r>
            <a:r>
              <a:rPr lang="en-GB" sz="4400" b="1"/>
              <a:t> November 2025</a:t>
            </a:r>
            <a:br>
              <a:rPr lang="en-GB" sz="4400" b="1"/>
            </a:br>
            <a:r>
              <a:rPr lang="en-GB" sz="4400"/>
              <a:t> </a:t>
            </a:r>
            <a:r>
              <a:rPr lang="en-GB" sz="4900" b="1"/>
              <a:t>Topic: </a:t>
            </a:r>
            <a:r>
              <a:rPr lang="en-GB" sz="4400" b="1"/>
              <a:t>Chronic Respiratory Disease → Asthma</a:t>
            </a:r>
            <a:br>
              <a:rPr lang="en-GB" b="1"/>
            </a:br>
            <a:br>
              <a:rPr lang="en-GB"/>
            </a:br>
            <a:endParaRPr lang="en-GB"/>
          </a:p>
        </p:txBody>
      </p:sp>
      <p:pic>
        <p:nvPicPr>
          <p:cNvPr id="29" name="Audio 28">
            <a:hlinkClick r:id="" action="ppaction://media"/>
            <a:extLst>
              <a:ext uri="{FF2B5EF4-FFF2-40B4-BE49-F238E27FC236}">
                <a16:creationId xmlns:a16="http://schemas.microsoft.com/office/drawing/2014/main" id="{5CCD51B9-197E-19D6-9984-57939CA59EE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69653084"/>
      </p:ext>
    </p:extLst>
  </p:cSld>
  <p:clrMapOvr>
    <a:masterClrMapping/>
  </p:clrMapOvr>
  <mc:AlternateContent xmlns:mc="http://schemas.openxmlformats.org/markup-compatibility/2006">
    <mc:Choice xmlns:p14="http://schemas.microsoft.com/office/powerpoint/2010/main" Requires="p14">
      <p:transition spd="slow" p14:dur="2000" advTm="32958"/>
    </mc:Choice>
    <mc:Fallback>
      <p:transition spd="slow" advTm="329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342AC18-6821-8FF8-2B94-3439BFB5D488}"/>
              </a:ext>
            </a:extLst>
          </p:cNvPr>
          <p:cNvSpPr txBox="1"/>
          <p:nvPr/>
        </p:nvSpPr>
        <p:spPr>
          <a:xfrm>
            <a:off x="0" y="0"/>
            <a:ext cx="12067953" cy="5509200"/>
          </a:xfrm>
          <a:prstGeom prst="rect">
            <a:avLst/>
          </a:prstGeom>
          <a:noFill/>
        </p:spPr>
        <p:txBody>
          <a:bodyPr wrap="square">
            <a:spAutoFit/>
          </a:bodyPr>
          <a:lstStyle/>
          <a:p>
            <a:r>
              <a:rPr lang="en-US" sz="3200"/>
              <a:t>Hello, my name is Anita Bano, and this presentation I will be presenting a care plan based on a fictional patient called Sarah Ahmed, a 32-year-old woman living in London who has moderate asthma. In this presentation, I will explain the anatomy and physiology of the respiratory system, how asthma affects normal body functioning, the risk factors involved, and how this condition impacts Sarah’s daily life. I will also present a personalized care plan for Sarah based on NHS and NICE guidelines, including medication, monitoring, lifestyle changes, and ethical considerations. Finally, I will summaries the key points and provide recommendations to support long-term asthma management.</a:t>
            </a:r>
          </a:p>
        </p:txBody>
      </p:sp>
      <p:pic>
        <p:nvPicPr>
          <p:cNvPr id="55" name="Audio 54">
            <a:hlinkClick r:id="" action="ppaction://media"/>
            <a:extLst>
              <a:ext uri="{FF2B5EF4-FFF2-40B4-BE49-F238E27FC236}">
                <a16:creationId xmlns:a16="http://schemas.microsoft.com/office/drawing/2014/main" id="{75A0261A-FE77-05CA-CA72-1B3ACA61A92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39828319"/>
      </p:ext>
    </p:extLst>
  </p:cSld>
  <p:clrMapOvr>
    <a:masterClrMapping/>
  </p:clrMapOvr>
  <mc:AlternateContent xmlns:mc="http://schemas.openxmlformats.org/markup-compatibility/2006">
    <mc:Choice xmlns:p14="http://schemas.microsoft.com/office/powerpoint/2010/main" Requires="p14">
      <p:transition spd="slow" p14:dur="2000" advTm="73796"/>
    </mc:Choice>
    <mc:Fallback>
      <p:transition spd="slow" advTm="737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E9A7D3-9136-7457-9101-1B51836C2565}"/>
              </a:ext>
            </a:extLst>
          </p:cNvPr>
          <p:cNvSpPr txBox="1"/>
          <p:nvPr/>
        </p:nvSpPr>
        <p:spPr>
          <a:xfrm>
            <a:off x="0" y="0"/>
            <a:ext cx="12191999" cy="5509200"/>
          </a:xfrm>
          <a:prstGeom prst="rect">
            <a:avLst/>
          </a:prstGeom>
          <a:noFill/>
        </p:spPr>
        <p:txBody>
          <a:bodyPr wrap="square">
            <a:spAutoFit/>
          </a:bodyPr>
          <a:lstStyle/>
          <a:p>
            <a:r>
              <a:rPr lang="en-US" sz="3200"/>
              <a:t>I chose</a:t>
            </a:r>
            <a:r>
              <a:rPr lang="en-GB" sz="3200" b="1"/>
              <a:t> </a:t>
            </a:r>
            <a:r>
              <a:rPr lang="en-GB" sz="3200"/>
              <a:t>Chronic Respiratory Disease →Asthma</a:t>
            </a:r>
            <a:r>
              <a:rPr lang="en-US" sz="3200"/>
              <a:t>  because it is one of the most common long-term respiratory conditions in the UK and affects people of all ages. It is also a condition that links clearly to physiology, making it suitable for this presentation. Asthma is a chronic inflammatory disease of the airways. It causes the air passages to become narrow, swollen, and filled with excess mucus, which makes breathing difficult. Symptoms include wheezing, chest tightness, coughing, and shortness of breath. In this presentation, I will first introduce my fictional patient, Sarah, and then explain the respiratory system in detail, including ten key anatomical structures..</a:t>
            </a:r>
          </a:p>
        </p:txBody>
      </p:sp>
      <p:pic>
        <p:nvPicPr>
          <p:cNvPr id="38" name="Audio 37">
            <a:hlinkClick r:id="" action="ppaction://media"/>
            <a:extLst>
              <a:ext uri="{FF2B5EF4-FFF2-40B4-BE49-F238E27FC236}">
                <a16:creationId xmlns:a16="http://schemas.microsoft.com/office/drawing/2014/main" id="{187B6DD3-608A-D53F-B814-94C3C37C145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4315982"/>
      </p:ext>
    </p:extLst>
  </p:cSld>
  <p:clrMapOvr>
    <a:masterClrMapping/>
  </p:clrMapOvr>
  <mc:AlternateContent xmlns:mc="http://schemas.openxmlformats.org/markup-compatibility/2006">
    <mc:Choice xmlns:p14="http://schemas.microsoft.com/office/powerpoint/2010/main" Requires="p14">
      <p:transition spd="slow" p14:dur="2000" advTm="65395"/>
    </mc:Choice>
    <mc:Fallback>
      <p:transition spd="slow" advTm="65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40B4F4-A83D-15C2-515A-A652B24304E8}"/>
              </a:ext>
            </a:extLst>
          </p:cNvPr>
          <p:cNvSpPr txBox="1"/>
          <p:nvPr/>
        </p:nvSpPr>
        <p:spPr>
          <a:xfrm>
            <a:off x="-1" y="-1"/>
            <a:ext cx="12192001" cy="6001643"/>
          </a:xfrm>
          <a:prstGeom prst="rect">
            <a:avLst/>
          </a:prstGeom>
          <a:noFill/>
        </p:spPr>
        <p:txBody>
          <a:bodyPr wrap="square">
            <a:spAutoFit/>
          </a:bodyPr>
          <a:lstStyle/>
          <a:p>
            <a:r>
              <a:rPr lang="en-US" sz="3200"/>
              <a:t>Sarah Ahmed works as a nursery assistant, which means she is often exposed to dust, cleaning sprays, and sudden temperature changes when going indoors and outdoors. Sarah has moderate asthma, which means she experiences symptoms more than twice a week. She often relies heavily on her blue reliever inhaler, especially at work. One of her biggest challenges is remembering to take her brown preventer inhaler, which is important for long-term control. Sarah lives on a busy main road with high levels of pollution, which is a major trigger for asthma. She also has a known allergy to dust mites, and this makes cleaning activities difficult. She does not smoke, but she is affected by environmental factors, cold weather, and stress. </a:t>
            </a:r>
          </a:p>
        </p:txBody>
      </p:sp>
      <p:pic>
        <p:nvPicPr>
          <p:cNvPr id="25" name="Audio 24">
            <a:hlinkClick r:id="" action="ppaction://media"/>
            <a:extLst>
              <a:ext uri="{FF2B5EF4-FFF2-40B4-BE49-F238E27FC236}">
                <a16:creationId xmlns:a16="http://schemas.microsoft.com/office/drawing/2014/main" id="{8F1A9E26-6401-57BF-06EE-539784BFF34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9814099" y="4982443"/>
            <a:ext cx="2057400" cy="2057400"/>
          </a:xfrm>
          <a:prstGeom prst="ellipse">
            <a:avLst/>
          </a:prstGeom>
        </p:spPr>
      </p:pic>
    </p:spTree>
    <p:extLst>
      <p:ext uri="{BB962C8B-B14F-4D97-AF65-F5344CB8AC3E}">
        <p14:creationId xmlns:p14="http://schemas.microsoft.com/office/powerpoint/2010/main" val="2014476997"/>
      </p:ext>
    </p:extLst>
  </p:cSld>
  <p:clrMapOvr>
    <a:masterClrMapping/>
  </p:clrMapOvr>
  <mc:AlternateContent xmlns:mc="http://schemas.openxmlformats.org/markup-compatibility/2006">
    <mc:Choice xmlns:p14="http://schemas.microsoft.com/office/powerpoint/2010/main" Requires="p14">
      <p:transition spd="slow" p14:dur="2000" advTm="69186"/>
    </mc:Choice>
    <mc:Fallback>
      <p:transition spd="slow" advTm="691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01223CC-F6DB-3034-AC3C-B12B53D2393D}"/>
              </a:ext>
            </a:extLst>
          </p:cNvPr>
          <p:cNvSpPr txBox="1"/>
          <p:nvPr/>
        </p:nvSpPr>
        <p:spPr>
          <a:xfrm>
            <a:off x="101600" y="139700"/>
            <a:ext cx="12001500" cy="6124754"/>
          </a:xfrm>
          <a:prstGeom prst="rect">
            <a:avLst/>
          </a:prstGeom>
          <a:noFill/>
        </p:spPr>
        <p:txBody>
          <a:bodyPr wrap="square">
            <a:spAutoFit/>
          </a:bodyPr>
          <a:lstStyle/>
          <a:p>
            <a:r>
              <a:rPr lang="en-US" sz="2800"/>
              <a:t>To understand asthma, it is important to understand the normal respiratory system. The respiratory system allows us to breathe in oxygen and breathe out carbon dioxide. In this presentation, I will focus on ten key structures:	1.	Nose – warms and filters the air.	2.	Nasal cavity – traps dust and allergens.	3.	Pharynx – a passage that connects the nose to the airway.	4.	Larynx – also known as the voice box, protects the airway.	5.	Trachea – the main airway leading down to the lungs.	6.	Bronchi – the two main tubes going into each lung.	7.	Bronchioles – smaller branches of the bronchi.	8.	Alveoli – tiny air sacs where gas exchange occurs.	9.	Diaphragm – the main breathing muscle.	10.	Intercostal muscles – help the chest expand and relax during breathing. These ten structures work together to ensure oxygen moves into the body and carbon dioxide moves out. When asthma affects these structures, breathing becomes difficult.”</a:t>
            </a:r>
          </a:p>
        </p:txBody>
      </p:sp>
      <p:pic>
        <p:nvPicPr>
          <p:cNvPr id="29" name="Audio 28">
            <a:hlinkClick r:id="" action="ppaction://media"/>
            <a:extLst>
              <a:ext uri="{FF2B5EF4-FFF2-40B4-BE49-F238E27FC236}">
                <a16:creationId xmlns:a16="http://schemas.microsoft.com/office/drawing/2014/main" id="{63413EC3-3770-B553-E06C-B04B70AD361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44953" y="5047117"/>
            <a:ext cx="2057400" cy="2057400"/>
          </a:xfrm>
          <a:prstGeom prst="ellipse">
            <a:avLst/>
          </a:prstGeom>
        </p:spPr>
      </p:pic>
    </p:spTree>
    <p:extLst>
      <p:ext uri="{BB962C8B-B14F-4D97-AF65-F5344CB8AC3E}">
        <p14:creationId xmlns:p14="http://schemas.microsoft.com/office/powerpoint/2010/main" val="3495013079"/>
      </p:ext>
    </p:extLst>
  </p:cSld>
  <p:clrMapOvr>
    <a:masterClrMapping/>
  </p:clrMapOvr>
  <mc:AlternateContent xmlns:mc="http://schemas.openxmlformats.org/markup-compatibility/2006">
    <mc:Choice xmlns:p14="http://schemas.microsoft.com/office/powerpoint/2010/main" Requires="p14">
      <p:transition spd="slow" p14:dur="2000" advTm="114435"/>
    </mc:Choice>
    <mc:Fallback>
      <p:transition spd="slow" advTm="1144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390EC75-F91B-652D-77D1-F8ED5C42CB98}"/>
              </a:ext>
            </a:extLst>
          </p:cNvPr>
          <p:cNvSpPr txBox="1"/>
          <p:nvPr/>
        </p:nvSpPr>
        <p:spPr>
          <a:xfrm>
            <a:off x="127000" y="114300"/>
            <a:ext cx="12065000" cy="6001643"/>
          </a:xfrm>
          <a:prstGeom prst="rect">
            <a:avLst/>
          </a:prstGeom>
          <a:noFill/>
        </p:spPr>
        <p:txBody>
          <a:bodyPr wrap="square">
            <a:spAutoFit/>
          </a:bodyPr>
          <a:lstStyle/>
          <a:p>
            <a:r>
              <a:rPr lang="en-US" sz="3200"/>
              <a:t>Breathing, or ventilation, happens when air moves in and out of the lungs. When we inhale, the diaphragm contracts and moves downwards, while the intercostal muscles lift the ribs up and out, creating space for air to enter. When we exhale, these muscles relax, and air is pushed out naturally. Inside the lungs, oxygen travels into the alveoli, the small air sacs surrounded by capillaries. Here, gas exchange takes place oxygen moves into the bloodstream, and carbon dioxide moves out to be exhaled. This entire process depends on clear, open airways. In asthma, the airways become inflamed, narrow, and filled with mucus, which reduces airflow and makes gas exchange less efficient. This is why asthma causes shortness of breath, tightness in the chest, and wheezing.</a:t>
            </a:r>
          </a:p>
        </p:txBody>
      </p:sp>
      <p:pic>
        <p:nvPicPr>
          <p:cNvPr id="21" name="Audio 20">
            <a:hlinkClick r:id="" action="ppaction://media"/>
            <a:extLst>
              <a:ext uri="{FF2B5EF4-FFF2-40B4-BE49-F238E27FC236}">
                <a16:creationId xmlns:a16="http://schemas.microsoft.com/office/drawing/2014/main" id="{FB380374-B03F-4A38-D82A-6A5C27A350F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49445989"/>
      </p:ext>
    </p:extLst>
  </p:cSld>
  <p:clrMapOvr>
    <a:masterClrMapping/>
  </p:clrMapOvr>
  <mc:AlternateContent xmlns:mc="http://schemas.openxmlformats.org/markup-compatibility/2006">
    <mc:Choice xmlns:p14="http://schemas.microsoft.com/office/powerpoint/2010/main" Requires="p14">
      <p:transition spd="slow" p14:dur="2000" advTm="88929"/>
    </mc:Choice>
    <mc:Fallback>
      <p:transition spd="slow" advTm="889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728C5FF-F019-6B68-2865-FD63ABEE8120}"/>
              </a:ext>
            </a:extLst>
          </p:cNvPr>
          <p:cNvSpPr txBox="1"/>
          <p:nvPr/>
        </p:nvSpPr>
        <p:spPr>
          <a:xfrm>
            <a:off x="114300" y="1"/>
            <a:ext cx="11988800" cy="6986528"/>
          </a:xfrm>
          <a:prstGeom prst="rect">
            <a:avLst/>
          </a:prstGeom>
          <a:noFill/>
        </p:spPr>
        <p:txBody>
          <a:bodyPr wrap="square">
            <a:spAutoFit/>
          </a:bodyPr>
          <a:lstStyle/>
          <a:p>
            <a:r>
              <a:rPr lang="en-US" sz="2800"/>
              <a:t>Now I will explain how asthma affects the respiratory system and changes normal breathing. Asthma is a chronic inflammatory condition, which means the airways are always sensitive and can react strongly to triggers. There are four main changes that happen in the airways during an asthma attack:1. Inflammation The airway lining becomes swollen and irritated. This reduces the space for air to move in and out.2. Narrowing of the bronchi and bronchioles The smooth muscles around the airways tighten, which is called bronchoconstriction. This makes the tubes much smaller.3. Excess mucus production The glands inside the airway produce thick mucus, which blocks the air passages and makes breathing harder.4. Reduced airflow Because the airways are narrower and filled with mucus, air cannot move freely. This means gas exchange in the alveoli becomes less effective, causing shortness of breath and wheezing. For Sarah, these physical changes happen mostly when she is exposed to dust, cold air, cleaning products or pollution. Understanding these changes helps shape her care plan and medication needs.</a:t>
            </a:r>
          </a:p>
        </p:txBody>
      </p:sp>
      <p:pic>
        <p:nvPicPr>
          <p:cNvPr id="9" name="Audio 8">
            <a:hlinkClick r:id="" action="ppaction://media"/>
            <a:extLst>
              <a:ext uri="{FF2B5EF4-FFF2-40B4-BE49-F238E27FC236}">
                <a16:creationId xmlns:a16="http://schemas.microsoft.com/office/drawing/2014/main" id="{4B5F6FEF-46DB-748A-5308-5C485EAFA2D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578980" y="5043275"/>
            <a:ext cx="2057400" cy="2057400"/>
          </a:xfrm>
          <a:prstGeom prst="ellipse">
            <a:avLst/>
          </a:prstGeom>
        </p:spPr>
      </p:pic>
    </p:spTree>
    <p:extLst>
      <p:ext uri="{BB962C8B-B14F-4D97-AF65-F5344CB8AC3E}">
        <p14:creationId xmlns:p14="http://schemas.microsoft.com/office/powerpoint/2010/main" val="1872472509"/>
      </p:ext>
    </p:extLst>
  </p:cSld>
  <p:clrMapOvr>
    <a:masterClrMapping/>
  </p:clrMapOvr>
  <mc:AlternateContent xmlns:mc="http://schemas.openxmlformats.org/markup-compatibility/2006">
    <mc:Choice xmlns:p14="http://schemas.microsoft.com/office/powerpoint/2010/main" Requires="p14">
      <p:transition spd="slow" p14:dur="2000" advTm="120300"/>
    </mc:Choice>
    <mc:Fallback>
      <p:transition spd="slow" advTm="120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34BFE95-7F1F-B2A6-236F-3D397CD675B6}"/>
              </a:ext>
            </a:extLst>
          </p:cNvPr>
          <p:cNvSpPr txBox="1"/>
          <p:nvPr/>
        </p:nvSpPr>
        <p:spPr>
          <a:xfrm>
            <a:off x="0" y="114301"/>
            <a:ext cx="12065000" cy="5693866"/>
          </a:xfrm>
          <a:prstGeom prst="rect">
            <a:avLst/>
          </a:prstGeom>
          <a:noFill/>
        </p:spPr>
        <p:txBody>
          <a:bodyPr wrap="square">
            <a:spAutoFit/>
          </a:bodyPr>
          <a:lstStyle/>
          <a:p>
            <a:r>
              <a:rPr lang="en-US" sz="2800"/>
              <a:t>Asthma symptoms vary from person to person, but the most common ones include wheezing, shortness of breath, tightness in the chest, and coughing, especially at night or early in the morning. Sarah experiences breathlessness during cleaning at work, when exposed to cold air, and sometimes during exercise. She also wakes up at night with coughing when her asthma is poorly controlled. To diagnose asthma, healthcare professionals use several tools: Spirometry measures how much air a person can breathe out and how quickly. People with asthma often have reduced airflow. Peak Flow readings help record daily changes in the airways. A drop in peak flow can show an asthma flare-up. The </a:t>
            </a:r>
            <a:r>
              <a:rPr lang="en-US" sz="2800" err="1"/>
              <a:t>Feno</a:t>
            </a:r>
            <a:r>
              <a:rPr lang="en-US" sz="2800"/>
              <a:t> test measures inflammation in the lungs. Finally, the GP considers medical history, family background, allergies, and triggers. For Sarah, her dust mite allergy and pollution exposure are important risk factors.</a:t>
            </a:r>
          </a:p>
        </p:txBody>
      </p:sp>
      <p:pic>
        <p:nvPicPr>
          <p:cNvPr id="9" name="Audio 8">
            <a:hlinkClick r:id="" action="ppaction://media"/>
            <a:extLst>
              <a:ext uri="{FF2B5EF4-FFF2-40B4-BE49-F238E27FC236}">
                <a16:creationId xmlns:a16="http://schemas.microsoft.com/office/drawing/2014/main" id="{F699ABB5-8B24-BCCA-01EE-81F871B7A62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37177873"/>
      </p:ext>
    </p:extLst>
  </p:cSld>
  <p:clrMapOvr>
    <a:masterClrMapping/>
  </p:clrMapOvr>
  <mc:AlternateContent xmlns:mc="http://schemas.openxmlformats.org/markup-compatibility/2006">
    <mc:Choice xmlns:p14="http://schemas.microsoft.com/office/powerpoint/2010/main" Requires="p14">
      <p:transition spd="slow" p14:dur="2000" advTm="93931"/>
    </mc:Choice>
    <mc:Fallback>
      <p:transition spd="slow" advTm="93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C79522D-437D-4FE0-D6DA-612B7A1E8347}"/>
              </a:ext>
            </a:extLst>
          </p:cNvPr>
          <p:cNvSpPr txBox="1"/>
          <p:nvPr/>
        </p:nvSpPr>
        <p:spPr>
          <a:xfrm>
            <a:off x="0" y="0"/>
            <a:ext cx="12110484" cy="4524315"/>
          </a:xfrm>
          <a:prstGeom prst="rect">
            <a:avLst/>
          </a:prstGeom>
          <a:noFill/>
        </p:spPr>
        <p:txBody>
          <a:bodyPr wrap="square">
            <a:spAutoFit/>
          </a:bodyPr>
          <a:lstStyle/>
          <a:p>
            <a:r>
              <a:rPr lang="en-US" sz="3200"/>
              <a:t>Pollution is another big factor. Sarah lives on a busy main road, and high traffic levels increase her risk of flare-ups, especially on days when air quality is poor. Sarah notices this during winter mornings. Stress can also increase symptoms, as anxiety affects breathing patterns. The final and very important factor is adherence. Sarah often forgets her brown preventer inhaler, which means her airway inflammation is not well controlled. This increases her need for the blue reliever inhaler. In her care plan, improving medication routine is a top priority.</a:t>
            </a:r>
          </a:p>
        </p:txBody>
      </p:sp>
      <p:pic>
        <p:nvPicPr>
          <p:cNvPr id="9" name="Audio 8">
            <a:hlinkClick r:id="" action="ppaction://media"/>
            <a:extLst>
              <a:ext uri="{FF2B5EF4-FFF2-40B4-BE49-F238E27FC236}">
                <a16:creationId xmlns:a16="http://schemas.microsoft.com/office/drawing/2014/main" id="{83E270E3-A7A8-108D-D048-FE87C559355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14008292"/>
      </p:ext>
    </p:extLst>
  </p:cSld>
  <p:clrMapOvr>
    <a:masterClrMapping/>
  </p:clrMapOvr>
  <mc:AlternateContent xmlns:mc="http://schemas.openxmlformats.org/markup-compatibility/2006">
    <mc:Choice xmlns:p14="http://schemas.microsoft.com/office/powerpoint/2010/main" Requires="p14">
      <p:transition spd="slow" p14:dur="2000" advTm="56211"/>
    </mc:Choice>
    <mc:Fallback>
      <p:transition spd="slow" advTm="562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354135D-04CD-682D-4A0A-DAECD6C544AC}"/>
              </a:ext>
            </a:extLst>
          </p:cNvPr>
          <p:cNvSpPr txBox="1"/>
          <p:nvPr/>
        </p:nvSpPr>
        <p:spPr>
          <a:xfrm>
            <a:off x="93921" y="312902"/>
            <a:ext cx="12004158" cy="6555641"/>
          </a:xfrm>
          <a:prstGeom prst="rect">
            <a:avLst/>
          </a:prstGeom>
          <a:noFill/>
        </p:spPr>
        <p:txBody>
          <a:bodyPr wrap="square">
            <a:spAutoFit/>
          </a:bodyPr>
          <a:lstStyle/>
          <a:p>
            <a:r>
              <a:rPr lang="en-US" sz="2800"/>
              <a:t>The care plan for Sarah is based on NHS and NICE guidelines for asthma management. The aim is to reduce symptoms, prevent asthma attacks1. Medication Routine Sarah needs a consistent routine for using her brown preventer inhaler every morning and evening. To help her remember, she could set reminders on her phone or keep the inhaler near something she uses daily.2. Inhaler Technique Incorrect inhaler technique is a major reason many people do not get full benefit from their medication. As part of the care plan, Sarah should have her inhaler technique checked by her GP or asthma nurse regularly, and she should be encouraged to use a spacer which helps deliver more medicine into the lungs. 3. Avoiding Triggers Part of the care plan includes minimizing exposure to dust, using hypoallergenic bedding, and ensuring ventilation when cleaning. Sarah should also avoid walking on busy roads during peak traffic times.4. Personalized Asthma Action Plan (PAAP)NICE recommends that every asthma patient has their own written action plan</a:t>
            </a:r>
            <a:r>
              <a:rPr lang="en-US" sz="2400"/>
              <a:t>.</a:t>
            </a:r>
          </a:p>
        </p:txBody>
      </p:sp>
      <p:pic>
        <p:nvPicPr>
          <p:cNvPr id="15" name="Audio 14">
            <a:hlinkClick r:id="" action="ppaction://media"/>
            <a:extLst>
              <a:ext uri="{FF2B5EF4-FFF2-40B4-BE49-F238E27FC236}">
                <a16:creationId xmlns:a16="http://schemas.microsoft.com/office/drawing/2014/main" id="{DF1CB502-14EE-F75B-4C06-C99781EDD4A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68685194"/>
      </p:ext>
    </p:extLst>
  </p:cSld>
  <p:clrMapOvr>
    <a:masterClrMapping/>
  </p:clrMapOvr>
  <mc:AlternateContent xmlns:mc="http://schemas.openxmlformats.org/markup-compatibility/2006">
    <mc:Choice xmlns:p14="http://schemas.microsoft.com/office/powerpoint/2010/main" Requires="p14">
      <p:transition spd="slow" p14:dur="2000" advTm="104021"/>
    </mc:Choice>
    <mc:Fallback>
      <p:transition spd="slow" advTm="1040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1EAB58-F0BC-346C-508D-16E0C5C261D2}"/>
              </a:ext>
            </a:extLst>
          </p:cNvPr>
          <p:cNvSpPr txBox="1"/>
          <p:nvPr/>
        </p:nvSpPr>
        <p:spPr>
          <a:xfrm>
            <a:off x="95693" y="116958"/>
            <a:ext cx="11993526" cy="3108543"/>
          </a:xfrm>
          <a:prstGeom prst="rect">
            <a:avLst/>
          </a:prstGeom>
          <a:noFill/>
        </p:spPr>
        <p:txBody>
          <a:bodyPr wrap="square">
            <a:spAutoFit/>
          </a:bodyPr>
          <a:lstStyle/>
          <a:p>
            <a:r>
              <a:rPr lang="en-US" sz="2800"/>
              <a:t>Annual asthma review Sarah should attend her annual review at her GP surgery to check symptoms, medication strength, peak flow readings, and inhaler technique. Escalation of care If Sarah needs her blue inhaler more than three times per week, or if she experiences night-time symptoms, she must contact her GP, as this may mean her asthma is not well controlled. If she has severe symptoms, such as difficulty speaking or very low peak flow, she must seek emergency treatment.</a:t>
            </a:r>
          </a:p>
        </p:txBody>
      </p:sp>
      <p:pic>
        <p:nvPicPr>
          <p:cNvPr id="14" name="Audio 13">
            <a:hlinkClick r:id="" action="ppaction://media"/>
            <a:extLst>
              <a:ext uri="{FF2B5EF4-FFF2-40B4-BE49-F238E27FC236}">
                <a16:creationId xmlns:a16="http://schemas.microsoft.com/office/drawing/2014/main" id="{E0E5AAB8-BC9F-EF7D-7C80-8E03DC0B578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54133420"/>
      </p:ext>
    </p:extLst>
  </p:cSld>
  <p:clrMapOvr>
    <a:masterClrMapping/>
  </p:clrMapOvr>
  <mc:AlternateContent xmlns:mc="http://schemas.openxmlformats.org/markup-compatibility/2006">
    <mc:Choice xmlns:p14="http://schemas.microsoft.com/office/powerpoint/2010/main" Requires="p14">
      <p:transition spd="slow" p14:dur="2000" advTm="47289"/>
    </mc:Choice>
    <mc:Fallback>
      <p:transition spd="slow" advTm="472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6714B45-5648-A628-FC0C-0D9D2F24B9A1}"/>
              </a:ext>
            </a:extLst>
          </p:cNvPr>
          <p:cNvSpPr txBox="1"/>
          <p:nvPr/>
        </p:nvSpPr>
        <p:spPr>
          <a:xfrm>
            <a:off x="209107" y="0"/>
            <a:ext cx="11982893" cy="4832092"/>
          </a:xfrm>
          <a:prstGeom prst="rect">
            <a:avLst/>
          </a:prstGeom>
          <a:noFill/>
        </p:spPr>
        <p:txBody>
          <a:bodyPr wrap="square" lIns="91440" tIns="45720" rIns="91440" bIns="45720" anchor="t">
            <a:spAutoFit/>
          </a:bodyPr>
          <a:lstStyle/>
          <a:p>
            <a:r>
              <a:rPr lang="en-US" sz="2800"/>
              <a:t> Autonomy means Sarah has the right to make decisions about her own care. This includes choosing when to use her inhaler, understanding treatment options, and being involved in her care plan. Informed consent must be gained before any assessment or treatment. For example, Sarah must understand why she needs peak flow monitoring or why a preventer inhaler is necessary. Confidentiality is protected under the Data Protection Act 2018. Sarah’s medical details, such as her asthma action plan or test results, must only be shared on a need-to-know basis and kept secure Duty of care means healthcare professionals must act in Sarah’s best interests. This includes checking that she understands her treatment, ensuring she is using her inhalers correctly, and providing up-to-date information. </a:t>
            </a:r>
          </a:p>
        </p:txBody>
      </p:sp>
      <p:pic>
        <p:nvPicPr>
          <p:cNvPr id="14" name="Audio 13">
            <a:hlinkClick r:id="" action="ppaction://media"/>
            <a:extLst>
              <a:ext uri="{FF2B5EF4-FFF2-40B4-BE49-F238E27FC236}">
                <a16:creationId xmlns:a16="http://schemas.microsoft.com/office/drawing/2014/main" id="{E4B5E4A1-8D26-87C3-3C29-E27588317B0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98394621"/>
      </p:ext>
    </p:extLst>
  </p:cSld>
  <p:clrMapOvr>
    <a:masterClrMapping/>
  </p:clrMapOvr>
  <mc:AlternateContent xmlns:mc="http://schemas.openxmlformats.org/markup-compatibility/2006">
    <mc:Choice xmlns:p14="http://schemas.microsoft.com/office/powerpoint/2010/main" Requires="p14">
      <p:transition spd="slow" p14:dur="2000" advTm="73902"/>
    </mc:Choice>
    <mc:Fallback>
      <p:transition spd="slow" advTm="73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F587AD-68D8-D00E-3CF0-D416C1E896A0}"/>
              </a:ext>
            </a:extLst>
          </p:cNvPr>
          <p:cNvSpPr txBox="1"/>
          <p:nvPr/>
        </p:nvSpPr>
        <p:spPr>
          <a:xfrm>
            <a:off x="74428" y="0"/>
            <a:ext cx="12025423" cy="2246769"/>
          </a:xfrm>
          <a:prstGeom prst="rect">
            <a:avLst/>
          </a:prstGeom>
          <a:noFill/>
        </p:spPr>
        <p:txBody>
          <a:bodyPr wrap="square">
            <a:spAutoFit/>
          </a:bodyPr>
          <a:lstStyle/>
          <a:p>
            <a:r>
              <a:rPr lang="en-US" sz="2800"/>
              <a:t>There is also an emotional impact. Sarah sometimes feels anxious when she experiences breathlessness, especially when she is alone. This anxiety can make symptoms worse by causing rapid </a:t>
            </a:r>
            <a:r>
              <a:rPr lang="en-US" sz="2800" err="1"/>
              <a:t>breathing.Understanding</a:t>
            </a:r>
            <a:r>
              <a:rPr lang="en-US" sz="2800"/>
              <a:t> the wider impact on her lifestyle is essential when creating a </a:t>
            </a:r>
            <a:r>
              <a:rPr lang="en-US" sz="2800" err="1"/>
              <a:t>personalised</a:t>
            </a:r>
            <a:r>
              <a:rPr lang="en-US" sz="2800"/>
              <a:t> care plan that supports her wellbeing.</a:t>
            </a:r>
          </a:p>
        </p:txBody>
      </p:sp>
      <p:pic>
        <p:nvPicPr>
          <p:cNvPr id="20" name="Audio 19">
            <a:hlinkClick r:id="" action="ppaction://media"/>
            <a:extLst>
              <a:ext uri="{FF2B5EF4-FFF2-40B4-BE49-F238E27FC236}">
                <a16:creationId xmlns:a16="http://schemas.microsoft.com/office/drawing/2014/main" id="{3138028C-0930-BFDC-1BF5-0486686E4ED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85790125"/>
      </p:ext>
    </p:extLst>
  </p:cSld>
  <p:clrMapOvr>
    <a:masterClrMapping/>
  </p:clrMapOvr>
  <mc:AlternateContent xmlns:mc="http://schemas.openxmlformats.org/markup-compatibility/2006">
    <mc:Choice xmlns:p14="http://schemas.microsoft.com/office/powerpoint/2010/main" Requires="p14">
      <p:transition spd="slow" p14:dur="2000" advTm="30878"/>
    </mc:Choice>
    <mc:Fallback>
      <p:transition spd="slow" advTm="30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9547B48-8243-38F1-8046-06A86F112247}"/>
              </a:ext>
            </a:extLst>
          </p:cNvPr>
          <p:cNvSpPr txBox="1"/>
          <p:nvPr/>
        </p:nvSpPr>
        <p:spPr>
          <a:xfrm>
            <a:off x="0" y="1"/>
            <a:ext cx="11748977" cy="6555641"/>
          </a:xfrm>
          <a:prstGeom prst="rect">
            <a:avLst/>
          </a:prstGeom>
          <a:noFill/>
        </p:spPr>
        <p:txBody>
          <a:bodyPr wrap="square" lIns="91440" tIns="45720" rIns="91440" bIns="45720" anchor="t">
            <a:spAutoFit/>
          </a:bodyPr>
          <a:lstStyle/>
          <a:p>
            <a:r>
              <a:rPr lang="en-GB" sz="2000" b="1"/>
              <a:t>Reference List</a:t>
            </a:r>
            <a:endParaRPr lang="en-US" sz="2000"/>
          </a:p>
          <a:p>
            <a:pPr>
              <a:buNone/>
            </a:pPr>
            <a:br>
              <a:rPr lang="en-GB" sz="2000"/>
            </a:br>
            <a:r>
              <a:rPr lang="en-GB" sz="2000"/>
              <a:t>Asthma + Lung UK (2022) Asthma Factsheet. Available at: https://www.asthmaandlung.org.uk</a:t>
            </a:r>
            <a:endParaRPr lang="en-US" sz="2000"/>
          </a:p>
          <a:p>
            <a:pPr>
              <a:buNone/>
            </a:pPr>
            <a:endParaRPr lang="en-GB" sz="2000"/>
          </a:p>
          <a:p>
            <a:pPr>
              <a:buNone/>
            </a:pPr>
            <a:r>
              <a:rPr lang="en-GB" sz="2000"/>
              <a:t>Beauchamp, T. and Childress, J. (2019) Principles of Biomedical Ethics. Oxford: Oxford University Press.</a:t>
            </a:r>
          </a:p>
          <a:p>
            <a:pPr>
              <a:buNone/>
            </a:pPr>
            <a:endParaRPr lang="en-GB" sz="2000"/>
          </a:p>
          <a:p>
            <a:pPr>
              <a:buNone/>
            </a:pPr>
            <a:r>
              <a:rPr lang="en-GB" sz="2000"/>
              <a:t>British Thoracic Society (2023) Asthma Guideline. BTS.</a:t>
            </a:r>
          </a:p>
          <a:p>
            <a:pPr>
              <a:buNone/>
            </a:pPr>
            <a:endParaRPr lang="en-GB" sz="2000"/>
          </a:p>
          <a:p>
            <a:pPr>
              <a:buNone/>
            </a:pPr>
            <a:r>
              <a:rPr lang="en-GB" sz="2000"/>
              <a:t>Data Protection Act (2018). UK Government.</a:t>
            </a:r>
          </a:p>
          <a:p>
            <a:pPr>
              <a:buNone/>
            </a:pPr>
            <a:endParaRPr lang="en-GB" sz="2000"/>
          </a:p>
          <a:p>
            <a:pPr>
              <a:buNone/>
            </a:pPr>
            <a:r>
              <a:rPr lang="en-GB" sz="2000"/>
              <a:t>Equality Act (2010). UK Government.</a:t>
            </a:r>
            <a:br>
              <a:rPr lang="en-GB" sz="2000"/>
            </a:br>
            <a:endParaRPr lang="en-GB" sz="2000"/>
          </a:p>
          <a:p>
            <a:pPr>
              <a:buNone/>
            </a:pPr>
            <a:r>
              <a:rPr lang="en-GB" sz="2000"/>
              <a:t>NHS (2023) Asthma Overview. Available from: https://www.nhs.uk</a:t>
            </a:r>
            <a:br>
              <a:rPr lang="en-GB" sz="2000"/>
            </a:br>
            <a:endParaRPr lang="en-GB" sz="2000"/>
          </a:p>
          <a:p>
            <a:pPr>
              <a:buNone/>
            </a:pPr>
            <a:r>
              <a:rPr lang="en-GB" sz="2000"/>
              <a:t>NICE (2020) Asthma: Diagnosis, Monitoring and Chronic Asthma Management (NG80). London: NICE.</a:t>
            </a:r>
          </a:p>
          <a:p>
            <a:pPr>
              <a:buNone/>
            </a:pPr>
            <a:endParaRPr lang="en-GB" sz="2000"/>
          </a:p>
          <a:p>
            <a:pPr>
              <a:buNone/>
            </a:pPr>
            <a:r>
              <a:rPr lang="en-GB" sz="2000"/>
              <a:t>NICE (2021) Inhaled Corticosteroids for Asthma. NICE.</a:t>
            </a:r>
          </a:p>
          <a:p>
            <a:pPr>
              <a:buNone/>
            </a:pPr>
            <a:endParaRPr lang="en-GB" sz="2000"/>
          </a:p>
          <a:p>
            <a:pPr>
              <a:buNone/>
            </a:pPr>
            <a:r>
              <a:rPr lang="en-GB" sz="2000"/>
              <a:t>Public Health England (2022) Air Pollution and Health. PHE.</a:t>
            </a:r>
            <a:br>
              <a:rPr lang="en-GB" sz="2000"/>
            </a:br>
            <a:endParaRPr lang="en-GB" sz="2000"/>
          </a:p>
          <a:p>
            <a:pPr>
              <a:buNone/>
            </a:pPr>
            <a:r>
              <a:rPr lang="en-GB" sz="2000"/>
              <a:t>World Health Organization (2023) Asthma Fact Sheet. Geneva: WHO</a:t>
            </a:r>
          </a:p>
        </p:txBody>
      </p:sp>
    </p:spTree>
    <p:extLst>
      <p:ext uri="{BB962C8B-B14F-4D97-AF65-F5344CB8AC3E}">
        <p14:creationId xmlns:p14="http://schemas.microsoft.com/office/powerpoint/2010/main" val="625220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C3DBBDDD03D9419471381A29C7D881" ma:contentTypeVersion="6" ma:contentTypeDescription="Create a new document." ma:contentTypeScope="" ma:versionID="580061a0c769880fe4a942f5ba4b135b">
  <xsd:schema xmlns:xsd="http://www.w3.org/2001/XMLSchema" xmlns:xs="http://www.w3.org/2001/XMLSchema" xmlns:p="http://schemas.microsoft.com/office/2006/metadata/properties" xmlns:ns3="170d7878-6d73-463a-a069-a6c57769e00c" targetNamespace="http://schemas.microsoft.com/office/2006/metadata/properties" ma:root="true" ma:fieldsID="2c0c8b30fac29522e7db696a7453bec4" ns3:_="">
    <xsd:import namespace="170d7878-6d73-463a-a069-a6c57769e00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0d7878-6d73-463a-a069-a6c57769e00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170d7878-6d73-463a-a069-a6c57769e00c"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E38B161-EDCE-4988-A580-9A4411DF4872}">
  <ds:schemaRefs>
    <ds:schemaRef ds:uri="170d7878-6d73-463a-a069-a6c57769e00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BA62B67B-7FF0-4C71-8021-DB7D96F1E623}">
  <ds:schemaRefs>
    <ds:schemaRef ds:uri="170d7878-6d73-463a-a069-a6c57769e00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60E1BF91-5FFD-4175-973A-8A75B9E1171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Student name:    Anita Bano   Student ID:            2406936  Module: Introduction to Physiology Module code:     BMHP5023 Assignment Title: Component 2: Presentation (PowerPoint with Voice-Over)  Submission deadline: 17th November 2025  Topic: Chronic Respiratory Disease → Asthma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Anita Bano   Student ID:            2406936  Module: Introduction to Physiology Module code:     BMHP5023 Assignment Title: Component 2: Presentation (PowerPoint with Voice-Over)  Submission deadline: 17th November 2025  Topic: Chronic Respiratory Disease → Asthma  </dc:title>
  <dc:creator>Anita Bano (2406936)</dc:creator>
  <cp:revision>1</cp:revision>
  <dcterms:created xsi:type="dcterms:W3CDTF">2025-11-16T14:38:43Z</dcterms:created>
  <dcterms:modified xsi:type="dcterms:W3CDTF">2025-11-17T00:08:45Z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0x01010097C3DBBDDD03D9419471381A29C7D881</vt:lpwstr>
  </property>
</Properties>
</file>