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3" d="100"/>
          <a:sy n="83" d="100"/>
        </p:scale>
        <p:origin x="-450"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A7770D2F-1FAD-4C22-9A99-352A418DBF7A}"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770D2F-1FAD-4C22-9A99-352A418DBF7A}"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770D2F-1FAD-4C22-9A99-352A418DBF7A}"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770D2F-1FAD-4C22-9A99-352A418DBF7A}"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7770D2F-1FAD-4C22-9A99-352A418DBF7A}"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770D2F-1FAD-4C22-9A99-352A418DBF7A}"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770D2F-1FAD-4C22-9A99-352A418DBF7A}"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770D2F-1FAD-4C22-9A99-352A418DBF7A}"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A7770D2F-1FAD-4C22-9A99-352A418DBF7A}" type="slidenum">
              <a:rPr lang="en-GB" smtClean="0"/>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770D2F-1FAD-4C22-9A99-352A418DBF7A}"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CD608F-D2C9-4595-8048-0D08E0EBE60E}" type="datetimeFigureOut">
              <a:rPr lang="en-US" smtClean="0"/>
              <a:t>11/24/2010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770D2F-1FAD-4C22-9A99-352A418DBF7A}"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CCD608F-D2C9-4595-8048-0D08E0EBE60E}" type="datetimeFigureOut">
              <a:rPr lang="en-US" smtClean="0"/>
              <a:t>11/24/2010</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7770D2F-1FAD-4C22-9A99-352A418DBF7A}" type="slidenum">
              <a:rPr lang="en-GB" smtClean="0"/>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714744" y="142852"/>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3857620" y="142853"/>
            <a:ext cx="1143008" cy="923330"/>
          </a:xfrm>
          <a:prstGeom prst="rect">
            <a:avLst/>
          </a:prstGeom>
          <a:noFill/>
        </p:spPr>
        <p:txBody>
          <a:bodyPr wrap="square" rtlCol="0">
            <a:spAutoFit/>
          </a:bodyPr>
          <a:lstStyle/>
          <a:p>
            <a:pPr algn="ctr"/>
            <a:r>
              <a:rPr lang="en-GB" u="sng" dirty="0" smtClean="0"/>
              <a:t>President</a:t>
            </a:r>
          </a:p>
          <a:p>
            <a:pPr algn="ctr"/>
            <a:r>
              <a:rPr lang="en-GB" dirty="0" err="1" smtClean="0"/>
              <a:t>Tash</a:t>
            </a:r>
            <a:endParaRPr lang="en-GB" dirty="0" smtClean="0"/>
          </a:p>
          <a:p>
            <a:pPr algn="ctr"/>
            <a:endParaRPr lang="en-GB" u="sng" dirty="0"/>
          </a:p>
        </p:txBody>
      </p:sp>
      <p:sp>
        <p:nvSpPr>
          <p:cNvPr id="6" name="Rounded Rectangle 5"/>
          <p:cNvSpPr/>
          <p:nvPr/>
        </p:nvSpPr>
        <p:spPr>
          <a:xfrm>
            <a:off x="3714744" y="1142984"/>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u="sng" dirty="0" smtClean="0"/>
              <a:t>Vice President</a:t>
            </a:r>
          </a:p>
          <a:p>
            <a:pPr algn="ctr"/>
            <a:r>
              <a:rPr lang="en-GB" sz="1400" dirty="0" smtClean="0"/>
              <a:t>Josh. G</a:t>
            </a:r>
            <a:endParaRPr lang="en-GB" sz="1400" dirty="0"/>
          </a:p>
        </p:txBody>
      </p:sp>
      <p:sp>
        <p:nvSpPr>
          <p:cNvPr id="7" name="Rounded Rectangle 6"/>
          <p:cNvSpPr/>
          <p:nvPr/>
        </p:nvSpPr>
        <p:spPr>
          <a:xfrm>
            <a:off x="3714744" y="2214554"/>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Managers</a:t>
            </a:r>
          </a:p>
          <a:p>
            <a:pPr algn="ctr"/>
            <a:r>
              <a:rPr lang="en-GB" dirty="0" smtClean="0"/>
              <a:t>Dan</a:t>
            </a:r>
            <a:endParaRPr lang="en-GB" dirty="0"/>
          </a:p>
        </p:txBody>
      </p:sp>
      <p:sp>
        <p:nvSpPr>
          <p:cNvPr id="8" name="Rounded Rectangle 7"/>
          <p:cNvSpPr/>
          <p:nvPr/>
        </p:nvSpPr>
        <p:spPr>
          <a:xfrm>
            <a:off x="2071670" y="2214554"/>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Finance</a:t>
            </a:r>
          </a:p>
          <a:p>
            <a:pPr algn="ctr"/>
            <a:r>
              <a:rPr lang="en-GB" dirty="0" smtClean="0"/>
              <a:t>James</a:t>
            </a:r>
            <a:endParaRPr lang="en-GB" dirty="0"/>
          </a:p>
        </p:txBody>
      </p:sp>
      <p:sp>
        <p:nvSpPr>
          <p:cNvPr id="9" name="Rounded Rectangle 8"/>
          <p:cNvSpPr/>
          <p:nvPr/>
        </p:nvSpPr>
        <p:spPr>
          <a:xfrm>
            <a:off x="5357818" y="2214554"/>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Legal</a:t>
            </a:r>
          </a:p>
          <a:p>
            <a:pPr algn="ctr"/>
            <a:r>
              <a:rPr lang="en-GB" dirty="0" smtClean="0"/>
              <a:t>Liam</a:t>
            </a:r>
            <a:endParaRPr lang="en-GB" dirty="0"/>
          </a:p>
        </p:txBody>
      </p:sp>
      <p:sp>
        <p:nvSpPr>
          <p:cNvPr id="10" name="Rounded Rectangle 9"/>
          <p:cNvSpPr/>
          <p:nvPr/>
        </p:nvSpPr>
        <p:spPr>
          <a:xfrm>
            <a:off x="500034" y="3214686"/>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Human Resources</a:t>
            </a:r>
          </a:p>
          <a:p>
            <a:pPr algn="ctr"/>
            <a:r>
              <a:rPr lang="en-GB" dirty="0" smtClean="0"/>
              <a:t>Gareth</a:t>
            </a:r>
            <a:endParaRPr lang="en-GB" dirty="0"/>
          </a:p>
        </p:txBody>
      </p:sp>
      <p:sp>
        <p:nvSpPr>
          <p:cNvPr id="11" name="Rounded Rectangle 10"/>
          <p:cNvSpPr/>
          <p:nvPr/>
        </p:nvSpPr>
        <p:spPr>
          <a:xfrm>
            <a:off x="5429256" y="3214686"/>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I.T</a:t>
            </a:r>
          </a:p>
          <a:p>
            <a:pPr algn="ctr"/>
            <a:r>
              <a:rPr lang="en-GB" dirty="0" smtClean="0"/>
              <a:t>Joe</a:t>
            </a:r>
            <a:endParaRPr lang="en-GB" dirty="0"/>
          </a:p>
        </p:txBody>
      </p:sp>
      <p:sp>
        <p:nvSpPr>
          <p:cNvPr id="12" name="Rounded Rectangle 11"/>
          <p:cNvSpPr/>
          <p:nvPr/>
        </p:nvSpPr>
        <p:spPr>
          <a:xfrm>
            <a:off x="3786182" y="3214686"/>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Marketing</a:t>
            </a:r>
          </a:p>
          <a:p>
            <a:pPr algn="ctr"/>
            <a:r>
              <a:rPr lang="en-GB" dirty="0" smtClean="0"/>
              <a:t>Luke</a:t>
            </a:r>
            <a:endParaRPr lang="en-GB" dirty="0"/>
          </a:p>
        </p:txBody>
      </p:sp>
      <p:sp>
        <p:nvSpPr>
          <p:cNvPr id="13" name="Rounded Rectangle 12"/>
          <p:cNvSpPr/>
          <p:nvPr/>
        </p:nvSpPr>
        <p:spPr>
          <a:xfrm>
            <a:off x="2143108" y="3214686"/>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R&amp;D</a:t>
            </a:r>
          </a:p>
          <a:p>
            <a:pPr algn="ctr"/>
            <a:r>
              <a:rPr lang="en-GB" dirty="0" smtClean="0"/>
              <a:t>Rhys</a:t>
            </a:r>
            <a:endParaRPr lang="en-GB" dirty="0"/>
          </a:p>
        </p:txBody>
      </p:sp>
      <p:sp>
        <p:nvSpPr>
          <p:cNvPr id="14" name="Rounded Rectangle 13"/>
          <p:cNvSpPr/>
          <p:nvPr/>
        </p:nvSpPr>
        <p:spPr>
          <a:xfrm>
            <a:off x="7072330" y="3214686"/>
            <a:ext cx="1500198"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Production</a:t>
            </a:r>
          </a:p>
          <a:p>
            <a:pPr algn="ctr"/>
            <a:r>
              <a:rPr lang="en-GB" dirty="0" smtClean="0"/>
              <a:t>Luke</a:t>
            </a:r>
            <a:endParaRPr lang="en-GB" dirty="0"/>
          </a:p>
        </p:txBody>
      </p:sp>
      <p:sp>
        <p:nvSpPr>
          <p:cNvPr id="15" name="Rounded Rectangle 14"/>
          <p:cNvSpPr/>
          <p:nvPr/>
        </p:nvSpPr>
        <p:spPr>
          <a:xfrm>
            <a:off x="5429256" y="4143380"/>
            <a:ext cx="1500198" cy="15716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ounded Rectangle 15"/>
          <p:cNvSpPr/>
          <p:nvPr/>
        </p:nvSpPr>
        <p:spPr>
          <a:xfrm>
            <a:off x="3786182" y="4143380"/>
            <a:ext cx="1500198" cy="15716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ounded Rectangle 16"/>
          <p:cNvSpPr/>
          <p:nvPr/>
        </p:nvSpPr>
        <p:spPr>
          <a:xfrm>
            <a:off x="2143108" y="4143380"/>
            <a:ext cx="1500198" cy="15716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ounded Rectangle 17"/>
          <p:cNvSpPr/>
          <p:nvPr/>
        </p:nvSpPr>
        <p:spPr>
          <a:xfrm>
            <a:off x="428596" y="4143380"/>
            <a:ext cx="1571636" cy="15716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ounded Rectangle 18"/>
          <p:cNvSpPr/>
          <p:nvPr/>
        </p:nvSpPr>
        <p:spPr>
          <a:xfrm>
            <a:off x="7072330" y="4143380"/>
            <a:ext cx="1500198" cy="15716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642910" y="4143380"/>
            <a:ext cx="1214446" cy="1200329"/>
          </a:xfrm>
          <a:prstGeom prst="rect">
            <a:avLst/>
          </a:prstGeom>
          <a:noFill/>
        </p:spPr>
        <p:txBody>
          <a:bodyPr wrap="square" rtlCol="0">
            <a:spAutoFit/>
          </a:bodyPr>
          <a:lstStyle/>
          <a:p>
            <a:pPr algn="ctr"/>
            <a:r>
              <a:rPr lang="en-GB" u="sng" dirty="0" smtClean="0"/>
              <a:t>Team</a:t>
            </a:r>
          </a:p>
          <a:p>
            <a:pPr algn="ctr"/>
            <a:r>
              <a:rPr lang="en-GB" dirty="0" smtClean="0"/>
              <a:t>Steffan</a:t>
            </a:r>
          </a:p>
          <a:p>
            <a:pPr algn="ctr"/>
            <a:r>
              <a:rPr lang="en-GB" dirty="0" smtClean="0"/>
              <a:t>Rhys</a:t>
            </a:r>
          </a:p>
          <a:p>
            <a:pPr algn="ctr"/>
            <a:r>
              <a:rPr lang="en-GB" dirty="0" smtClean="0"/>
              <a:t>Alex</a:t>
            </a:r>
            <a:endParaRPr lang="en-GB" dirty="0"/>
          </a:p>
        </p:txBody>
      </p:sp>
      <p:sp>
        <p:nvSpPr>
          <p:cNvPr id="21" name="TextBox 20"/>
          <p:cNvSpPr txBox="1"/>
          <p:nvPr/>
        </p:nvSpPr>
        <p:spPr>
          <a:xfrm>
            <a:off x="7215206" y="4143380"/>
            <a:ext cx="1214446" cy="861774"/>
          </a:xfrm>
          <a:prstGeom prst="rect">
            <a:avLst/>
          </a:prstGeom>
          <a:noFill/>
        </p:spPr>
        <p:txBody>
          <a:bodyPr wrap="square" rtlCol="0">
            <a:spAutoFit/>
          </a:bodyPr>
          <a:lstStyle/>
          <a:p>
            <a:pPr algn="ctr"/>
            <a:r>
              <a:rPr lang="en-GB" u="sng" dirty="0" smtClean="0"/>
              <a:t>Team</a:t>
            </a:r>
          </a:p>
          <a:p>
            <a:pPr algn="ctr"/>
            <a:r>
              <a:rPr lang="en-GB" dirty="0" err="1" smtClean="0"/>
              <a:t>Ieuan</a:t>
            </a:r>
            <a:endParaRPr lang="en-GB" dirty="0" smtClean="0"/>
          </a:p>
          <a:p>
            <a:pPr algn="ctr"/>
            <a:r>
              <a:rPr lang="en-GB" sz="1400" dirty="0" smtClean="0"/>
              <a:t>Mohammed</a:t>
            </a:r>
            <a:endParaRPr lang="en-GB" sz="1400" dirty="0"/>
          </a:p>
        </p:txBody>
      </p:sp>
      <p:sp>
        <p:nvSpPr>
          <p:cNvPr id="22" name="TextBox 21"/>
          <p:cNvSpPr txBox="1"/>
          <p:nvPr/>
        </p:nvSpPr>
        <p:spPr>
          <a:xfrm>
            <a:off x="3929058" y="4143380"/>
            <a:ext cx="1214446" cy="923330"/>
          </a:xfrm>
          <a:prstGeom prst="rect">
            <a:avLst/>
          </a:prstGeom>
          <a:noFill/>
        </p:spPr>
        <p:txBody>
          <a:bodyPr wrap="square" rtlCol="0">
            <a:spAutoFit/>
          </a:bodyPr>
          <a:lstStyle/>
          <a:p>
            <a:pPr algn="ctr"/>
            <a:r>
              <a:rPr lang="en-GB" u="sng" dirty="0" smtClean="0"/>
              <a:t>Team</a:t>
            </a:r>
          </a:p>
          <a:p>
            <a:pPr algn="ctr"/>
            <a:r>
              <a:rPr lang="en-GB" dirty="0" smtClean="0"/>
              <a:t>Johnny</a:t>
            </a:r>
          </a:p>
          <a:p>
            <a:pPr algn="ctr"/>
            <a:r>
              <a:rPr lang="en-GB" dirty="0" smtClean="0"/>
              <a:t>Rhys</a:t>
            </a:r>
            <a:endParaRPr lang="en-GB" dirty="0"/>
          </a:p>
        </p:txBody>
      </p:sp>
      <p:sp>
        <p:nvSpPr>
          <p:cNvPr id="23" name="TextBox 22"/>
          <p:cNvSpPr txBox="1"/>
          <p:nvPr/>
        </p:nvSpPr>
        <p:spPr>
          <a:xfrm>
            <a:off x="2285984" y="4143380"/>
            <a:ext cx="1214446" cy="923330"/>
          </a:xfrm>
          <a:prstGeom prst="rect">
            <a:avLst/>
          </a:prstGeom>
          <a:noFill/>
        </p:spPr>
        <p:txBody>
          <a:bodyPr wrap="square" rtlCol="0">
            <a:spAutoFit/>
          </a:bodyPr>
          <a:lstStyle/>
          <a:p>
            <a:pPr algn="ctr"/>
            <a:r>
              <a:rPr lang="en-GB" u="sng" dirty="0" smtClean="0"/>
              <a:t>Team</a:t>
            </a:r>
          </a:p>
          <a:p>
            <a:pPr algn="ctr"/>
            <a:r>
              <a:rPr lang="en-GB" dirty="0" smtClean="0"/>
              <a:t>Josh</a:t>
            </a:r>
          </a:p>
          <a:p>
            <a:pPr algn="ctr"/>
            <a:r>
              <a:rPr lang="en-GB" dirty="0" smtClean="0"/>
              <a:t>David</a:t>
            </a:r>
            <a:endParaRPr lang="en-GB" dirty="0"/>
          </a:p>
        </p:txBody>
      </p:sp>
      <p:sp>
        <p:nvSpPr>
          <p:cNvPr id="24" name="TextBox 23"/>
          <p:cNvSpPr txBox="1"/>
          <p:nvPr/>
        </p:nvSpPr>
        <p:spPr>
          <a:xfrm>
            <a:off x="5572132" y="4143380"/>
            <a:ext cx="1214446" cy="923330"/>
          </a:xfrm>
          <a:prstGeom prst="rect">
            <a:avLst/>
          </a:prstGeom>
          <a:noFill/>
        </p:spPr>
        <p:txBody>
          <a:bodyPr wrap="square" rtlCol="0">
            <a:spAutoFit/>
          </a:bodyPr>
          <a:lstStyle/>
          <a:p>
            <a:pPr algn="ctr"/>
            <a:r>
              <a:rPr lang="en-GB" u="sng" dirty="0" smtClean="0"/>
              <a:t>Team</a:t>
            </a:r>
            <a:endParaRPr lang="en-GB" sz="1400" dirty="0" smtClean="0"/>
          </a:p>
          <a:p>
            <a:pPr algn="ctr"/>
            <a:r>
              <a:rPr lang="en-GB" dirty="0" smtClean="0"/>
              <a:t>Khaled</a:t>
            </a:r>
          </a:p>
          <a:p>
            <a:pPr algn="ctr"/>
            <a:r>
              <a:rPr lang="en-GB" dirty="0" smtClean="0"/>
              <a:t>Nader</a:t>
            </a:r>
            <a:endParaRPr lang="en-GB" dirty="0"/>
          </a:p>
        </p:txBody>
      </p:sp>
      <p:cxnSp>
        <p:nvCxnSpPr>
          <p:cNvPr id="26" name="Straight Arrow Connector 25"/>
          <p:cNvCxnSpPr>
            <a:stCxn id="5" idx="2"/>
            <a:endCxn id="5" idx="2"/>
          </p:cNvCxnSpPr>
          <p:nvPr/>
        </p:nvCxnSpPr>
        <p:spPr>
          <a:xfrm rot="5400000">
            <a:off x="4429124" y="1066183"/>
            <a:ext cx="158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7" name="Rounded Rectangle 26"/>
          <p:cNvSpPr/>
          <p:nvPr/>
        </p:nvSpPr>
        <p:spPr>
          <a:xfrm>
            <a:off x="428596" y="5857892"/>
            <a:ext cx="8143932" cy="7144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smtClean="0"/>
              <a:t>Cleaner</a:t>
            </a:r>
          </a:p>
          <a:p>
            <a:pPr algn="ctr"/>
            <a:r>
              <a:rPr lang="en-GB" dirty="0" smtClean="0"/>
              <a:t>Jason</a:t>
            </a:r>
            <a:endParaRPr lang="en-GB" dirty="0"/>
          </a:p>
        </p:txBody>
      </p:sp>
      <p:pic>
        <p:nvPicPr>
          <p:cNvPr id="13314" name="Picture 2" descr="http://www.nwkniterati.com/movabletype/archives/MossyCottage/banana.jpg"/>
          <p:cNvPicPr>
            <a:picLocks noChangeAspect="1" noChangeArrowheads="1"/>
          </p:cNvPicPr>
          <p:nvPr/>
        </p:nvPicPr>
        <p:blipFill>
          <a:blip r:embed="rId2" cstate="print"/>
          <a:srcRect/>
          <a:stretch>
            <a:fillRect/>
          </a:stretch>
        </p:blipFill>
        <p:spPr bwMode="auto">
          <a:xfrm>
            <a:off x="8072462" y="0"/>
            <a:ext cx="964790" cy="1407604"/>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28728" y="142852"/>
            <a:ext cx="6301660" cy="923330"/>
          </a:xfrm>
          <a:prstGeom prst="rect">
            <a:avLst/>
          </a:prstGeom>
          <a:noFill/>
        </p:spPr>
        <p:txBody>
          <a:bodyPr wrap="none" lIns="91440" tIns="45720" rIns="91440" bIns="45720">
            <a:spAutoFit/>
          </a:bodyPr>
          <a:lstStyle/>
          <a:p>
            <a:pPr algn="ctr"/>
            <a:r>
              <a:rPr lang="en-US" sz="5400" b="1" u="sng" cap="none" spc="0"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effectLst/>
              </a:rPr>
              <a:t>Mission Statement</a:t>
            </a:r>
          </a:p>
        </p:txBody>
      </p:sp>
      <p:sp>
        <p:nvSpPr>
          <p:cNvPr id="6" name="TextBox 5"/>
          <p:cNvSpPr txBox="1"/>
          <p:nvPr/>
        </p:nvSpPr>
        <p:spPr>
          <a:xfrm>
            <a:off x="571472" y="1285860"/>
            <a:ext cx="7666009" cy="1477328"/>
          </a:xfrm>
          <a:prstGeom prst="rect">
            <a:avLst/>
          </a:prstGeom>
          <a:noFill/>
        </p:spPr>
        <p:txBody>
          <a:bodyPr wrap="none" rtlCol="0">
            <a:spAutoFit/>
          </a:bodyPr>
          <a:lstStyle/>
          <a:p>
            <a:pPr algn="ctr"/>
            <a:r>
              <a:rPr lang="en-GB" dirty="0" smtClean="0"/>
              <a:t>At banana inc we aim to produce high quality, low cost, easy to use products</a:t>
            </a:r>
          </a:p>
          <a:p>
            <a:pPr algn="ctr"/>
            <a:r>
              <a:rPr lang="en-GB" dirty="0" smtClean="0"/>
              <a:t> that incorporate high technology for the individual.</a:t>
            </a:r>
          </a:p>
          <a:p>
            <a:pPr algn="ctr"/>
            <a:endParaRPr lang="en-GB" dirty="0"/>
          </a:p>
          <a:p>
            <a:pPr algn="ctr"/>
            <a:r>
              <a:rPr lang="en-GB" dirty="0" smtClean="0"/>
              <a:t>We are proving that high technology does not have to be intimidating </a:t>
            </a:r>
          </a:p>
          <a:p>
            <a:pPr algn="ctr"/>
            <a:r>
              <a:rPr lang="en-GB" dirty="0" smtClean="0"/>
              <a:t>for non computer experts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00364" y="142852"/>
            <a:ext cx="3015121"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dirty="0" smtClean="0">
                <a:ln w="11430"/>
                <a:solidFill>
                  <a:schemeClr val="accent1"/>
                </a:solidFill>
                <a:effectLst>
                  <a:outerShdw blurRad="50800" dist="39000" dir="5460000" algn="tl">
                    <a:srgbClr val="000000">
                      <a:alpha val="38000"/>
                    </a:srgbClr>
                  </a:outerShdw>
                </a:effectLst>
              </a:rPr>
              <a:t>SLOGAN</a:t>
            </a:r>
            <a:endParaRPr lang="en-US" sz="5400" b="1" cap="none" spc="0" dirty="0">
              <a:ln w="11430"/>
              <a:solidFill>
                <a:schemeClr val="accent1"/>
              </a:solidFill>
              <a:effectLst>
                <a:outerShdw blurRad="50800" dist="39000" dir="5460000" algn="tl">
                  <a:srgbClr val="000000">
                    <a:alpha val="38000"/>
                  </a:srgbClr>
                </a:outerShdw>
              </a:effectLst>
            </a:endParaRPr>
          </a:p>
        </p:txBody>
      </p:sp>
      <p:sp>
        <p:nvSpPr>
          <p:cNvPr id="5" name="TextBox 4"/>
          <p:cNvSpPr txBox="1"/>
          <p:nvPr/>
        </p:nvSpPr>
        <p:spPr>
          <a:xfrm>
            <a:off x="428596" y="1214422"/>
            <a:ext cx="8776185" cy="1015663"/>
          </a:xfrm>
          <a:prstGeom prst="rect">
            <a:avLst/>
          </a:prstGeom>
          <a:noFill/>
        </p:spPr>
        <p:txBody>
          <a:bodyPr wrap="none" rtlCol="0">
            <a:spAutoFit/>
          </a:bodyPr>
          <a:lstStyle/>
          <a:p>
            <a:r>
              <a:rPr lang="en-GB" sz="6000" dirty="0" smtClean="0">
                <a:solidFill>
                  <a:srgbClr val="FFFF00"/>
                </a:solidFill>
              </a:rPr>
              <a:t>More </a:t>
            </a:r>
            <a:r>
              <a:rPr lang="en-GB" sz="6000" dirty="0">
                <a:solidFill>
                  <a:srgbClr val="FFFF00"/>
                </a:solidFill>
              </a:rPr>
              <a:t>T</a:t>
            </a:r>
            <a:r>
              <a:rPr lang="en-GB" sz="6000" dirty="0" smtClean="0">
                <a:solidFill>
                  <a:srgbClr val="FFFF00"/>
                </a:solidFill>
              </a:rPr>
              <a:t>han Just A Banana.</a:t>
            </a:r>
            <a:endParaRPr lang="en-GB" sz="6000" dirty="0">
              <a:solidFill>
                <a:srgbClr val="FFFF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 and productions</a:t>
            </a:r>
            <a:endParaRPr lang="en-GB" dirty="0"/>
          </a:p>
        </p:txBody>
      </p:sp>
      <p:sp>
        <p:nvSpPr>
          <p:cNvPr id="3" name="Content Placeholder 2"/>
          <p:cNvSpPr>
            <a:spLocks noGrp="1"/>
          </p:cNvSpPr>
          <p:nvPr>
            <p:ph idx="1"/>
          </p:nvPr>
        </p:nvSpPr>
        <p:spPr/>
        <p:txBody>
          <a:bodyPr/>
          <a:lstStyle/>
          <a:p>
            <a:endParaRPr lang="en-GB" dirty="0" smtClean="0"/>
          </a:p>
          <a:p>
            <a:r>
              <a:rPr lang="en-GB" dirty="0" smtClean="0"/>
              <a:t>Produce products</a:t>
            </a:r>
          </a:p>
          <a:p>
            <a:r>
              <a:rPr lang="en-GB" dirty="0" smtClean="0"/>
              <a:t>Keep control of stock levels</a:t>
            </a:r>
          </a:p>
          <a:p>
            <a:r>
              <a:rPr lang="en-GB" dirty="0" smtClean="0"/>
              <a:t>Keep control of cost and materials</a:t>
            </a:r>
          </a:p>
          <a:p>
            <a:r>
              <a:rPr lang="en-GB" dirty="0" smtClean="0"/>
              <a:t>Customer  enquires</a:t>
            </a:r>
          </a:p>
          <a:p>
            <a:r>
              <a:rPr lang="en-GB" dirty="0" smtClean="0"/>
              <a:t>Storage of Products</a:t>
            </a:r>
          </a:p>
          <a:p>
            <a:r>
              <a:rPr lang="en-GB" dirty="0" smtClean="0"/>
              <a:t>Dispatches</a:t>
            </a:r>
          </a:p>
          <a:p>
            <a:r>
              <a:rPr lang="en-GB" dirty="0" smtClean="0"/>
              <a:t>Planning on new device ideas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Business</a:t>
            </a:r>
            <a:endParaRPr lang="en-GB" dirty="0"/>
          </a:p>
        </p:txBody>
      </p:sp>
      <p:sp>
        <p:nvSpPr>
          <p:cNvPr id="3" name="Content Placeholder 2"/>
          <p:cNvSpPr>
            <a:spLocks noGrp="1"/>
          </p:cNvSpPr>
          <p:nvPr>
            <p:ph idx="1"/>
          </p:nvPr>
        </p:nvSpPr>
        <p:spPr/>
        <p:txBody>
          <a:bodyPr/>
          <a:lstStyle/>
          <a:p>
            <a:r>
              <a:rPr lang="en-GB" dirty="0" smtClean="0"/>
              <a:t>‘Banana’ is an organisation which sells electrical goods, where they would design and mass produce products. They would then sell them to big and well known retailers such as, PC world, Argos, Curry's etc..</a:t>
            </a:r>
          </a:p>
          <a:p>
            <a:r>
              <a:rPr lang="en-GB" dirty="0" smtClean="0"/>
              <a:t>Three Main Areas</a:t>
            </a:r>
          </a:p>
          <a:p>
            <a:r>
              <a:rPr lang="en-GB" dirty="0" smtClean="0"/>
              <a:t>Intake and storage</a:t>
            </a:r>
          </a:p>
          <a:p>
            <a:r>
              <a:rPr lang="en-GB" dirty="0" smtClean="0"/>
              <a:t>Assembly Line</a:t>
            </a:r>
          </a:p>
          <a:p>
            <a:r>
              <a:rPr lang="en-GB" dirty="0" smtClean="0"/>
              <a:t>Packaging</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Finance</a:t>
            </a:r>
            <a:endParaRPr lang="en-GB" dirty="0"/>
          </a:p>
        </p:txBody>
      </p:sp>
      <p:sp>
        <p:nvSpPr>
          <p:cNvPr id="3" name="Content Placeholder 2"/>
          <p:cNvSpPr>
            <a:spLocks noGrp="1"/>
          </p:cNvSpPr>
          <p:nvPr>
            <p:ph idx="1"/>
          </p:nvPr>
        </p:nvSpPr>
        <p:spPr/>
        <p:txBody>
          <a:bodyPr>
            <a:normAutofit lnSpcReduction="10000"/>
          </a:bodyPr>
          <a:lstStyle/>
          <a:p>
            <a:r>
              <a:rPr lang="en-GB" dirty="0" smtClean="0"/>
              <a:t>At Banana Inc the vast majority of any profits of the business makes are ploughed back into the business for expansion. Think instead of what a set of accounts tells you? It gives information about the assets and liabilities of the firm, its financial structure as well as its performance. This information can be very useful to competitors and customers and businesses want to try and maintain their competitive advantage. The company has software that generates a monthly set of accounts. These accounts shows the fixed and variable costs, revenues  budget details and how the figures vary.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Strategy and policy</a:t>
            </a:r>
            <a:endParaRPr lang="en-GB" dirty="0"/>
          </a:p>
        </p:txBody>
      </p:sp>
      <p:sp>
        <p:nvSpPr>
          <p:cNvPr id="3" name="Content Placeholder 2"/>
          <p:cNvSpPr>
            <a:spLocks noGrp="1"/>
          </p:cNvSpPr>
          <p:nvPr>
            <p:ph idx="1"/>
          </p:nvPr>
        </p:nvSpPr>
        <p:spPr/>
        <p:txBody>
          <a:bodyPr>
            <a:normAutofit/>
          </a:bodyPr>
          <a:lstStyle/>
          <a:p>
            <a:r>
              <a:rPr lang="en-GB" sz="2400" dirty="0" smtClean="0"/>
              <a:t>In order to achieve our goals of designing, producing and distributing high quality electrical goods, banana inc needs to maintain a safe, clean and happy working environment.</a:t>
            </a:r>
          </a:p>
          <a:p>
            <a:r>
              <a:rPr lang="en-GB" sz="2400" dirty="0" smtClean="0"/>
              <a:t>The Production dept needs a controlled environment. Most of the processes are </a:t>
            </a:r>
            <a:r>
              <a:rPr lang="en-GB" sz="2400" dirty="0" smtClean="0"/>
              <a:t>a</a:t>
            </a:r>
            <a:r>
              <a:rPr lang="en-GB" sz="2400" dirty="0" smtClean="0"/>
              <a:t>utomated to avoid product damage.</a:t>
            </a:r>
          </a:p>
          <a:p>
            <a:r>
              <a:rPr lang="en-GB" sz="2400" dirty="0" smtClean="0"/>
              <a:t>The design dept works to design new products, products approved by the team leader get put into production</a:t>
            </a:r>
          </a:p>
          <a:p>
            <a:r>
              <a:rPr lang="en-GB" sz="2400" dirty="0" smtClean="0"/>
              <a:t>The factory is open 20 hours a day with 4 hours of downtime for maintenance and for Jason to clean.</a:t>
            </a: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Resources</a:t>
            </a:r>
            <a:endParaRPr lang="en-GB" dirty="0"/>
          </a:p>
        </p:txBody>
      </p:sp>
      <p:sp>
        <p:nvSpPr>
          <p:cNvPr id="3" name="Content Placeholder 2"/>
          <p:cNvSpPr>
            <a:spLocks noGrp="1"/>
          </p:cNvSpPr>
          <p:nvPr>
            <p:ph idx="1"/>
          </p:nvPr>
        </p:nvSpPr>
        <p:spPr/>
        <p:txBody>
          <a:bodyPr/>
          <a:lstStyle/>
          <a:p>
            <a:r>
              <a:rPr lang="en-GB" dirty="0" smtClean="0"/>
              <a:t>Managing staffs payroll</a:t>
            </a:r>
          </a:p>
          <a:p>
            <a:r>
              <a:rPr lang="en-GB" dirty="0" smtClean="0"/>
              <a:t>Hiring and firing staff </a:t>
            </a:r>
          </a:p>
          <a:p>
            <a:r>
              <a:rPr lang="en-GB" dirty="0" smtClean="0"/>
              <a:t>Takes care of the staffs needs</a:t>
            </a:r>
          </a:p>
          <a:p>
            <a:r>
              <a:rPr lang="en-GB" dirty="0" smtClean="0"/>
              <a:t>Controls staffs holidays and sick pay	</a:t>
            </a:r>
          </a:p>
          <a:p>
            <a:r>
              <a:rPr lang="en-GB" dirty="0" smtClean="0"/>
              <a:t>Holds details about the staff and its employers</a:t>
            </a:r>
          </a:p>
          <a:p>
            <a:r>
              <a:rPr lang="en-GB" dirty="0" smtClean="0"/>
              <a:t>Registering staff</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ICT</a:t>
            </a:r>
            <a:endParaRPr lang="en-GB" dirty="0"/>
          </a:p>
        </p:txBody>
      </p:sp>
      <p:sp>
        <p:nvSpPr>
          <p:cNvPr id="3" name="Content Placeholder 2"/>
          <p:cNvSpPr>
            <a:spLocks noGrp="1"/>
          </p:cNvSpPr>
          <p:nvPr>
            <p:ph idx="1"/>
          </p:nvPr>
        </p:nvSpPr>
        <p:spPr/>
        <p:txBody>
          <a:bodyPr>
            <a:normAutofit/>
          </a:bodyPr>
          <a:lstStyle/>
          <a:p>
            <a:r>
              <a:rPr lang="en-GB" sz="2400" dirty="0" smtClean="0"/>
              <a:t>ICT is used mainly to sell the companies goods online </a:t>
            </a:r>
          </a:p>
          <a:p>
            <a:r>
              <a:rPr lang="en-GB" sz="2400" dirty="0" smtClean="0"/>
              <a:t>ICT is also used within Banana Inc to track orders of their customers</a:t>
            </a:r>
          </a:p>
          <a:p>
            <a:r>
              <a:rPr lang="en-GB" sz="2400" dirty="0" smtClean="0"/>
              <a:t>Banana Inco also market their goods online and to try and push the business forward</a:t>
            </a:r>
          </a:p>
          <a:p>
            <a:r>
              <a:rPr lang="en-GB" sz="2400" dirty="0" smtClean="0"/>
              <a:t>Computer Networking within the business allows different departments to communicate if problems arise</a:t>
            </a:r>
          </a:p>
          <a:p>
            <a:r>
              <a:rPr lang="en-GB" sz="2400" dirty="0" smtClean="0"/>
              <a:t>Banana Inc keeps records of its customers on file within the computer network to keep track of their customer base</a:t>
            </a:r>
            <a:endParaRPr lang="en-GB" sz="2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69</TotalTime>
  <Words>465</Words>
  <Application>Microsoft Office PowerPoint</Application>
  <PresentationFormat>On-screen Show (4:3)</PresentationFormat>
  <Paragraphs>81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Flow</vt:lpstr>
      <vt:lpstr>Slide 1</vt:lpstr>
      <vt:lpstr>Slide 2</vt:lpstr>
      <vt:lpstr>Slide 3</vt:lpstr>
      <vt:lpstr>Operation and productions</vt:lpstr>
      <vt:lpstr>The Business</vt:lpstr>
      <vt:lpstr>Finance</vt:lpstr>
      <vt:lpstr>Strategy and policy</vt:lpstr>
      <vt:lpstr>Human Resources</vt:lpstr>
      <vt:lpstr>ICT</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sc-jw</dc:creator>
  <cp:lastModifiedBy>sc-jw</cp:lastModifiedBy>
  <cp:revision>10</cp:revision>
  <dcterms:created xsi:type="dcterms:W3CDTF">2010-11-24T11:25:56Z</dcterms:created>
  <dcterms:modified xsi:type="dcterms:W3CDTF">2010-11-24T12:35:25Z</dcterms:modified>
</cp:coreProperties>
</file>