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5"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33CCCC"/>
    <a:srgbClr val="F09090"/>
    <a:srgbClr val="0099CC"/>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D6FF77-E417-4F35-9139-46874419CC84}" v="1023" dt="2025-07-03T08:20:47.1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3" d="100"/>
          <a:sy n="73" d="100"/>
        </p:scale>
        <p:origin x="62" y="4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Maria" userId="eb46e66f396a6787" providerId="LiveId" clId="{C5D6FF77-E417-4F35-9139-46874419CC84}"/>
    <pc:docChg chg="undo custSel addSld delSld modSld addMainMaster delMainMaster modMainMaster">
      <pc:chgData name="Ana Maria" userId="eb46e66f396a6787" providerId="LiveId" clId="{C5D6FF77-E417-4F35-9139-46874419CC84}" dt="2025-07-03T08:36:52.755" v="2140" actId="20577"/>
      <pc:docMkLst>
        <pc:docMk/>
      </pc:docMkLst>
      <pc:sldChg chg="addSp delSp modSp new mod setBg modClrScheme chgLayout">
        <pc:chgData name="Ana Maria" userId="eb46e66f396a6787" providerId="LiveId" clId="{C5D6FF77-E417-4F35-9139-46874419CC84}" dt="2025-07-02T17:38:46.770" v="327"/>
        <pc:sldMkLst>
          <pc:docMk/>
          <pc:sldMk cId="2488604794" sldId="256"/>
        </pc:sldMkLst>
        <pc:spChg chg="mod ord">
          <ac:chgData name="Ana Maria" userId="eb46e66f396a6787" providerId="LiveId" clId="{C5D6FF77-E417-4F35-9139-46874419CC84}" dt="2025-07-02T17:07:45.628" v="192" actId="20577"/>
          <ac:spMkLst>
            <pc:docMk/>
            <pc:sldMk cId="2488604794" sldId="256"/>
            <ac:spMk id="2" creationId="{F1651718-0E01-A700-4122-89BC198C3FC5}"/>
          </ac:spMkLst>
        </pc:spChg>
        <pc:spChg chg="mod ord">
          <ac:chgData name="Ana Maria" userId="eb46e66f396a6787" providerId="LiveId" clId="{C5D6FF77-E417-4F35-9139-46874419CC84}" dt="2025-07-02T17:08:47.091" v="201" actId="1076"/>
          <ac:spMkLst>
            <pc:docMk/>
            <pc:sldMk cId="2488604794" sldId="256"/>
            <ac:spMk id="3" creationId="{B4BAD7CB-937E-44F0-E553-23D12417B2F6}"/>
          </ac:spMkLst>
        </pc:spChg>
        <pc:spChg chg="add mod ord">
          <ac:chgData name="Ana Maria" userId="eb46e66f396a6787" providerId="LiveId" clId="{C5D6FF77-E417-4F35-9139-46874419CC84}" dt="2025-07-02T17:05:52.084" v="177" actId="1076"/>
          <ac:spMkLst>
            <pc:docMk/>
            <pc:sldMk cId="2488604794" sldId="256"/>
            <ac:spMk id="7" creationId="{D3BF02BE-51DF-C54A-8B6E-933786A901CB}"/>
          </ac:spMkLst>
        </pc:spChg>
        <pc:spChg chg="add del">
          <ac:chgData name="Ana Maria" userId="eb46e66f396a6787" providerId="LiveId" clId="{C5D6FF77-E417-4F35-9139-46874419CC84}" dt="2025-07-02T17:01:17.622" v="156" actId="26606"/>
          <ac:spMkLst>
            <pc:docMk/>
            <pc:sldMk cId="2488604794" sldId="256"/>
            <ac:spMk id="8" creationId="{27427488-068E-4B55-AC8D-CD070B8CD46D}"/>
          </ac:spMkLst>
        </pc:spChg>
        <pc:spChg chg="add del">
          <ac:chgData name="Ana Maria" userId="eb46e66f396a6787" providerId="LiveId" clId="{C5D6FF77-E417-4F35-9139-46874419CC84}" dt="2025-07-02T17:00:54.470" v="150" actId="26606"/>
          <ac:spMkLst>
            <pc:docMk/>
            <pc:sldMk cId="2488604794" sldId="256"/>
            <ac:spMk id="9" creationId="{C63AB9E1-499E-41EB-A74E-905920CCDF67}"/>
          </ac:spMkLst>
        </pc:spChg>
        <pc:spChg chg="add mod">
          <ac:chgData name="Ana Maria" userId="eb46e66f396a6787" providerId="LiveId" clId="{C5D6FF77-E417-4F35-9139-46874419CC84}" dt="2025-07-02T17:08:42.515" v="200" actId="14100"/>
          <ac:spMkLst>
            <pc:docMk/>
            <pc:sldMk cId="2488604794" sldId="256"/>
            <ac:spMk id="16" creationId="{AAD89186-27FE-41D3-F981-1CE22926785A}"/>
          </ac:spMkLst>
        </pc:spChg>
        <pc:spChg chg="add del">
          <ac:chgData name="Ana Maria" userId="eb46e66f396a6787" providerId="LiveId" clId="{C5D6FF77-E417-4F35-9139-46874419CC84}" dt="2025-07-02T17:01:17.622" v="156" actId="26606"/>
          <ac:spMkLst>
            <pc:docMk/>
            <pc:sldMk cId="2488604794" sldId="256"/>
            <ac:spMk id="17" creationId="{7E13C525-8EE3-4288-848F-C9B2A174F22B}"/>
          </ac:spMkLst>
        </pc:spChg>
        <pc:spChg chg="add mod">
          <ac:chgData name="Ana Maria" userId="eb46e66f396a6787" providerId="LiveId" clId="{C5D6FF77-E417-4F35-9139-46874419CC84}" dt="2025-07-02T17:10:12.209" v="251" actId="1076"/>
          <ac:spMkLst>
            <pc:docMk/>
            <pc:sldMk cId="2488604794" sldId="256"/>
            <ac:spMk id="18" creationId="{A2C48D49-B772-862B-25F6-BB14070F79D3}"/>
          </ac:spMkLst>
        </pc:spChg>
        <pc:spChg chg="add del">
          <ac:chgData name="Ana Maria" userId="eb46e66f396a6787" providerId="LiveId" clId="{C5D6FF77-E417-4F35-9139-46874419CC84}" dt="2025-07-02T17:01:17.622" v="156" actId="26606"/>
          <ac:spMkLst>
            <pc:docMk/>
            <pc:sldMk cId="2488604794" sldId="256"/>
            <ac:spMk id="19" creationId="{A20AF199-99C2-4569-9CAF-24514AE5E82A}"/>
          </ac:spMkLst>
        </pc:spChg>
        <pc:spChg chg="add">
          <ac:chgData name="Ana Maria" userId="eb46e66f396a6787" providerId="LiveId" clId="{C5D6FF77-E417-4F35-9139-46874419CC84}" dt="2025-07-02T17:01:17.646" v="157" actId="26606"/>
          <ac:spMkLst>
            <pc:docMk/>
            <pc:sldMk cId="2488604794" sldId="256"/>
            <ac:spMk id="21" creationId="{96FD6442-EB7D-4992-8D41-0B7FFDCB43E1}"/>
          </ac:spMkLst>
        </pc:spChg>
        <pc:spChg chg="add">
          <ac:chgData name="Ana Maria" userId="eb46e66f396a6787" providerId="LiveId" clId="{C5D6FF77-E417-4F35-9139-46874419CC84}" dt="2025-07-02T17:01:17.646" v="157" actId="26606"/>
          <ac:spMkLst>
            <pc:docMk/>
            <pc:sldMk cId="2488604794" sldId="256"/>
            <ac:spMk id="22" creationId="{8B646C36-EEEC-4D52-8E8E-206F4CD8A3DA}"/>
          </ac:spMkLst>
        </pc:spChg>
        <pc:spChg chg="add">
          <ac:chgData name="Ana Maria" userId="eb46e66f396a6787" providerId="LiveId" clId="{C5D6FF77-E417-4F35-9139-46874419CC84}" dt="2025-07-02T17:01:17.646" v="157" actId="26606"/>
          <ac:spMkLst>
            <pc:docMk/>
            <pc:sldMk cId="2488604794" sldId="256"/>
            <ac:spMk id="30" creationId="{4D1A5E71-B6B6-486A-8CDC-C7ABD9B903F6}"/>
          </ac:spMkLst>
        </pc:spChg>
        <pc:spChg chg="add">
          <ac:chgData name="Ana Maria" userId="eb46e66f396a6787" providerId="LiveId" clId="{C5D6FF77-E417-4F35-9139-46874419CC84}" dt="2025-07-02T17:01:17.646" v="157" actId="26606"/>
          <ac:spMkLst>
            <pc:docMk/>
            <pc:sldMk cId="2488604794" sldId="256"/>
            <ac:spMk id="32" creationId="{6004781B-698F-46D5-AADD-8AE9211719D8}"/>
          </ac:spMkLst>
        </pc:spChg>
        <pc:spChg chg="add">
          <ac:chgData name="Ana Maria" userId="eb46e66f396a6787" providerId="LiveId" clId="{C5D6FF77-E417-4F35-9139-46874419CC84}" dt="2025-07-02T17:01:17.646" v="157" actId="26606"/>
          <ac:spMkLst>
            <pc:docMk/>
            <pc:sldMk cId="2488604794" sldId="256"/>
            <ac:spMk id="34" creationId="{D6CA2F4C-8E9E-4BCD-B6E8-A68A311CA651}"/>
          </ac:spMkLst>
        </pc:spChg>
        <pc:spChg chg="add">
          <ac:chgData name="Ana Maria" userId="eb46e66f396a6787" providerId="LiveId" clId="{C5D6FF77-E417-4F35-9139-46874419CC84}" dt="2025-07-02T17:01:17.646" v="157" actId="26606"/>
          <ac:spMkLst>
            <pc:docMk/>
            <pc:sldMk cId="2488604794" sldId="256"/>
            <ac:spMk id="35" creationId="{4FB204DF-284E-45F6-A017-79A4DF57BCCB}"/>
          </ac:spMkLst>
        </pc:spChg>
        <pc:grpChg chg="add del">
          <ac:chgData name="Ana Maria" userId="eb46e66f396a6787" providerId="LiveId" clId="{C5D6FF77-E417-4F35-9139-46874419CC84}" dt="2025-07-02T17:01:17.622" v="156" actId="26606"/>
          <ac:grpSpMkLst>
            <pc:docMk/>
            <pc:sldMk cId="2488604794" sldId="256"/>
            <ac:grpSpMk id="10" creationId="{D77C2DC4-03FC-4BF3-9F66-E9A3066EE468}"/>
          </ac:grpSpMkLst>
        </pc:grpChg>
        <pc:grpChg chg="add">
          <ac:chgData name="Ana Maria" userId="eb46e66f396a6787" providerId="LiveId" clId="{C5D6FF77-E417-4F35-9139-46874419CC84}" dt="2025-07-02T17:01:17.646" v="157" actId="26606"/>
          <ac:grpSpMkLst>
            <pc:docMk/>
            <pc:sldMk cId="2488604794" sldId="256"/>
            <ac:grpSpMk id="29" creationId="{308C40F4-6A24-4867-B726-B552DB0807B5}"/>
          </ac:grpSpMkLst>
        </pc:grpChg>
        <pc:picChg chg="add del">
          <ac:chgData name="Ana Maria" userId="eb46e66f396a6787" providerId="LiveId" clId="{C5D6FF77-E417-4F35-9139-46874419CC84}" dt="2025-07-02T17:00:54.470" v="150" actId="26606"/>
          <ac:picMkLst>
            <pc:docMk/>
            <pc:sldMk cId="2488604794" sldId="256"/>
            <ac:picMk id="4" creationId="{AF698855-36F6-DFD4-CE1E-944C3741B870}"/>
          </ac:picMkLst>
        </pc:picChg>
        <pc:picChg chg="add mod">
          <ac:chgData name="Ana Maria" userId="eb46e66f396a6787" providerId="LiveId" clId="{C5D6FF77-E417-4F35-9139-46874419CC84}" dt="2025-07-02T17:01:17.646" v="157" actId="26606"/>
          <ac:picMkLst>
            <pc:docMk/>
            <pc:sldMk cId="2488604794" sldId="256"/>
            <ac:picMk id="6" creationId="{3F152996-2C76-4C5A-FB0E-F2DB66432A27}"/>
          </ac:picMkLst>
        </pc:picChg>
        <pc:picChg chg="add mod">
          <ac:chgData name="Ana Maria" userId="eb46e66f396a6787" providerId="LiveId" clId="{C5D6FF77-E417-4F35-9139-46874419CC84}" dt="2025-07-02T17:10:06.703" v="250" actId="1076"/>
          <ac:picMkLst>
            <pc:docMk/>
            <pc:sldMk cId="2488604794" sldId="256"/>
            <ac:picMk id="20" creationId="{0797C243-2D11-9A16-F5E1-D79117573B18}"/>
          </ac:picMkLst>
        </pc:picChg>
        <pc:cxnChg chg="add del">
          <ac:chgData name="Ana Maria" userId="eb46e66f396a6787" providerId="LiveId" clId="{C5D6FF77-E417-4F35-9139-46874419CC84}" dt="2025-07-02T17:00:54.470" v="150" actId="26606"/>
          <ac:cxnSpMkLst>
            <pc:docMk/>
            <pc:sldMk cId="2488604794" sldId="256"/>
            <ac:cxnSpMk id="11" creationId="{CEEA40C4-6B9E-4B9E-8CDF-A0C572462EAD}"/>
          </ac:cxnSpMkLst>
        </pc:cxnChg>
        <pc:cxnChg chg="add del">
          <ac:chgData name="Ana Maria" userId="eb46e66f396a6787" providerId="LiveId" clId="{C5D6FF77-E417-4F35-9139-46874419CC84}" dt="2025-07-02T17:00:54.470" v="150" actId="26606"/>
          <ac:cxnSpMkLst>
            <pc:docMk/>
            <pc:sldMk cId="2488604794" sldId="256"/>
            <ac:cxnSpMk id="13" creationId="{0A54810C-5CC0-45D3-BD8F-C4407F92F569}"/>
          </ac:cxnSpMkLst>
        </pc:cxnChg>
        <pc:cxnChg chg="add del">
          <ac:chgData name="Ana Maria" userId="eb46e66f396a6787" providerId="LiveId" clId="{C5D6FF77-E417-4F35-9139-46874419CC84}" dt="2025-07-02T17:00:54.470" v="150" actId="26606"/>
          <ac:cxnSpMkLst>
            <pc:docMk/>
            <pc:sldMk cId="2488604794" sldId="256"/>
            <ac:cxnSpMk id="15" creationId="{AE458AAC-F667-498F-A263-A8C7AB4FC960}"/>
          </ac:cxnSpMkLst>
        </pc:cxnChg>
      </pc:sldChg>
      <pc:sldChg chg="addSp delSp modSp new del mod setBg modClrScheme addAnim delAnim setClrOvrMap delDesignElem chgLayout">
        <pc:chgData name="Ana Maria" userId="eb46e66f396a6787" providerId="LiveId" clId="{C5D6FF77-E417-4F35-9139-46874419CC84}" dt="2025-07-02T17:00:15.183" v="122" actId="47"/>
        <pc:sldMkLst>
          <pc:docMk/>
          <pc:sldMk cId="2540789571" sldId="256"/>
        </pc:sldMkLst>
        <pc:spChg chg="mod">
          <ac:chgData name="Ana Maria" userId="eb46e66f396a6787" providerId="LiveId" clId="{C5D6FF77-E417-4F35-9139-46874419CC84}" dt="2025-07-02T16:59:51.864" v="102" actId="26606"/>
          <ac:spMkLst>
            <pc:docMk/>
            <pc:sldMk cId="2540789571" sldId="256"/>
            <ac:spMk id="2" creationId="{F324AC67-F413-79EC-968B-AFEE802B3028}"/>
          </ac:spMkLst>
        </pc:spChg>
        <pc:spChg chg="mod">
          <ac:chgData name="Ana Maria" userId="eb46e66f396a6787" providerId="LiveId" clId="{C5D6FF77-E417-4F35-9139-46874419CC84}" dt="2025-07-02T16:59:51.864" v="102" actId="26606"/>
          <ac:spMkLst>
            <pc:docMk/>
            <pc:sldMk cId="2540789571" sldId="256"/>
            <ac:spMk id="3" creationId="{BD5036FD-0029-C4E9-B98B-9CDFF2AC9FB0}"/>
          </ac:spMkLst>
        </pc:spChg>
        <pc:spChg chg="add del">
          <ac:chgData name="Ana Maria" userId="eb46e66f396a6787" providerId="LiveId" clId="{C5D6FF77-E417-4F35-9139-46874419CC84}" dt="2025-07-02T16:59:51.864" v="102" actId="26606"/>
          <ac:spMkLst>
            <pc:docMk/>
            <pc:sldMk cId="2540789571" sldId="256"/>
            <ac:spMk id="9" creationId="{A38827F1-3359-44F6-9009-43AE2B17FEAD}"/>
          </ac:spMkLst>
        </pc:spChg>
        <pc:spChg chg="add del">
          <ac:chgData name="Ana Maria" userId="eb46e66f396a6787" providerId="LiveId" clId="{C5D6FF77-E417-4F35-9139-46874419CC84}" dt="2025-07-02T16:59:51.864" v="102" actId="26606"/>
          <ac:spMkLst>
            <pc:docMk/>
            <pc:sldMk cId="2540789571" sldId="256"/>
            <ac:spMk id="11" creationId="{17AFAD67-5350-4773-886F-D6DD7E66DB04}"/>
          </ac:spMkLst>
        </pc:spChg>
        <pc:spChg chg="add del">
          <ac:chgData name="Ana Maria" userId="eb46e66f396a6787" providerId="LiveId" clId="{C5D6FF77-E417-4F35-9139-46874419CC84}" dt="2025-07-02T16:59:19.124" v="95" actId="26606"/>
          <ac:spMkLst>
            <pc:docMk/>
            <pc:sldMk cId="2540789571" sldId="256"/>
            <ac:spMk id="25" creationId="{45A0EBD5-B7D5-4DA4-BFB0-DFC1FB2DAEC9}"/>
          </ac:spMkLst>
        </pc:spChg>
        <pc:spChg chg="add del">
          <ac:chgData name="Ana Maria" userId="eb46e66f396a6787" providerId="LiveId" clId="{C5D6FF77-E417-4F35-9139-46874419CC84}" dt="2025-07-02T16:59:19.124" v="95" actId="26606"/>
          <ac:spMkLst>
            <pc:docMk/>
            <pc:sldMk cId="2540789571" sldId="256"/>
            <ac:spMk id="27" creationId="{15937DC0-95F0-4D80-988E-61537F63819A}"/>
          </ac:spMkLst>
        </pc:spChg>
        <pc:spChg chg="add del">
          <ac:chgData name="Ana Maria" userId="eb46e66f396a6787" providerId="LiveId" clId="{C5D6FF77-E417-4F35-9139-46874419CC84}" dt="2025-07-02T16:59:51.864" v="102" actId="26606"/>
          <ac:spMkLst>
            <pc:docMk/>
            <pc:sldMk cId="2540789571" sldId="256"/>
            <ac:spMk id="38" creationId="{F1C6B16B-9E8D-47DC-8314-0FD39065C4F6}"/>
          </ac:spMkLst>
        </pc:spChg>
        <pc:spChg chg="add del">
          <ac:chgData name="Ana Maria" userId="eb46e66f396a6787" providerId="LiveId" clId="{C5D6FF77-E417-4F35-9139-46874419CC84}" dt="2025-07-02T16:59:51.864" v="102" actId="26606"/>
          <ac:spMkLst>
            <pc:docMk/>
            <pc:sldMk cId="2540789571" sldId="256"/>
            <ac:spMk id="39" creationId="{15937DC0-95F0-4D80-988E-61537F63819A}"/>
          </ac:spMkLst>
        </pc:spChg>
        <pc:grpChg chg="add del">
          <ac:chgData name="Ana Maria" userId="eb46e66f396a6787" providerId="LiveId" clId="{C5D6FF77-E417-4F35-9139-46874419CC84}" dt="2025-07-02T16:59:51.864" v="102" actId="26606"/>
          <ac:grpSpMkLst>
            <pc:docMk/>
            <pc:sldMk cId="2540789571" sldId="256"/>
            <ac:grpSpMk id="13" creationId="{654AC0FE-C43D-49AC-9730-284354DEC86E}"/>
          </ac:grpSpMkLst>
        </pc:grpChg>
        <pc:grpChg chg="add del">
          <ac:chgData name="Ana Maria" userId="eb46e66f396a6787" providerId="LiveId" clId="{C5D6FF77-E417-4F35-9139-46874419CC84}" dt="2025-07-02T16:59:19.124" v="95" actId="26606"/>
          <ac:grpSpMkLst>
            <pc:docMk/>
            <pc:sldMk cId="2540789571" sldId="256"/>
            <ac:grpSpMk id="29" creationId="{8F904602-A2EF-4133-894D-9A0C9B6ECF0D}"/>
          </ac:grpSpMkLst>
        </pc:grpChg>
        <pc:grpChg chg="add del">
          <ac:chgData name="Ana Maria" userId="eb46e66f396a6787" providerId="LiveId" clId="{C5D6FF77-E417-4F35-9139-46874419CC84}" dt="2025-07-02T16:59:51.864" v="102" actId="26606"/>
          <ac:grpSpMkLst>
            <pc:docMk/>
            <pc:sldMk cId="2540789571" sldId="256"/>
            <ac:grpSpMk id="40" creationId="{4264F573-6E23-4428-8AC8-5B24E9B7312A}"/>
          </ac:grpSpMkLst>
        </pc:grpChg>
        <pc:picChg chg="add mod">
          <ac:chgData name="Ana Maria" userId="eb46e66f396a6787" providerId="LiveId" clId="{C5D6FF77-E417-4F35-9139-46874419CC84}" dt="2025-07-02T16:59:51.864" v="102" actId="26606"/>
          <ac:picMkLst>
            <pc:docMk/>
            <pc:sldMk cId="2540789571" sldId="256"/>
            <ac:picMk id="4" creationId="{0A1EB534-761F-8AF1-3A15-BD3FF10536D1}"/>
          </ac:picMkLst>
        </pc:picChg>
        <pc:picChg chg="add mod ord">
          <ac:chgData name="Ana Maria" userId="eb46e66f396a6787" providerId="LiveId" clId="{C5D6FF77-E417-4F35-9139-46874419CC84}" dt="2025-07-02T16:59:53.569" v="106" actId="931"/>
          <ac:picMkLst>
            <pc:docMk/>
            <pc:sldMk cId="2540789571" sldId="256"/>
            <ac:picMk id="6" creationId="{BED28AD3-C32B-27EE-05C4-04C3FBB07FCB}"/>
          </ac:picMkLst>
        </pc:picChg>
      </pc:sldChg>
      <pc:sldChg chg="addSp modSp new mod setBg">
        <pc:chgData name="Ana Maria" userId="eb46e66f396a6787" providerId="LiveId" clId="{C5D6FF77-E417-4F35-9139-46874419CC84}" dt="2025-07-02T17:41:23.353" v="469"/>
        <pc:sldMkLst>
          <pc:docMk/>
          <pc:sldMk cId="2689408886" sldId="257"/>
        </pc:sldMkLst>
        <pc:spChg chg="mod">
          <ac:chgData name="Ana Maria" userId="eb46e66f396a6787" providerId="LiveId" clId="{C5D6FF77-E417-4F35-9139-46874419CC84}" dt="2025-07-02T17:41:11.593" v="448" actId="26606"/>
          <ac:spMkLst>
            <pc:docMk/>
            <pc:sldMk cId="2689408886" sldId="257"/>
            <ac:spMk id="2" creationId="{83659B2C-2084-1E28-9CE9-8108003B4FEC}"/>
          </ac:spMkLst>
        </pc:spChg>
        <pc:spChg chg="mod">
          <ac:chgData name="Ana Maria" userId="eb46e66f396a6787" providerId="LiveId" clId="{C5D6FF77-E417-4F35-9139-46874419CC84}" dt="2025-07-02T17:41:11.593" v="448" actId="26606"/>
          <ac:spMkLst>
            <pc:docMk/>
            <pc:sldMk cId="2689408886" sldId="257"/>
            <ac:spMk id="3" creationId="{D9B30454-2CBE-7539-8456-FAF1F6AB064E}"/>
          </ac:spMkLst>
        </pc:spChg>
        <pc:spChg chg="add">
          <ac:chgData name="Ana Maria" userId="eb46e66f396a6787" providerId="LiveId" clId="{C5D6FF77-E417-4F35-9139-46874419CC84}" dt="2025-07-02T17:41:11.593" v="448" actId="26606"/>
          <ac:spMkLst>
            <pc:docMk/>
            <pc:sldMk cId="2689408886" sldId="257"/>
            <ac:spMk id="8" creationId="{5A0118C5-4F8D-4CF4-BADD-53FEACC6C42A}"/>
          </ac:spMkLst>
        </pc:spChg>
        <pc:spChg chg="add">
          <ac:chgData name="Ana Maria" userId="eb46e66f396a6787" providerId="LiveId" clId="{C5D6FF77-E417-4F35-9139-46874419CC84}" dt="2025-07-02T17:41:11.593" v="448" actId="26606"/>
          <ac:spMkLst>
            <pc:docMk/>
            <pc:sldMk cId="2689408886" sldId="257"/>
            <ac:spMk id="14" creationId="{E0E9B1DB-5C91-41C9-8C0D-C2CD3D570C43}"/>
          </ac:spMkLst>
        </pc:spChg>
        <pc:spChg chg="add">
          <ac:chgData name="Ana Maria" userId="eb46e66f396a6787" providerId="LiveId" clId="{C5D6FF77-E417-4F35-9139-46874419CC84}" dt="2025-07-02T17:41:11.593" v="448" actId="26606"/>
          <ac:spMkLst>
            <pc:docMk/>
            <pc:sldMk cId="2689408886" sldId="257"/>
            <ac:spMk id="16" creationId="{402224B8-FCE1-4A12-84A7-B674B2B9EF83}"/>
          </ac:spMkLst>
        </pc:spChg>
        <pc:spChg chg="add">
          <ac:chgData name="Ana Maria" userId="eb46e66f396a6787" providerId="LiveId" clId="{C5D6FF77-E417-4F35-9139-46874419CC84}" dt="2025-07-02T17:41:11.593" v="448" actId="26606"/>
          <ac:spMkLst>
            <pc:docMk/>
            <pc:sldMk cId="2689408886" sldId="257"/>
            <ac:spMk id="18" creationId="{41E366A2-885B-4E10-A479-4A650E4C6EBB}"/>
          </ac:spMkLst>
        </pc:spChg>
        <pc:spChg chg="add">
          <ac:chgData name="Ana Maria" userId="eb46e66f396a6787" providerId="LiveId" clId="{C5D6FF77-E417-4F35-9139-46874419CC84}" dt="2025-07-02T17:41:11.593" v="448" actId="26606"/>
          <ac:spMkLst>
            <pc:docMk/>
            <pc:sldMk cId="2689408886" sldId="257"/>
            <ac:spMk id="20" creationId="{55C61911-45B2-48BF-AC7A-1EB579B42CBB}"/>
          </ac:spMkLst>
        </pc:spChg>
        <pc:spChg chg="add">
          <ac:chgData name="Ana Maria" userId="eb46e66f396a6787" providerId="LiveId" clId="{C5D6FF77-E417-4F35-9139-46874419CC84}" dt="2025-07-02T17:41:11.593" v="448" actId="26606"/>
          <ac:spMkLst>
            <pc:docMk/>
            <pc:sldMk cId="2689408886" sldId="257"/>
            <ac:spMk id="22" creationId="{2DE4D4CE-6DAE-4A05-BE5B-6BCE3F4EC79B}"/>
          </ac:spMkLst>
        </pc:spChg>
        <pc:spChg chg="add">
          <ac:chgData name="Ana Maria" userId="eb46e66f396a6787" providerId="LiveId" clId="{C5D6FF77-E417-4F35-9139-46874419CC84}" dt="2025-07-02T17:41:11.593" v="448" actId="26606"/>
          <ac:spMkLst>
            <pc:docMk/>
            <pc:sldMk cId="2689408886" sldId="257"/>
            <ac:spMk id="24" creationId="{10C23D31-5B0A-4956-A59F-A24F57D2A959}"/>
          </ac:spMkLst>
        </pc:spChg>
        <pc:spChg chg="add">
          <ac:chgData name="Ana Maria" userId="eb46e66f396a6787" providerId="LiveId" clId="{C5D6FF77-E417-4F35-9139-46874419CC84}" dt="2025-07-02T17:41:11.593" v="448" actId="26606"/>
          <ac:spMkLst>
            <pc:docMk/>
            <pc:sldMk cId="2689408886" sldId="257"/>
            <ac:spMk id="26" creationId="{F4C6FC6E-4AAF-4628-B7E5-85DF9D323B6F}"/>
          </ac:spMkLst>
        </pc:spChg>
      </pc:sldChg>
      <pc:sldChg chg="new del">
        <pc:chgData name="Ana Maria" userId="eb46e66f396a6787" providerId="LiveId" clId="{C5D6FF77-E417-4F35-9139-46874419CC84}" dt="2025-07-02T17:08:55.796" v="202" actId="47"/>
        <pc:sldMkLst>
          <pc:docMk/>
          <pc:sldMk cId="3862837026" sldId="257"/>
        </pc:sldMkLst>
      </pc:sldChg>
      <pc:sldChg chg="addSp delSp modSp new mod setBg">
        <pc:chgData name="Ana Maria" userId="eb46e66f396a6787" providerId="LiveId" clId="{C5D6FF77-E417-4F35-9139-46874419CC84}" dt="2025-07-03T08:07:18.656" v="2051" actId="313"/>
        <pc:sldMkLst>
          <pc:docMk/>
          <pc:sldMk cId="1133208501" sldId="258"/>
        </pc:sldMkLst>
        <pc:spChg chg="mod">
          <ac:chgData name="Ana Maria" userId="eb46e66f396a6787" providerId="LiveId" clId="{C5D6FF77-E417-4F35-9139-46874419CC84}" dt="2025-07-03T08:04:54.046" v="2040" actId="20577"/>
          <ac:spMkLst>
            <pc:docMk/>
            <pc:sldMk cId="1133208501" sldId="258"/>
            <ac:spMk id="2" creationId="{D4534D4F-A4C4-8015-518F-CD83CD2435C7}"/>
          </ac:spMkLst>
        </pc:spChg>
        <pc:spChg chg="mod">
          <ac:chgData name="Ana Maria" userId="eb46e66f396a6787" providerId="LiveId" clId="{C5D6FF77-E417-4F35-9139-46874419CC84}" dt="2025-07-03T08:07:18.656" v="2051" actId="313"/>
          <ac:spMkLst>
            <pc:docMk/>
            <pc:sldMk cId="1133208501" sldId="258"/>
            <ac:spMk id="3" creationId="{E4438955-5B86-D21A-86F8-F254AEC67125}"/>
          </ac:spMkLst>
        </pc:spChg>
        <pc:spChg chg="add">
          <ac:chgData name="Ana Maria" userId="eb46e66f396a6787" providerId="LiveId" clId="{C5D6FF77-E417-4F35-9139-46874419CC84}" dt="2025-07-02T17:30:29.666" v="278" actId="26606"/>
          <ac:spMkLst>
            <pc:docMk/>
            <pc:sldMk cId="1133208501" sldId="258"/>
            <ac:spMk id="8" creationId="{5A0118C5-4F8D-4CF4-BADD-53FEACC6C42A}"/>
          </ac:spMkLst>
        </pc:spChg>
        <pc:spChg chg="add del">
          <ac:chgData name="Ana Maria" userId="eb46e66f396a6787" providerId="LiveId" clId="{C5D6FF77-E417-4F35-9139-46874419CC84}" dt="2025-07-02T17:35:55.564" v="317" actId="22"/>
          <ac:spMkLst>
            <pc:docMk/>
            <pc:sldMk cId="1133208501" sldId="258"/>
            <ac:spMk id="13" creationId="{C9141EAC-0A29-890C-C1EC-68CAECCE370B}"/>
          </ac:spMkLst>
        </pc:spChg>
        <pc:spChg chg="add">
          <ac:chgData name="Ana Maria" userId="eb46e66f396a6787" providerId="LiveId" clId="{C5D6FF77-E417-4F35-9139-46874419CC84}" dt="2025-07-02T17:30:29.666" v="278" actId="26606"/>
          <ac:spMkLst>
            <pc:docMk/>
            <pc:sldMk cId="1133208501" sldId="258"/>
            <ac:spMk id="14" creationId="{E0E9B1DB-5C91-41C9-8C0D-C2CD3D570C43}"/>
          </ac:spMkLst>
        </pc:spChg>
        <pc:spChg chg="add">
          <ac:chgData name="Ana Maria" userId="eb46e66f396a6787" providerId="LiveId" clId="{C5D6FF77-E417-4F35-9139-46874419CC84}" dt="2025-07-02T17:36:04.719" v="318"/>
          <ac:spMkLst>
            <pc:docMk/>
            <pc:sldMk cId="1133208501" sldId="258"/>
            <ac:spMk id="15" creationId="{B2346FCB-E9AA-166E-C2AB-C9A98E29BD67}"/>
          </ac:spMkLst>
        </pc:spChg>
        <pc:spChg chg="add del">
          <ac:chgData name="Ana Maria" userId="eb46e66f396a6787" providerId="LiveId" clId="{C5D6FF77-E417-4F35-9139-46874419CC84}" dt="2025-07-02T17:40:03.574" v="330" actId="26606"/>
          <ac:spMkLst>
            <pc:docMk/>
            <pc:sldMk cId="1133208501" sldId="258"/>
            <ac:spMk id="16" creationId="{402224B8-FCE1-4A12-84A7-B674B2B9EF83}"/>
          </ac:spMkLst>
        </pc:spChg>
        <pc:spChg chg="add">
          <ac:chgData name="Ana Maria" userId="eb46e66f396a6787" providerId="LiveId" clId="{C5D6FF77-E417-4F35-9139-46874419CC84}" dt="2025-07-02T17:36:14.123" v="320"/>
          <ac:spMkLst>
            <pc:docMk/>
            <pc:sldMk cId="1133208501" sldId="258"/>
            <ac:spMk id="17" creationId="{D8573475-8F56-D24F-4204-DB643A9BBAEC}"/>
          </ac:spMkLst>
        </pc:spChg>
        <pc:spChg chg="add">
          <ac:chgData name="Ana Maria" userId="eb46e66f396a6787" providerId="LiveId" clId="{C5D6FF77-E417-4F35-9139-46874419CC84}" dt="2025-07-02T17:30:29.666" v="278" actId="26606"/>
          <ac:spMkLst>
            <pc:docMk/>
            <pc:sldMk cId="1133208501" sldId="258"/>
            <ac:spMk id="18" creationId="{41E366A2-885B-4E10-A479-4A650E4C6EBB}"/>
          </ac:spMkLst>
        </pc:spChg>
        <pc:spChg chg="add">
          <ac:chgData name="Ana Maria" userId="eb46e66f396a6787" providerId="LiveId" clId="{C5D6FF77-E417-4F35-9139-46874419CC84}" dt="2025-07-02T17:30:29.666" v="278" actId="26606"/>
          <ac:spMkLst>
            <pc:docMk/>
            <pc:sldMk cId="1133208501" sldId="258"/>
            <ac:spMk id="20" creationId="{55C61911-45B2-48BF-AC7A-1EB579B42CBB}"/>
          </ac:spMkLst>
        </pc:spChg>
        <pc:spChg chg="add del">
          <ac:chgData name="Ana Maria" userId="eb46e66f396a6787" providerId="LiveId" clId="{C5D6FF77-E417-4F35-9139-46874419CC84}" dt="2025-07-02T17:36:27.885" v="322" actId="22"/>
          <ac:spMkLst>
            <pc:docMk/>
            <pc:sldMk cId="1133208501" sldId="258"/>
            <ac:spMk id="21" creationId="{2162081B-772D-1254-4288-97946CE4CE51}"/>
          </ac:spMkLst>
        </pc:spChg>
        <pc:spChg chg="add">
          <ac:chgData name="Ana Maria" userId="eb46e66f396a6787" providerId="LiveId" clId="{C5D6FF77-E417-4F35-9139-46874419CC84}" dt="2025-07-02T17:30:29.666" v="278" actId="26606"/>
          <ac:spMkLst>
            <pc:docMk/>
            <pc:sldMk cId="1133208501" sldId="258"/>
            <ac:spMk id="22" creationId="{2DE4D4CE-6DAE-4A05-BE5B-6BCE3F4EC79B}"/>
          </ac:spMkLst>
        </pc:spChg>
        <pc:spChg chg="add del">
          <ac:chgData name="Ana Maria" userId="eb46e66f396a6787" providerId="LiveId" clId="{C5D6FF77-E417-4F35-9139-46874419CC84}" dt="2025-07-02T17:40:03.574" v="330" actId="26606"/>
          <ac:spMkLst>
            <pc:docMk/>
            <pc:sldMk cId="1133208501" sldId="258"/>
            <ac:spMk id="24" creationId="{10C23D31-5B0A-4956-A59F-A24F57D2A959}"/>
          </ac:spMkLst>
        </pc:spChg>
        <pc:spChg chg="add del">
          <ac:chgData name="Ana Maria" userId="eb46e66f396a6787" providerId="LiveId" clId="{C5D6FF77-E417-4F35-9139-46874419CC84}" dt="2025-07-02T17:40:03.574" v="330" actId="26606"/>
          <ac:spMkLst>
            <pc:docMk/>
            <pc:sldMk cId="1133208501" sldId="258"/>
            <ac:spMk id="26" creationId="{F4C6FC6E-4AAF-4628-B7E5-85DF9D323B6F}"/>
          </ac:spMkLst>
        </pc:spChg>
        <pc:spChg chg="add">
          <ac:chgData name="Ana Maria" userId="eb46e66f396a6787" providerId="LiveId" clId="{C5D6FF77-E417-4F35-9139-46874419CC84}" dt="2025-07-02T17:40:03.574" v="330" actId="26606"/>
          <ac:spMkLst>
            <pc:docMk/>
            <pc:sldMk cId="1133208501" sldId="258"/>
            <ac:spMk id="38" creationId="{5A0118C5-4F8D-4CF4-BADD-53FEACC6C42A}"/>
          </ac:spMkLst>
        </pc:spChg>
        <pc:spChg chg="add">
          <ac:chgData name="Ana Maria" userId="eb46e66f396a6787" providerId="LiveId" clId="{C5D6FF77-E417-4F35-9139-46874419CC84}" dt="2025-07-02T17:40:03.574" v="330" actId="26606"/>
          <ac:spMkLst>
            <pc:docMk/>
            <pc:sldMk cId="1133208501" sldId="258"/>
            <ac:spMk id="40" creationId="{F98F79A4-A6C7-4101-B1E9-27E05CB7CFA0}"/>
          </ac:spMkLst>
        </pc:spChg>
        <pc:spChg chg="add">
          <ac:chgData name="Ana Maria" userId="eb46e66f396a6787" providerId="LiveId" clId="{C5D6FF77-E417-4F35-9139-46874419CC84}" dt="2025-07-02T17:40:03.574" v="330" actId="26606"/>
          <ac:spMkLst>
            <pc:docMk/>
            <pc:sldMk cId="1133208501" sldId="258"/>
            <ac:spMk id="46" creationId="{83C8019B-3985-409B-9B87-494B974EE9A2}"/>
          </ac:spMkLst>
        </pc:spChg>
        <pc:spChg chg="add">
          <ac:chgData name="Ana Maria" userId="eb46e66f396a6787" providerId="LiveId" clId="{C5D6FF77-E417-4F35-9139-46874419CC84}" dt="2025-07-02T17:40:03.574" v="330" actId="26606"/>
          <ac:spMkLst>
            <pc:docMk/>
            <pc:sldMk cId="1133208501" sldId="258"/>
            <ac:spMk id="48" creationId="{9E5C5460-229E-46C8-A712-CC317985420F}"/>
          </ac:spMkLst>
        </pc:spChg>
        <pc:spChg chg="add">
          <ac:chgData name="Ana Maria" userId="eb46e66f396a6787" providerId="LiveId" clId="{C5D6FF77-E417-4F35-9139-46874419CC84}" dt="2025-07-02T17:40:03.574" v="330" actId="26606"/>
          <ac:spMkLst>
            <pc:docMk/>
            <pc:sldMk cId="1133208501" sldId="258"/>
            <ac:spMk id="50" creationId="{B85A4DB3-61AA-49A1-85A9-B3397CD519AB}"/>
          </ac:spMkLst>
        </pc:spChg>
        <pc:picChg chg="add del mod ord">
          <ac:chgData name="Ana Maria" userId="eb46e66f396a6787" providerId="LiveId" clId="{C5D6FF77-E417-4F35-9139-46874419CC84}" dt="2025-07-02T17:32:55.501" v="299" actId="478"/>
          <ac:picMkLst>
            <pc:docMk/>
            <pc:sldMk cId="1133208501" sldId="258"/>
            <ac:picMk id="5" creationId="{EF77D1B0-EAE2-94D8-FDAB-306C0A175A87}"/>
          </ac:picMkLst>
        </pc:picChg>
        <pc:picChg chg="add del mod modCrop">
          <ac:chgData name="Ana Maria" userId="eb46e66f396a6787" providerId="LiveId" clId="{C5D6FF77-E417-4F35-9139-46874419CC84}" dt="2025-07-02T17:36:09.223" v="319" actId="478"/>
          <ac:picMkLst>
            <pc:docMk/>
            <pc:sldMk cId="1133208501" sldId="258"/>
            <ac:picMk id="7" creationId="{DBA79911-5AF0-341E-523A-498FE35FA393}"/>
          </ac:picMkLst>
        </pc:picChg>
      </pc:sldChg>
      <pc:sldChg chg="addSp delSp modSp new mod setBg">
        <pc:chgData name="Ana Maria" userId="eb46e66f396a6787" providerId="LiveId" clId="{C5D6FF77-E417-4F35-9139-46874419CC84}" dt="2025-07-03T08:19:03.486" v="2106" actId="20577"/>
        <pc:sldMkLst>
          <pc:docMk/>
          <pc:sldMk cId="1263861965" sldId="259"/>
        </pc:sldMkLst>
        <pc:spChg chg="mod">
          <ac:chgData name="Ana Maria" userId="eb46e66f396a6787" providerId="LiveId" clId="{C5D6FF77-E417-4F35-9139-46874419CC84}" dt="2025-07-02T18:10:59.219" v="778" actId="1076"/>
          <ac:spMkLst>
            <pc:docMk/>
            <pc:sldMk cId="1263861965" sldId="259"/>
            <ac:spMk id="2" creationId="{79379AF2-7A02-9E52-9DD7-EA9D57BBEA59}"/>
          </ac:spMkLst>
        </pc:spChg>
        <pc:spChg chg="add del mod ord">
          <ac:chgData name="Ana Maria" userId="eb46e66f396a6787" providerId="LiveId" clId="{C5D6FF77-E417-4F35-9139-46874419CC84}" dt="2025-07-03T08:19:03.486" v="2106" actId="20577"/>
          <ac:spMkLst>
            <pc:docMk/>
            <pc:sldMk cId="1263861965" sldId="259"/>
            <ac:spMk id="3" creationId="{5821079C-4294-95CF-51EC-ABD90ED21159}"/>
          </ac:spMkLst>
        </pc:spChg>
        <pc:spChg chg="add del mod">
          <ac:chgData name="Ana Maria" userId="eb46e66f396a6787" providerId="LiveId" clId="{C5D6FF77-E417-4F35-9139-46874419CC84}" dt="2025-07-02T17:47:04.702" v="564"/>
          <ac:spMkLst>
            <pc:docMk/>
            <pc:sldMk cId="1263861965" sldId="259"/>
            <ac:spMk id="4" creationId="{9727FB2B-F94A-0C3A-83F0-FB0065E3912D}"/>
          </ac:spMkLst>
        </pc:spChg>
        <pc:spChg chg="add del mod">
          <ac:chgData name="Ana Maria" userId="eb46e66f396a6787" providerId="LiveId" clId="{C5D6FF77-E417-4F35-9139-46874419CC84}" dt="2025-07-02T18:08:12.528" v="680"/>
          <ac:spMkLst>
            <pc:docMk/>
            <pc:sldMk cId="1263861965" sldId="259"/>
            <ac:spMk id="6" creationId="{7FD065AD-DB82-23F2-B6AE-517BAD330FA9}"/>
          </ac:spMkLst>
        </pc:spChg>
        <pc:spChg chg="add del">
          <ac:chgData name="Ana Maria" userId="eb46e66f396a6787" providerId="LiveId" clId="{C5D6FF77-E417-4F35-9139-46874419CC84}" dt="2025-07-02T17:46:15.881" v="558" actId="26606"/>
          <ac:spMkLst>
            <pc:docMk/>
            <pc:sldMk cId="1263861965" sldId="259"/>
            <ac:spMk id="9" creationId="{E5F17139-31EE-46AC-B04F-DBBD852DD6CB}"/>
          </ac:spMkLst>
        </pc:spChg>
        <pc:spChg chg="add del">
          <ac:chgData name="Ana Maria" userId="eb46e66f396a6787" providerId="LiveId" clId="{C5D6FF77-E417-4F35-9139-46874419CC84}" dt="2025-07-02T18:09:47.377" v="716" actId="26606"/>
          <ac:spMkLst>
            <pc:docMk/>
            <pc:sldMk cId="1263861965" sldId="259"/>
            <ac:spMk id="13" creationId="{5A0118C5-4F8D-4CF4-BADD-53FEACC6C42A}"/>
          </ac:spMkLst>
        </pc:spChg>
        <pc:spChg chg="add del">
          <ac:chgData name="Ana Maria" userId="eb46e66f396a6787" providerId="LiveId" clId="{C5D6FF77-E417-4F35-9139-46874419CC84}" dt="2025-07-02T17:46:15.881" v="558" actId="26606"/>
          <ac:spMkLst>
            <pc:docMk/>
            <pc:sldMk cId="1263861965" sldId="259"/>
            <ac:spMk id="15" creationId="{DBBB6517-AFD0-4A58-8B37-F17AB812D2B6}"/>
          </ac:spMkLst>
        </pc:spChg>
        <pc:spChg chg="add del">
          <ac:chgData name="Ana Maria" userId="eb46e66f396a6787" providerId="LiveId" clId="{C5D6FF77-E417-4F35-9139-46874419CC84}" dt="2025-07-02T17:46:15.881" v="558" actId="26606"/>
          <ac:spMkLst>
            <pc:docMk/>
            <pc:sldMk cId="1263861965" sldId="259"/>
            <ac:spMk id="17" creationId="{3E39FCFD-033D-4043-95D9-7FAAAA8E0566}"/>
          </ac:spMkLst>
        </pc:spChg>
        <pc:spChg chg="add">
          <ac:chgData name="Ana Maria" userId="eb46e66f396a6787" providerId="LiveId" clId="{C5D6FF77-E417-4F35-9139-46874419CC84}" dt="2025-07-02T18:09:47.377" v="716" actId="26606"/>
          <ac:spMkLst>
            <pc:docMk/>
            <pc:sldMk cId="1263861965" sldId="259"/>
            <ac:spMk id="40" creationId="{5A0118C5-4F8D-4CF4-BADD-53FEACC6C42A}"/>
          </ac:spMkLst>
        </pc:spChg>
        <pc:spChg chg="add">
          <ac:chgData name="Ana Maria" userId="eb46e66f396a6787" providerId="LiveId" clId="{C5D6FF77-E417-4F35-9139-46874419CC84}" dt="2025-07-02T18:09:47.377" v="716" actId="26606"/>
          <ac:spMkLst>
            <pc:docMk/>
            <pc:sldMk cId="1263861965" sldId="259"/>
            <ac:spMk id="42" creationId="{F98F79A4-A6C7-4101-B1E9-27E05CB7CFA0}"/>
          </ac:spMkLst>
        </pc:spChg>
        <pc:spChg chg="add">
          <ac:chgData name="Ana Maria" userId="eb46e66f396a6787" providerId="LiveId" clId="{C5D6FF77-E417-4F35-9139-46874419CC84}" dt="2025-07-02T18:09:47.377" v="716" actId="26606"/>
          <ac:spMkLst>
            <pc:docMk/>
            <pc:sldMk cId="1263861965" sldId="259"/>
            <ac:spMk id="44" creationId="{79AFCB35-9C04-4524-A0B1-57FF6865D013}"/>
          </ac:spMkLst>
        </pc:spChg>
        <pc:spChg chg="add">
          <ac:chgData name="Ana Maria" userId="eb46e66f396a6787" providerId="LiveId" clId="{C5D6FF77-E417-4F35-9139-46874419CC84}" dt="2025-07-02T18:09:47.377" v="716" actId="26606"/>
          <ac:spMkLst>
            <pc:docMk/>
            <pc:sldMk cId="1263861965" sldId="259"/>
            <ac:spMk id="46" creationId="{D11AD2AD-0BA0-4DD3-8EEA-84686A0E718C}"/>
          </ac:spMkLst>
        </pc:spChg>
        <pc:spChg chg="add">
          <ac:chgData name="Ana Maria" userId="eb46e66f396a6787" providerId="LiveId" clId="{C5D6FF77-E417-4F35-9139-46874419CC84}" dt="2025-07-02T18:09:47.377" v="716" actId="26606"/>
          <ac:spMkLst>
            <pc:docMk/>
            <pc:sldMk cId="1263861965" sldId="259"/>
            <ac:spMk id="48" creationId="{83C8019B-3985-409B-9B87-494B974EE9A2}"/>
          </ac:spMkLst>
        </pc:spChg>
        <pc:spChg chg="add">
          <ac:chgData name="Ana Maria" userId="eb46e66f396a6787" providerId="LiveId" clId="{C5D6FF77-E417-4F35-9139-46874419CC84}" dt="2025-07-02T18:09:47.377" v="716" actId="26606"/>
          <ac:spMkLst>
            <pc:docMk/>
            <pc:sldMk cId="1263861965" sldId="259"/>
            <ac:spMk id="50" creationId="{9E5C5460-229E-46C8-A712-CC317985420F}"/>
          </ac:spMkLst>
        </pc:spChg>
        <pc:spChg chg="add">
          <ac:chgData name="Ana Maria" userId="eb46e66f396a6787" providerId="LiveId" clId="{C5D6FF77-E417-4F35-9139-46874419CC84}" dt="2025-07-02T18:09:47.377" v="716" actId="26606"/>
          <ac:spMkLst>
            <pc:docMk/>
            <pc:sldMk cId="1263861965" sldId="259"/>
            <ac:spMk id="52" creationId="{B85A4DB3-61AA-49A1-85A9-B3397CD519AB}"/>
          </ac:spMkLst>
        </pc:spChg>
        <pc:grpChg chg="add">
          <ac:chgData name="Ana Maria" userId="eb46e66f396a6787" providerId="LiveId" clId="{C5D6FF77-E417-4F35-9139-46874419CC84}" dt="2025-07-02T18:08:35.619" v="683" actId="26606"/>
          <ac:grpSpMkLst>
            <pc:docMk/>
            <pc:sldMk cId="1263861965" sldId="259"/>
            <ac:grpSpMk id="10" creationId="{B894EFA8-F425-4D19-A94B-445388B31E20}"/>
          </ac:grpSpMkLst>
        </pc:grpChg>
        <pc:grpChg chg="add del">
          <ac:chgData name="Ana Maria" userId="eb46e66f396a6787" providerId="LiveId" clId="{C5D6FF77-E417-4F35-9139-46874419CC84}" dt="2025-07-02T17:46:15.881" v="558" actId="26606"/>
          <ac:grpSpMkLst>
            <pc:docMk/>
            <pc:sldMk cId="1263861965" sldId="259"/>
            <ac:grpSpMk id="11" creationId="{53883AA7-7F86-41F8-A1D8-06E9886E7632}"/>
          </ac:grpSpMkLst>
        </pc:grpChg>
        <pc:grpChg chg="add">
          <ac:chgData name="Ana Maria" userId="eb46e66f396a6787" providerId="LiveId" clId="{C5D6FF77-E417-4F35-9139-46874419CC84}" dt="2025-07-02T18:08:35.619" v="683" actId="26606"/>
          <ac:grpSpMkLst>
            <pc:docMk/>
            <pc:sldMk cId="1263861965" sldId="259"/>
            <ac:grpSpMk id="19" creationId="{C28CAB86-AA69-4EF8-A4E2-4E020497D0BB}"/>
          </ac:grpSpMkLst>
        </pc:grpChg>
        <pc:grpChg chg="add">
          <ac:chgData name="Ana Maria" userId="eb46e66f396a6787" providerId="LiveId" clId="{C5D6FF77-E417-4F35-9139-46874419CC84}" dt="2025-07-02T18:08:35.619" v="683" actId="26606"/>
          <ac:grpSpMkLst>
            <pc:docMk/>
            <pc:sldMk cId="1263861965" sldId="259"/>
            <ac:grpSpMk id="23" creationId="{617CAA5F-37E3-4DF6-9DD0-68A40D21611B}"/>
          </ac:grpSpMkLst>
        </pc:grpChg>
        <pc:grpChg chg="add">
          <ac:chgData name="Ana Maria" userId="eb46e66f396a6787" providerId="LiveId" clId="{C5D6FF77-E417-4F35-9139-46874419CC84}" dt="2025-07-02T18:08:35.619" v="683" actId="26606"/>
          <ac:grpSpMkLst>
            <pc:docMk/>
            <pc:sldMk cId="1263861965" sldId="259"/>
            <ac:grpSpMk id="30" creationId="{582A903B-6B78-4F0A-B7C9-3D80499020B8}"/>
          </ac:grpSpMkLst>
        </pc:grpChg>
        <pc:graphicFrameChg chg="add del">
          <ac:chgData name="Ana Maria" userId="eb46e66f396a6787" providerId="LiveId" clId="{C5D6FF77-E417-4F35-9139-46874419CC84}" dt="2025-07-02T17:46:15.881" v="558" actId="26606"/>
          <ac:graphicFrameMkLst>
            <pc:docMk/>
            <pc:sldMk cId="1263861965" sldId="259"/>
            <ac:graphicFrameMk id="5" creationId="{682911EB-D830-EED0-A182-6C237B2B4C22}"/>
          </ac:graphicFrameMkLst>
        </pc:graphicFrameChg>
        <pc:picChg chg="add mod">
          <ac:chgData name="Ana Maria" userId="eb46e66f396a6787" providerId="LiveId" clId="{C5D6FF77-E417-4F35-9139-46874419CC84}" dt="2025-07-03T08:14:02.052" v="2094" actId="1076"/>
          <ac:picMkLst>
            <pc:docMk/>
            <pc:sldMk cId="1263861965" sldId="259"/>
            <ac:picMk id="8" creationId="{E14CBB8B-F5CB-038C-4493-0B98D79DFEF7}"/>
          </ac:picMkLst>
        </pc:picChg>
      </pc:sldChg>
      <pc:sldChg chg="addSp delSp modSp new mod setBg">
        <pc:chgData name="Ana Maria" userId="eb46e66f396a6787" providerId="LiveId" clId="{C5D6FF77-E417-4F35-9139-46874419CC84}" dt="2025-07-02T17:50:30.852" v="638" actId="113"/>
        <pc:sldMkLst>
          <pc:docMk/>
          <pc:sldMk cId="781310602" sldId="260"/>
        </pc:sldMkLst>
        <pc:spChg chg="del mod">
          <ac:chgData name="Ana Maria" userId="eb46e66f396a6787" providerId="LiveId" clId="{C5D6FF77-E417-4F35-9139-46874419CC84}" dt="2025-07-02T17:49:51.393" v="628" actId="478"/>
          <ac:spMkLst>
            <pc:docMk/>
            <pc:sldMk cId="781310602" sldId="260"/>
            <ac:spMk id="2" creationId="{A1467AF1-6606-731B-CE79-2AC89F991D1E}"/>
          </ac:spMkLst>
        </pc:spChg>
        <pc:spChg chg="mod">
          <ac:chgData name="Ana Maria" userId="eb46e66f396a6787" providerId="LiveId" clId="{C5D6FF77-E417-4F35-9139-46874419CC84}" dt="2025-07-02T17:50:30.852" v="638" actId="113"/>
          <ac:spMkLst>
            <pc:docMk/>
            <pc:sldMk cId="781310602" sldId="260"/>
            <ac:spMk id="3" creationId="{EF25EB97-8623-0752-7E3A-E30A23E473A9}"/>
          </ac:spMkLst>
        </pc:spChg>
        <pc:spChg chg="add">
          <ac:chgData name="Ana Maria" userId="eb46e66f396a6787" providerId="LiveId" clId="{C5D6FF77-E417-4F35-9139-46874419CC84}" dt="2025-07-02T17:49:16.642" v="588" actId="26606"/>
          <ac:spMkLst>
            <pc:docMk/>
            <pc:sldMk cId="781310602" sldId="260"/>
            <ac:spMk id="10" creationId="{5A0118C5-4F8D-4CF4-BADD-53FEACC6C42A}"/>
          </ac:spMkLst>
        </pc:spChg>
        <pc:spChg chg="add">
          <ac:chgData name="Ana Maria" userId="eb46e66f396a6787" providerId="LiveId" clId="{C5D6FF77-E417-4F35-9139-46874419CC84}" dt="2025-07-02T17:49:16.642" v="588" actId="26606"/>
          <ac:spMkLst>
            <pc:docMk/>
            <pc:sldMk cId="781310602" sldId="260"/>
            <ac:spMk id="12" creationId="{F98F79A4-A6C7-4101-B1E9-27E05CB7CFA0}"/>
          </ac:spMkLst>
        </pc:spChg>
        <pc:spChg chg="add">
          <ac:chgData name="Ana Maria" userId="eb46e66f396a6787" providerId="LiveId" clId="{C5D6FF77-E417-4F35-9139-46874419CC84}" dt="2025-07-02T17:49:16.642" v="588" actId="26606"/>
          <ac:spMkLst>
            <pc:docMk/>
            <pc:sldMk cId="781310602" sldId="260"/>
            <ac:spMk id="14" creationId="{79AFCB35-9C04-4524-A0B1-57FF6865D013}"/>
          </ac:spMkLst>
        </pc:spChg>
        <pc:spChg chg="add">
          <ac:chgData name="Ana Maria" userId="eb46e66f396a6787" providerId="LiveId" clId="{C5D6FF77-E417-4F35-9139-46874419CC84}" dt="2025-07-02T17:49:16.642" v="588" actId="26606"/>
          <ac:spMkLst>
            <pc:docMk/>
            <pc:sldMk cId="781310602" sldId="260"/>
            <ac:spMk id="16" creationId="{D11AD2AD-0BA0-4DD3-8EEA-84686A0E718C}"/>
          </ac:spMkLst>
        </pc:spChg>
        <pc:spChg chg="add">
          <ac:chgData name="Ana Maria" userId="eb46e66f396a6787" providerId="LiveId" clId="{C5D6FF77-E417-4F35-9139-46874419CC84}" dt="2025-07-02T17:49:16.642" v="588" actId="26606"/>
          <ac:spMkLst>
            <pc:docMk/>
            <pc:sldMk cId="781310602" sldId="260"/>
            <ac:spMk id="18" creationId="{83C8019B-3985-409B-9B87-494B974EE9A2}"/>
          </ac:spMkLst>
        </pc:spChg>
        <pc:spChg chg="add">
          <ac:chgData name="Ana Maria" userId="eb46e66f396a6787" providerId="LiveId" clId="{C5D6FF77-E417-4F35-9139-46874419CC84}" dt="2025-07-02T17:49:16.642" v="588" actId="26606"/>
          <ac:spMkLst>
            <pc:docMk/>
            <pc:sldMk cId="781310602" sldId="260"/>
            <ac:spMk id="20" creationId="{9E5C5460-229E-46C8-A712-CC317985420F}"/>
          </ac:spMkLst>
        </pc:spChg>
        <pc:spChg chg="add">
          <ac:chgData name="Ana Maria" userId="eb46e66f396a6787" providerId="LiveId" clId="{C5D6FF77-E417-4F35-9139-46874419CC84}" dt="2025-07-02T17:49:16.642" v="588" actId="26606"/>
          <ac:spMkLst>
            <pc:docMk/>
            <pc:sldMk cId="781310602" sldId="260"/>
            <ac:spMk id="22" creationId="{B85A4DB3-61AA-49A1-85A9-B3397CD519AB}"/>
          </ac:spMkLst>
        </pc:spChg>
        <pc:picChg chg="add mod">
          <ac:chgData name="Ana Maria" userId="eb46e66f396a6787" providerId="LiveId" clId="{C5D6FF77-E417-4F35-9139-46874419CC84}" dt="2025-07-02T17:49:16.642" v="588" actId="26606"/>
          <ac:picMkLst>
            <pc:docMk/>
            <pc:sldMk cId="781310602" sldId="260"/>
            <ac:picMk id="5" creationId="{4995CFDD-098F-AE68-49A7-EF8E913F7748}"/>
          </ac:picMkLst>
        </pc:picChg>
      </pc:sldChg>
      <pc:sldChg chg="modSp new mod setBg">
        <pc:chgData name="Ana Maria" userId="eb46e66f396a6787" providerId="LiveId" clId="{C5D6FF77-E417-4F35-9139-46874419CC84}" dt="2025-07-03T08:22:44.868" v="2116" actId="20577"/>
        <pc:sldMkLst>
          <pc:docMk/>
          <pc:sldMk cId="1531360883" sldId="261"/>
        </pc:sldMkLst>
        <pc:spChg chg="mod">
          <ac:chgData name="Ana Maria" userId="eb46e66f396a6787" providerId="LiveId" clId="{C5D6FF77-E417-4F35-9139-46874419CC84}" dt="2025-07-02T18:11:53.078" v="785"/>
          <ac:spMkLst>
            <pc:docMk/>
            <pc:sldMk cId="1531360883" sldId="261"/>
            <ac:spMk id="2" creationId="{151CFCF2-2661-3550-6503-75BE4EBD53E1}"/>
          </ac:spMkLst>
        </pc:spChg>
        <pc:spChg chg="mod">
          <ac:chgData name="Ana Maria" userId="eb46e66f396a6787" providerId="LiveId" clId="{C5D6FF77-E417-4F35-9139-46874419CC84}" dt="2025-07-03T08:22:44.868" v="2116" actId="20577"/>
          <ac:spMkLst>
            <pc:docMk/>
            <pc:sldMk cId="1531360883" sldId="261"/>
            <ac:spMk id="3" creationId="{5BB12187-6A1B-C357-1A92-663A367C4DB7}"/>
          </ac:spMkLst>
        </pc:spChg>
      </pc:sldChg>
      <pc:sldChg chg="modSp new mod setBg">
        <pc:chgData name="Ana Maria" userId="eb46e66f396a6787" providerId="LiveId" clId="{C5D6FF77-E417-4F35-9139-46874419CC84}" dt="2025-07-03T08:23:48.226" v="2117" actId="20577"/>
        <pc:sldMkLst>
          <pc:docMk/>
          <pc:sldMk cId="3137395435" sldId="262"/>
        </pc:sldMkLst>
        <pc:spChg chg="mod">
          <ac:chgData name="Ana Maria" userId="eb46e66f396a6787" providerId="LiveId" clId="{C5D6FF77-E417-4F35-9139-46874419CC84}" dt="2025-07-02T18:13:45.946" v="802"/>
          <ac:spMkLst>
            <pc:docMk/>
            <pc:sldMk cId="3137395435" sldId="262"/>
            <ac:spMk id="2" creationId="{E1F9C12E-13D6-1C51-CFA7-52F9879058D7}"/>
          </ac:spMkLst>
        </pc:spChg>
        <pc:spChg chg="mod">
          <ac:chgData name="Ana Maria" userId="eb46e66f396a6787" providerId="LiveId" clId="{C5D6FF77-E417-4F35-9139-46874419CC84}" dt="2025-07-03T08:23:48.226" v="2117" actId="20577"/>
          <ac:spMkLst>
            <pc:docMk/>
            <pc:sldMk cId="3137395435" sldId="262"/>
            <ac:spMk id="3" creationId="{590CFC51-B625-366F-4197-F963DA519AFB}"/>
          </ac:spMkLst>
        </pc:spChg>
      </pc:sldChg>
      <pc:sldChg chg="addSp modSp new mod setBg">
        <pc:chgData name="Ana Maria" userId="eb46e66f396a6787" providerId="LiveId" clId="{C5D6FF77-E417-4F35-9139-46874419CC84}" dt="2025-07-02T18:17:38.248" v="846"/>
        <pc:sldMkLst>
          <pc:docMk/>
          <pc:sldMk cId="2092358746" sldId="263"/>
        </pc:sldMkLst>
        <pc:spChg chg="mod">
          <ac:chgData name="Ana Maria" userId="eb46e66f396a6787" providerId="LiveId" clId="{C5D6FF77-E417-4F35-9139-46874419CC84}" dt="2025-07-02T18:17:11.794" v="819" actId="26606"/>
          <ac:spMkLst>
            <pc:docMk/>
            <pc:sldMk cId="2092358746" sldId="263"/>
            <ac:spMk id="2" creationId="{1360A8F5-B23B-00B6-EA3B-D845FB0F563E}"/>
          </ac:spMkLst>
        </pc:spChg>
        <pc:spChg chg="mod ord">
          <ac:chgData name="Ana Maria" userId="eb46e66f396a6787" providerId="LiveId" clId="{C5D6FF77-E417-4F35-9139-46874419CC84}" dt="2025-07-02T18:17:11.794" v="819" actId="26606"/>
          <ac:spMkLst>
            <pc:docMk/>
            <pc:sldMk cId="2092358746" sldId="263"/>
            <ac:spMk id="3" creationId="{F193302D-138A-C1E7-CEBE-AA38DC0B7BCC}"/>
          </ac:spMkLst>
        </pc:spChg>
        <pc:spChg chg="add">
          <ac:chgData name="Ana Maria" userId="eb46e66f396a6787" providerId="LiveId" clId="{C5D6FF77-E417-4F35-9139-46874419CC84}" dt="2025-07-02T18:17:11.794" v="819" actId="26606"/>
          <ac:spMkLst>
            <pc:docMk/>
            <pc:sldMk cId="2092358746" sldId="263"/>
            <ac:spMk id="10" creationId="{5A0118C5-4F8D-4CF4-BADD-53FEACC6C42A}"/>
          </ac:spMkLst>
        </pc:spChg>
        <pc:grpChg chg="add">
          <ac:chgData name="Ana Maria" userId="eb46e66f396a6787" providerId="LiveId" clId="{C5D6FF77-E417-4F35-9139-46874419CC84}" dt="2025-07-02T18:17:11.794" v="819" actId="26606"/>
          <ac:grpSpMkLst>
            <pc:docMk/>
            <pc:sldMk cId="2092358746" sldId="263"/>
            <ac:grpSpMk id="12" creationId="{B894EFA8-F425-4D19-A94B-445388B31E20}"/>
          </ac:grpSpMkLst>
        </pc:grpChg>
        <pc:grpChg chg="add">
          <ac:chgData name="Ana Maria" userId="eb46e66f396a6787" providerId="LiveId" clId="{C5D6FF77-E417-4F35-9139-46874419CC84}" dt="2025-07-02T18:17:11.794" v="819" actId="26606"/>
          <ac:grpSpMkLst>
            <pc:docMk/>
            <pc:sldMk cId="2092358746" sldId="263"/>
            <ac:grpSpMk id="16" creationId="{C28CAB86-AA69-4EF8-A4E2-4E020497D0BB}"/>
          </ac:grpSpMkLst>
        </pc:grpChg>
        <pc:grpChg chg="add">
          <ac:chgData name="Ana Maria" userId="eb46e66f396a6787" providerId="LiveId" clId="{C5D6FF77-E417-4F35-9139-46874419CC84}" dt="2025-07-02T18:17:11.794" v="819" actId="26606"/>
          <ac:grpSpMkLst>
            <pc:docMk/>
            <pc:sldMk cId="2092358746" sldId="263"/>
            <ac:grpSpMk id="20" creationId="{617CAA5F-37E3-4DF6-9DD0-68A40D21611B}"/>
          </ac:grpSpMkLst>
        </pc:grpChg>
        <pc:grpChg chg="add">
          <ac:chgData name="Ana Maria" userId="eb46e66f396a6787" providerId="LiveId" clId="{C5D6FF77-E417-4F35-9139-46874419CC84}" dt="2025-07-02T18:17:11.794" v="819" actId="26606"/>
          <ac:grpSpMkLst>
            <pc:docMk/>
            <pc:sldMk cId="2092358746" sldId="263"/>
            <ac:grpSpMk id="27" creationId="{582A903B-6B78-4F0A-B7C9-3D80499020B8}"/>
          </ac:grpSpMkLst>
        </pc:grpChg>
        <pc:picChg chg="add mod">
          <ac:chgData name="Ana Maria" userId="eb46e66f396a6787" providerId="LiveId" clId="{C5D6FF77-E417-4F35-9139-46874419CC84}" dt="2025-07-02T18:17:11.794" v="819" actId="26606"/>
          <ac:picMkLst>
            <pc:docMk/>
            <pc:sldMk cId="2092358746" sldId="263"/>
            <ac:picMk id="5" creationId="{F91E5C10-D660-5E23-E62F-E9F4C21A3FBD}"/>
          </ac:picMkLst>
        </pc:picChg>
      </pc:sldChg>
      <pc:sldChg chg="addSp delSp modSp new mod setBg">
        <pc:chgData name="Ana Maria" userId="eb46e66f396a6787" providerId="LiveId" clId="{C5D6FF77-E417-4F35-9139-46874419CC84}" dt="2025-07-03T08:25:57.799" v="2130" actId="27636"/>
        <pc:sldMkLst>
          <pc:docMk/>
          <pc:sldMk cId="1389345800" sldId="264"/>
        </pc:sldMkLst>
        <pc:spChg chg="mod">
          <ac:chgData name="Ana Maria" userId="eb46e66f396a6787" providerId="LiveId" clId="{C5D6FF77-E417-4F35-9139-46874419CC84}" dt="2025-07-02T18:20:59.568" v="887" actId="1076"/>
          <ac:spMkLst>
            <pc:docMk/>
            <pc:sldMk cId="1389345800" sldId="264"/>
            <ac:spMk id="2" creationId="{F4EFD002-EA33-CD33-36B6-9D1F3BAC414E}"/>
          </ac:spMkLst>
        </pc:spChg>
        <pc:spChg chg="mod">
          <ac:chgData name="Ana Maria" userId="eb46e66f396a6787" providerId="LiveId" clId="{C5D6FF77-E417-4F35-9139-46874419CC84}" dt="2025-07-03T08:25:57.799" v="2130" actId="27636"/>
          <ac:spMkLst>
            <pc:docMk/>
            <pc:sldMk cId="1389345800" sldId="264"/>
            <ac:spMk id="3" creationId="{671A9218-7B73-80BA-FE75-CCCA3BFD6B22}"/>
          </ac:spMkLst>
        </pc:spChg>
        <pc:spChg chg="add del">
          <ac:chgData name="Ana Maria" userId="eb46e66f396a6787" providerId="LiveId" clId="{C5D6FF77-E417-4F35-9139-46874419CC84}" dt="2025-07-02T18:19:57.160" v="860" actId="26606"/>
          <ac:spMkLst>
            <pc:docMk/>
            <pc:sldMk cId="1389345800" sldId="264"/>
            <ac:spMk id="9" creationId="{5A0118C5-4F8D-4CF4-BADD-53FEACC6C42A}"/>
          </ac:spMkLst>
        </pc:spChg>
        <pc:spChg chg="add del">
          <ac:chgData name="Ana Maria" userId="eb46e66f396a6787" providerId="LiveId" clId="{C5D6FF77-E417-4F35-9139-46874419CC84}" dt="2025-07-02T18:19:57.160" v="860" actId="26606"/>
          <ac:spMkLst>
            <pc:docMk/>
            <pc:sldMk cId="1389345800" sldId="264"/>
            <ac:spMk id="15" creationId="{CAEBFCD5-5356-4326-8D39-8235A46CD7B2}"/>
          </ac:spMkLst>
        </pc:spChg>
        <pc:spChg chg="add">
          <ac:chgData name="Ana Maria" userId="eb46e66f396a6787" providerId="LiveId" clId="{C5D6FF77-E417-4F35-9139-46874419CC84}" dt="2025-07-02T18:19:57.173" v="861" actId="26606"/>
          <ac:spMkLst>
            <pc:docMk/>
            <pc:sldMk cId="1389345800" sldId="264"/>
            <ac:spMk id="47" creationId="{5A0118C5-4F8D-4CF4-BADD-53FEACC6C42A}"/>
          </ac:spMkLst>
        </pc:spChg>
        <pc:spChg chg="add">
          <ac:chgData name="Ana Maria" userId="eb46e66f396a6787" providerId="LiveId" clId="{C5D6FF77-E417-4F35-9139-46874419CC84}" dt="2025-07-02T18:19:57.173" v="861" actId="26606"/>
          <ac:spMkLst>
            <pc:docMk/>
            <pc:sldMk cId="1389345800" sldId="264"/>
            <ac:spMk id="48" creationId="{3C1D1FA3-6212-4B97-9B1E-C7F81247C2B9}"/>
          </ac:spMkLst>
        </pc:spChg>
        <pc:spChg chg="add">
          <ac:chgData name="Ana Maria" userId="eb46e66f396a6787" providerId="LiveId" clId="{C5D6FF77-E417-4F35-9139-46874419CC84}" dt="2025-07-02T18:19:57.173" v="861" actId="26606"/>
          <ac:spMkLst>
            <pc:docMk/>
            <pc:sldMk cId="1389345800" sldId="264"/>
            <ac:spMk id="49" creationId="{11C51958-04D4-4687-95A2-95DCDCF47464}"/>
          </ac:spMkLst>
        </pc:spChg>
        <pc:spChg chg="add">
          <ac:chgData name="Ana Maria" userId="eb46e66f396a6787" providerId="LiveId" clId="{C5D6FF77-E417-4F35-9139-46874419CC84}" dt="2025-07-02T18:19:57.173" v="861" actId="26606"/>
          <ac:spMkLst>
            <pc:docMk/>
            <pc:sldMk cId="1389345800" sldId="264"/>
            <ac:spMk id="50" creationId="{79AFCB35-9C04-4524-A0B1-57FF6865D013}"/>
          </ac:spMkLst>
        </pc:spChg>
        <pc:spChg chg="add">
          <ac:chgData name="Ana Maria" userId="eb46e66f396a6787" providerId="LiveId" clId="{C5D6FF77-E417-4F35-9139-46874419CC84}" dt="2025-07-02T18:19:57.173" v="861" actId="26606"/>
          <ac:spMkLst>
            <pc:docMk/>
            <pc:sldMk cId="1389345800" sldId="264"/>
            <ac:spMk id="51" creationId="{D11AD2AD-0BA0-4DD3-8EEA-84686A0E718C}"/>
          </ac:spMkLst>
        </pc:spChg>
        <pc:grpChg chg="add del">
          <ac:chgData name="Ana Maria" userId="eb46e66f396a6787" providerId="LiveId" clId="{C5D6FF77-E417-4F35-9139-46874419CC84}" dt="2025-07-02T18:19:57.160" v="860" actId="26606"/>
          <ac:grpSpMkLst>
            <pc:docMk/>
            <pc:sldMk cId="1389345800" sldId="264"/>
            <ac:grpSpMk id="11" creationId="{134CC3FF-7AA4-46F4-8B24-2F9383D86DBD}"/>
          </ac:grpSpMkLst>
        </pc:grpChg>
        <pc:grpChg chg="add del">
          <ac:chgData name="Ana Maria" userId="eb46e66f396a6787" providerId="LiveId" clId="{C5D6FF77-E417-4F35-9139-46874419CC84}" dt="2025-07-02T18:19:57.160" v="860" actId="26606"/>
          <ac:grpSpMkLst>
            <pc:docMk/>
            <pc:sldMk cId="1389345800" sldId="264"/>
            <ac:grpSpMk id="17" creationId="{5F2AA49C-5AC0-41C7-BFAF-74B8D8293C8F}"/>
          </ac:grpSpMkLst>
        </pc:grpChg>
        <pc:grpChg chg="add del">
          <ac:chgData name="Ana Maria" userId="eb46e66f396a6787" providerId="LiveId" clId="{C5D6FF77-E417-4F35-9139-46874419CC84}" dt="2025-07-02T18:19:57.160" v="860" actId="26606"/>
          <ac:grpSpMkLst>
            <pc:docMk/>
            <pc:sldMk cId="1389345800" sldId="264"/>
            <ac:grpSpMk id="32" creationId="{BB32367D-C4F2-49D5-A586-298C7CA821B0}"/>
          </ac:grpSpMkLst>
        </pc:grpChg>
        <pc:grpChg chg="add">
          <ac:chgData name="Ana Maria" userId="eb46e66f396a6787" providerId="LiveId" clId="{C5D6FF77-E417-4F35-9139-46874419CC84}" dt="2025-07-02T18:19:57.173" v="861" actId="26606"/>
          <ac:grpSpMkLst>
            <pc:docMk/>
            <pc:sldMk cId="1389345800" sldId="264"/>
            <ac:grpSpMk id="52" creationId="{0C156BF8-7FF7-440F-BE2B-417DFFE8BFA5}"/>
          </ac:grpSpMkLst>
        </pc:grpChg>
        <pc:graphicFrameChg chg="add mod">
          <ac:chgData name="Ana Maria" userId="eb46e66f396a6787" providerId="LiveId" clId="{C5D6FF77-E417-4F35-9139-46874419CC84}" dt="2025-07-02T18:20:47.204" v="884" actId="1076"/>
          <ac:graphicFrameMkLst>
            <pc:docMk/>
            <pc:sldMk cId="1389345800" sldId="264"/>
            <ac:graphicFrameMk id="4" creationId="{E022B52B-848E-D1E4-AEB0-8860A86A7CF1}"/>
          </ac:graphicFrameMkLst>
        </pc:graphicFrameChg>
      </pc:sldChg>
      <pc:sldChg chg="addSp modSp new mod setBg">
        <pc:chgData name="Ana Maria" userId="eb46e66f396a6787" providerId="LiveId" clId="{C5D6FF77-E417-4F35-9139-46874419CC84}" dt="2025-07-03T08:34:08.738" v="2137" actId="20577"/>
        <pc:sldMkLst>
          <pc:docMk/>
          <pc:sldMk cId="1306263942" sldId="265"/>
        </pc:sldMkLst>
        <pc:spChg chg="mod">
          <ac:chgData name="Ana Maria" userId="eb46e66f396a6787" providerId="LiveId" clId="{C5D6FF77-E417-4F35-9139-46874419CC84}" dt="2025-07-03T07:29:56.368" v="1993" actId="1076"/>
          <ac:spMkLst>
            <pc:docMk/>
            <pc:sldMk cId="1306263942" sldId="265"/>
            <ac:spMk id="2" creationId="{DF71C7F0-1135-1803-4207-7A2854DB0669}"/>
          </ac:spMkLst>
        </pc:spChg>
        <pc:spChg chg="mod">
          <ac:chgData name="Ana Maria" userId="eb46e66f396a6787" providerId="LiveId" clId="{C5D6FF77-E417-4F35-9139-46874419CC84}" dt="2025-07-03T08:34:08.738" v="2137" actId="20577"/>
          <ac:spMkLst>
            <pc:docMk/>
            <pc:sldMk cId="1306263942" sldId="265"/>
            <ac:spMk id="3" creationId="{8F136CD3-DB4E-403B-3BE7-592A99DD3A73}"/>
          </ac:spMkLst>
        </pc:spChg>
        <pc:spChg chg="add mod">
          <ac:chgData name="Ana Maria" userId="eb46e66f396a6787" providerId="LiveId" clId="{C5D6FF77-E417-4F35-9139-46874419CC84}" dt="2025-07-03T07:31:01.435" v="2005" actId="1076"/>
          <ac:spMkLst>
            <pc:docMk/>
            <pc:sldMk cId="1306263942" sldId="265"/>
            <ac:spMk id="5" creationId="{199E5A7E-2658-0618-9490-7EB5B9F40466}"/>
          </ac:spMkLst>
        </pc:spChg>
        <pc:spChg chg="add mod">
          <ac:chgData name="Ana Maria" userId="eb46e66f396a6787" providerId="LiveId" clId="{C5D6FF77-E417-4F35-9139-46874419CC84}" dt="2025-07-03T07:31:20.089" v="2009" actId="1076"/>
          <ac:spMkLst>
            <pc:docMk/>
            <pc:sldMk cId="1306263942" sldId="265"/>
            <ac:spMk id="6" creationId="{0C27B7E2-A57B-6F32-61B9-8DEDFADC3C73}"/>
          </ac:spMkLst>
        </pc:spChg>
        <pc:spChg chg="add mod">
          <ac:chgData name="Ana Maria" userId="eb46e66f396a6787" providerId="LiveId" clId="{C5D6FF77-E417-4F35-9139-46874419CC84}" dt="2025-07-03T07:31:23.816" v="2010" actId="1076"/>
          <ac:spMkLst>
            <pc:docMk/>
            <pc:sldMk cId="1306263942" sldId="265"/>
            <ac:spMk id="7" creationId="{5A704F9E-7772-E33E-CA9A-15F0C48AEACA}"/>
          </ac:spMkLst>
        </pc:spChg>
        <pc:spChg chg="add mod">
          <ac:chgData name="Ana Maria" userId="eb46e66f396a6787" providerId="LiveId" clId="{C5D6FF77-E417-4F35-9139-46874419CC84}" dt="2025-07-03T07:31:11.794" v="2008" actId="1076"/>
          <ac:spMkLst>
            <pc:docMk/>
            <pc:sldMk cId="1306263942" sldId="265"/>
            <ac:spMk id="8" creationId="{CD2FBDBF-A3B3-6C57-0C9C-578821FBC2A2}"/>
          </ac:spMkLst>
        </pc:spChg>
        <pc:graphicFrameChg chg="add mod modGraphic">
          <ac:chgData name="Ana Maria" userId="eb46e66f396a6787" providerId="LiveId" clId="{C5D6FF77-E417-4F35-9139-46874419CC84}" dt="2025-07-03T07:30:54.751" v="2003" actId="1076"/>
          <ac:graphicFrameMkLst>
            <pc:docMk/>
            <pc:sldMk cId="1306263942" sldId="265"/>
            <ac:graphicFrameMk id="4" creationId="{1C2CB567-FEFC-9AA0-2362-8C62C1699E06}"/>
          </ac:graphicFrameMkLst>
        </pc:graphicFrameChg>
      </pc:sldChg>
      <pc:sldChg chg="addSp delSp modSp new mod setBg">
        <pc:chgData name="Ana Maria" userId="eb46e66f396a6787" providerId="LiveId" clId="{C5D6FF77-E417-4F35-9139-46874419CC84}" dt="2025-07-03T08:27:23.298" v="2131" actId="20577"/>
        <pc:sldMkLst>
          <pc:docMk/>
          <pc:sldMk cId="1585693655" sldId="266"/>
        </pc:sldMkLst>
        <pc:spChg chg="mod">
          <ac:chgData name="Ana Maria" userId="eb46e66f396a6787" providerId="LiveId" clId="{C5D6FF77-E417-4F35-9139-46874419CC84}" dt="2025-07-03T08:05:39.705" v="2045" actId="20577"/>
          <ac:spMkLst>
            <pc:docMk/>
            <pc:sldMk cId="1585693655" sldId="266"/>
            <ac:spMk id="2" creationId="{3310B87C-39B6-948E-148E-BAAB194BD545}"/>
          </ac:spMkLst>
        </pc:spChg>
        <pc:spChg chg="mod">
          <ac:chgData name="Ana Maria" userId="eb46e66f396a6787" providerId="LiveId" clId="{C5D6FF77-E417-4F35-9139-46874419CC84}" dt="2025-07-03T08:27:23.298" v="2131" actId="20577"/>
          <ac:spMkLst>
            <pc:docMk/>
            <pc:sldMk cId="1585693655" sldId="266"/>
            <ac:spMk id="3" creationId="{4504EBA6-0076-F068-3BD7-84148D15AAA9}"/>
          </ac:spMkLst>
        </pc:spChg>
        <pc:spChg chg="add del">
          <ac:chgData name="Ana Maria" userId="eb46e66f396a6787" providerId="LiveId" clId="{C5D6FF77-E417-4F35-9139-46874419CC84}" dt="2025-07-02T18:39:31.020" v="1336" actId="26606"/>
          <ac:spMkLst>
            <pc:docMk/>
            <pc:sldMk cId="1585693655" sldId="266"/>
            <ac:spMk id="8" creationId="{5A0118C5-4F8D-4CF4-BADD-53FEACC6C42A}"/>
          </ac:spMkLst>
        </pc:spChg>
        <pc:spChg chg="add del">
          <ac:chgData name="Ana Maria" userId="eb46e66f396a6787" providerId="LiveId" clId="{C5D6FF77-E417-4F35-9139-46874419CC84}" dt="2025-07-02T18:39:31.020" v="1336" actId="26606"/>
          <ac:spMkLst>
            <pc:docMk/>
            <pc:sldMk cId="1585693655" sldId="266"/>
            <ac:spMk id="14" creationId="{E0E9B1DB-5C91-41C9-8C0D-C2CD3D570C43}"/>
          </ac:spMkLst>
        </pc:spChg>
        <pc:spChg chg="add del">
          <ac:chgData name="Ana Maria" userId="eb46e66f396a6787" providerId="LiveId" clId="{C5D6FF77-E417-4F35-9139-46874419CC84}" dt="2025-07-02T18:39:31.020" v="1336" actId="26606"/>
          <ac:spMkLst>
            <pc:docMk/>
            <pc:sldMk cId="1585693655" sldId="266"/>
            <ac:spMk id="16" creationId="{402224B8-FCE1-4A12-84A7-B674B2B9EF83}"/>
          </ac:spMkLst>
        </pc:spChg>
        <pc:spChg chg="add del">
          <ac:chgData name="Ana Maria" userId="eb46e66f396a6787" providerId="LiveId" clId="{C5D6FF77-E417-4F35-9139-46874419CC84}" dt="2025-07-02T18:39:31.020" v="1336" actId="26606"/>
          <ac:spMkLst>
            <pc:docMk/>
            <pc:sldMk cId="1585693655" sldId="266"/>
            <ac:spMk id="18" creationId="{41E366A2-885B-4E10-A479-4A650E4C6EBB}"/>
          </ac:spMkLst>
        </pc:spChg>
        <pc:spChg chg="add del">
          <ac:chgData name="Ana Maria" userId="eb46e66f396a6787" providerId="LiveId" clId="{C5D6FF77-E417-4F35-9139-46874419CC84}" dt="2025-07-02T18:39:31.020" v="1336" actId="26606"/>
          <ac:spMkLst>
            <pc:docMk/>
            <pc:sldMk cId="1585693655" sldId="266"/>
            <ac:spMk id="20" creationId="{55C61911-45B2-48BF-AC7A-1EB579B42CBB}"/>
          </ac:spMkLst>
        </pc:spChg>
        <pc:spChg chg="add del">
          <ac:chgData name="Ana Maria" userId="eb46e66f396a6787" providerId="LiveId" clId="{C5D6FF77-E417-4F35-9139-46874419CC84}" dt="2025-07-02T18:39:31.020" v="1336" actId="26606"/>
          <ac:spMkLst>
            <pc:docMk/>
            <pc:sldMk cId="1585693655" sldId="266"/>
            <ac:spMk id="22" creationId="{2DE4D4CE-6DAE-4A05-BE5B-6BCE3F4EC79B}"/>
          </ac:spMkLst>
        </pc:spChg>
        <pc:spChg chg="add del">
          <ac:chgData name="Ana Maria" userId="eb46e66f396a6787" providerId="LiveId" clId="{C5D6FF77-E417-4F35-9139-46874419CC84}" dt="2025-07-02T18:39:31.020" v="1336" actId="26606"/>
          <ac:spMkLst>
            <pc:docMk/>
            <pc:sldMk cId="1585693655" sldId="266"/>
            <ac:spMk id="24" creationId="{10C23D31-5B0A-4956-A59F-A24F57D2A959}"/>
          </ac:spMkLst>
        </pc:spChg>
        <pc:spChg chg="add del">
          <ac:chgData name="Ana Maria" userId="eb46e66f396a6787" providerId="LiveId" clId="{C5D6FF77-E417-4F35-9139-46874419CC84}" dt="2025-07-02T18:39:31.020" v="1336" actId="26606"/>
          <ac:spMkLst>
            <pc:docMk/>
            <pc:sldMk cId="1585693655" sldId="266"/>
            <ac:spMk id="26" creationId="{F4C6FC6E-4AAF-4628-B7E5-85DF9D323B6F}"/>
          </ac:spMkLst>
        </pc:spChg>
        <pc:picChg chg="add mod">
          <ac:chgData name="Ana Maria" userId="eb46e66f396a6787" providerId="LiveId" clId="{C5D6FF77-E417-4F35-9139-46874419CC84}" dt="2025-07-02T18:39:19.323" v="1335" actId="931"/>
          <ac:picMkLst>
            <pc:docMk/>
            <pc:sldMk cId="1585693655" sldId="266"/>
            <ac:picMk id="5" creationId="{810F19D6-A26B-A860-59B3-C48DBD8E5191}"/>
          </ac:picMkLst>
        </pc:picChg>
      </pc:sldChg>
      <pc:sldChg chg="addSp delSp modSp new mod setBg">
        <pc:chgData name="Ana Maria" userId="eb46e66f396a6787" providerId="LiveId" clId="{C5D6FF77-E417-4F35-9139-46874419CC84}" dt="2025-07-02T18:30:46.246" v="1068"/>
        <pc:sldMkLst>
          <pc:docMk/>
          <pc:sldMk cId="2420249771" sldId="267"/>
        </pc:sldMkLst>
        <pc:spChg chg="add del mod">
          <ac:chgData name="Ana Maria" userId="eb46e66f396a6787" providerId="LiveId" clId="{C5D6FF77-E417-4F35-9139-46874419CC84}" dt="2025-07-02T18:30:18.168" v="1003" actId="26606"/>
          <ac:spMkLst>
            <pc:docMk/>
            <pc:sldMk cId="2420249771" sldId="267"/>
            <ac:spMk id="2" creationId="{1C5D9903-8152-9F1E-CE91-F02B0AD35FCB}"/>
          </ac:spMkLst>
        </pc:spChg>
        <pc:spChg chg="add del">
          <ac:chgData name="Ana Maria" userId="eb46e66f396a6787" providerId="LiveId" clId="{C5D6FF77-E417-4F35-9139-46874419CC84}" dt="2025-07-02T18:26:43.197" v="947" actId="931"/>
          <ac:spMkLst>
            <pc:docMk/>
            <pc:sldMk cId="2420249771" sldId="267"/>
            <ac:spMk id="3" creationId="{921234AF-600C-9381-BDEF-E92C6C50F5E4}"/>
          </ac:spMkLst>
        </pc:spChg>
        <pc:spChg chg="add del mod">
          <ac:chgData name="Ana Maria" userId="eb46e66f396a6787" providerId="LiveId" clId="{C5D6FF77-E417-4F35-9139-46874419CC84}" dt="2025-07-02T18:30:07.119" v="999" actId="478"/>
          <ac:spMkLst>
            <pc:docMk/>
            <pc:sldMk cId="2420249771" sldId="267"/>
            <ac:spMk id="9" creationId="{0E0CC042-18C2-2092-F729-91734CA95D2E}"/>
          </ac:spMkLst>
        </pc:spChg>
        <pc:spChg chg="add">
          <ac:chgData name="Ana Maria" userId="eb46e66f396a6787" providerId="LiveId" clId="{C5D6FF77-E417-4F35-9139-46874419CC84}" dt="2025-07-02T18:30:18.168" v="1003" actId="26606"/>
          <ac:spMkLst>
            <pc:docMk/>
            <pc:sldMk cId="2420249771" sldId="267"/>
            <ac:spMk id="19" creationId="{7D6BF779-0B8C-4CC2-9268-9506AD0C5331}"/>
          </ac:spMkLst>
        </pc:spChg>
        <pc:spChg chg="add">
          <ac:chgData name="Ana Maria" userId="eb46e66f396a6787" providerId="LiveId" clId="{C5D6FF77-E417-4F35-9139-46874419CC84}" dt="2025-07-02T18:30:18.168" v="1003" actId="26606"/>
          <ac:spMkLst>
            <pc:docMk/>
            <pc:sldMk cId="2420249771" sldId="267"/>
            <ac:spMk id="21" creationId="{8B646C36-EEEC-4D52-8E8E-206F4CD8A3DA}"/>
          </ac:spMkLst>
        </pc:spChg>
        <pc:spChg chg="add">
          <ac:chgData name="Ana Maria" userId="eb46e66f396a6787" providerId="LiveId" clId="{C5D6FF77-E417-4F35-9139-46874419CC84}" dt="2025-07-02T18:30:18.168" v="1003" actId="26606"/>
          <ac:spMkLst>
            <pc:docMk/>
            <pc:sldMk cId="2420249771" sldId="267"/>
            <ac:spMk id="27" creationId="{8258443E-B333-44F4-8D49-1EAB1C1A4613}"/>
          </ac:spMkLst>
        </pc:spChg>
        <pc:spChg chg="add">
          <ac:chgData name="Ana Maria" userId="eb46e66f396a6787" providerId="LiveId" clId="{C5D6FF77-E417-4F35-9139-46874419CC84}" dt="2025-07-02T18:30:18.168" v="1003" actId="26606"/>
          <ac:spMkLst>
            <pc:docMk/>
            <pc:sldMk cId="2420249771" sldId="267"/>
            <ac:spMk id="36" creationId="{4FB204DF-284E-45F6-A017-79A4DF57BCCB}"/>
          </ac:spMkLst>
        </pc:spChg>
        <pc:spChg chg="add">
          <ac:chgData name="Ana Maria" userId="eb46e66f396a6787" providerId="LiveId" clId="{C5D6FF77-E417-4F35-9139-46874419CC84}" dt="2025-07-02T18:30:18.168" v="1003" actId="26606"/>
          <ac:spMkLst>
            <pc:docMk/>
            <pc:sldMk cId="2420249771" sldId="267"/>
            <ac:spMk id="38" creationId="{EB8560A9-B281-46EB-A304-1E4A5A00D6A9}"/>
          </ac:spMkLst>
        </pc:spChg>
        <pc:spChg chg="add">
          <ac:chgData name="Ana Maria" userId="eb46e66f396a6787" providerId="LiveId" clId="{C5D6FF77-E417-4F35-9139-46874419CC84}" dt="2025-07-02T18:30:18.168" v="1003" actId="26606"/>
          <ac:spMkLst>
            <pc:docMk/>
            <pc:sldMk cId="2420249771" sldId="267"/>
            <ac:spMk id="40" creationId="{4D1A5E71-B6B6-486A-8CDC-C7ABD9B903F6}"/>
          </ac:spMkLst>
        </pc:spChg>
        <pc:spChg chg="add">
          <ac:chgData name="Ana Maria" userId="eb46e66f396a6787" providerId="LiveId" clId="{C5D6FF77-E417-4F35-9139-46874419CC84}" dt="2025-07-02T18:30:18.168" v="1003" actId="26606"/>
          <ac:spMkLst>
            <pc:docMk/>
            <pc:sldMk cId="2420249771" sldId="267"/>
            <ac:spMk id="42" creationId="{667882DD-56E8-460E-99D5-86E71982D5AB}"/>
          </ac:spMkLst>
        </pc:spChg>
        <pc:grpChg chg="add">
          <ac:chgData name="Ana Maria" userId="eb46e66f396a6787" providerId="LiveId" clId="{C5D6FF77-E417-4F35-9139-46874419CC84}" dt="2025-07-02T18:30:18.168" v="1003" actId="26606"/>
          <ac:grpSpMkLst>
            <pc:docMk/>
            <pc:sldMk cId="2420249771" sldId="267"/>
            <ac:grpSpMk id="23" creationId="{B2EBBF56-923D-48A7-9F8F-86E33CFA3EF9}"/>
          </ac:grpSpMkLst>
        </pc:grpChg>
        <pc:picChg chg="add mod">
          <ac:chgData name="Ana Maria" userId="eb46e66f396a6787" providerId="LiveId" clId="{C5D6FF77-E417-4F35-9139-46874419CC84}" dt="2025-07-02T18:26:27.824" v="941" actId="931"/>
          <ac:picMkLst>
            <pc:docMk/>
            <pc:sldMk cId="2420249771" sldId="267"/>
            <ac:picMk id="5" creationId="{DBD0DE0C-5BA3-B1B6-5044-F60EC8FDF459}"/>
          </ac:picMkLst>
        </pc:picChg>
        <pc:picChg chg="add mod">
          <ac:chgData name="Ana Maria" userId="eb46e66f396a6787" providerId="LiveId" clId="{C5D6FF77-E417-4F35-9139-46874419CC84}" dt="2025-07-02T18:30:18.168" v="1003" actId="26606"/>
          <ac:picMkLst>
            <pc:docMk/>
            <pc:sldMk cId="2420249771" sldId="267"/>
            <ac:picMk id="7" creationId="{EA712FF1-3681-3079-46FF-2745105DE222}"/>
          </ac:picMkLst>
        </pc:picChg>
      </pc:sldChg>
      <pc:sldChg chg="addSp delSp modSp new mod setBg">
        <pc:chgData name="Ana Maria" userId="eb46e66f396a6787" providerId="LiveId" clId="{C5D6FF77-E417-4F35-9139-46874419CC84}" dt="2025-07-02T18:32:27.506" v="1205"/>
        <pc:sldMkLst>
          <pc:docMk/>
          <pc:sldMk cId="95390389" sldId="268"/>
        </pc:sldMkLst>
        <pc:spChg chg="del mod">
          <ac:chgData name="Ana Maria" userId="eb46e66f396a6787" providerId="LiveId" clId="{C5D6FF77-E417-4F35-9139-46874419CC84}" dt="2025-07-02T18:29:38.586" v="993" actId="478"/>
          <ac:spMkLst>
            <pc:docMk/>
            <pc:sldMk cId="95390389" sldId="268"/>
            <ac:spMk id="2" creationId="{10710288-4B8E-36B7-DA18-6C70139F63B4}"/>
          </ac:spMkLst>
        </pc:spChg>
        <pc:spChg chg="add del">
          <ac:chgData name="Ana Maria" userId="eb46e66f396a6787" providerId="LiveId" clId="{C5D6FF77-E417-4F35-9139-46874419CC84}" dt="2025-07-02T18:27:43.135" v="970" actId="931"/>
          <ac:spMkLst>
            <pc:docMk/>
            <pc:sldMk cId="95390389" sldId="268"/>
            <ac:spMk id="3" creationId="{7E00A14F-9053-8166-4665-D80158ED859F}"/>
          </ac:spMkLst>
        </pc:spChg>
        <pc:spChg chg="add">
          <ac:chgData name="Ana Maria" userId="eb46e66f396a6787" providerId="LiveId" clId="{C5D6FF77-E417-4F35-9139-46874419CC84}" dt="2025-07-02T18:29:40.545" v="994" actId="26606"/>
          <ac:spMkLst>
            <pc:docMk/>
            <pc:sldMk cId="95390389" sldId="268"/>
            <ac:spMk id="23" creationId="{70CCC791-94D7-4BB8-9EDF-423CEA1F6215}"/>
          </ac:spMkLst>
        </pc:spChg>
        <pc:spChg chg="add">
          <ac:chgData name="Ana Maria" userId="eb46e66f396a6787" providerId="LiveId" clId="{C5D6FF77-E417-4F35-9139-46874419CC84}" dt="2025-07-02T18:29:40.545" v="994" actId="26606"/>
          <ac:spMkLst>
            <pc:docMk/>
            <pc:sldMk cId="95390389" sldId="268"/>
            <ac:spMk id="25" creationId="{ED55A19D-297C-4231-AD1F-08EF9B4AA8F4}"/>
          </ac:spMkLst>
        </pc:spChg>
        <pc:spChg chg="add">
          <ac:chgData name="Ana Maria" userId="eb46e66f396a6787" providerId="LiveId" clId="{C5D6FF77-E417-4F35-9139-46874419CC84}" dt="2025-07-02T18:29:40.545" v="994" actId="26606"/>
          <ac:spMkLst>
            <pc:docMk/>
            <pc:sldMk cId="95390389" sldId="268"/>
            <ac:spMk id="27" creationId="{98875539-0E84-455D-BC55-CA2C4BD93DC2}"/>
          </ac:spMkLst>
        </pc:spChg>
        <pc:spChg chg="add">
          <ac:chgData name="Ana Maria" userId="eb46e66f396a6787" providerId="LiveId" clId="{C5D6FF77-E417-4F35-9139-46874419CC84}" dt="2025-07-02T18:29:40.545" v="994" actId="26606"/>
          <ac:spMkLst>
            <pc:docMk/>
            <pc:sldMk cId="95390389" sldId="268"/>
            <ac:spMk id="29" creationId="{5F9176D7-CC1C-4175-B08A-01FB9F4F3CB5}"/>
          </ac:spMkLst>
        </pc:spChg>
        <pc:spChg chg="add">
          <ac:chgData name="Ana Maria" userId="eb46e66f396a6787" providerId="LiveId" clId="{C5D6FF77-E417-4F35-9139-46874419CC84}" dt="2025-07-02T18:29:40.545" v="994" actId="26606"/>
          <ac:spMkLst>
            <pc:docMk/>
            <pc:sldMk cId="95390389" sldId="268"/>
            <ac:spMk id="31" creationId="{D83469C6-FD66-4B54-921B-8031CD42BA2F}"/>
          </ac:spMkLst>
        </pc:spChg>
        <pc:spChg chg="add">
          <ac:chgData name="Ana Maria" userId="eb46e66f396a6787" providerId="LiveId" clId="{C5D6FF77-E417-4F35-9139-46874419CC84}" dt="2025-07-02T18:29:40.545" v="994" actId="26606"/>
          <ac:spMkLst>
            <pc:docMk/>
            <pc:sldMk cId="95390389" sldId="268"/>
            <ac:spMk id="33" creationId="{6F0C6814-AEA4-4409-9A89-7AC1D41EB7CA}"/>
          </ac:spMkLst>
        </pc:spChg>
        <pc:spChg chg="add">
          <ac:chgData name="Ana Maria" userId="eb46e66f396a6787" providerId="LiveId" clId="{C5D6FF77-E417-4F35-9139-46874419CC84}" dt="2025-07-02T18:29:40.545" v="994" actId="26606"/>
          <ac:spMkLst>
            <pc:docMk/>
            <pc:sldMk cId="95390389" sldId="268"/>
            <ac:spMk id="35" creationId="{6754052F-5B23-433C-8ADA-E8F0F8438144}"/>
          </ac:spMkLst>
        </pc:spChg>
        <pc:spChg chg="add">
          <ac:chgData name="Ana Maria" userId="eb46e66f396a6787" providerId="LiveId" clId="{C5D6FF77-E417-4F35-9139-46874419CC84}" dt="2025-07-02T18:29:40.545" v="994" actId="26606"/>
          <ac:spMkLst>
            <pc:docMk/>
            <pc:sldMk cId="95390389" sldId="268"/>
            <ac:spMk id="37" creationId="{FB2B180F-0C1C-4489-B089-6B68FD7AB38F}"/>
          </ac:spMkLst>
        </pc:spChg>
        <pc:grpChg chg="add">
          <ac:chgData name="Ana Maria" userId="eb46e66f396a6787" providerId="LiveId" clId="{C5D6FF77-E417-4F35-9139-46874419CC84}" dt="2025-07-02T18:29:40.545" v="994" actId="26606"/>
          <ac:grpSpMkLst>
            <pc:docMk/>
            <pc:sldMk cId="95390389" sldId="268"/>
            <ac:grpSpMk id="39" creationId="{F8DA0E47-CC59-4007-BDA3-0D5A4CF235D6}"/>
          </ac:grpSpMkLst>
        </pc:grpChg>
        <pc:picChg chg="add mod">
          <ac:chgData name="Ana Maria" userId="eb46e66f396a6787" providerId="LiveId" clId="{C5D6FF77-E417-4F35-9139-46874419CC84}" dt="2025-07-02T18:27:35.122" v="969" actId="931"/>
          <ac:picMkLst>
            <pc:docMk/>
            <pc:sldMk cId="95390389" sldId="268"/>
            <ac:picMk id="5" creationId="{53A346B3-2000-0034-61CF-3A2DE6283107}"/>
          </ac:picMkLst>
        </pc:picChg>
        <pc:picChg chg="add mod">
          <ac:chgData name="Ana Maria" userId="eb46e66f396a6787" providerId="LiveId" clId="{C5D6FF77-E417-4F35-9139-46874419CC84}" dt="2025-07-02T18:27:35.122" v="969" actId="931"/>
          <ac:picMkLst>
            <pc:docMk/>
            <pc:sldMk cId="95390389" sldId="268"/>
            <ac:picMk id="7" creationId="{600BE4DE-7188-B8EA-C20A-006DFB0BC740}"/>
          </ac:picMkLst>
        </pc:picChg>
        <pc:picChg chg="add mod">
          <ac:chgData name="Ana Maria" userId="eb46e66f396a6787" providerId="LiveId" clId="{C5D6FF77-E417-4F35-9139-46874419CC84}" dt="2025-07-02T18:27:35.122" v="969" actId="931"/>
          <ac:picMkLst>
            <pc:docMk/>
            <pc:sldMk cId="95390389" sldId="268"/>
            <ac:picMk id="9" creationId="{513A6D10-0E95-7C34-537B-D744DFE33B2A}"/>
          </ac:picMkLst>
        </pc:picChg>
        <pc:picChg chg="add mod">
          <ac:chgData name="Ana Maria" userId="eb46e66f396a6787" providerId="LiveId" clId="{C5D6FF77-E417-4F35-9139-46874419CC84}" dt="2025-07-02T18:29:40.545" v="994" actId="26606"/>
          <ac:picMkLst>
            <pc:docMk/>
            <pc:sldMk cId="95390389" sldId="268"/>
            <ac:picMk id="11" creationId="{A5D96999-B280-2C1B-410C-DD72408646A6}"/>
          </ac:picMkLst>
        </pc:picChg>
      </pc:sldChg>
      <pc:sldChg chg="addSp delSp modSp new mod setBg">
        <pc:chgData name="Ana Maria" userId="eb46e66f396a6787" providerId="LiveId" clId="{C5D6FF77-E417-4F35-9139-46874419CC84}" dt="2025-07-02T18:32:41.415" v="1232"/>
        <pc:sldMkLst>
          <pc:docMk/>
          <pc:sldMk cId="2495536906" sldId="269"/>
        </pc:sldMkLst>
        <pc:spChg chg="del">
          <ac:chgData name="Ana Maria" userId="eb46e66f396a6787" providerId="LiveId" clId="{C5D6FF77-E417-4F35-9139-46874419CC84}" dt="2025-07-02T18:28:57.025" v="988" actId="26606"/>
          <ac:spMkLst>
            <pc:docMk/>
            <pc:sldMk cId="2495536906" sldId="269"/>
            <ac:spMk id="2" creationId="{69EB108B-71C3-5C25-24EC-4FBC3429CDD1}"/>
          </ac:spMkLst>
        </pc:spChg>
        <pc:spChg chg="del">
          <ac:chgData name="Ana Maria" userId="eb46e66f396a6787" providerId="LiveId" clId="{C5D6FF77-E417-4F35-9139-46874419CC84}" dt="2025-07-02T18:28:19.093" v="978" actId="931"/>
          <ac:spMkLst>
            <pc:docMk/>
            <pc:sldMk cId="2495536906" sldId="269"/>
            <ac:spMk id="3" creationId="{48FA0B73-308A-1F6F-DFED-BAE529046CD0}"/>
          </ac:spMkLst>
        </pc:spChg>
        <pc:spChg chg="add">
          <ac:chgData name="Ana Maria" userId="eb46e66f396a6787" providerId="LiveId" clId="{C5D6FF77-E417-4F35-9139-46874419CC84}" dt="2025-07-02T18:28:57.025" v="988" actId="26606"/>
          <ac:spMkLst>
            <pc:docMk/>
            <pc:sldMk cId="2495536906" sldId="269"/>
            <ac:spMk id="17" creationId="{70CCC791-94D7-4BB8-9EDF-423CEA1F6215}"/>
          </ac:spMkLst>
        </pc:spChg>
        <pc:spChg chg="add">
          <ac:chgData name="Ana Maria" userId="eb46e66f396a6787" providerId="LiveId" clId="{C5D6FF77-E417-4F35-9139-46874419CC84}" dt="2025-07-02T18:28:57.025" v="988" actId="26606"/>
          <ac:spMkLst>
            <pc:docMk/>
            <pc:sldMk cId="2495536906" sldId="269"/>
            <ac:spMk id="19" creationId="{ED55A19D-297C-4231-AD1F-08EF9B4AA8F4}"/>
          </ac:spMkLst>
        </pc:spChg>
        <pc:spChg chg="add">
          <ac:chgData name="Ana Maria" userId="eb46e66f396a6787" providerId="LiveId" clId="{C5D6FF77-E417-4F35-9139-46874419CC84}" dt="2025-07-02T18:28:57.025" v="988" actId="26606"/>
          <ac:spMkLst>
            <pc:docMk/>
            <pc:sldMk cId="2495536906" sldId="269"/>
            <ac:spMk id="21" creationId="{98875539-0E84-455D-BC55-CA2C4BD93DC2}"/>
          </ac:spMkLst>
        </pc:spChg>
        <pc:spChg chg="add">
          <ac:chgData name="Ana Maria" userId="eb46e66f396a6787" providerId="LiveId" clId="{C5D6FF77-E417-4F35-9139-46874419CC84}" dt="2025-07-02T18:28:57.025" v="988" actId="26606"/>
          <ac:spMkLst>
            <pc:docMk/>
            <pc:sldMk cId="2495536906" sldId="269"/>
            <ac:spMk id="23" creationId="{5F9176D7-CC1C-4175-B08A-01FB9F4F3CB5}"/>
          </ac:spMkLst>
        </pc:spChg>
        <pc:spChg chg="add">
          <ac:chgData name="Ana Maria" userId="eb46e66f396a6787" providerId="LiveId" clId="{C5D6FF77-E417-4F35-9139-46874419CC84}" dt="2025-07-02T18:28:57.025" v="988" actId="26606"/>
          <ac:spMkLst>
            <pc:docMk/>
            <pc:sldMk cId="2495536906" sldId="269"/>
            <ac:spMk id="25" creationId="{D83469C6-FD66-4B54-921B-8031CD42BA2F}"/>
          </ac:spMkLst>
        </pc:spChg>
        <pc:spChg chg="add">
          <ac:chgData name="Ana Maria" userId="eb46e66f396a6787" providerId="LiveId" clId="{C5D6FF77-E417-4F35-9139-46874419CC84}" dt="2025-07-02T18:28:57.025" v="988" actId="26606"/>
          <ac:spMkLst>
            <pc:docMk/>
            <pc:sldMk cId="2495536906" sldId="269"/>
            <ac:spMk id="27" creationId="{6F0C6814-AEA4-4409-9A89-7AC1D41EB7CA}"/>
          </ac:spMkLst>
        </pc:spChg>
        <pc:spChg chg="add">
          <ac:chgData name="Ana Maria" userId="eb46e66f396a6787" providerId="LiveId" clId="{C5D6FF77-E417-4F35-9139-46874419CC84}" dt="2025-07-02T18:28:57.025" v="988" actId="26606"/>
          <ac:spMkLst>
            <pc:docMk/>
            <pc:sldMk cId="2495536906" sldId="269"/>
            <ac:spMk id="29" creationId="{6754052F-5B23-433C-8ADA-E8F0F8438144}"/>
          </ac:spMkLst>
        </pc:spChg>
        <pc:spChg chg="add">
          <ac:chgData name="Ana Maria" userId="eb46e66f396a6787" providerId="LiveId" clId="{C5D6FF77-E417-4F35-9139-46874419CC84}" dt="2025-07-02T18:28:57.025" v="988" actId="26606"/>
          <ac:spMkLst>
            <pc:docMk/>
            <pc:sldMk cId="2495536906" sldId="269"/>
            <ac:spMk id="31" creationId="{FB2B180F-0C1C-4489-B089-6B68FD7AB38F}"/>
          </ac:spMkLst>
        </pc:spChg>
        <pc:picChg chg="add mod">
          <ac:chgData name="Ana Maria" userId="eb46e66f396a6787" providerId="LiveId" clId="{C5D6FF77-E417-4F35-9139-46874419CC84}" dt="2025-07-02T18:28:57.025" v="988" actId="26606"/>
          <ac:picMkLst>
            <pc:docMk/>
            <pc:sldMk cId="2495536906" sldId="269"/>
            <ac:picMk id="5" creationId="{AE311B28-6588-9249-7C1D-31AD2F4A591A}"/>
          </ac:picMkLst>
        </pc:picChg>
      </pc:sldChg>
      <pc:sldChg chg="addSp delSp modSp new mod setBg">
        <pc:chgData name="Ana Maria" userId="eb46e66f396a6787" providerId="LiveId" clId="{C5D6FF77-E417-4F35-9139-46874419CC84}" dt="2025-07-02T18:32:53.778" v="1258"/>
        <pc:sldMkLst>
          <pc:docMk/>
          <pc:sldMk cId="1576878776" sldId="270"/>
        </pc:sldMkLst>
        <pc:spChg chg="del">
          <ac:chgData name="Ana Maria" userId="eb46e66f396a6787" providerId="LiveId" clId="{C5D6FF77-E417-4F35-9139-46874419CC84}" dt="2025-07-02T18:29:03.029" v="989" actId="26606"/>
          <ac:spMkLst>
            <pc:docMk/>
            <pc:sldMk cId="1576878776" sldId="270"/>
            <ac:spMk id="2" creationId="{19113DE0-E4F8-C5DB-5029-92E111C30F0E}"/>
          </ac:spMkLst>
        </pc:spChg>
        <pc:spChg chg="del">
          <ac:chgData name="Ana Maria" userId="eb46e66f396a6787" providerId="LiveId" clId="{C5D6FF77-E417-4F35-9139-46874419CC84}" dt="2025-07-02T18:28:30.937" v="982" actId="931"/>
          <ac:spMkLst>
            <pc:docMk/>
            <pc:sldMk cId="1576878776" sldId="270"/>
            <ac:spMk id="3" creationId="{1444BEDD-C654-E6EB-6227-8791EC02310C}"/>
          </ac:spMkLst>
        </pc:spChg>
        <pc:spChg chg="add">
          <ac:chgData name="Ana Maria" userId="eb46e66f396a6787" providerId="LiveId" clId="{C5D6FF77-E417-4F35-9139-46874419CC84}" dt="2025-07-02T18:29:03.029" v="989" actId="26606"/>
          <ac:spMkLst>
            <pc:docMk/>
            <pc:sldMk cId="1576878776" sldId="270"/>
            <ac:spMk id="17" creationId="{70CCC791-94D7-4BB8-9EDF-423CEA1F6215}"/>
          </ac:spMkLst>
        </pc:spChg>
        <pc:spChg chg="add">
          <ac:chgData name="Ana Maria" userId="eb46e66f396a6787" providerId="LiveId" clId="{C5D6FF77-E417-4F35-9139-46874419CC84}" dt="2025-07-02T18:29:03.029" v="989" actId="26606"/>
          <ac:spMkLst>
            <pc:docMk/>
            <pc:sldMk cId="1576878776" sldId="270"/>
            <ac:spMk id="19" creationId="{ED55A19D-297C-4231-AD1F-08EF9B4AA8F4}"/>
          </ac:spMkLst>
        </pc:spChg>
        <pc:spChg chg="add">
          <ac:chgData name="Ana Maria" userId="eb46e66f396a6787" providerId="LiveId" clId="{C5D6FF77-E417-4F35-9139-46874419CC84}" dt="2025-07-02T18:29:03.029" v="989" actId="26606"/>
          <ac:spMkLst>
            <pc:docMk/>
            <pc:sldMk cId="1576878776" sldId="270"/>
            <ac:spMk id="21" creationId="{98875539-0E84-455D-BC55-CA2C4BD93DC2}"/>
          </ac:spMkLst>
        </pc:spChg>
        <pc:spChg chg="add">
          <ac:chgData name="Ana Maria" userId="eb46e66f396a6787" providerId="LiveId" clId="{C5D6FF77-E417-4F35-9139-46874419CC84}" dt="2025-07-02T18:29:03.029" v="989" actId="26606"/>
          <ac:spMkLst>
            <pc:docMk/>
            <pc:sldMk cId="1576878776" sldId="270"/>
            <ac:spMk id="23" creationId="{5F9176D7-CC1C-4175-B08A-01FB9F4F3CB5}"/>
          </ac:spMkLst>
        </pc:spChg>
        <pc:spChg chg="add">
          <ac:chgData name="Ana Maria" userId="eb46e66f396a6787" providerId="LiveId" clId="{C5D6FF77-E417-4F35-9139-46874419CC84}" dt="2025-07-02T18:29:03.029" v="989" actId="26606"/>
          <ac:spMkLst>
            <pc:docMk/>
            <pc:sldMk cId="1576878776" sldId="270"/>
            <ac:spMk id="25" creationId="{D83469C6-FD66-4B54-921B-8031CD42BA2F}"/>
          </ac:spMkLst>
        </pc:spChg>
        <pc:spChg chg="add">
          <ac:chgData name="Ana Maria" userId="eb46e66f396a6787" providerId="LiveId" clId="{C5D6FF77-E417-4F35-9139-46874419CC84}" dt="2025-07-02T18:29:03.029" v="989" actId="26606"/>
          <ac:spMkLst>
            <pc:docMk/>
            <pc:sldMk cId="1576878776" sldId="270"/>
            <ac:spMk id="27" creationId="{6F0C6814-AEA4-4409-9A89-7AC1D41EB7CA}"/>
          </ac:spMkLst>
        </pc:spChg>
        <pc:spChg chg="add">
          <ac:chgData name="Ana Maria" userId="eb46e66f396a6787" providerId="LiveId" clId="{C5D6FF77-E417-4F35-9139-46874419CC84}" dt="2025-07-02T18:29:03.029" v="989" actId="26606"/>
          <ac:spMkLst>
            <pc:docMk/>
            <pc:sldMk cId="1576878776" sldId="270"/>
            <ac:spMk id="29" creationId="{6754052F-5B23-433C-8ADA-E8F0F8438144}"/>
          </ac:spMkLst>
        </pc:spChg>
        <pc:spChg chg="add">
          <ac:chgData name="Ana Maria" userId="eb46e66f396a6787" providerId="LiveId" clId="{C5D6FF77-E417-4F35-9139-46874419CC84}" dt="2025-07-02T18:29:03.029" v="989" actId="26606"/>
          <ac:spMkLst>
            <pc:docMk/>
            <pc:sldMk cId="1576878776" sldId="270"/>
            <ac:spMk id="31" creationId="{FB2B180F-0C1C-4489-B089-6B68FD7AB38F}"/>
          </ac:spMkLst>
        </pc:spChg>
        <pc:picChg chg="add mod">
          <ac:chgData name="Ana Maria" userId="eb46e66f396a6787" providerId="LiveId" clId="{C5D6FF77-E417-4F35-9139-46874419CC84}" dt="2025-07-02T18:29:03.029" v="989" actId="26606"/>
          <ac:picMkLst>
            <pc:docMk/>
            <pc:sldMk cId="1576878776" sldId="270"/>
            <ac:picMk id="5" creationId="{72FDA3BC-46D4-CCA6-584A-851DD2F2380E}"/>
          </ac:picMkLst>
        </pc:picChg>
      </pc:sldChg>
      <pc:sldChg chg="addSp delSp modSp new mod setBg">
        <pc:chgData name="Ana Maria" userId="eb46e66f396a6787" providerId="LiveId" clId="{C5D6FF77-E417-4F35-9139-46874419CC84}" dt="2025-07-02T18:47:24.569" v="1464" actId="14100"/>
        <pc:sldMkLst>
          <pc:docMk/>
          <pc:sldMk cId="3195430933" sldId="271"/>
        </pc:sldMkLst>
        <pc:spChg chg="mod">
          <ac:chgData name="Ana Maria" userId="eb46e66f396a6787" providerId="LiveId" clId="{C5D6FF77-E417-4F35-9139-46874419CC84}" dt="2025-07-02T18:37:24.235" v="1302" actId="26606"/>
          <ac:spMkLst>
            <pc:docMk/>
            <pc:sldMk cId="3195430933" sldId="271"/>
            <ac:spMk id="2" creationId="{73E2D0CE-95CE-9D0B-D18F-C817987C1AE8}"/>
          </ac:spMkLst>
        </pc:spChg>
        <pc:spChg chg="del">
          <ac:chgData name="Ana Maria" userId="eb46e66f396a6787" providerId="LiveId" clId="{C5D6FF77-E417-4F35-9139-46874419CC84}" dt="2025-07-02T18:36:41.779" v="1260" actId="931"/>
          <ac:spMkLst>
            <pc:docMk/>
            <pc:sldMk cId="3195430933" sldId="271"/>
            <ac:spMk id="3" creationId="{5F9ABFDD-0874-3C0A-A0D2-4EFA2981A602}"/>
          </ac:spMkLst>
        </pc:spChg>
        <pc:spChg chg="add">
          <ac:chgData name="Ana Maria" userId="eb46e66f396a6787" providerId="LiveId" clId="{C5D6FF77-E417-4F35-9139-46874419CC84}" dt="2025-07-02T18:37:24.235" v="1302" actId="26606"/>
          <ac:spMkLst>
            <pc:docMk/>
            <pc:sldMk cId="3195430933" sldId="271"/>
            <ac:spMk id="17" creationId="{7D6BF779-0B8C-4CC2-9268-9506AD0C5331}"/>
          </ac:spMkLst>
        </pc:spChg>
        <pc:spChg chg="add">
          <ac:chgData name="Ana Maria" userId="eb46e66f396a6787" providerId="LiveId" clId="{C5D6FF77-E417-4F35-9139-46874419CC84}" dt="2025-07-02T18:37:24.235" v="1302" actId="26606"/>
          <ac:spMkLst>
            <pc:docMk/>
            <pc:sldMk cId="3195430933" sldId="271"/>
            <ac:spMk id="19" creationId="{8B646C36-EEEC-4D52-8E8E-206F4CD8A3DA}"/>
          </ac:spMkLst>
        </pc:spChg>
        <pc:spChg chg="add">
          <ac:chgData name="Ana Maria" userId="eb46e66f396a6787" providerId="LiveId" clId="{C5D6FF77-E417-4F35-9139-46874419CC84}" dt="2025-07-02T18:37:24.235" v="1302" actId="26606"/>
          <ac:spMkLst>
            <pc:docMk/>
            <pc:sldMk cId="3195430933" sldId="271"/>
            <ac:spMk id="25" creationId="{8258443E-B333-44F4-8D49-1EAB1C1A4613}"/>
          </ac:spMkLst>
        </pc:spChg>
        <pc:spChg chg="add">
          <ac:chgData name="Ana Maria" userId="eb46e66f396a6787" providerId="LiveId" clId="{C5D6FF77-E417-4F35-9139-46874419CC84}" dt="2025-07-02T18:37:24.235" v="1302" actId="26606"/>
          <ac:spMkLst>
            <pc:docMk/>
            <pc:sldMk cId="3195430933" sldId="271"/>
            <ac:spMk id="34" creationId="{4FB204DF-284E-45F6-A017-79A4DF57BCCB}"/>
          </ac:spMkLst>
        </pc:spChg>
        <pc:spChg chg="add">
          <ac:chgData name="Ana Maria" userId="eb46e66f396a6787" providerId="LiveId" clId="{C5D6FF77-E417-4F35-9139-46874419CC84}" dt="2025-07-02T18:37:24.235" v="1302" actId="26606"/>
          <ac:spMkLst>
            <pc:docMk/>
            <pc:sldMk cId="3195430933" sldId="271"/>
            <ac:spMk id="36" creationId="{EB8560A9-B281-46EB-A304-1E4A5A00D6A9}"/>
          </ac:spMkLst>
        </pc:spChg>
        <pc:spChg chg="add">
          <ac:chgData name="Ana Maria" userId="eb46e66f396a6787" providerId="LiveId" clId="{C5D6FF77-E417-4F35-9139-46874419CC84}" dt="2025-07-02T18:37:24.235" v="1302" actId="26606"/>
          <ac:spMkLst>
            <pc:docMk/>
            <pc:sldMk cId="3195430933" sldId="271"/>
            <ac:spMk id="38" creationId="{4D1A5E71-B6B6-486A-8CDC-C7ABD9B903F6}"/>
          </ac:spMkLst>
        </pc:spChg>
        <pc:spChg chg="add">
          <ac:chgData name="Ana Maria" userId="eb46e66f396a6787" providerId="LiveId" clId="{C5D6FF77-E417-4F35-9139-46874419CC84}" dt="2025-07-02T18:37:24.235" v="1302" actId="26606"/>
          <ac:spMkLst>
            <pc:docMk/>
            <pc:sldMk cId="3195430933" sldId="271"/>
            <ac:spMk id="40" creationId="{667882DD-56E8-460E-99D5-86E71982D5AB}"/>
          </ac:spMkLst>
        </pc:spChg>
        <pc:grpChg chg="add">
          <ac:chgData name="Ana Maria" userId="eb46e66f396a6787" providerId="LiveId" clId="{C5D6FF77-E417-4F35-9139-46874419CC84}" dt="2025-07-02T18:37:24.235" v="1302" actId="26606"/>
          <ac:grpSpMkLst>
            <pc:docMk/>
            <pc:sldMk cId="3195430933" sldId="271"/>
            <ac:grpSpMk id="27" creationId="{FB9739EB-7F66-433D-841F-AB3CD18700B7}"/>
          </ac:grpSpMkLst>
        </pc:grpChg>
        <pc:picChg chg="add mod">
          <ac:chgData name="Ana Maria" userId="eb46e66f396a6787" providerId="LiveId" clId="{C5D6FF77-E417-4F35-9139-46874419CC84}" dt="2025-07-02T18:47:24.569" v="1464" actId="14100"/>
          <ac:picMkLst>
            <pc:docMk/>
            <pc:sldMk cId="3195430933" sldId="271"/>
            <ac:picMk id="5" creationId="{18507A26-966B-66E7-EB56-2B9D4204AC64}"/>
          </ac:picMkLst>
        </pc:picChg>
      </pc:sldChg>
      <pc:sldChg chg="addSp delSp modSp new mod setBg">
        <pc:chgData name="Ana Maria" userId="eb46e66f396a6787" providerId="LiveId" clId="{C5D6FF77-E417-4F35-9139-46874419CC84}" dt="2025-07-02T18:46:38.541" v="1462"/>
        <pc:sldMkLst>
          <pc:docMk/>
          <pc:sldMk cId="1499511892" sldId="272"/>
        </pc:sldMkLst>
        <pc:spChg chg="del mod">
          <ac:chgData name="Ana Maria" userId="eb46e66f396a6787" providerId="LiveId" clId="{C5D6FF77-E417-4F35-9139-46874419CC84}" dt="2025-07-02T18:46:21.210" v="1435" actId="478"/>
          <ac:spMkLst>
            <pc:docMk/>
            <pc:sldMk cId="1499511892" sldId="272"/>
            <ac:spMk id="2" creationId="{6D9A005E-1662-6FD6-B12F-B94D249E554F}"/>
          </ac:spMkLst>
        </pc:spChg>
        <pc:spChg chg="del">
          <ac:chgData name="Ana Maria" userId="eb46e66f396a6787" providerId="LiveId" clId="{C5D6FF77-E417-4F35-9139-46874419CC84}" dt="2025-07-02T18:44:02.966" v="1404" actId="931"/>
          <ac:spMkLst>
            <pc:docMk/>
            <pc:sldMk cId="1499511892" sldId="272"/>
            <ac:spMk id="3" creationId="{F0886587-000E-09DB-D084-B57808C7D046}"/>
          </ac:spMkLst>
        </pc:spChg>
        <pc:spChg chg="add del">
          <ac:chgData name="Ana Maria" userId="eb46e66f396a6787" providerId="LiveId" clId="{C5D6FF77-E417-4F35-9139-46874419CC84}" dt="2025-07-02T18:46:14.435" v="1434" actId="26606"/>
          <ac:spMkLst>
            <pc:docMk/>
            <pc:sldMk cId="1499511892" sldId="272"/>
            <ac:spMk id="23" creationId="{7D6BF779-0B8C-4CC2-9268-9506AD0C5331}"/>
          </ac:spMkLst>
        </pc:spChg>
        <pc:spChg chg="add del">
          <ac:chgData name="Ana Maria" userId="eb46e66f396a6787" providerId="LiveId" clId="{C5D6FF77-E417-4F35-9139-46874419CC84}" dt="2025-07-02T18:46:14.435" v="1434" actId="26606"/>
          <ac:spMkLst>
            <pc:docMk/>
            <pc:sldMk cId="1499511892" sldId="272"/>
            <ac:spMk id="25" creationId="{489B7BFD-8F45-4093-AD9C-91B15B0503D9}"/>
          </ac:spMkLst>
        </pc:spChg>
        <pc:spChg chg="add del">
          <ac:chgData name="Ana Maria" userId="eb46e66f396a6787" providerId="LiveId" clId="{C5D6FF77-E417-4F35-9139-46874419CC84}" dt="2025-07-02T18:46:14.435" v="1434" actId="26606"/>
          <ac:spMkLst>
            <pc:docMk/>
            <pc:sldMk cId="1499511892" sldId="272"/>
            <ac:spMk id="27" creationId="{FDDE3270-A872-4E10-80BC-B93D6F0E3F66}"/>
          </ac:spMkLst>
        </pc:spChg>
        <pc:spChg chg="add del">
          <ac:chgData name="Ana Maria" userId="eb46e66f396a6787" providerId="LiveId" clId="{C5D6FF77-E417-4F35-9139-46874419CC84}" dt="2025-07-02T18:46:14.435" v="1434" actId="26606"/>
          <ac:spMkLst>
            <pc:docMk/>
            <pc:sldMk cId="1499511892" sldId="272"/>
            <ac:spMk id="33" creationId="{FC6B31EB-41A1-4598-9355-9BA3E1702E64}"/>
          </ac:spMkLst>
        </pc:spChg>
        <pc:spChg chg="add del">
          <ac:chgData name="Ana Maria" userId="eb46e66f396a6787" providerId="LiveId" clId="{C5D6FF77-E417-4F35-9139-46874419CC84}" dt="2025-07-02T18:46:14.435" v="1434" actId="26606"/>
          <ac:spMkLst>
            <pc:docMk/>
            <pc:sldMk cId="1499511892" sldId="272"/>
            <ac:spMk id="35" creationId="{133B2AAB-4B79-4B0A-8F9F-4D58D0FF6F98}"/>
          </ac:spMkLst>
        </pc:spChg>
        <pc:spChg chg="add del">
          <ac:chgData name="Ana Maria" userId="eb46e66f396a6787" providerId="LiveId" clId="{C5D6FF77-E417-4F35-9139-46874419CC84}" dt="2025-07-02T18:46:14.435" v="1434" actId="26606"/>
          <ac:spMkLst>
            <pc:docMk/>
            <pc:sldMk cId="1499511892" sldId="272"/>
            <ac:spMk id="37" creationId="{8FA9CBFE-4CB8-4FD9-B3FC-5397301CBB64}"/>
          </ac:spMkLst>
        </pc:spChg>
        <pc:spChg chg="add del">
          <ac:chgData name="Ana Maria" userId="eb46e66f396a6787" providerId="LiveId" clId="{C5D6FF77-E417-4F35-9139-46874419CC84}" dt="2025-07-02T18:46:14.435" v="1434" actId="26606"/>
          <ac:spMkLst>
            <pc:docMk/>
            <pc:sldMk cId="1499511892" sldId="272"/>
            <ac:spMk id="39" creationId="{CB7BFCC5-0C9C-412D-B923-8E9F6D10E9C1}"/>
          </ac:spMkLst>
        </pc:spChg>
        <pc:picChg chg="add mod">
          <ac:chgData name="Ana Maria" userId="eb46e66f396a6787" providerId="LiveId" clId="{C5D6FF77-E417-4F35-9139-46874419CC84}" dt="2025-07-02T18:44:59.894" v="1431" actId="1076"/>
          <ac:picMkLst>
            <pc:docMk/>
            <pc:sldMk cId="1499511892" sldId="272"/>
            <ac:picMk id="5" creationId="{7E6FCDAA-E6EE-A70A-7445-7DFE27176BC8}"/>
          </ac:picMkLst>
        </pc:picChg>
        <pc:picChg chg="add mod">
          <ac:chgData name="Ana Maria" userId="eb46e66f396a6787" providerId="LiveId" clId="{C5D6FF77-E417-4F35-9139-46874419CC84}" dt="2025-07-02T18:44:57.009" v="1430" actId="1076"/>
          <ac:picMkLst>
            <pc:docMk/>
            <pc:sldMk cId="1499511892" sldId="272"/>
            <ac:picMk id="7" creationId="{DA0007D4-C213-AEFB-A10F-14879FF4B503}"/>
          </ac:picMkLst>
        </pc:picChg>
        <pc:picChg chg="add mod">
          <ac:chgData name="Ana Maria" userId="eb46e66f396a6787" providerId="LiveId" clId="{C5D6FF77-E417-4F35-9139-46874419CC84}" dt="2025-07-02T18:46:14.435" v="1434" actId="26606"/>
          <ac:picMkLst>
            <pc:docMk/>
            <pc:sldMk cId="1499511892" sldId="272"/>
            <ac:picMk id="9" creationId="{EB600158-D135-196F-4D6A-17055DFDDAA2}"/>
          </ac:picMkLst>
        </pc:picChg>
        <pc:picChg chg="add mod ord">
          <ac:chgData name="Ana Maria" userId="eb46e66f396a6787" providerId="LiveId" clId="{C5D6FF77-E417-4F35-9139-46874419CC84}" dt="2025-07-02T18:46:14.435" v="1434" actId="26606"/>
          <ac:picMkLst>
            <pc:docMk/>
            <pc:sldMk cId="1499511892" sldId="272"/>
            <ac:picMk id="11" creationId="{6F862EDB-0E02-C744-5FD4-481416A97FCD}"/>
          </ac:picMkLst>
        </pc:picChg>
      </pc:sldChg>
      <pc:sldChg chg="addSp modSp new mod setBg">
        <pc:chgData name="Ana Maria" userId="eb46e66f396a6787" providerId="LiveId" clId="{C5D6FF77-E417-4F35-9139-46874419CC84}" dt="2025-07-03T08:36:44.945" v="2138" actId="20577"/>
        <pc:sldMkLst>
          <pc:docMk/>
          <pc:sldMk cId="2475197586" sldId="273"/>
        </pc:sldMkLst>
        <pc:spChg chg="mod">
          <ac:chgData name="Ana Maria" userId="eb46e66f396a6787" providerId="LiveId" clId="{C5D6FF77-E417-4F35-9139-46874419CC84}" dt="2025-07-03T08:06:29.633" v="2049" actId="14100"/>
          <ac:spMkLst>
            <pc:docMk/>
            <pc:sldMk cId="2475197586" sldId="273"/>
            <ac:spMk id="2" creationId="{95116F50-E13F-4558-2438-6C2B09943DB0}"/>
          </ac:spMkLst>
        </pc:spChg>
        <pc:spChg chg="mod">
          <ac:chgData name="Ana Maria" userId="eb46e66f396a6787" providerId="LiveId" clId="{C5D6FF77-E417-4F35-9139-46874419CC84}" dt="2025-07-03T08:36:44.945" v="2138" actId="20577"/>
          <ac:spMkLst>
            <pc:docMk/>
            <pc:sldMk cId="2475197586" sldId="273"/>
            <ac:spMk id="3" creationId="{C5E54E64-1839-9E1F-3AAB-B0D37BC79C1F}"/>
          </ac:spMkLst>
        </pc:spChg>
        <pc:spChg chg="add">
          <ac:chgData name="Ana Maria" userId="eb46e66f396a6787" providerId="LiveId" clId="{C5D6FF77-E417-4F35-9139-46874419CC84}" dt="2025-07-02T18:48:49.289" v="1477" actId="26606"/>
          <ac:spMkLst>
            <pc:docMk/>
            <pc:sldMk cId="2475197586" sldId="273"/>
            <ac:spMk id="10" creationId="{5A0118C5-4F8D-4CF4-BADD-53FEACC6C42A}"/>
          </ac:spMkLst>
        </pc:spChg>
        <pc:spChg chg="add">
          <ac:chgData name="Ana Maria" userId="eb46e66f396a6787" providerId="LiveId" clId="{C5D6FF77-E417-4F35-9139-46874419CC84}" dt="2025-07-02T18:48:49.289" v="1477" actId="26606"/>
          <ac:spMkLst>
            <pc:docMk/>
            <pc:sldMk cId="2475197586" sldId="273"/>
            <ac:spMk id="12" creationId="{EAED1919-54A1-41C9-B30B-A3FF3F58E38B}"/>
          </ac:spMkLst>
        </pc:spChg>
        <pc:spChg chg="add">
          <ac:chgData name="Ana Maria" userId="eb46e66f396a6787" providerId="LiveId" clId="{C5D6FF77-E417-4F35-9139-46874419CC84}" dt="2025-07-02T18:48:49.289" v="1477" actId="26606"/>
          <ac:spMkLst>
            <pc:docMk/>
            <pc:sldMk cId="2475197586" sldId="273"/>
            <ac:spMk id="18" creationId="{FFFEB18F-F81F-4CED-BE64-EB888A77C3B8}"/>
          </ac:spMkLst>
        </pc:spChg>
        <pc:grpChg chg="add">
          <ac:chgData name="Ana Maria" userId="eb46e66f396a6787" providerId="LiveId" clId="{C5D6FF77-E417-4F35-9139-46874419CC84}" dt="2025-07-02T18:48:49.289" v="1477" actId="26606"/>
          <ac:grpSpMkLst>
            <pc:docMk/>
            <pc:sldMk cId="2475197586" sldId="273"/>
            <ac:grpSpMk id="14" creationId="{C4751043-2EE3-4222-9979-8E61D93DA8DC}"/>
          </ac:grpSpMkLst>
        </pc:grpChg>
        <pc:grpChg chg="add">
          <ac:chgData name="Ana Maria" userId="eb46e66f396a6787" providerId="LiveId" clId="{C5D6FF77-E417-4F35-9139-46874419CC84}" dt="2025-07-02T18:48:49.289" v="1477" actId="26606"/>
          <ac:grpSpMkLst>
            <pc:docMk/>
            <pc:sldMk cId="2475197586" sldId="273"/>
            <ac:grpSpMk id="20" creationId="{00E015F5-1A99-4E40-BC3D-7707802996B5}"/>
          </ac:grpSpMkLst>
        </pc:grpChg>
        <pc:grpChg chg="add">
          <ac:chgData name="Ana Maria" userId="eb46e66f396a6787" providerId="LiveId" clId="{C5D6FF77-E417-4F35-9139-46874419CC84}" dt="2025-07-02T18:48:49.289" v="1477" actId="26606"/>
          <ac:grpSpMkLst>
            <pc:docMk/>
            <pc:sldMk cId="2475197586" sldId="273"/>
            <ac:grpSpMk id="24" creationId="{5468B3A9-705E-43C3-A742-0619B0D8F2EE}"/>
          </ac:grpSpMkLst>
        </pc:grpChg>
        <pc:picChg chg="add">
          <ac:chgData name="Ana Maria" userId="eb46e66f396a6787" providerId="LiveId" clId="{C5D6FF77-E417-4F35-9139-46874419CC84}" dt="2025-07-02T18:48:49.289" v="1477" actId="26606"/>
          <ac:picMkLst>
            <pc:docMk/>
            <pc:sldMk cId="2475197586" sldId="273"/>
            <ac:picMk id="7" creationId="{80E73253-EC21-8C9A-CE63-D9160D7BF04D}"/>
          </ac:picMkLst>
        </pc:picChg>
      </pc:sldChg>
      <pc:sldChg chg="addSp delSp modSp new mod setBg">
        <pc:chgData name="Ana Maria" userId="eb46e66f396a6787" providerId="LiveId" clId="{C5D6FF77-E417-4F35-9139-46874419CC84}" dt="2025-07-03T08:36:52.755" v="2140" actId="20577"/>
        <pc:sldMkLst>
          <pc:docMk/>
          <pc:sldMk cId="4088872877" sldId="274"/>
        </pc:sldMkLst>
        <pc:spChg chg="del mod">
          <ac:chgData name="Ana Maria" userId="eb46e66f396a6787" providerId="LiveId" clId="{C5D6FF77-E417-4F35-9139-46874419CC84}" dt="2025-07-02T18:53:59.783" v="1537" actId="478"/>
          <ac:spMkLst>
            <pc:docMk/>
            <pc:sldMk cId="4088872877" sldId="274"/>
            <ac:spMk id="2" creationId="{ECE369EF-21D9-2431-8405-DD8B2FE5CE8E}"/>
          </ac:spMkLst>
        </pc:spChg>
        <pc:spChg chg="mod ord">
          <ac:chgData name="Ana Maria" userId="eb46e66f396a6787" providerId="LiveId" clId="{C5D6FF77-E417-4F35-9139-46874419CC84}" dt="2025-07-03T08:36:52.755" v="2140" actId="20577"/>
          <ac:spMkLst>
            <pc:docMk/>
            <pc:sldMk cId="4088872877" sldId="274"/>
            <ac:spMk id="3" creationId="{170E48AC-6AF5-172D-44B9-458108A62832}"/>
          </ac:spMkLst>
        </pc:spChg>
        <pc:spChg chg="add del mod">
          <ac:chgData name="Ana Maria" userId="eb46e66f396a6787" providerId="LiveId" clId="{C5D6FF77-E417-4F35-9139-46874419CC84}" dt="2025-07-02T18:54:02.323" v="1538" actId="478"/>
          <ac:spMkLst>
            <pc:docMk/>
            <pc:sldMk cId="4088872877" sldId="274"/>
            <ac:spMk id="9" creationId="{4AD95607-194A-FF94-B225-9F7775A7A855}"/>
          </ac:spMkLst>
        </pc:spChg>
        <pc:spChg chg="add">
          <ac:chgData name="Ana Maria" userId="eb46e66f396a6787" providerId="LiveId" clId="{C5D6FF77-E417-4F35-9139-46874419CC84}" dt="2025-07-02T18:54:05.698" v="1539" actId="26606"/>
          <ac:spMkLst>
            <pc:docMk/>
            <pc:sldMk cId="4088872877" sldId="274"/>
            <ac:spMk id="12" creationId="{5A0118C5-4F8D-4CF4-BADD-53FEACC6C42A}"/>
          </ac:spMkLst>
        </pc:spChg>
        <pc:spChg chg="add">
          <ac:chgData name="Ana Maria" userId="eb46e66f396a6787" providerId="LiveId" clId="{C5D6FF77-E417-4F35-9139-46874419CC84}" dt="2025-07-02T18:54:05.698" v="1539" actId="26606"/>
          <ac:spMkLst>
            <pc:docMk/>
            <pc:sldMk cId="4088872877" sldId="274"/>
            <ac:spMk id="18" creationId="{24F61E28-F51E-44F9-B827-A32BAAABDC4C}"/>
          </ac:spMkLst>
        </pc:spChg>
        <pc:grpChg chg="add">
          <ac:chgData name="Ana Maria" userId="eb46e66f396a6787" providerId="LiveId" clId="{C5D6FF77-E417-4F35-9139-46874419CC84}" dt="2025-07-02T18:54:05.698" v="1539" actId="26606"/>
          <ac:grpSpMkLst>
            <pc:docMk/>
            <pc:sldMk cId="4088872877" sldId="274"/>
            <ac:grpSpMk id="14" creationId="{732A444C-81CA-4D10-998B-529CE31D356C}"/>
          </ac:grpSpMkLst>
        </pc:grpChg>
        <pc:grpChg chg="add">
          <ac:chgData name="Ana Maria" userId="eb46e66f396a6787" providerId="LiveId" clId="{C5D6FF77-E417-4F35-9139-46874419CC84}" dt="2025-07-02T18:54:05.698" v="1539" actId="26606"/>
          <ac:grpSpMkLst>
            <pc:docMk/>
            <pc:sldMk cId="4088872877" sldId="274"/>
            <ac:grpSpMk id="20" creationId="{57CD476F-4071-4E06-BD94-582AC00926A6}"/>
          </ac:grpSpMkLst>
        </pc:grpChg>
        <pc:picChg chg="add mod">
          <ac:chgData name="Ana Maria" userId="eb46e66f396a6787" providerId="LiveId" clId="{C5D6FF77-E417-4F35-9139-46874419CC84}" dt="2025-07-02T18:54:39.099" v="1573" actId="1076"/>
          <ac:picMkLst>
            <pc:docMk/>
            <pc:sldMk cId="4088872877" sldId="274"/>
            <ac:picMk id="5" creationId="{92EB1FB4-5FDA-75C9-8E60-5B1F528BF9C1}"/>
          </ac:picMkLst>
        </pc:picChg>
        <pc:picChg chg="add mod">
          <ac:chgData name="Ana Maria" userId="eb46e66f396a6787" providerId="LiveId" clId="{C5D6FF77-E417-4F35-9139-46874419CC84}" dt="2025-07-02T18:54:45.228" v="1575" actId="14100"/>
          <ac:picMkLst>
            <pc:docMk/>
            <pc:sldMk cId="4088872877" sldId="274"/>
            <ac:picMk id="7" creationId="{0684FA96-487E-5B59-4FD6-728DBD3DF103}"/>
          </ac:picMkLst>
        </pc:picChg>
      </pc:sldChg>
      <pc:sldChg chg="modSp new mod setBg">
        <pc:chgData name="Ana Maria" userId="eb46e66f396a6787" providerId="LiveId" clId="{C5D6FF77-E417-4F35-9139-46874419CC84}" dt="2025-07-03T08:30:54.975" v="2136" actId="1076"/>
        <pc:sldMkLst>
          <pc:docMk/>
          <pc:sldMk cId="3832814470" sldId="275"/>
        </pc:sldMkLst>
        <pc:spChg chg="mod">
          <ac:chgData name="Ana Maria" userId="eb46e66f396a6787" providerId="LiveId" clId="{C5D6FF77-E417-4F35-9139-46874419CC84}" dt="2025-07-02T18:56:46.897" v="1586" actId="20577"/>
          <ac:spMkLst>
            <pc:docMk/>
            <pc:sldMk cId="3832814470" sldId="275"/>
            <ac:spMk id="2" creationId="{4063BEA2-862F-1EC6-E82F-6F67EBD2C1A1}"/>
          </ac:spMkLst>
        </pc:spChg>
        <pc:spChg chg="mod">
          <ac:chgData name="Ana Maria" userId="eb46e66f396a6787" providerId="LiveId" clId="{C5D6FF77-E417-4F35-9139-46874419CC84}" dt="2025-07-03T08:30:54.975" v="2136" actId="1076"/>
          <ac:spMkLst>
            <pc:docMk/>
            <pc:sldMk cId="3832814470" sldId="275"/>
            <ac:spMk id="3" creationId="{AF27B131-EE9A-88CB-D07D-87C7C083716C}"/>
          </ac:spMkLst>
        </pc:spChg>
      </pc:sldChg>
      <pc:sldMasterChg chg="del delSldLayout">
        <pc:chgData name="Ana Maria" userId="eb46e66f396a6787" providerId="LiveId" clId="{C5D6FF77-E417-4F35-9139-46874419CC84}" dt="2025-07-02T16:56:28.880" v="43" actId="26606"/>
        <pc:sldMasterMkLst>
          <pc:docMk/>
          <pc:sldMasterMk cId="4040793787" sldId="2147483660"/>
        </pc:sldMasterMkLst>
        <pc:sldLayoutChg chg="del">
          <pc:chgData name="Ana Maria" userId="eb46e66f396a6787" providerId="LiveId" clId="{C5D6FF77-E417-4F35-9139-46874419CC84}" dt="2025-07-02T16:56:28.880" v="43" actId="26606"/>
          <pc:sldLayoutMkLst>
            <pc:docMk/>
            <pc:sldMasterMk cId="4040793787" sldId="2147483660"/>
            <pc:sldLayoutMk cId="872579302" sldId="2147483661"/>
          </pc:sldLayoutMkLst>
        </pc:sldLayoutChg>
        <pc:sldLayoutChg chg="del">
          <pc:chgData name="Ana Maria" userId="eb46e66f396a6787" providerId="LiveId" clId="{C5D6FF77-E417-4F35-9139-46874419CC84}" dt="2025-07-02T16:56:28.880" v="43" actId="26606"/>
          <pc:sldLayoutMkLst>
            <pc:docMk/>
            <pc:sldMasterMk cId="4040793787" sldId="2147483660"/>
            <pc:sldLayoutMk cId="3550247580" sldId="2147483662"/>
          </pc:sldLayoutMkLst>
        </pc:sldLayoutChg>
        <pc:sldLayoutChg chg="del">
          <pc:chgData name="Ana Maria" userId="eb46e66f396a6787" providerId="LiveId" clId="{C5D6FF77-E417-4F35-9139-46874419CC84}" dt="2025-07-02T16:56:28.880" v="43" actId="26606"/>
          <pc:sldLayoutMkLst>
            <pc:docMk/>
            <pc:sldMasterMk cId="4040793787" sldId="2147483660"/>
            <pc:sldLayoutMk cId="1327016545" sldId="2147483663"/>
          </pc:sldLayoutMkLst>
        </pc:sldLayoutChg>
        <pc:sldLayoutChg chg="del">
          <pc:chgData name="Ana Maria" userId="eb46e66f396a6787" providerId="LiveId" clId="{C5D6FF77-E417-4F35-9139-46874419CC84}" dt="2025-07-02T16:56:28.880" v="43" actId="26606"/>
          <pc:sldLayoutMkLst>
            <pc:docMk/>
            <pc:sldMasterMk cId="4040793787" sldId="2147483660"/>
            <pc:sldLayoutMk cId="1599761400" sldId="2147483664"/>
          </pc:sldLayoutMkLst>
        </pc:sldLayoutChg>
        <pc:sldLayoutChg chg="del">
          <pc:chgData name="Ana Maria" userId="eb46e66f396a6787" providerId="LiveId" clId="{C5D6FF77-E417-4F35-9139-46874419CC84}" dt="2025-07-02T16:56:28.880" v="43" actId="26606"/>
          <pc:sldLayoutMkLst>
            <pc:docMk/>
            <pc:sldMasterMk cId="4040793787" sldId="2147483660"/>
            <pc:sldLayoutMk cId="3338873307" sldId="2147483665"/>
          </pc:sldLayoutMkLst>
        </pc:sldLayoutChg>
        <pc:sldLayoutChg chg="del">
          <pc:chgData name="Ana Maria" userId="eb46e66f396a6787" providerId="LiveId" clId="{C5D6FF77-E417-4F35-9139-46874419CC84}" dt="2025-07-02T16:56:28.880" v="43" actId="26606"/>
          <pc:sldLayoutMkLst>
            <pc:docMk/>
            <pc:sldMasterMk cId="4040793787" sldId="2147483660"/>
            <pc:sldLayoutMk cId="970005947" sldId="2147483666"/>
          </pc:sldLayoutMkLst>
        </pc:sldLayoutChg>
        <pc:sldLayoutChg chg="del">
          <pc:chgData name="Ana Maria" userId="eb46e66f396a6787" providerId="LiveId" clId="{C5D6FF77-E417-4F35-9139-46874419CC84}" dt="2025-07-02T16:56:28.880" v="43" actId="26606"/>
          <pc:sldLayoutMkLst>
            <pc:docMk/>
            <pc:sldMasterMk cId="4040793787" sldId="2147483660"/>
            <pc:sldLayoutMk cId="1473335778" sldId="2147483667"/>
          </pc:sldLayoutMkLst>
        </pc:sldLayoutChg>
        <pc:sldLayoutChg chg="del">
          <pc:chgData name="Ana Maria" userId="eb46e66f396a6787" providerId="LiveId" clId="{C5D6FF77-E417-4F35-9139-46874419CC84}" dt="2025-07-02T16:56:28.880" v="43" actId="26606"/>
          <pc:sldLayoutMkLst>
            <pc:docMk/>
            <pc:sldMasterMk cId="4040793787" sldId="2147483660"/>
            <pc:sldLayoutMk cId="1142788236" sldId="2147483668"/>
          </pc:sldLayoutMkLst>
        </pc:sldLayoutChg>
        <pc:sldLayoutChg chg="del">
          <pc:chgData name="Ana Maria" userId="eb46e66f396a6787" providerId="LiveId" clId="{C5D6FF77-E417-4F35-9139-46874419CC84}" dt="2025-07-02T16:56:28.880" v="43" actId="26606"/>
          <pc:sldLayoutMkLst>
            <pc:docMk/>
            <pc:sldMasterMk cId="4040793787" sldId="2147483660"/>
            <pc:sldLayoutMk cId="3791873216" sldId="2147483669"/>
          </pc:sldLayoutMkLst>
        </pc:sldLayoutChg>
        <pc:sldLayoutChg chg="del">
          <pc:chgData name="Ana Maria" userId="eb46e66f396a6787" providerId="LiveId" clId="{C5D6FF77-E417-4F35-9139-46874419CC84}" dt="2025-07-02T16:56:28.880" v="43" actId="26606"/>
          <pc:sldLayoutMkLst>
            <pc:docMk/>
            <pc:sldMasterMk cId="4040793787" sldId="2147483660"/>
            <pc:sldLayoutMk cId="3191698616" sldId="2147483670"/>
          </pc:sldLayoutMkLst>
        </pc:sldLayoutChg>
        <pc:sldLayoutChg chg="del">
          <pc:chgData name="Ana Maria" userId="eb46e66f396a6787" providerId="LiveId" clId="{C5D6FF77-E417-4F35-9139-46874419CC84}" dt="2025-07-02T16:56:28.880" v="43" actId="26606"/>
          <pc:sldLayoutMkLst>
            <pc:docMk/>
            <pc:sldMasterMk cId="4040793787" sldId="2147483660"/>
            <pc:sldLayoutMk cId="498723844" sldId="2147483671"/>
          </pc:sldLayoutMkLst>
        </pc:sldLayoutChg>
        <pc:sldLayoutChg chg="del">
          <pc:chgData name="Ana Maria" userId="eb46e66f396a6787" providerId="LiveId" clId="{C5D6FF77-E417-4F35-9139-46874419CC84}" dt="2025-07-02T16:56:28.880" v="43" actId="26606"/>
          <pc:sldLayoutMkLst>
            <pc:docMk/>
            <pc:sldMasterMk cId="4040793787" sldId="2147483660"/>
            <pc:sldLayoutMk cId="209627805" sldId="2147483672"/>
          </pc:sldLayoutMkLst>
        </pc:sldLayoutChg>
        <pc:sldLayoutChg chg="del">
          <pc:chgData name="Ana Maria" userId="eb46e66f396a6787" providerId="LiveId" clId="{C5D6FF77-E417-4F35-9139-46874419CC84}" dt="2025-07-02T16:56:28.880" v="43" actId="26606"/>
          <pc:sldLayoutMkLst>
            <pc:docMk/>
            <pc:sldMasterMk cId="4040793787" sldId="2147483660"/>
            <pc:sldLayoutMk cId="55832572" sldId="2147483673"/>
          </pc:sldLayoutMkLst>
        </pc:sldLayoutChg>
        <pc:sldLayoutChg chg="del">
          <pc:chgData name="Ana Maria" userId="eb46e66f396a6787" providerId="LiveId" clId="{C5D6FF77-E417-4F35-9139-46874419CC84}" dt="2025-07-02T16:56:28.880" v="43" actId="26606"/>
          <pc:sldLayoutMkLst>
            <pc:docMk/>
            <pc:sldMasterMk cId="4040793787" sldId="2147483660"/>
            <pc:sldLayoutMk cId="2110255619" sldId="2147483674"/>
          </pc:sldLayoutMkLst>
        </pc:sldLayoutChg>
        <pc:sldLayoutChg chg="del">
          <pc:chgData name="Ana Maria" userId="eb46e66f396a6787" providerId="LiveId" clId="{C5D6FF77-E417-4F35-9139-46874419CC84}" dt="2025-07-02T16:56:28.880" v="43" actId="26606"/>
          <pc:sldLayoutMkLst>
            <pc:docMk/>
            <pc:sldMasterMk cId="4040793787" sldId="2147483660"/>
            <pc:sldLayoutMk cId="1904618790" sldId="2147483675"/>
          </pc:sldLayoutMkLst>
        </pc:sldLayoutChg>
        <pc:sldLayoutChg chg="del">
          <pc:chgData name="Ana Maria" userId="eb46e66f396a6787" providerId="LiveId" clId="{C5D6FF77-E417-4F35-9139-46874419CC84}" dt="2025-07-02T16:56:28.880" v="43" actId="26606"/>
          <pc:sldLayoutMkLst>
            <pc:docMk/>
            <pc:sldMasterMk cId="4040793787" sldId="2147483660"/>
            <pc:sldLayoutMk cId="2741551225" sldId="2147483676"/>
          </pc:sldLayoutMkLst>
        </pc:sldLayoutChg>
        <pc:sldLayoutChg chg="del">
          <pc:chgData name="Ana Maria" userId="eb46e66f396a6787" providerId="LiveId" clId="{C5D6FF77-E417-4F35-9139-46874419CC84}" dt="2025-07-02T16:56:28.880" v="43" actId="26606"/>
          <pc:sldLayoutMkLst>
            <pc:docMk/>
            <pc:sldMasterMk cId="4040793787" sldId="2147483660"/>
            <pc:sldLayoutMk cId="655812670" sldId="2147483677"/>
          </pc:sldLayoutMkLst>
        </pc:sldLayoutChg>
      </pc:sldMasterChg>
      <pc:sldMasterChg chg="add setBg addSldLayout modSldLayout">
        <pc:chgData name="Ana Maria" userId="eb46e66f396a6787" providerId="LiveId" clId="{C5D6FF77-E417-4F35-9139-46874419CC84}" dt="2025-07-02T16:57:10.270" v="49"/>
        <pc:sldMasterMkLst>
          <pc:docMk/>
          <pc:sldMasterMk cId="1667911117" sldId="2147483737"/>
        </pc:sldMasterMkLst>
        <pc:sldLayoutChg chg="add setBg">
          <pc:chgData name="Ana Maria" userId="eb46e66f396a6787" providerId="LiveId" clId="{C5D6FF77-E417-4F35-9139-46874419CC84}" dt="2025-07-02T16:57:10.270" v="49"/>
          <pc:sldLayoutMkLst>
            <pc:docMk/>
            <pc:sldMasterMk cId="1667911117" sldId="2147483737"/>
            <pc:sldLayoutMk cId="216950301" sldId="2147483726"/>
          </pc:sldLayoutMkLst>
        </pc:sldLayoutChg>
        <pc:sldLayoutChg chg="add setBg">
          <pc:chgData name="Ana Maria" userId="eb46e66f396a6787" providerId="LiveId" clId="{C5D6FF77-E417-4F35-9139-46874419CC84}" dt="2025-07-02T16:57:10.270" v="49"/>
          <pc:sldLayoutMkLst>
            <pc:docMk/>
            <pc:sldMasterMk cId="1667911117" sldId="2147483737"/>
            <pc:sldLayoutMk cId="2365210032" sldId="2147483727"/>
          </pc:sldLayoutMkLst>
        </pc:sldLayoutChg>
        <pc:sldLayoutChg chg="add setBg">
          <pc:chgData name="Ana Maria" userId="eb46e66f396a6787" providerId="LiveId" clId="{C5D6FF77-E417-4F35-9139-46874419CC84}" dt="2025-07-02T16:57:10.270" v="49"/>
          <pc:sldLayoutMkLst>
            <pc:docMk/>
            <pc:sldMasterMk cId="1667911117" sldId="2147483737"/>
            <pc:sldLayoutMk cId="1009048553" sldId="2147483728"/>
          </pc:sldLayoutMkLst>
        </pc:sldLayoutChg>
        <pc:sldLayoutChg chg="add setBg">
          <pc:chgData name="Ana Maria" userId="eb46e66f396a6787" providerId="LiveId" clId="{C5D6FF77-E417-4F35-9139-46874419CC84}" dt="2025-07-02T16:57:10.270" v="49"/>
          <pc:sldLayoutMkLst>
            <pc:docMk/>
            <pc:sldMasterMk cId="1667911117" sldId="2147483737"/>
            <pc:sldLayoutMk cId="1497380653" sldId="2147483729"/>
          </pc:sldLayoutMkLst>
        </pc:sldLayoutChg>
        <pc:sldLayoutChg chg="add setBg">
          <pc:chgData name="Ana Maria" userId="eb46e66f396a6787" providerId="LiveId" clId="{C5D6FF77-E417-4F35-9139-46874419CC84}" dt="2025-07-02T16:57:10.270" v="49"/>
          <pc:sldLayoutMkLst>
            <pc:docMk/>
            <pc:sldMasterMk cId="1667911117" sldId="2147483737"/>
            <pc:sldLayoutMk cId="4204045053" sldId="2147483730"/>
          </pc:sldLayoutMkLst>
        </pc:sldLayoutChg>
        <pc:sldLayoutChg chg="add setBg">
          <pc:chgData name="Ana Maria" userId="eb46e66f396a6787" providerId="LiveId" clId="{C5D6FF77-E417-4F35-9139-46874419CC84}" dt="2025-07-02T16:57:10.270" v="49"/>
          <pc:sldLayoutMkLst>
            <pc:docMk/>
            <pc:sldMasterMk cId="1667911117" sldId="2147483737"/>
            <pc:sldLayoutMk cId="2820484244" sldId="2147483731"/>
          </pc:sldLayoutMkLst>
        </pc:sldLayoutChg>
        <pc:sldLayoutChg chg="add setBg">
          <pc:chgData name="Ana Maria" userId="eb46e66f396a6787" providerId="LiveId" clId="{C5D6FF77-E417-4F35-9139-46874419CC84}" dt="2025-07-02T16:57:10.270" v="49"/>
          <pc:sldLayoutMkLst>
            <pc:docMk/>
            <pc:sldMasterMk cId="1667911117" sldId="2147483737"/>
            <pc:sldLayoutMk cId="1244827751" sldId="2147483732"/>
          </pc:sldLayoutMkLst>
        </pc:sldLayoutChg>
        <pc:sldLayoutChg chg="add setBg">
          <pc:chgData name="Ana Maria" userId="eb46e66f396a6787" providerId="LiveId" clId="{C5D6FF77-E417-4F35-9139-46874419CC84}" dt="2025-07-02T16:57:10.270" v="49"/>
          <pc:sldLayoutMkLst>
            <pc:docMk/>
            <pc:sldMasterMk cId="1667911117" sldId="2147483737"/>
            <pc:sldLayoutMk cId="2716595639" sldId="2147483733"/>
          </pc:sldLayoutMkLst>
        </pc:sldLayoutChg>
        <pc:sldLayoutChg chg="add setBg">
          <pc:chgData name="Ana Maria" userId="eb46e66f396a6787" providerId="LiveId" clId="{C5D6FF77-E417-4F35-9139-46874419CC84}" dt="2025-07-02T16:57:10.270" v="49"/>
          <pc:sldLayoutMkLst>
            <pc:docMk/>
            <pc:sldMasterMk cId="1667911117" sldId="2147483737"/>
            <pc:sldLayoutMk cId="1743136620" sldId="2147483734"/>
          </pc:sldLayoutMkLst>
        </pc:sldLayoutChg>
        <pc:sldLayoutChg chg="add setBg">
          <pc:chgData name="Ana Maria" userId="eb46e66f396a6787" providerId="LiveId" clId="{C5D6FF77-E417-4F35-9139-46874419CC84}" dt="2025-07-02T16:57:10.270" v="49"/>
          <pc:sldLayoutMkLst>
            <pc:docMk/>
            <pc:sldMasterMk cId="1667911117" sldId="2147483737"/>
            <pc:sldLayoutMk cId="2925208714" sldId="2147483735"/>
          </pc:sldLayoutMkLst>
        </pc:sldLayoutChg>
        <pc:sldLayoutChg chg="add setBg">
          <pc:chgData name="Ana Maria" userId="eb46e66f396a6787" providerId="LiveId" clId="{C5D6FF77-E417-4F35-9139-46874419CC84}" dt="2025-07-02T16:57:10.270" v="49"/>
          <pc:sldLayoutMkLst>
            <pc:docMk/>
            <pc:sldMasterMk cId="1667911117" sldId="2147483737"/>
            <pc:sldLayoutMk cId="2226969472" sldId="2147483736"/>
          </pc:sldLayoutMkLst>
        </pc:sldLayoutChg>
      </pc:sldMasterChg>
      <pc:sldMasterChg chg="add del addSldLayout delSldLayout">
        <pc:chgData name="Ana Maria" userId="eb46e66f396a6787" providerId="LiveId" clId="{C5D6FF77-E417-4F35-9139-46874419CC84}" dt="2025-07-02T17:01:17.646" v="157" actId="26606"/>
        <pc:sldMasterMkLst>
          <pc:docMk/>
          <pc:sldMasterMk cId="2572496347" sldId="2147483755"/>
        </pc:sldMasterMkLst>
        <pc:sldLayoutChg chg="add del">
          <pc:chgData name="Ana Maria" userId="eb46e66f396a6787" providerId="LiveId" clId="{C5D6FF77-E417-4F35-9139-46874419CC84}" dt="2025-07-02T17:01:17.646" v="157" actId="26606"/>
          <pc:sldLayoutMkLst>
            <pc:docMk/>
            <pc:sldMasterMk cId="2572496347" sldId="2147483755"/>
            <pc:sldLayoutMk cId="930532047" sldId="2147483756"/>
          </pc:sldLayoutMkLst>
        </pc:sldLayoutChg>
        <pc:sldLayoutChg chg="add del">
          <pc:chgData name="Ana Maria" userId="eb46e66f396a6787" providerId="LiveId" clId="{C5D6FF77-E417-4F35-9139-46874419CC84}" dt="2025-07-02T17:01:17.646" v="157" actId="26606"/>
          <pc:sldLayoutMkLst>
            <pc:docMk/>
            <pc:sldMasterMk cId="2572496347" sldId="2147483755"/>
            <pc:sldLayoutMk cId="1147197403" sldId="2147483757"/>
          </pc:sldLayoutMkLst>
        </pc:sldLayoutChg>
        <pc:sldLayoutChg chg="add del">
          <pc:chgData name="Ana Maria" userId="eb46e66f396a6787" providerId="LiveId" clId="{C5D6FF77-E417-4F35-9139-46874419CC84}" dt="2025-07-02T17:01:17.646" v="157" actId="26606"/>
          <pc:sldLayoutMkLst>
            <pc:docMk/>
            <pc:sldMasterMk cId="2572496347" sldId="2147483755"/>
            <pc:sldLayoutMk cId="3914409215" sldId="2147483758"/>
          </pc:sldLayoutMkLst>
        </pc:sldLayoutChg>
        <pc:sldLayoutChg chg="add del">
          <pc:chgData name="Ana Maria" userId="eb46e66f396a6787" providerId="LiveId" clId="{C5D6FF77-E417-4F35-9139-46874419CC84}" dt="2025-07-02T17:01:17.646" v="157" actId="26606"/>
          <pc:sldLayoutMkLst>
            <pc:docMk/>
            <pc:sldMasterMk cId="2572496347" sldId="2147483755"/>
            <pc:sldLayoutMk cId="651253134" sldId="2147483759"/>
          </pc:sldLayoutMkLst>
        </pc:sldLayoutChg>
        <pc:sldLayoutChg chg="add del">
          <pc:chgData name="Ana Maria" userId="eb46e66f396a6787" providerId="LiveId" clId="{C5D6FF77-E417-4F35-9139-46874419CC84}" dt="2025-07-02T17:01:17.646" v="157" actId="26606"/>
          <pc:sldLayoutMkLst>
            <pc:docMk/>
            <pc:sldMasterMk cId="2572496347" sldId="2147483755"/>
            <pc:sldLayoutMk cId="3646833693" sldId="2147483760"/>
          </pc:sldLayoutMkLst>
        </pc:sldLayoutChg>
        <pc:sldLayoutChg chg="add del">
          <pc:chgData name="Ana Maria" userId="eb46e66f396a6787" providerId="LiveId" clId="{C5D6FF77-E417-4F35-9139-46874419CC84}" dt="2025-07-02T17:01:17.646" v="157" actId="26606"/>
          <pc:sldLayoutMkLst>
            <pc:docMk/>
            <pc:sldMasterMk cId="2572496347" sldId="2147483755"/>
            <pc:sldLayoutMk cId="3037731523" sldId="2147483761"/>
          </pc:sldLayoutMkLst>
        </pc:sldLayoutChg>
        <pc:sldLayoutChg chg="add del">
          <pc:chgData name="Ana Maria" userId="eb46e66f396a6787" providerId="LiveId" clId="{C5D6FF77-E417-4F35-9139-46874419CC84}" dt="2025-07-02T17:01:17.646" v="157" actId="26606"/>
          <pc:sldLayoutMkLst>
            <pc:docMk/>
            <pc:sldMasterMk cId="2572496347" sldId="2147483755"/>
            <pc:sldLayoutMk cId="99103964" sldId="2147483762"/>
          </pc:sldLayoutMkLst>
        </pc:sldLayoutChg>
        <pc:sldLayoutChg chg="add del">
          <pc:chgData name="Ana Maria" userId="eb46e66f396a6787" providerId="LiveId" clId="{C5D6FF77-E417-4F35-9139-46874419CC84}" dt="2025-07-02T17:01:17.646" v="157" actId="26606"/>
          <pc:sldLayoutMkLst>
            <pc:docMk/>
            <pc:sldMasterMk cId="2572496347" sldId="2147483755"/>
            <pc:sldLayoutMk cId="1563116338" sldId="2147483763"/>
          </pc:sldLayoutMkLst>
        </pc:sldLayoutChg>
        <pc:sldLayoutChg chg="add del">
          <pc:chgData name="Ana Maria" userId="eb46e66f396a6787" providerId="LiveId" clId="{C5D6FF77-E417-4F35-9139-46874419CC84}" dt="2025-07-02T17:01:17.646" v="157" actId="26606"/>
          <pc:sldLayoutMkLst>
            <pc:docMk/>
            <pc:sldMasterMk cId="2572496347" sldId="2147483755"/>
            <pc:sldLayoutMk cId="2742015460" sldId="2147483764"/>
          </pc:sldLayoutMkLst>
        </pc:sldLayoutChg>
        <pc:sldLayoutChg chg="add del">
          <pc:chgData name="Ana Maria" userId="eb46e66f396a6787" providerId="LiveId" clId="{C5D6FF77-E417-4F35-9139-46874419CC84}" dt="2025-07-02T17:01:17.646" v="157" actId="26606"/>
          <pc:sldLayoutMkLst>
            <pc:docMk/>
            <pc:sldMasterMk cId="2572496347" sldId="2147483755"/>
            <pc:sldLayoutMk cId="4017576705" sldId="2147483765"/>
          </pc:sldLayoutMkLst>
        </pc:sldLayoutChg>
        <pc:sldLayoutChg chg="add del">
          <pc:chgData name="Ana Maria" userId="eb46e66f396a6787" providerId="LiveId" clId="{C5D6FF77-E417-4F35-9139-46874419CC84}" dt="2025-07-02T17:01:17.646" v="157" actId="26606"/>
          <pc:sldLayoutMkLst>
            <pc:docMk/>
            <pc:sldMasterMk cId="2572496347" sldId="2147483755"/>
            <pc:sldLayoutMk cId="1922206269" sldId="2147483766"/>
          </pc:sldLayoutMkLst>
        </pc:sldLayoutChg>
      </pc:sldMasterChg>
      <pc:sldMasterChg chg="add setBg addSldLayout modSldLayout">
        <pc:chgData name="Ana Maria" userId="eb46e66f396a6787" providerId="LiveId" clId="{C5D6FF77-E417-4F35-9139-46874419CC84}" dt="2025-07-02T17:38:46.770" v="327"/>
        <pc:sldMasterMkLst>
          <pc:docMk/>
          <pc:sldMasterMk cId="3542018597" sldId="2147483845"/>
        </pc:sldMasterMkLst>
        <pc:sldLayoutChg chg="add setBg">
          <pc:chgData name="Ana Maria" userId="eb46e66f396a6787" providerId="LiveId" clId="{C5D6FF77-E417-4F35-9139-46874419CC84}" dt="2025-07-02T17:38:46.770" v="327"/>
          <pc:sldLayoutMkLst>
            <pc:docMk/>
            <pc:sldMasterMk cId="3542018597" sldId="2147483845"/>
            <pc:sldLayoutMk cId="4210339210" sldId="2147483834"/>
          </pc:sldLayoutMkLst>
        </pc:sldLayoutChg>
        <pc:sldLayoutChg chg="add setBg">
          <pc:chgData name="Ana Maria" userId="eb46e66f396a6787" providerId="LiveId" clId="{C5D6FF77-E417-4F35-9139-46874419CC84}" dt="2025-07-02T17:38:46.770" v="327"/>
          <pc:sldLayoutMkLst>
            <pc:docMk/>
            <pc:sldMasterMk cId="3542018597" sldId="2147483845"/>
            <pc:sldLayoutMk cId="534126144" sldId="2147483835"/>
          </pc:sldLayoutMkLst>
        </pc:sldLayoutChg>
        <pc:sldLayoutChg chg="add setBg">
          <pc:chgData name="Ana Maria" userId="eb46e66f396a6787" providerId="LiveId" clId="{C5D6FF77-E417-4F35-9139-46874419CC84}" dt="2025-07-02T17:38:46.770" v="327"/>
          <pc:sldLayoutMkLst>
            <pc:docMk/>
            <pc:sldMasterMk cId="3542018597" sldId="2147483845"/>
            <pc:sldLayoutMk cId="1281289383" sldId="2147483836"/>
          </pc:sldLayoutMkLst>
        </pc:sldLayoutChg>
        <pc:sldLayoutChg chg="add setBg">
          <pc:chgData name="Ana Maria" userId="eb46e66f396a6787" providerId="LiveId" clId="{C5D6FF77-E417-4F35-9139-46874419CC84}" dt="2025-07-02T17:38:46.770" v="327"/>
          <pc:sldLayoutMkLst>
            <pc:docMk/>
            <pc:sldMasterMk cId="3542018597" sldId="2147483845"/>
            <pc:sldLayoutMk cId="3799551881" sldId="2147483837"/>
          </pc:sldLayoutMkLst>
        </pc:sldLayoutChg>
        <pc:sldLayoutChg chg="add setBg">
          <pc:chgData name="Ana Maria" userId="eb46e66f396a6787" providerId="LiveId" clId="{C5D6FF77-E417-4F35-9139-46874419CC84}" dt="2025-07-02T17:38:46.770" v="327"/>
          <pc:sldLayoutMkLst>
            <pc:docMk/>
            <pc:sldMasterMk cId="3542018597" sldId="2147483845"/>
            <pc:sldLayoutMk cId="2026496656" sldId="2147483838"/>
          </pc:sldLayoutMkLst>
        </pc:sldLayoutChg>
        <pc:sldLayoutChg chg="add setBg">
          <pc:chgData name="Ana Maria" userId="eb46e66f396a6787" providerId="LiveId" clId="{C5D6FF77-E417-4F35-9139-46874419CC84}" dt="2025-07-02T17:38:46.770" v="327"/>
          <pc:sldLayoutMkLst>
            <pc:docMk/>
            <pc:sldMasterMk cId="3542018597" sldId="2147483845"/>
            <pc:sldLayoutMk cId="94599080" sldId="2147483839"/>
          </pc:sldLayoutMkLst>
        </pc:sldLayoutChg>
        <pc:sldLayoutChg chg="add setBg">
          <pc:chgData name="Ana Maria" userId="eb46e66f396a6787" providerId="LiveId" clId="{C5D6FF77-E417-4F35-9139-46874419CC84}" dt="2025-07-02T17:38:46.770" v="327"/>
          <pc:sldLayoutMkLst>
            <pc:docMk/>
            <pc:sldMasterMk cId="3542018597" sldId="2147483845"/>
            <pc:sldLayoutMk cId="1888255949" sldId="2147483840"/>
          </pc:sldLayoutMkLst>
        </pc:sldLayoutChg>
        <pc:sldLayoutChg chg="add setBg">
          <pc:chgData name="Ana Maria" userId="eb46e66f396a6787" providerId="LiveId" clId="{C5D6FF77-E417-4F35-9139-46874419CC84}" dt="2025-07-02T17:38:46.770" v="327"/>
          <pc:sldLayoutMkLst>
            <pc:docMk/>
            <pc:sldMasterMk cId="3542018597" sldId="2147483845"/>
            <pc:sldLayoutMk cId="275934031" sldId="2147483841"/>
          </pc:sldLayoutMkLst>
        </pc:sldLayoutChg>
        <pc:sldLayoutChg chg="add setBg">
          <pc:chgData name="Ana Maria" userId="eb46e66f396a6787" providerId="LiveId" clId="{C5D6FF77-E417-4F35-9139-46874419CC84}" dt="2025-07-02T17:38:46.770" v="327"/>
          <pc:sldLayoutMkLst>
            <pc:docMk/>
            <pc:sldMasterMk cId="3542018597" sldId="2147483845"/>
            <pc:sldLayoutMk cId="4091418421" sldId="2147483842"/>
          </pc:sldLayoutMkLst>
        </pc:sldLayoutChg>
        <pc:sldLayoutChg chg="add setBg">
          <pc:chgData name="Ana Maria" userId="eb46e66f396a6787" providerId="LiveId" clId="{C5D6FF77-E417-4F35-9139-46874419CC84}" dt="2025-07-02T17:38:46.770" v="327"/>
          <pc:sldLayoutMkLst>
            <pc:docMk/>
            <pc:sldMasterMk cId="3542018597" sldId="2147483845"/>
            <pc:sldLayoutMk cId="4099866352" sldId="2147483843"/>
          </pc:sldLayoutMkLst>
        </pc:sldLayoutChg>
        <pc:sldLayoutChg chg="add setBg">
          <pc:chgData name="Ana Maria" userId="eb46e66f396a6787" providerId="LiveId" clId="{C5D6FF77-E417-4F35-9139-46874419CC84}" dt="2025-07-02T17:38:46.770" v="327"/>
          <pc:sldLayoutMkLst>
            <pc:docMk/>
            <pc:sldMasterMk cId="3542018597" sldId="2147483845"/>
            <pc:sldLayoutMk cId="2985430130" sldId="2147483844"/>
          </pc:sldLayoutMkLst>
        </pc:sldLayoutChg>
      </pc:sldMasterChg>
      <pc:sldMasterChg chg="add del addSldLayout delSldLayout">
        <pc:chgData name="Ana Maria" userId="eb46e66f396a6787" providerId="LiveId" clId="{C5D6FF77-E417-4F35-9139-46874419CC84}" dt="2025-07-02T17:00:54.470" v="150" actId="26606"/>
        <pc:sldMasterMkLst>
          <pc:docMk/>
          <pc:sldMasterMk cId="2178659791" sldId="2147483858"/>
        </pc:sldMasterMkLst>
        <pc:sldLayoutChg chg="add del">
          <pc:chgData name="Ana Maria" userId="eb46e66f396a6787" providerId="LiveId" clId="{C5D6FF77-E417-4F35-9139-46874419CC84}" dt="2025-07-02T17:00:54.470" v="150" actId="26606"/>
          <pc:sldLayoutMkLst>
            <pc:docMk/>
            <pc:sldMasterMk cId="2178659791" sldId="2147483858"/>
            <pc:sldLayoutMk cId="83886761" sldId="2147483847"/>
          </pc:sldLayoutMkLst>
        </pc:sldLayoutChg>
        <pc:sldLayoutChg chg="add del">
          <pc:chgData name="Ana Maria" userId="eb46e66f396a6787" providerId="LiveId" clId="{C5D6FF77-E417-4F35-9139-46874419CC84}" dt="2025-07-02T17:00:54.470" v="150" actId="26606"/>
          <pc:sldLayoutMkLst>
            <pc:docMk/>
            <pc:sldMasterMk cId="2178659791" sldId="2147483858"/>
            <pc:sldLayoutMk cId="4205974140" sldId="2147483848"/>
          </pc:sldLayoutMkLst>
        </pc:sldLayoutChg>
        <pc:sldLayoutChg chg="add del">
          <pc:chgData name="Ana Maria" userId="eb46e66f396a6787" providerId="LiveId" clId="{C5D6FF77-E417-4F35-9139-46874419CC84}" dt="2025-07-02T17:00:54.470" v="150" actId="26606"/>
          <pc:sldLayoutMkLst>
            <pc:docMk/>
            <pc:sldMasterMk cId="2178659791" sldId="2147483858"/>
            <pc:sldLayoutMk cId="4275262359" sldId="2147483849"/>
          </pc:sldLayoutMkLst>
        </pc:sldLayoutChg>
        <pc:sldLayoutChg chg="add del">
          <pc:chgData name="Ana Maria" userId="eb46e66f396a6787" providerId="LiveId" clId="{C5D6FF77-E417-4F35-9139-46874419CC84}" dt="2025-07-02T17:00:54.470" v="150" actId="26606"/>
          <pc:sldLayoutMkLst>
            <pc:docMk/>
            <pc:sldMasterMk cId="2178659791" sldId="2147483858"/>
            <pc:sldLayoutMk cId="2355135229" sldId="2147483850"/>
          </pc:sldLayoutMkLst>
        </pc:sldLayoutChg>
        <pc:sldLayoutChg chg="add del">
          <pc:chgData name="Ana Maria" userId="eb46e66f396a6787" providerId="LiveId" clId="{C5D6FF77-E417-4F35-9139-46874419CC84}" dt="2025-07-02T17:00:54.470" v="150" actId="26606"/>
          <pc:sldLayoutMkLst>
            <pc:docMk/>
            <pc:sldMasterMk cId="2178659791" sldId="2147483858"/>
            <pc:sldLayoutMk cId="520616199" sldId="2147483851"/>
          </pc:sldLayoutMkLst>
        </pc:sldLayoutChg>
        <pc:sldLayoutChg chg="add del">
          <pc:chgData name="Ana Maria" userId="eb46e66f396a6787" providerId="LiveId" clId="{C5D6FF77-E417-4F35-9139-46874419CC84}" dt="2025-07-02T17:00:54.470" v="150" actId="26606"/>
          <pc:sldLayoutMkLst>
            <pc:docMk/>
            <pc:sldMasterMk cId="2178659791" sldId="2147483858"/>
            <pc:sldLayoutMk cId="1570337436" sldId="2147483852"/>
          </pc:sldLayoutMkLst>
        </pc:sldLayoutChg>
        <pc:sldLayoutChg chg="add del">
          <pc:chgData name="Ana Maria" userId="eb46e66f396a6787" providerId="LiveId" clId="{C5D6FF77-E417-4F35-9139-46874419CC84}" dt="2025-07-02T17:00:54.470" v="150" actId="26606"/>
          <pc:sldLayoutMkLst>
            <pc:docMk/>
            <pc:sldMasterMk cId="2178659791" sldId="2147483858"/>
            <pc:sldLayoutMk cId="282970375" sldId="2147483853"/>
          </pc:sldLayoutMkLst>
        </pc:sldLayoutChg>
        <pc:sldLayoutChg chg="add del">
          <pc:chgData name="Ana Maria" userId="eb46e66f396a6787" providerId="LiveId" clId="{C5D6FF77-E417-4F35-9139-46874419CC84}" dt="2025-07-02T17:00:54.470" v="150" actId="26606"/>
          <pc:sldLayoutMkLst>
            <pc:docMk/>
            <pc:sldMasterMk cId="2178659791" sldId="2147483858"/>
            <pc:sldLayoutMk cId="3832803988" sldId="2147483854"/>
          </pc:sldLayoutMkLst>
        </pc:sldLayoutChg>
        <pc:sldLayoutChg chg="add del">
          <pc:chgData name="Ana Maria" userId="eb46e66f396a6787" providerId="LiveId" clId="{C5D6FF77-E417-4F35-9139-46874419CC84}" dt="2025-07-02T17:00:54.470" v="150" actId="26606"/>
          <pc:sldLayoutMkLst>
            <pc:docMk/>
            <pc:sldMasterMk cId="2178659791" sldId="2147483858"/>
            <pc:sldLayoutMk cId="2395279894" sldId="2147483855"/>
          </pc:sldLayoutMkLst>
        </pc:sldLayoutChg>
        <pc:sldLayoutChg chg="add del">
          <pc:chgData name="Ana Maria" userId="eb46e66f396a6787" providerId="LiveId" clId="{C5D6FF77-E417-4F35-9139-46874419CC84}" dt="2025-07-02T17:00:54.470" v="150" actId="26606"/>
          <pc:sldLayoutMkLst>
            <pc:docMk/>
            <pc:sldMasterMk cId="2178659791" sldId="2147483858"/>
            <pc:sldLayoutMk cId="32579672" sldId="2147483856"/>
          </pc:sldLayoutMkLst>
        </pc:sldLayoutChg>
        <pc:sldLayoutChg chg="add del">
          <pc:chgData name="Ana Maria" userId="eb46e66f396a6787" providerId="LiveId" clId="{C5D6FF77-E417-4F35-9139-46874419CC84}" dt="2025-07-02T17:00:54.470" v="150" actId="26606"/>
          <pc:sldLayoutMkLst>
            <pc:docMk/>
            <pc:sldMasterMk cId="2178659791" sldId="2147483858"/>
            <pc:sldLayoutMk cId="2928454067" sldId="2147483857"/>
          </pc:sldLayoutMkLst>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d.docs.live.net/eb46e66f396a6787/Desktop/Business%20finances_Mng%20Ent.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Cash Flow Forecast</a:t>
            </a:r>
          </a:p>
        </c:rich>
      </c:tx>
      <c:layout>
        <c:manualLayout>
          <c:xMode val="edge"/>
          <c:yMode val="edge"/>
          <c:x val="0.37651129036748726"/>
          <c:y val="2.0270914270678043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Sheet1!$A$13</c:f>
              <c:strCache>
                <c:ptCount val="1"/>
                <c:pt idx="0">
                  <c:v>Total Income</c:v>
                </c:pt>
              </c:strCache>
            </c:strRef>
          </c:tx>
          <c:spPr>
            <a:ln w="28575" cap="rnd">
              <a:solidFill>
                <a:schemeClr val="accent1"/>
              </a:solidFill>
              <a:round/>
            </a:ln>
            <a:effectLst/>
          </c:spPr>
          <c:marker>
            <c:symbol val="none"/>
          </c:marker>
          <c:cat>
            <c:strRef>
              <c:f>Sheet1!$B$10:$M$10</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Sheet1!$B$13:$M$13</c:f>
              <c:numCache>
                <c:formatCode>"£"#,##0</c:formatCode>
                <c:ptCount val="12"/>
                <c:pt idx="0">
                  <c:v>1300</c:v>
                </c:pt>
                <c:pt idx="1">
                  <c:v>1300</c:v>
                </c:pt>
                <c:pt idx="2">
                  <c:v>1300</c:v>
                </c:pt>
                <c:pt idx="3">
                  <c:v>1850</c:v>
                </c:pt>
                <c:pt idx="4">
                  <c:v>1850</c:v>
                </c:pt>
                <c:pt idx="5">
                  <c:v>2400</c:v>
                </c:pt>
                <c:pt idx="6">
                  <c:v>2400</c:v>
                </c:pt>
                <c:pt idx="7">
                  <c:v>2400</c:v>
                </c:pt>
                <c:pt idx="8">
                  <c:v>2950</c:v>
                </c:pt>
                <c:pt idx="9">
                  <c:v>2950</c:v>
                </c:pt>
                <c:pt idx="10">
                  <c:v>3500</c:v>
                </c:pt>
                <c:pt idx="11">
                  <c:v>3500</c:v>
                </c:pt>
              </c:numCache>
            </c:numRef>
          </c:val>
          <c:smooth val="0"/>
          <c:extLst>
            <c:ext xmlns:c16="http://schemas.microsoft.com/office/drawing/2014/chart" uri="{C3380CC4-5D6E-409C-BE32-E72D297353CC}">
              <c16:uniqueId val="{00000000-B500-495D-9F3A-ABD982DA629C}"/>
            </c:ext>
          </c:extLst>
        </c:ser>
        <c:ser>
          <c:idx val="1"/>
          <c:order val="1"/>
          <c:tx>
            <c:strRef>
              <c:f>Sheet1!$A$26</c:f>
              <c:strCache>
                <c:ptCount val="1"/>
                <c:pt idx="0">
                  <c:v>Total Expenses</c:v>
                </c:pt>
              </c:strCache>
            </c:strRef>
          </c:tx>
          <c:spPr>
            <a:ln w="28575" cap="rnd">
              <a:solidFill>
                <a:schemeClr val="accent2"/>
              </a:solidFill>
              <a:round/>
            </a:ln>
            <a:effectLst/>
          </c:spPr>
          <c:marker>
            <c:symbol val="none"/>
          </c:marker>
          <c:cat>
            <c:strRef>
              <c:f>Sheet1!$B$10:$M$10</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Sheet1!$B$26:$M$26</c:f>
              <c:numCache>
                <c:formatCode>"£"#,##0</c:formatCode>
                <c:ptCount val="12"/>
                <c:pt idx="0">
                  <c:v>718</c:v>
                </c:pt>
                <c:pt idx="1">
                  <c:v>668</c:v>
                </c:pt>
                <c:pt idx="2">
                  <c:v>748</c:v>
                </c:pt>
                <c:pt idx="3">
                  <c:v>918</c:v>
                </c:pt>
                <c:pt idx="4">
                  <c:v>918</c:v>
                </c:pt>
                <c:pt idx="5">
                  <c:v>1248</c:v>
                </c:pt>
                <c:pt idx="6">
                  <c:v>1218</c:v>
                </c:pt>
                <c:pt idx="7">
                  <c:v>1168</c:v>
                </c:pt>
                <c:pt idx="8">
                  <c:v>1498</c:v>
                </c:pt>
                <c:pt idx="9">
                  <c:v>1418</c:v>
                </c:pt>
                <c:pt idx="10">
                  <c:v>1668</c:v>
                </c:pt>
                <c:pt idx="11">
                  <c:v>1748</c:v>
                </c:pt>
              </c:numCache>
            </c:numRef>
          </c:val>
          <c:smooth val="0"/>
          <c:extLst>
            <c:ext xmlns:c16="http://schemas.microsoft.com/office/drawing/2014/chart" uri="{C3380CC4-5D6E-409C-BE32-E72D297353CC}">
              <c16:uniqueId val="{00000001-B500-495D-9F3A-ABD982DA629C}"/>
            </c:ext>
          </c:extLst>
        </c:ser>
        <c:ser>
          <c:idx val="2"/>
          <c:order val="2"/>
          <c:tx>
            <c:strRef>
              <c:f>Sheet1!$A$31</c:f>
              <c:strCache>
                <c:ptCount val="1"/>
                <c:pt idx="0">
                  <c:v>Profit/Loss</c:v>
                </c:pt>
              </c:strCache>
            </c:strRef>
          </c:tx>
          <c:spPr>
            <a:ln w="28575" cap="rnd">
              <a:solidFill>
                <a:schemeClr val="accent3"/>
              </a:solidFill>
              <a:round/>
            </a:ln>
            <a:effectLst/>
          </c:spPr>
          <c:marker>
            <c:symbol val="none"/>
          </c:marker>
          <c:cat>
            <c:strRef>
              <c:f>Sheet1!$B$10:$M$10</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Sheet1!$B$31:$M$31</c:f>
              <c:numCache>
                <c:formatCode>"£"#,##0</c:formatCode>
                <c:ptCount val="12"/>
                <c:pt idx="0">
                  <c:v>582</c:v>
                </c:pt>
                <c:pt idx="1">
                  <c:v>632</c:v>
                </c:pt>
                <c:pt idx="2">
                  <c:v>552</c:v>
                </c:pt>
                <c:pt idx="3">
                  <c:v>932</c:v>
                </c:pt>
                <c:pt idx="4">
                  <c:v>932</c:v>
                </c:pt>
                <c:pt idx="5">
                  <c:v>1152</c:v>
                </c:pt>
                <c:pt idx="6">
                  <c:v>1182</c:v>
                </c:pt>
                <c:pt idx="7">
                  <c:v>1232</c:v>
                </c:pt>
                <c:pt idx="8">
                  <c:v>1452</c:v>
                </c:pt>
                <c:pt idx="9">
                  <c:v>1532</c:v>
                </c:pt>
                <c:pt idx="10">
                  <c:v>1832</c:v>
                </c:pt>
                <c:pt idx="11">
                  <c:v>1752</c:v>
                </c:pt>
              </c:numCache>
            </c:numRef>
          </c:val>
          <c:smooth val="0"/>
          <c:extLst>
            <c:ext xmlns:c16="http://schemas.microsoft.com/office/drawing/2014/chart" uri="{C3380CC4-5D6E-409C-BE32-E72D297353CC}">
              <c16:uniqueId val="{00000002-B500-495D-9F3A-ABD982DA629C}"/>
            </c:ext>
          </c:extLst>
        </c:ser>
        <c:dLbls>
          <c:showLegendKey val="0"/>
          <c:showVal val="0"/>
          <c:showCatName val="0"/>
          <c:showSerName val="0"/>
          <c:showPercent val="0"/>
          <c:showBubbleSize val="0"/>
        </c:dLbls>
        <c:smooth val="0"/>
        <c:axId val="406176223"/>
        <c:axId val="406174783"/>
      </c:lineChart>
      <c:catAx>
        <c:axId val="40617622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06174783"/>
        <c:crosses val="autoZero"/>
        <c:auto val="1"/>
        <c:lblAlgn val="ctr"/>
        <c:lblOffset val="100"/>
        <c:noMultiLvlLbl val="0"/>
      </c:catAx>
      <c:valAx>
        <c:axId val="406174783"/>
        <c:scaling>
          <c:orientation val="minMax"/>
        </c:scaling>
        <c:delete val="0"/>
        <c:axPos val="l"/>
        <c:majorGridlines>
          <c:spPr>
            <a:ln w="9525" cap="flat" cmpd="sng" algn="ctr">
              <a:solidFill>
                <a:schemeClr val="tx1">
                  <a:lumMod val="15000"/>
                  <a:lumOff val="85000"/>
                </a:schemeClr>
              </a:solidFill>
              <a:round/>
            </a:ln>
            <a:effectLst/>
          </c:spPr>
        </c:majorGridlines>
        <c:numFmt formatCode="&quot;£&quot;#,##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0617622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2"/>
    </a:soli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A5C73F-88CD-4677-B614-CBA9B176C651}" type="doc">
      <dgm:prSet loTypeId="urn:microsoft.com/office/officeart/2005/8/layout/default" loCatId="list" qsTypeId="urn:microsoft.com/office/officeart/2005/8/quickstyle/3d1" qsCatId="3D" csTypeId="urn:microsoft.com/office/officeart/2005/8/colors/colorful1" csCatId="colorful" phldr="1"/>
      <dgm:spPr/>
      <dgm:t>
        <a:bodyPr/>
        <a:lstStyle/>
        <a:p>
          <a:endParaRPr lang="en-GB"/>
        </a:p>
      </dgm:t>
    </dgm:pt>
    <dgm:pt modelId="{F84AC310-45BC-4DEE-B475-166E319C0385}">
      <dgm:prSet phldrT="[Text]"/>
      <dgm:spPr/>
      <dgm:t>
        <a:bodyPr/>
        <a:lstStyle/>
        <a:p>
          <a:pPr algn="l"/>
          <a:r>
            <a:rPr lang="en-GB" dirty="0"/>
            <a:t>- Unique Storytelling  Approach</a:t>
          </a:r>
        </a:p>
        <a:p>
          <a:pPr algn="l"/>
          <a:r>
            <a:rPr lang="en-GB" dirty="0"/>
            <a:t>- Strong Educational Value</a:t>
          </a:r>
        </a:p>
        <a:p>
          <a:pPr algn="l"/>
          <a:r>
            <a:rPr lang="en-GB" dirty="0"/>
            <a:t>- Personal Passion and Insight</a:t>
          </a:r>
        </a:p>
        <a:p>
          <a:pPr algn="l"/>
          <a:r>
            <a:rPr lang="en-GB" dirty="0"/>
            <a:t>- Flexibility as a Sole Trader</a:t>
          </a:r>
        </a:p>
      </dgm:t>
    </dgm:pt>
    <dgm:pt modelId="{F9D9084F-B358-465D-AF83-1053375785E6}" type="parTrans" cxnId="{E470F56C-1A05-4D8D-AC21-0ABE64234F2D}">
      <dgm:prSet/>
      <dgm:spPr/>
      <dgm:t>
        <a:bodyPr/>
        <a:lstStyle/>
        <a:p>
          <a:endParaRPr lang="en-GB"/>
        </a:p>
      </dgm:t>
    </dgm:pt>
    <dgm:pt modelId="{A95834A1-8021-44D8-ADB5-8CA8D6614FDC}" type="sibTrans" cxnId="{E470F56C-1A05-4D8D-AC21-0ABE64234F2D}">
      <dgm:prSet/>
      <dgm:spPr/>
      <dgm:t>
        <a:bodyPr/>
        <a:lstStyle/>
        <a:p>
          <a:endParaRPr lang="en-GB"/>
        </a:p>
      </dgm:t>
    </dgm:pt>
    <dgm:pt modelId="{7E200F12-DD99-465B-90AA-704CCE2BE216}">
      <dgm:prSet phldrT="[Text]"/>
      <dgm:spPr/>
      <dgm:t>
        <a:bodyPr/>
        <a:lstStyle/>
        <a:p>
          <a:pPr algn="l"/>
          <a:r>
            <a:rPr lang="en-GB" dirty="0"/>
            <a:t>- Limited Financial Resources</a:t>
          </a:r>
        </a:p>
        <a:p>
          <a:pPr algn="l"/>
          <a:r>
            <a:rPr lang="en-GB" dirty="0"/>
            <a:t>- Low Brand Recognition</a:t>
          </a:r>
        </a:p>
        <a:p>
          <a:pPr algn="l"/>
          <a:r>
            <a:rPr lang="en-GB" dirty="0"/>
            <a:t>- Limited Distribution Channels</a:t>
          </a:r>
        </a:p>
      </dgm:t>
    </dgm:pt>
    <dgm:pt modelId="{7C271875-83E5-4925-939D-4F7F43E4B5A4}" type="parTrans" cxnId="{AE3E79E8-D7CA-4D62-B8F2-F66815CF02E5}">
      <dgm:prSet/>
      <dgm:spPr/>
      <dgm:t>
        <a:bodyPr/>
        <a:lstStyle/>
        <a:p>
          <a:endParaRPr lang="en-GB"/>
        </a:p>
      </dgm:t>
    </dgm:pt>
    <dgm:pt modelId="{78DC0810-CA1A-40F4-BA36-9AE74D8FDF41}" type="sibTrans" cxnId="{AE3E79E8-D7CA-4D62-B8F2-F66815CF02E5}">
      <dgm:prSet/>
      <dgm:spPr/>
      <dgm:t>
        <a:bodyPr/>
        <a:lstStyle/>
        <a:p>
          <a:endParaRPr lang="en-GB"/>
        </a:p>
      </dgm:t>
    </dgm:pt>
    <dgm:pt modelId="{1A4439D9-7B3E-49F9-BF86-FC8C88EA9FD7}">
      <dgm:prSet phldrT="[Text]"/>
      <dgm:spPr/>
      <dgm:t>
        <a:bodyPr/>
        <a:lstStyle/>
        <a:p>
          <a:pPr algn="l"/>
          <a:r>
            <a:rPr lang="en-GB" dirty="0"/>
            <a:t>- Growing Market for Educational Materials</a:t>
          </a:r>
        </a:p>
        <a:p>
          <a:pPr algn="l"/>
          <a:r>
            <a:rPr lang="en-GB" dirty="0"/>
            <a:t>- Partnering with Schools and Libraries</a:t>
          </a:r>
        </a:p>
        <a:p>
          <a:pPr algn="l"/>
          <a:r>
            <a:rPr lang="en-GB" dirty="0"/>
            <a:t>- Social Media Marketing</a:t>
          </a:r>
        </a:p>
      </dgm:t>
    </dgm:pt>
    <dgm:pt modelId="{7661E1D6-C7F1-4064-BAF9-7DF487E68095}" type="parTrans" cxnId="{D90C3EBA-3626-4E10-9DEC-2F1B43F5A19C}">
      <dgm:prSet/>
      <dgm:spPr/>
      <dgm:t>
        <a:bodyPr/>
        <a:lstStyle/>
        <a:p>
          <a:endParaRPr lang="en-GB"/>
        </a:p>
      </dgm:t>
    </dgm:pt>
    <dgm:pt modelId="{BC03300D-1134-4F0D-831E-A266699DFB8E}" type="sibTrans" cxnId="{D90C3EBA-3626-4E10-9DEC-2F1B43F5A19C}">
      <dgm:prSet/>
      <dgm:spPr/>
      <dgm:t>
        <a:bodyPr/>
        <a:lstStyle/>
        <a:p>
          <a:endParaRPr lang="en-GB"/>
        </a:p>
      </dgm:t>
    </dgm:pt>
    <dgm:pt modelId="{E9764FD7-EFFA-48FE-9D0F-66A3846D0E54}">
      <dgm:prSet phldrT="[Text]"/>
      <dgm:spPr/>
      <dgm:t>
        <a:bodyPr/>
        <a:lstStyle/>
        <a:p>
          <a:pPr algn="l"/>
          <a:r>
            <a:rPr lang="en-GB" dirty="0"/>
            <a:t>- Competition from Established Publishers</a:t>
          </a:r>
        </a:p>
        <a:p>
          <a:pPr algn="l"/>
          <a:r>
            <a:rPr lang="en-GB" dirty="0"/>
            <a:t>- Economic Fluctuations</a:t>
          </a:r>
        </a:p>
        <a:p>
          <a:pPr algn="l"/>
          <a:r>
            <a:rPr lang="en-GB" dirty="0"/>
            <a:t>- Market Saturation</a:t>
          </a:r>
        </a:p>
      </dgm:t>
    </dgm:pt>
    <dgm:pt modelId="{B2135D4A-AA2F-417F-8D45-5DEE683D41B7}" type="parTrans" cxnId="{E9E5CD6F-E5AD-4877-821F-6AFCAB20D46C}">
      <dgm:prSet/>
      <dgm:spPr/>
      <dgm:t>
        <a:bodyPr/>
        <a:lstStyle/>
        <a:p>
          <a:endParaRPr lang="en-GB"/>
        </a:p>
      </dgm:t>
    </dgm:pt>
    <dgm:pt modelId="{1563443C-28AE-4C9F-ADED-70CF03BD4AB0}" type="sibTrans" cxnId="{E9E5CD6F-E5AD-4877-821F-6AFCAB20D46C}">
      <dgm:prSet/>
      <dgm:spPr/>
      <dgm:t>
        <a:bodyPr/>
        <a:lstStyle/>
        <a:p>
          <a:endParaRPr lang="en-GB"/>
        </a:p>
      </dgm:t>
    </dgm:pt>
    <dgm:pt modelId="{D89227A4-05D9-4AC0-84A5-B53DC2522D6A}" type="pres">
      <dgm:prSet presAssocID="{94A5C73F-88CD-4677-B614-CBA9B176C651}" presName="diagram" presStyleCnt="0">
        <dgm:presLayoutVars>
          <dgm:dir/>
          <dgm:resizeHandles val="exact"/>
        </dgm:presLayoutVars>
      </dgm:prSet>
      <dgm:spPr/>
    </dgm:pt>
    <dgm:pt modelId="{51D65861-6CA0-4CF8-9EF0-D6E788D2F03B}" type="pres">
      <dgm:prSet presAssocID="{F84AC310-45BC-4DEE-B475-166E319C0385}" presName="node" presStyleLbl="node1" presStyleIdx="0" presStyleCnt="4" custLinFactNeighborX="-251" custLinFactNeighborY="-9000">
        <dgm:presLayoutVars>
          <dgm:bulletEnabled val="1"/>
        </dgm:presLayoutVars>
      </dgm:prSet>
      <dgm:spPr/>
    </dgm:pt>
    <dgm:pt modelId="{7A1B278E-12C8-436E-9681-39C7B49591D8}" type="pres">
      <dgm:prSet presAssocID="{A95834A1-8021-44D8-ADB5-8CA8D6614FDC}" presName="sibTrans" presStyleCnt="0"/>
      <dgm:spPr/>
    </dgm:pt>
    <dgm:pt modelId="{9E3FB569-9C1F-4FB1-83EC-804AF2279783}" type="pres">
      <dgm:prSet presAssocID="{7E200F12-DD99-465B-90AA-704CCE2BE216}" presName="node" presStyleLbl="node1" presStyleIdx="1" presStyleCnt="4" custLinFactNeighborX="26" custLinFactNeighborY="-9000">
        <dgm:presLayoutVars>
          <dgm:bulletEnabled val="1"/>
        </dgm:presLayoutVars>
      </dgm:prSet>
      <dgm:spPr/>
    </dgm:pt>
    <dgm:pt modelId="{6B0A8D3F-7895-412E-BEE9-DF35341083E1}" type="pres">
      <dgm:prSet presAssocID="{78DC0810-CA1A-40F4-BA36-9AE74D8FDF41}" presName="sibTrans" presStyleCnt="0"/>
      <dgm:spPr/>
    </dgm:pt>
    <dgm:pt modelId="{E39C64F5-F9C7-46E5-83EB-9AAE74A1F2E3}" type="pres">
      <dgm:prSet presAssocID="{1A4439D9-7B3E-49F9-BF86-FC8C88EA9FD7}" presName="node" presStyleLbl="node1" presStyleIdx="2" presStyleCnt="4">
        <dgm:presLayoutVars>
          <dgm:bulletEnabled val="1"/>
        </dgm:presLayoutVars>
      </dgm:prSet>
      <dgm:spPr/>
    </dgm:pt>
    <dgm:pt modelId="{A682D3A2-29BD-4FD9-A46A-DDE731A7BF88}" type="pres">
      <dgm:prSet presAssocID="{BC03300D-1134-4F0D-831E-A266699DFB8E}" presName="sibTrans" presStyleCnt="0"/>
      <dgm:spPr/>
    </dgm:pt>
    <dgm:pt modelId="{1E407569-CC5B-4D57-A264-13DE0DBCDB82}" type="pres">
      <dgm:prSet presAssocID="{E9764FD7-EFFA-48FE-9D0F-66A3846D0E54}" presName="node" presStyleLbl="node1" presStyleIdx="3" presStyleCnt="4">
        <dgm:presLayoutVars>
          <dgm:bulletEnabled val="1"/>
        </dgm:presLayoutVars>
      </dgm:prSet>
      <dgm:spPr/>
    </dgm:pt>
  </dgm:ptLst>
  <dgm:cxnLst>
    <dgm:cxn modelId="{B7904868-C602-45A1-8945-1571782A1B8F}" type="presOf" srcId="{E9764FD7-EFFA-48FE-9D0F-66A3846D0E54}" destId="{1E407569-CC5B-4D57-A264-13DE0DBCDB82}" srcOrd="0" destOrd="0" presId="urn:microsoft.com/office/officeart/2005/8/layout/default"/>
    <dgm:cxn modelId="{D0A7EB4B-1E62-46DB-B992-D976F7F11D5B}" type="presOf" srcId="{1A4439D9-7B3E-49F9-BF86-FC8C88EA9FD7}" destId="{E39C64F5-F9C7-46E5-83EB-9AAE74A1F2E3}" srcOrd="0" destOrd="0" presId="urn:microsoft.com/office/officeart/2005/8/layout/default"/>
    <dgm:cxn modelId="{E470F56C-1A05-4D8D-AC21-0ABE64234F2D}" srcId="{94A5C73F-88CD-4677-B614-CBA9B176C651}" destId="{F84AC310-45BC-4DEE-B475-166E319C0385}" srcOrd="0" destOrd="0" parTransId="{F9D9084F-B358-465D-AF83-1053375785E6}" sibTransId="{A95834A1-8021-44D8-ADB5-8CA8D6614FDC}"/>
    <dgm:cxn modelId="{E9E5CD6F-E5AD-4877-821F-6AFCAB20D46C}" srcId="{94A5C73F-88CD-4677-B614-CBA9B176C651}" destId="{E9764FD7-EFFA-48FE-9D0F-66A3846D0E54}" srcOrd="3" destOrd="0" parTransId="{B2135D4A-AA2F-417F-8D45-5DEE683D41B7}" sibTransId="{1563443C-28AE-4C9F-ADED-70CF03BD4AB0}"/>
    <dgm:cxn modelId="{E854FB4F-4556-4816-BDD2-63D87DD13200}" type="presOf" srcId="{F84AC310-45BC-4DEE-B475-166E319C0385}" destId="{51D65861-6CA0-4CF8-9EF0-D6E788D2F03B}" srcOrd="0" destOrd="0" presId="urn:microsoft.com/office/officeart/2005/8/layout/default"/>
    <dgm:cxn modelId="{DD851CA0-A57E-48EF-8BE2-371840154C41}" type="presOf" srcId="{94A5C73F-88CD-4677-B614-CBA9B176C651}" destId="{D89227A4-05D9-4AC0-84A5-B53DC2522D6A}" srcOrd="0" destOrd="0" presId="urn:microsoft.com/office/officeart/2005/8/layout/default"/>
    <dgm:cxn modelId="{D90C3EBA-3626-4E10-9DEC-2F1B43F5A19C}" srcId="{94A5C73F-88CD-4677-B614-CBA9B176C651}" destId="{1A4439D9-7B3E-49F9-BF86-FC8C88EA9FD7}" srcOrd="2" destOrd="0" parTransId="{7661E1D6-C7F1-4064-BAF9-7DF487E68095}" sibTransId="{BC03300D-1134-4F0D-831E-A266699DFB8E}"/>
    <dgm:cxn modelId="{999890C6-C001-4091-946F-FD0388FD96FF}" type="presOf" srcId="{7E200F12-DD99-465B-90AA-704CCE2BE216}" destId="{9E3FB569-9C1F-4FB1-83EC-804AF2279783}" srcOrd="0" destOrd="0" presId="urn:microsoft.com/office/officeart/2005/8/layout/default"/>
    <dgm:cxn modelId="{AE3E79E8-D7CA-4D62-B8F2-F66815CF02E5}" srcId="{94A5C73F-88CD-4677-B614-CBA9B176C651}" destId="{7E200F12-DD99-465B-90AA-704CCE2BE216}" srcOrd="1" destOrd="0" parTransId="{7C271875-83E5-4925-939D-4F7F43E4B5A4}" sibTransId="{78DC0810-CA1A-40F4-BA36-9AE74D8FDF41}"/>
    <dgm:cxn modelId="{59BBF722-61D3-43C7-8582-6A78F746572C}" type="presParOf" srcId="{D89227A4-05D9-4AC0-84A5-B53DC2522D6A}" destId="{51D65861-6CA0-4CF8-9EF0-D6E788D2F03B}" srcOrd="0" destOrd="0" presId="urn:microsoft.com/office/officeart/2005/8/layout/default"/>
    <dgm:cxn modelId="{C78588C3-40DF-4E17-BF74-C18908BABF6F}" type="presParOf" srcId="{D89227A4-05D9-4AC0-84A5-B53DC2522D6A}" destId="{7A1B278E-12C8-436E-9681-39C7B49591D8}" srcOrd="1" destOrd="0" presId="urn:microsoft.com/office/officeart/2005/8/layout/default"/>
    <dgm:cxn modelId="{CF67B342-6CE5-4568-925E-344B3856C34C}" type="presParOf" srcId="{D89227A4-05D9-4AC0-84A5-B53DC2522D6A}" destId="{9E3FB569-9C1F-4FB1-83EC-804AF2279783}" srcOrd="2" destOrd="0" presId="urn:microsoft.com/office/officeart/2005/8/layout/default"/>
    <dgm:cxn modelId="{4AB850E4-46E1-4D59-81BD-A97C40D67D62}" type="presParOf" srcId="{D89227A4-05D9-4AC0-84A5-B53DC2522D6A}" destId="{6B0A8D3F-7895-412E-BEE9-DF35341083E1}" srcOrd="3" destOrd="0" presId="urn:microsoft.com/office/officeart/2005/8/layout/default"/>
    <dgm:cxn modelId="{FFCB95B5-306A-4AE0-B2AE-27A058CD32B7}" type="presParOf" srcId="{D89227A4-05D9-4AC0-84A5-B53DC2522D6A}" destId="{E39C64F5-F9C7-46E5-83EB-9AAE74A1F2E3}" srcOrd="4" destOrd="0" presId="urn:microsoft.com/office/officeart/2005/8/layout/default"/>
    <dgm:cxn modelId="{2C2F2A88-0962-4D4E-8B68-624FBBC7DF70}" type="presParOf" srcId="{D89227A4-05D9-4AC0-84A5-B53DC2522D6A}" destId="{A682D3A2-29BD-4FD9-A46A-DDE731A7BF88}" srcOrd="5" destOrd="0" presId="urn:microsoft.com/office/officeart/2005/8/layout/default"/>
    <dgm:cxn modelId="{D7DEF275-DE14-4116-8EF2-26D1D975756E}" type="presParOf" srcId="{D89227A4-05D9-4AC0-84A5-B53DC2522D6A}" destId="{1E407569-CC5B-4D57-A264-13DE0DBCDB82}"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D65861-6CA0-4CF8-9EF0-D6E788D2F03B}">
      <dsp:nvSpPr>
        <dsp:cNvPr id="0" name=""/>
        <dsp:cNvSpPr/>
      </dsp:nvSpPr>
      <dsp:spPr>
        <a:xfrm>
          <a:off x="0" y="439208"/>
          <a:ext cx="3224609" cy="193476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 Unique Storytelling  Approach</a:t>
          </a:r>
        </a:p>
        <a:p>
          <a:pPr marL="0" lvl="0" indent="0" algn="l" defTabSz="844550">
            <a:lnSpc>
              <a:spcPct val="90000"/>
            </a:lnSpc>
            <a:spcBef>
              <a:spcPct val="0"/>
            </a:spcBef>
            <a:spcAft>
              <a:spcPct val="35000"/>
            </a:spcAft>
            <a:buNone/>
          </a:pPr>
          <a:r>
            <a:rPr lang="en-GB" sz="1900" kern="1200" dirty="0"/>
            <a:t>- Strong Educational Value</a:t>
          </a:r>
        </a:p>
        <a:p>
          <a:pPr marL="0" lvl="0" indent="0" algn="l" defTabSz="844550">
            <a:lnSpc>
              <a:spcPct val="90000"/>
            </a:lnSpc>
            <a:spcBef>
              <a:spcPct val="0"/>
            </a:spcBef>
            <a:spcAft>
              <a:spcPct val="35000"/>
            </a:spcAft>
            <a:buNone/>
          </a:pPr>
          <a:r>
            <a:rPr lang="en-GB" sz="1900" kern="1200" dirty="0"/>
            <a:t>- Personal Passion and Insight</a:t>
          </a:r>
        </a:p>
        <a:p>
          <a:pPr marL="0" lvl="0" indent="0" algn="l" defTabSz="844550">
            <a:lnSpc>
              <a:spcPct val="90000"/>
            </a:lnSpc>
            <a:spcBef>
              <a:spcPct val="0"/>
            </a:spcBef>
            <a:spcAft>
              <a:spcPct val="35000"/>
            </a:spcAft>
            <a:buNone/>
          </a:pPr>
          <a:r>
            <a:rPr lang="en-GB" sz="1900" kern="1200" dirty="0"/>
            <a:t>- Flexibility as a Sole Trader</a:t>
          </a:r>
        </a:p>
      </dsp:txBody>
      <dsp:txXfrm>
        <a:off x="0" y="439208"/>
        <a:ext cx="3224609" cy="1934765"/>
      </dsp:txXfrm>
    </dsp:sp>
    <dsp:sp modelId="{9E3FB569-9C1F-4FB1-83EC-804AF2279783}">
      <dsp:nvSpPr>
        <dsp:cNvPr id="0" name=""/>
        <dsp:cNvSpPr/>
      </dsp:nvSpPr>
      <dsp:spPr>
        <a:xfrm>
          <a:off x="3548723" y="439208"/>
          <a:ext cx="3224609" cy="193476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 Limited Financial Resources</a:t>
          </a:r>
        </a:p>
        <a:p>
          <a:pPr marL="0" lvl="0" indent="0" algn="l" defTabSz="844550">
            <a:lnSpc>
              <a:spcPct val="90000"/>
            </a:lnSpc>
            <a:spcBef>
              <a:spcPct val="0"/>
            </a:spcBef>
            <a:spcAft>
              <a:spcPct val="35000"/>
            </a:spcAft>
            <a:buNone/>
          </a:pPr>
          <a:r>
            <a:rPr lang="en-GB" sz="1900" kern="1200" dirty="0"/>
            <a:t>- Low Brand Recognition</a:t>
          </a:r>
        </a:p>
        <a:p>
          <a:pPr marL="0" lvl="0" indent="0" algn="l" defTabSz="844550">
            <a:lnSpc>
              <a:spcPct val="90000"/>
            </a:lnSpc>
            <a:spcBef>
              <a:spcPct val="0"/>
            </a:spcBef>
            <a:spcAft>
              <a:spcPct val="35000"/>
            </a:spcAft>
            <a:buNone/>
          </a:pPr>
          <a:r>
            <a:rPr lang="en-GB" sz="1900" kern="1200" dirty="0"/>
            <a:t>- Limited Distribution Channels</a:t>
          </a:r>
        </a:p>
      </dsp:txBody>
      <dsp:txXfrm>
        <a:off x="3548723" y="439208"/>
        <a:ext cx="3224609" cy="1934765"/>
      </dsp:txXfrm>
    </dsp:sp>
    <dsp:sp modelId="{E39C64F5-F9C7-46E5-83EB-9AAE74A1F2E3}">
      <dsp:nvSpPr>
        <dsp:cNvPr id="0" name=""/>
        <dsp:cNvSpPr/>
      </dsp:nvSpPr>
      <dsp:spPr>
        <a:xfrm>
          <a:off x="826" y="2870563"/>
          <a:ext cx="3224609" cy="1934765"/>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 Growing Market for Educational Materials</a:t>
          </a:r>
        </a:p>
        <a:p>
          <a:pPr marL="0" lvl="0" indent="0" algn="l" defTabSz="844550">
            <a:lnSpc>
              <a:spcPct val="90000"/>
            </a:lnSpc>
            <a:spcBef>
              <a:spcPct val="0"/>
            </a:spcBef>
            <a:spcAft>
              <a:spcPct val="35000"/>
            </a:spcAft>
            <a:buNone/>
          </a:pPr>
          <a:r>
            <a:rPr lang="en-GB" sz="1900" kern="1200" dirty="0"/>
            <a:t>- Partnering with Schools and Libraries</a:t>
          </a:r>
        </a:p>
        <a:p>
          <a:pPr marL="0" lvl="0" indent="0" algn="l" defTabSz="844550">
            <a:lnSpc>
              <a:spcPct val="90000"/>
            </a:lnSpc>
            <a:spcBef>
              <a:spcPct val="0"/>
            </a:spcBef>
            <a:spcAft>
              <a:spcPct val="35000"/>
            </a:spcAft>
            <a:buNone/>
          </a:pPr>
          <a:r>
            <a:rPr lang="en-GB" sz="1900" kern="1200" dirty="0"/>
            <a:t>- Social Media Marketing</a:t>
          </a:r>
        </a:p>
      </dsp:txBody>
      <dsp:txXfrm>
        <a:off x="826" y="2870563"/>
        <a:ext cx="3224609" cy="1934765"/>
      </dsp:txXfrm>
    </dsp:sp>
    <dsp:sp modelId="{1E407569-CC5B-4D57-A264-13DE0DBCDB82}">
      <dsp:nvSpPr>
        <dsp:cNvPr id="0" name=""/>
        <dsp:cNvSpPr/>
      </dsp:nvSpPr>
      <dsp:spPr>
        <a:xfrm>
          <a:off x="3547896" y="2870563"/>
          <a:ext cx="3224609" cy="193476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 Competition from Established Publishers</a:t>
          </a:r>
        </a:p>
        <a:p>
          <a:pPr marL="0" lvl="0" indent="0" algn="l" defTabSz="844550">
            <a:lnSpc>
              <a:spcPct val="90000"/>
            </a:lnSpc>
            <a:spcBef>
              <a:spcPct val="0"/>
            </a:spcBef>
            <a:spcAft>
              <a:spcPct val="35000"/>
            </a:spcAft>
            <a:buNone/>
          </a:pPr>
          <a:r>
            <a:rPr lang="en-GB" sz="1900" kern="1200" dirty="0"/>
            <a:t>- Economic Fluctuations</a:t>
          </a:r>
        </a:p>
        <a:p>
          <a:pPr marL="0" lvl="0" indent="0" algn="l" defTabSz="844550">
            <a:lnSpc>
              <a:spcPct val="90000"/>
            </a:lnSpc>
            <a:spcBef>
              <a:spcPct val="0"/>
            </a:spcBef>
            <a:spcAft>
              <a:spcPct val="35000"/>
            </a:spcAft>
            <a:buNone/>
          </a:pPr>
          <a:r>
            <a:rPr lang="en-GB" sz="1900" kern="1200" dirty="0"/>
            <a:t>- Market Saturation</a:t>
          </a:r>
        </a:p>
      </dsp:txBody>
      <dsp:txXfrm>
        <a:off x="3547896" y="2870563"/>
        <a:ext cx="3224609" cy="193476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6847D-1CF6-46BA-B46B-48BED0604A28}"/>
              </a:ext>
            </a:extLst>
          </p:cNvPr>
          <p:cNvSpPr>
            <a:spLocks noGrp="1"/>
          </p:cNvSpPr>
          <p:nvPr>
            <p:ph type="ctrTitle"/>
          </p:nvPr>
        </p:nvSpPr>
        <p:spPr>
          <a:xfrm>
            <a:off x="1524000" y="1122363"/>
            <a:ext cx="9144000" cy="2387600"/>
          </a:xfrm>
        </p:spPr>
        <p:txBody>
          <a:bodyPr anchor="b"/>
          <a:lstStyle>
            <a:lvl1pPr algn="ctr">
              <a:defRPr sz="6000" b="1" cap="all" spc="1500" baseline="0">
                <a:latin typeface="+mj-lt"/>
                <a:ea typeface="Source Sans Pro SemiBold" panose="020B0603030403020204" pitchFamily="34" charset="0"/>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FB4F5A5-C931-4A4C-B6B1-EF4C95965BFF}"/>
              </a:ext>
            </a:extLst>
          </p:cNvPr>
          <p:cNvSpPr>
            <a:spLocks noGrp="1"/>
          </p:cNvSpPr>
          <p:nvPr>
            <p:ph type="subTitle" idx="1"/>
          </p:nvPr>
        </p:nvSpPr>
        <p:spPr>
          <a:xfrm>
            <a:off x="1524000" y="3602038"/>
            <a:ext cx="9144000" cy="1655762"/>
          </a:xfrm>
        </p:spPr>
        <p:txBody>
          <a:bodyPr/>
          <a:lstStyle>
            <a:lvl1pPr marL="0" indent="0" algn="ctr">
              <a:buNone/>
              <a:defRPr sz="2400" cap="all" spc="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7" name="Graphic 185">
            <a:extLst>
              <a:ext uri="{FF2B5EF4-FFF2-40B4-BE49-F238E27FC236}">
                <a16:creationId xmlns:a16="http://schemas.microsoft.com/office/drawing/2014/main" id="{8A351602-3772-4279-B0D3-A523F6F6EAB3}"/>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A5AAAA75-5FFB-4C07-AD4A-3146773E6C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1479895E-3847-44BB-8404-28F14219FB7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0E02F68-8149-4236-8D9F-6B550F78B93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56FCAAB-F073-4561-A484-42C7DD10DC26}"/>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CF8DB94-87A3-43E9-9BBB-301CFF0FB05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35DE4AEC-B6E4-439C-B716-EBE3D4D1DC76}"/>
              </a:ext>
            </a:extLst>
          </p:cNvPr>
          <p:cNvSpPr>
            <a:spLocks noGrp="1"/>
          </p:cNvSpPr>
          <p:nvPr>
            <p:ph type="dt" sz="half" idx="10"/>
          </p:nvPr>
        </p:nvSpPr>
        <p:spPr/>
        <p:txBody>
          <a:bodyPr/>
          <a:lstStyle/>
          <a:p>
            <a:fld id="{97BFF81C-1FCB-4DBA-8044-F1A0FCFD45A6}" type="datetime1">
              <a:rPr lang="en-US" smtClean="0"/>
              <a:t>7/3/2025</a:t>
            </a:fld>
            <a:endParaRPr lang="en-US" dirty="0"/>
          </a:p>
        </p:txBody>
      </p:sp>
      <p:sp>
        <p:nvSpPr>
          <p:cNvPr id="5" name="Footer Placeholder 4">
            <a:extLst>
              <a:ext uri="{FF2B5EF4-FFF2-40B4-BE49-F238E27FC236}">
                <a16:creationId xmlns:a16="http://schemas.microsoft.com/office/drawing/2014/main" id="{F478BC18-102E-45BF-8FEA-801E9C59D143}"/>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FAA8BF5F-B1F8-461F-9B3D-7D50D02423E7}"/>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7D6BF779-0B8C-4CC2-9268-9506AD0C5331}"/>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888255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8500-1605-41EA-A15F-9B79DF7E405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C9B14AC8-25A5-4D7F-BF23-CB20AA2ECF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8997F1B7-1EE7-4EA5-A5A4-866F9A810C9F}"/>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5E13483-2FB6-4753-8402-06FDC3498E0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8F0DF22-F640-4002-B783-DF1C6A9473F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C2787B8-7984-4332-B611-D3D3DE898FE0}"/>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AF3646C-B3D7-4F57-8FD2-CD93CEB3921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65FA7DA-93A0-43A4-834C-0F1BB9806A8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21995D22-0146-4DE2-9E78-4C00333D499A}"/>
              </a:ext>
            </a:extLst>
          </p:cNvPr>
          <p:cNvSpPr>
            <a:spLocks noGrp="1"/>
          </p:cNvSpPr>
          <p:nvPr>
            <p:ph type="dt" sz="half" idx="10"/>
          </p:nvPr>
        </p:nvSpPr>
        <p:spPr/>
        <p:txBody>
          <a:bodyPr/>
          <a:lstStyle/>
          <a:p>
            <a:fld id="{5A87773D-8987-489A-A650-3D6F7D5C7C38}" type="datetime1">
              <a:rPr lang="en-US" smtClean="0"/>
              <a:t>7/3/2025</a:t>
            </a:fld>
            <a:endParaRPr lang="en-US" dirty="0"/>
          </a:p>
        </p:txBody>
      </p:sp>
      <p:sp>
        <p:nvSpPr>
          <p:cNvPr id="5" name="Footer Placeholder 4">
            <a:extLst>
              <a:ext uri="{FF2B5EF4-FFF2-40B4-BE49-F238E27FC236}">
                <a16:creationId xmlns:a16="http://schemas.microsoft.com/office/drawing/2014/main" id="{6459717A-A1FE-485D-AFFF-2C7026C710A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76DB88B-64CF-4100-8F07-D191DD7939F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04332FF-8349-42A5-B5C8-5EE3825CE25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75934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FE6C-EBF1-47DE-8468-E7125172B7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4104992-D139-48DC-BCCE-D71EA23C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7" name="Graphic 185">
            <a:extLst>
              <a:ext uri="{FF2B5EF4-FFF2-40B4-BE49-F238E27FC236}">
                <a16:creationId xmlns:a16="http://schemas.microsoft.com/office/drawing/2014/main" id="{A8C5E768-0E62-4DE7-A0AF-93121DA843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6402845F-9E8A-41E1-B051-1AAA46C997A2}"/>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A45C410-5FD0-4339-A3BC-A865DE4190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7B0B703-8BA8-483C-A433-C44C809687D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CCFA03D-B879-419B-88B9-F4F3645C8AF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6B0260A-6B2D-4F54-8614-60BC3103E166}"/>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751AB8F6-0796-47E9-B1D4-760B7CCFC75D}"/>
              </a:ext>
            </a:extLst>
          </p:cNvPr>
          <p:cNvSpPr>
            <a:spLocks noGrp="1"/>
          </p:cNvSpPr>
          <p:nvPr>
            <p:ph type="dt" sz="half" idx="10"/>
          </p:nvPr>
        </p:nvSpPr>
        <p:spPr/>
        <p:txBody>
          <a:bodyPr/>
          <a:lstStyle/>
          <a:p>
            <a:fld id="{97E150C1-1D78-4D80-810D-E9E86F6E88AB}" type="datetime1">
              <a:rPr lang="en-US" smtClean="0"/>
              <a:t>7/3/2025</a:t>
            </a:fld>
            <a:endParaRPr lang="en-US" dirty="0"/>
          </a:p>
        </p:txBody>
      </p:sp>
      <p:sp>
        <p:nvSpPr>
          <p:cNvPr id="5" name="Footer Placeholder 4">
            <a:extLst>
              <a:ext uri="{FF2B5EF4-FFF2-40B4-BE49-F238E27FC236}">
                <a16:creationId xmlns:a16="http://schemas.microsoft.com/office/drawing/2014/main" id="{37886FC0-7327-44D9-B689-0AE73FD25596}"/>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219D265-BFBA-4C93-9B1A-B9483AE6BF3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464F5FEB-DE92-47DA-8C46-DC088E8960A4}"/>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091418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37BE-B22F-40EE-94F0-04549BC56238}"/>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A71582-4BAF-4211-AD4A-476ED6EB115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99DCF6B-C800-4345-BAE9-EE9FA65903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E6190A1E-5381-43C4-B058-7758339984D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F7E35469-0BEA-4E5E-955F-1AA300A62DE5}"/>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8F650BE-565E-4A52-8143-7A87700FC5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86A3F89-AA2A-44E5-915E-C47A069EB68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C57F514-AB27-4489-8D3C-01DD1025DDA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41169F-1C39-4D04-AF32-D0D14D004B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93087465-759F-4895-8FC6-DD464FB918CA}"/>
              </a:ext>
            </a:extLst>
          </p:cNvPr>
          <p:cNvSpPr>
            <a:spLocks noGrp="1"/>
          </p:cNvSpPr>
          <p:nvPr>
            <p:ph type="dt" sz="half" idx="10"/>
          </p:nvPr>
        </p:nvSpPr>
        <p:spPr/>
        <p:txBody>
          <a:bodyPr/>
          <a:lstStyle/>
          <a:p>
            <a:fld id="{29E9CBD8-1588-4B6B-B74D-87480DDE94C0}" type="datetime1">
              <a:rPr lang="en-US" smtClean="0"/>
              <a:t>7/3/2025</a:t>
            </a:fld>
            <a:endParaRPr lang="en-US" dirty="0"/>
          </a:p>
        </p:txBody>
      </p:sp>
      <p:sp>
        <p:nvSpPr>
          <p:cNvPr id="6" name="Footer Placeholder 5">
            <a:extLst>
              <a:ext uri="{FF2B5EF4-FFF2-40B4-BE49-F238E27FC236}">
                <a16:creationId xmlns:a16="http://schemas.microsoft.com/office/drawing/2014/main" id="{92F1AA18-D8A5-44D9-881C-522258ED54D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1C1BA574-A76A-4F4C-8CBD-768278B66E7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2793E083-ADC4-4391-83DD-781529A6611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099866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B666-D6BE-4FA8-9CF1-F15FD58B0CBF}"/>
              </a:ext>
            </a:extLst>
          </p:cNvPr>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BCE4B4A-DE64-4563-83CD-C40B1D681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DA0314-0202-4E6D-8352-C28376A9C0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B56083-87B4-4603-B6FF-A9EB68E3E6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3708CF-F028-4917-A9CB-59BF5248A2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10" name="Graphic 185">
            <a:extLst>
              <a:ext uri="{FF2B5EF4-FFF2-40B4-BE49-F238E27FC236}">
                <a16:creationId xmlns:a16="http://schemas.microsoft.com/office/drawing/2014/main" id="{81B934BF-E239-47E1-93E9-EA3182162D21}"/>
              </a:ext>
            </a:extLst>
          </p:cNvPr>
          <p:cNvGrpSpPr/>
          <p:nvPr/>
        </p:nvGrpSpPr>
        <p:grpSpPr>
          <a:xfrm>
            <a:off x="10999563" y="5987064"/>
            <a:ext cx="1054467" cy="469689"/>
            <a:chOff x="9841624" y="4115729"/>
            <a:chExt cx="602170" cy="268223"/>
          </a:xfrm>
          <a:solidFill>
            <a:schemeClr val="tx1"/>
          </a:solidFill>
        </p:grpSpPr>
        <p:sp>
          <p:nvSpPr>
            <p:cNvPr id="11" name="Freeform: Shape 10">
              <a:extLst>
                <a:ext uri="{FF2B5EF4-FFF2-40B4-BE49-F238E27FC236}">
                  <a16:creationId xmlns:a16="http://schemas.microsoft.com/office/drawing/2014/main" id="{C3BBF177-5044-426A-93ED-64BDC84BF18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4270648-77F5-4D28-B691-DA57AA28FD73}"/>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086B770-2F70-4B7B-9525-286BBD63AD7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7DDC14D-7AE3-41CD-ADFC-A3601D4F9DF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2181834-8401-4B66-85EE-1CBF57807DA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 name="Date Placeholder 6">
            <a:extLst>
              <a:ext uri="{FF2B5EF4-FFF2-40B4-BE49-F238E27FC236}">
                <a16:creationId xmlns:a16="http://schemas.microsoft.com/office/drawing/2014/main" id="{A433C091-3B62-4087-9A97-63BBE28CFF17}"/>
              </a:ext>
            </a:extLst>
          </p:cNvPr>
          <p:cNvSpPr>
            <a:spLocks noGrp="1"/>
          </p:cNvSpPr>
          <p:nvPr>
            <p:ph type="dt" sz="half" idx="10"/>
          </p:nvPr>
        </p:nvSpPr>
        <p:spPr/>
        <p:txBody>
          <a:bodyPr/>
          <a:lstStyle/>
          <a:p>
            <a:fld id="{AD794440-721C-4D75-BD4F-4CFB3D51CDCA}" type="datetime1">
              <a:rPr lang="en-US" smtClean="0"/>
              <a:t>7/3/2025</a:t>
            </a:fld>
            <a:endParaRPr lang="en-US" dirty="0"/>
          </a:p>
        </p:txBody>
      </p:sp>
      <p:sp>
        <p:nvSpPr>
          <p:cNvPr id="8" name="Footer Placeholder 7">
            <a:extLst>
              <a:ext uri="{FF2B5EF4-FFF2-40B4-BE49-F238E27FC236}">
                <a16:creationId xmlns:a16="http://schemas.microsoft.com/office/drawing/2014/main" id="{870710C3-2723-4847-BCAF-96D9FAE50555}"/>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96618B2C-95AC-4438-97FD-07ACF297B8FE}"/>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7" name="Oval 16">
            <a:extLst>
              <a:ext uri="{FF2B5EF4-FFF2-40B4-BE49-F238E27FC236}">
                <a16:creationId xmlns:a16="http://schemas.microsoft.com/office/drawing/2014/main" id="{D6B0F5A7-6E8A-4BCD-8F1F-233ECD21B26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9854301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CF7F-748D-4598-983E-96A2BE26930A}"/>
              </a:ext>
            </a:extLst>
          </p:cNvPr>
          <p:cNvSpPr>
            <a:spLocks noGrp="1"/>
          </p:cNvSpPr>
          <p:nvPr>
            <p:ph type="title"/>
          </p:nvPr>
        </p:nvSpPr>
        <p:spPr/>
        <p:txBody>
          <a:bodyPr/>
          <a:lstStyle/>
          <a:p>
            <a:r>
              <a:rPr lang="en-US"/>
              <a:t>Click to edit Master title style</a:t>
            </a:r>
            <a:endParaRPr lang="en-US" dirty="0"/>
          </a:p>
        </p:txBody>
      </p:sp>
      <p:grpSp>
        <p:nvGrpSpPr>
          <p:cNvPr id="6" name="Graphic 185">
            <a:extLst>
              <a:ext uri="{FF2B5EF4-FFF2-40B4-BE49-F238E27FC236}">
                <a16:creationId xmlns:a16="http://schemas.microsoft.com/office/drawing/2014/main" id="{DFD4D3BE-80D4-4E69-9C76-F0D8517DF690}"/>
              </a:ext>
            </a:extLst>
          </p:cNvPr>
          <p:cNvGrpSpPr/>
          <p:nvPr/>
        </p:nvGrpSpPr>
        <p:grpSpPr>
          <a:xfrm>
            <a:off x="10999563" y="5987064"/>
            <a:ext cx="1054467" cy="469689"/>
            <a:chOff x="9841624" y="4115729"/>
            <a:chExt cx="602170" cy="268223"/>
          </a:xfrm>
          <a:solidFill>
            <a:schemeClr val="tx1"/>
          </a:solidFill>
        </p:grpSpPr>
        <p:sp>
          <p:nvSpPr>
            <p:cNvPr id="7" name="Freeform: Shape 6">
              <a:extLst>
                <a:ext uri="{FF2B5EF4-FFF2-40B4-BE49-F238E27FC236}">
                  <a16:creationId xmlns:a16="http://schemas.microsoft.com/office/drawing/2014/main" id="{A0B6E97F-00E1-4372-8978-8BCBDC9026E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CC7651B7-7A30-4AFA-A4D7-0B0C5D2DDA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FD2FC5CA-556B-4409-B084-34753A1F04E6}"/>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E63FB41-EE1F-4889-9096-3A38936330D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0DD19F3B-7B3E-4861-8FDA-D0116C96C16E}"/>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Date Placeholder 2">
            <a:extLst>
              <a:ext uri="{FF2B5EF4-FFF2-40B4-BE49-F238E27FC236}">
                <a16:creationId xmlns:a16="http://schemas.microsoft.com/office/drawing/2014/main" id="{410A2C46-C908-4010-AAE2-9FA41B145C4D}"/>
              </a:ext>
            </a:extLst>
          </p:cNvPr>
          <p:cNvSpPr>
            <a:spLocks noGrp="1"/>
          </p:cNvSpPr>
          <p:nvPr>
            <p:ph type="dt" sz="half" idx="10"/>
          </p:nvPr>
        </p:nvSpPr>
        <p:spPr/>
        <p:txBody>
          <a:bodyPr/>
          <a:lstStyle/>
          <a:p>
            <a:fld id="{B2701A64-483B-4532-94FB-D8F90CB6DEE0}" type="datetime1">
              <a:rPr lang="en-US" smtClean="0"/>
              <a:t>7/3/2025</a:t>
            </a:fld>
            <a:endParaRPr lang="en-US" dirty="0"/>
          </a:p>
        </p:txBody>
      </p:sp>
      <p:sp>
        <p:nvSpPr>
          <p:cNvPr id="4" name="Footer Placeholder 3">
            <a:extLst>
              <a:ext uri="{FF2B5EF4-FFF2-40B4-BE49-F238E27FC236}">
                <a16:creationId xmlns:a16="http://schemas.microsoft.com/office/drawing/2014/main" id="{C7CF5279-7D37-4D98-9A70-987C84F62C2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896FAD0-59EF-49AA-BBC6-A0EC184DD2C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3" name="Oval 12">
            <a:extLst>
              <a:ext uri="{FF2B5EF4-FFF2-40B4-BE49-F238E27FC236}">
                <a16:creationId xmlns:a16="http://schemas.microsoft.com/office/drawing/2014/main" id="{876EB399-18D2-46D5-8757-35FCFF8EA80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026496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aphic 185">
            <a:extLst>
              <a:ext uri="{FF2B5EF4-FFF2-40B4-BE49-F238E27FC236}">
                <a16:creationId xmlns:a16="http://schemas.microsoft.com/office/drawing/2014/main" id="{773CCE17-EE0F-40E0-B7AE-CF7677B64709}"/>
              </a:ext>
            </a:extLst>
          </p:cNvPr>
          <p:cNvGrpSpPr/>
          <p:nvPr/>
        </p:nvGrpSpPr>
        <p:grpSpPr>
          <a:xfrm>
            <a:off x="10999563" y="5987064"/>
            <a:ext cx="1054467" cy="469689"/>
            <a:chOff x="9841624" y="4115729"/>
            <a:chExt cx="602170" cy="268223"/>
          </a:xfrm>
          <a:solidFill>
            <a:schemeClr val="tx1"/>
          </a:solidFill>
        </p:grpSpPr>
        <p:sp>
          <p:nvSpPr>
            <p:cNvPr id="6" name="Freeform: Shape 5">
              <a:extLst>
                <a:ext uri="{FF2B5EF4-FFF2-40B4-BE49-F238E27FC236}">
                  <a16:creationId xmlns:a16="http://schemas.microsoft.com/office/drawing/2014/main" id="{B0AC6C4E-6EA5-454A-AB84-8B94D8B585EC}"/>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4329338-925B-4677-BA6E-4357D37DB54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334C0A08-043F-4818-BA1D-BCC9F811A87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CB185DD-ED0D-4633-8098-95C4A6F177C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2AD50526-B611-40B6-BB45-AE82F0EF5992}"/>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 name="Date Placeholder 1">
            <a:extLst>
              <a:ext uri="{FF2B5EF4-FFF2-40B4-BE49-F238E27FC236}">
                <a16:creationId xmlns:a16="http://schemas.microsoft.com/office/drawing/2014/main" id="{0708C302-4224-4668-8CAC-3267172A0C93}"/>
              </a:ext>
            </a:extLst>
          </p:cNvPr>
          <p:cNvSpPr>
            <a:spLocks noGrp="1"/>
          </p:cNvSpPr>
          <p:nvPr>
            <p:ph type="dt" sz="half" idx="10"/>
          </p:nvPr>
        </p:nvSpPr>
        <p:spPr/>
        <p:txBody>
          <a:bodyPr/>
          <a:lstStyle/>
          <a:p>
            <a:fld id="{6F18FB39-20FB-4E2E-B861-45B709B9C3C5}" type="datetime1">
              <a:rPr lang="en-US" smtClean="0"/>
              <a:t>7/3/2025</a:t>
            </a:fld>
            <a:endParaRPr lang="en-US" dirty="0"/>
          </a:p>
        </p:txBody>
      </p:sp>
      <p:sp>
        <p:nvSpPr>
          <p:cNvPr id="3" name="Footer Placeholder 2">
            <a:extLst>
              <a:ext uri="{FF2B5EF4-FFF2-40B4-BE49-F238E27FC236}">
                <a16:creationId xmlns:a16="http://schemas.microsoft.com/office/drawing/2014/main" id="{F0C8FC22-AEB6-4BAF-BF93-41A2C757CCC7}"/>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252CA88A-5462-4F17-AFA0-52721ADDBB8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2" name="Oval 11">
            <a:extLst>
              <a:ext uri="{FF2B5EF4-FFF2-40B4-BE49-F238E27FC236}">
                <a16:creationId xmlns:a16="http://schemas.microsoft.com/office/drawing/2014/main" id="{70CCC791-94D7-4BB8-9EDF-423CEA1F6215}"/>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210339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AC37-C5B5-462A-BE4A-E55CEBF2A3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4B007F-32A8-4688-BBEF-4FCB99DF5E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DF2E2EB-BF8A-44A4-8AE0-BD6C31B1D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FC9E188F-54C8-4547-9F8C-525712AD7DB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99C4538-3939-47A9-A590-09FF2196065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541CA75-5D05-4996-A26D-CE0C909CD5F7}"/>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86305856-26BC-4BCC-BEF3-5E9CED94177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69651C-AC37-4CD2-8367-19297D7E2389}"/>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3E9031B-BA8D-4D9D-9BB3-A16F7A80F85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269840A2-CF60-4C47-B955-E65BC451FE73}"/>
              </a:ext>
            </a:extLst>
          </p:cNvPr>
          <p:cNvSpPr>
            <a:spLocks noGrp="1"/>
          </p:cNvSpPr>
          <p:nvPr>
            <p:ph type="dt" sz="half" idx="10"/>
          </p:nvPr>
        </p:nvSpPr>
        <p:spPr/>
        <p:txBody>
          <a:bodyPr/>
          <a:lstStyle/>
          <a:p>
            <a:fld id="{AC48AC19-8BD6-476C-9770-8884373BCF00}" type="datetime1">
              <a:rPr lang="en-US" smtClean="0"/>
              <a:t>7/3/2025</a:t>
            </a:fld>
            <a:endParaRPr lang="en-US"/>
          </a:p>
        </p:txBody>
      </p:sp>
      <p:sp>
        <p:nvSpPr>
          <p:cNvPr id="6" name="Footer Placeholder 5">
            <a:extLst>
              <a:ext uri="{FF2B5EF4-FFF2-40B4-BE49-F238E27FC236}">
                <a16:creationId xmlns:a16="http://schemas.microsoft.com/office/drawing/2014/main" id="{3179DC6E-CC55-47AB-A405-5FB7EE2D191D}"/>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6D5D5E7D-EBA7-4DB0-8C78-7EB8A85FA4F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C5B051DE-636E-4B3C-9886-2055CE23E49A}"/>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5341261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1D355-3146-41D1-B7DC-20B8ACE390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AD4AAFB-E8F8-4FD1-8C6A-ED2C3FAD5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2E051AF1-B16F-43B9-95CC-C17B570DEC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C8B77273-9FF7-4B93-8385-AD09A5F86AE5}"/>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3117A673-3729-4EAD-9E8C-52BEBF74B85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E8DB752-94CD-4A94-BDE3-DD285EB89F3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2F8DDFC-E5CA-4F36-B2BE-BCE49D4F6C9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BB589AE-2F9C-4C83-8DC7-1205CB03752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7AC9A2DE-3C9E-4CD0-8C7A-CC5F9F9942E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D68C8714-2467-4715-934E-6787C84F7929}"/>
              </a:ext>
            </a:extLst>
          </p:cNvPr>
          <p:cNvSpPr>
            <a:spLocks noGrp="1"/>
          </p:cNvSpPr>
          <p:nvPr>
            <p:ph type="dt" sz="half" idx="10"/>
          </p:nvPr>
        </p:nvSpPr>
        <p:spPr/>
        <p:txBody>
          <a:bodyPr/>
          <a:lstStyle/>
          <a:p>
            <a:fld id="{F3F68C53-8AD1-4F09-9486-FB3406B99CFA}" type="datetime1">
              <a:rPr lang="en-US" smtClean="0"/>
              <a:t>7/3/2025</a:t>
            </a:fld>
            <a:endParaRPr lang="en-US" dirty="0"/>
          </a:p>
        </p:txBody>
      </p:sp>
      <p:sp>
        <p:nvSpPr>
          <p:cNvPr id="6" name="Footer Placeholder 5">
            <a:extLst>
              <a:ext uri="{FF2B5EF4-FFF2-40B4-BE49-F238E27FC236}">
                <a16:creationId xmlns:a16="http://schemas.microsoft.com/office/drawing/2014/main" id="{A46F13D6-03EC-4D31-8BB1-9FFDE3633C2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7C65D4DD-A2A4-4DF6-9527-E5F12FEB936C}"/>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FD202F3A-9FDE-4E11-B865-FBAEC415F88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2812893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3A871-D377-4EC0-9ACF-86842F01E1D0}"/>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3D53202-92A9-45A3-B812-777DB9578B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7196FB0C-3A9D-4892-90C9-21F3459AAD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16938C96-CF0F-4B69-A695-913F11BFC6F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3CA7E6BB-6B60-4BF5-9D3E-A3FE782EF5B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F693EDA-57B3-4AEB-863B-B198C2A5A8E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3A04A96-045F-4B6E-AEEE-11A2FA01B4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FB357DC-5AD3-44F4-879B-5AD6B18AC36F}"/>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A2CA47F-83AD-4BE3-AC2F-6C17883F78C7}"/>
              </a:ext>
            </a:extLst>
          </p:cNvPr>
          <p:cNvSpPr>
            <a:spLocks noGrp="1"/>
          </p:cNvSpPr>
          <p:nvPr>
            <p:ph type="dt" sz="half" idx="10"/>
          </p:nvPr>
        </p:nvSpPr>
        <p:spPr/>
        <p:txBody>
          <a:bodyPr/>
          <a:lstStyle/>
          <a:p>
            <a:fld id="{FB9092B3-2D87-4CDF-B84B-C46E5F5D31F7}" type="datetime1">
              <a:rPr lang="en-US" smtClean="0"/>
              <a:t>7/3/2025</a:t>
            </a:fld>
            <a:endParaRPr lang="en-US" dirty="0"/>
          </a:p>
        </p:txBody>
      </p:sp>
      <p:sp>
        <p:nvSpPr>
          <p:cNvPr id="5" name="Footer Placeholder 4">
            <a:extLst>
              <a:ext uri="{FF2B5EF4-FFF2-40B4-BE49-F238E27FC236}">
                <a16:creationId xmlns:a16="http://schemas.microsoft.com/office/drawing/2014/main" id="{21118A72-3200-4597-A9C5-0D9ECFF3E8C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D70055A-71D4-49B4-8A8F-19AFDB84E958}"/>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0B0E5D27-C447-432F-982D-B60FDD6F34A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799551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59DBB-9256-464D-8A6A-8BDA71541D6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A25E310-E6CB-4838-8E9B-B288DA5527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BCF412A8-E798-47AD-ABD9-98D76A55D30B}"/>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E70160C5-475D-401A-AEE2-2C04E99A1518}"/>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07CC7CE9-9C7F-49C2-8609-47BF523390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26FD5F1-978C-45AF-9086-D5DBE1F0168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873AB1C-723A-4FB4-9B23-65BAF507483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DE5510-5094-4FA4-96E5-AD4841D1C38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7CE2202-679F-48B0-B2DD-F6F54711224B}"/>
              </a:ext>
            </a:extLst>
          </p:cNvPr>
          <p:cNvSpPr>
            <a:spLocks noGrp="1"/>
          </p:cNvSpPr>
          <p:nvPr>
            <p:ph type="dt" sz="half" idx="10"/>
          </p:nvPr>
        </p:nvSpPr>
        <p:spPr/>
        <p:txBody>
          <a:bodyPr/>
          <a:lstStyle/>
          <a:p>
            <a:fld id="{3D769E57-47B1-47B0-B526-3153E4B1E729}" type="datetime1">
              <a:rPr lang="en-US" smtClean="0"/>
              <a:t>7/3/2025</a:t>
            </a:fld>
            <a:endParaRPr lang="en-US" dirty="0"/>
          </a:p>
        </p:txBody>
      </p:sp>
      <p:sp>
        <p:nvSpPr>
          <p:cNvPr id="5" name="Footer Placeholder 4">
            <a:extLst>
              <a:ext uri="{FF2B5EF4-FFF2-40B4-BE49-F238E27FC236}">
                <a16:creationId xmlns:a16="http://schemas.microsoft.com/office/drawing/2014/main" id="{D07BC83D-E4C0-49E1-ADA1-1AF403984BD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31BF211E-B2EA-4CDC-9E84-B6898394921B}"/>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FE2F5FD-5D31-4C1D-82F8-93624C7B0A3C}"/>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94599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BA543EDD-D0D2-447F-B24F-3717AF4B109D}" type="datetime1">
              <a:rPr lang="en-US" smtClean="0"/>
              <a:pPr/>
              <a:t>7/3/2025</a:t>
            </a:fld>
            <a:endParaRPr lang="en-US"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dirty="0"/>
              <a:t>Sample Footer Text</a:t>
            </a:r>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F3450C42-9A0B-4425-92C2-70FCF7C45734}" type="slidenum">
              <a:rPr lang="en-US" smtClean="0"/>
              <a:pPr/>
              <a:t>‹#›</a:t>
            </a:fld>
            <a:endParaRPr lang="en-US" dirty="0"/>
          </a:p>
        </p:txBody>
      </p:sp>
    </p:spTree>
    <p:extLst>
      <p:ext uri="{BB962C8B-B14F-4D97-AF65-F5344CB8AC3E}">
        <p14:creationId xmlns:p14="http://schemas.microsoft.com/office/powerpoint/2010/main" val="3542018597"/>
      </p:ext>
    </p:extLst>
  </p:cSld>
  <p:clrMap bg1="lt1" tx1="dk1" bg2="lt2" tx2="dk2" accent1="accent1" accent2="accent2" accent3="accent3" accent4="accent4" accent5="accent5" accent6="accent6" hlink="hlink" folHlink="folHlink"/>
  <p:sldLayoutIdLst>
    <p:sldLayoutId id="2147483840" r:id="rId1"/>
    <p:sldLayoutId id="2147483841" r:id="rId2"/>
    <p:sldLayoutId id="2147483842" r:id="rId3"/>
    <p:sldLayoutId id="2147483843" r:id="rId4"/>
    <p:sldLayoutId id="2147483844" r:id="rId5"/>
    <p:sldLayoutId id="2147483838" r:id="rId6"/>
    <p:sldLayoutId id="2147483834" r:id="rId7"/>
    <p:sldLayoutId id="2147483835" r:id="rId8"/>
    <p:sldLayoutId id="2147483836" r:id="rId9"/>
    <p:sldLayoutId id="2147483837" r:id="rId10"/>
    <p:sldLayoutId id="214748383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forbes.com/sites/forbesbooksauthors/2024/07/04/mastering-financial-forecasting-for-business-success/" TargetMode="External"/><Relationship Id="rId2" Type="http://schemas.openxmlformats.org/officeDocument/2006/relationships/hyperlink" Target="https://www.gov.uk/set-up-busines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B646C36-EEEC-4D52-8E8E-206F4CD8A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9" name="Group 28">
            <a:extLst>
              <a:ext uri="{FF2B5EF4-FFF2-40B4-BE49-F238E27FC236}">
                <a16:creationId xmlns:a16="http://schemas.microsoft.com/office/drawing/2014/main" id="{308C40F4-6A24-4867-B726-B552DB0807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550" y="555675"/>
            <a:ext cx="4860256" cy="5696169"/>
            <a:chOff x="1481312" y="743744"/>
            <a:chExt cx="4860256" cy="4589316"/>
          </a:xfrm>
        </p:grpSpPr>
        <p:sp>
          <p:nvSpPr>
            <p:cNvPr id="31" name="Rectangle 30">
              <a:extLst>
                <a:ext uri="{FF2B5EF4-FFF2-40B4-BE49-F238E27FC236}">
                  <a16:creationId xmlns:a16="http://schemas.microsoft.com/office/drawing/2014/main" id="{954BF10E-4559-4F28-91B0-3D0C2C4864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81312" y="743744"/>
              <a:ext cx="4860256" cy="4589316"/>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33" name="Rectangle 32">
              <a:extLst>
                <a:ext uri="{FF2B5EF4-FFF2-40B4-BE49-F238E27FC236}">
                  <a16:creationId xmlns:a16="http://schemas.microsoft.com/office/drawing/2014/main" id="{DB0B5A20-FCFE-4AED-B5A3-91D3DE935C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81312" y="743744"/>
              <a:ext cx="4860256" cy="4589316"/>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34" name="Rectangle 33">
            <a:extLst>
              <a:ext uri="{FF2B5EF4-FFF2-40B4-BE49-F238E27FC236}">
                <a16:creationId xmlns:a16="http://schemas.microsoft.com/office/drawing/2014/main" id="{D6CA2F4C-8E9E-4BCD-B6E8-A68A311CA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967" y="460296"/>
            <a:ext cx="4860256" cy="5696169"/>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A silhouette of a child holding a book&#10;&#10;AI-generated content may be incorrect.">
            <a:extLst>
              <a:ext uri="{FF2B5EF4-FFF2-40B4-BE49-F238E27FC236}">
                <a16:creationId xmlns:a16="http://schemas.microsoft.com/office/drawing/2014/main" id="{3F152996-2C76-4C5A-FB0E-F2DB66432A27}"/>
              </a:ext>
            </a:extLst>
          </p:cNvPr>
          <p:cNvPicPr>
            <a:picLocks noChangeAspect="1"/>
          </p:cNvPicPr>
          <p:nvPr/>
        </p:nvPicPr>
        <p:blipFill>
          <a:blip r:embed="rId2">
            <a:extLst>
              <a:ext uri="{28A0092B-C50C-407E-A947-70E740481C1C}">
                <a14:useLocalDpi xmlns:a14="http://schemas.microsoft.com/office/drawing/2010/main" val="0"/>
              </a:ext>
            </a:extLst>
          </a:blip>
          <a:srcRect l="5662" r="9256" b="1"/>
          <a:stretch>
            <a:fillRect/>
          </a:stretch>
        </p:blipFill>
        <p:spPr>
          <a:xfrm>
            <a:off x="6359308" y="470930"/>
            <a:ext cx="4833901" cy="5696169"/>
          </a:xfrm>
          <a:prstGeom prst="rect">
            <a:avLst/>
          </a:prstGeom>
          <a:ln w="28575">
            <a:noFill/>
          </a:ln>
        </p:spPr>
      </p:pic>
      <p:sp>
        <p:nvSpPr>
          <p:cNvPr id="35"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62917" y="937735"/>
            <a:ext cx="891066" cy="89106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1" name="Graphic 212">
            <a:extLst>
              <a:ext uri="{FF2B5EF4-FFF2-40B4-BE49-F238E27FC236}">
                <a16:creationId xmlns:a16="http://schemas.microsoft.com/office/drawing/2014/main" id="{96FD6442-EB7D-4992-8D41-0B7FFDCB43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62917" y="937735"/>
            <a:ext cx="891066" cy="89106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23"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58306" y="2360859"/>
            <a:ext cx="1054466" cy="469689"/>
            <a:chOff x="9841624" y="4115729"/>
            <a:chExt cx="602169" cy="268223"/>
          </a:xfrm>
          <a:solidFill>
            <a:schemeClr val="tx1"/>
          </a:solidFill>
        </p:grpSpPr>
        <p:sp>
          <p:nvSpPr>
            <p:cNvPr id="24" name="Freeform: Shape 23">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
        <p:nvSpPr>
          <p:cNvPr id="30" name="Oval 29">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2610" y="5308473"/>
            <a:ext cx="445835" cy="445835"/>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2" name="Oval 31">
            <a:extLst>
              <a:ext uri="{FF2B5EF4-FFF2-40B4-BE49-F238E27FC236}">
                <a16:creationId xmlns:a16="http://schemas.microsoft.com/office/drawing/2014/main" id="{6004781B-698F-46D5-AADD-8AE921171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2610" y="5308473"/>
            <a:ext cx="445835" cy="445835"/>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7" name="Rectangle: Rounded Corners 6">
            <a:extLst>
              <a:ext uri="{FF2B5EF4-FFF2-40B4-BE49-F238E27FC236}">
                <a16:creationId xmlns:a16="http://schemas.microsoft.com/office/drawing/2014/main" id="{D3BF02BE-51DF-C54A-8B6E-933786A901CB}"/>
              </a:ext>
            </a:extLst>
          </p:cNvPr>
          <p:cNvSpPr/>
          <p:nvPr/>
        </p:nvSpPr>
        <p:spPr>
          <a:xfrm>
            <a:off x="680317" y="937734"/>
            <a:ext cx="4429556" cy="2230614"/>
          </a:xfrm>
          <a:prstGeom prst="roundRect">
            <a:avLst/>
          </a:prstGeom>
          <a:solidFill>
            <a:srgbClr val="F0909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F1651718-0E01-A700-4122-89BC198C3FC5}"/>
              </a:ext>
            </a:extLst>
          </p:cNvPr>
          <p:cNvSpPr>
            <a:spLocks noGrp="1"/>
          </p:cNvSpPr>
          <p:nvPr>
            <p:ph type="ctrTitle"/>
          </p:nvPr>
        </p:nvSpPr>
        <p:spPr>
          <a:xfrm>
            <a:off x="637030" y="1000329"/>
            <a:ext cx="4516130" cy="2030213"/>
          </a:xfrm>
        </p:spPr>
        <p:txBody>
          <a:bodyPr anchor="b">
            <a:normAutofit/>
          </a:bodyPr>
          <a:lstStyle/>
          <a:p>
            <a:r>
              <a:rPr lang="en-GB" sz="4400" spc="0" dirty="0">
                <a:latin typeface="Amasis MT Pro Black" panose="02040A04050005020304" pitchFamily="18" charset="0"/>
              </a:rPr>
              <a:t>Child </a:t>
            </a:r>
            <a:br>
              <a:rPr lang="en-GB" sz="4400" spc="0" dirty="0">
                <a:latin typeface="Amasis MT Pro Black" panose="02040A04050005020304" pitchFamily="18" charset="0"/>
              </a:rPr>
            </a:br>
            <a:r>
              <a:rPr lang="en-GB" sz="4400" spc="0" dirty="0">
                <a:latin typeface="Amasis MT Pro Black" panose="02040A04050005020304" pitchFamily="18" charset="0"/>
              </a:rPr>
              <a:t>with The kite</a:t>
            </a:r>
          </a:p>
        </p:txBody>
      </p:sp>
      <p:sp>
        <p:nvSpPr>
          <p:cNvPr id="16" name="Rectangle: Rounded Corners 15">
            <a:extLst>
              <a:ext uri="{FF2B5EF4-FFF2-40B4-BE49-F238E27FC236}">
                <a16:creationId xmlns:a16="http://schemas.microsoft.com/office/drawing/2014/main" id="{AAD89186-27FE-41D3-F981-1CE22926785A}"/>
              </a:ext>
            </a:extLst>
          </p:cNvPr>
          <p:cNvSpPr/>
          <p:nvPr/>
        </p:nvSpPr>
        <p:spPr>
          <a:xfrm>
            <a:off x="781899" y="3274010"/>
            <a:ext cx="4327973" cy="450013"/>
          </a:xfrm>
          <a:prstGeom prst="round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Subtitle 2">
            <a:extLst>
              <a:ext uri="{FF2B5EF4-FFF2-40B4-BE49-F238E27FC236}">
                <a16:creationId xmlns:a16="http://schemas.microsoft.com/office/drawing/2014/main" id="{B4BAD7CB-937E-44F0-E553-23D12417B2F6}"/>
              </a:ext>
            </a:extLst>
          </p:cNvPr>
          <p:cNvSpPr>
            <a:spLocks noGrp="1"/>
          </p:cNvSpPr>
          <p:nvPr>
            <p:ph type="subTitle" idx="1"/>
          </p:nvPr>
        </p:nvSpPr>
        <p:spPr>
          <a:xfrm>
            <a:off x="903218" y="3338539"/>
            <a:ext cx="4105072" cy="415643"/>
          </a:xfrm>
        </p:spPr>
        <p:txBody>
          <a:bodyPr>
            <a:normAutofit lnSpcReduction="10000"/>
          </a:bodyPr>
          <a:lstStyle/>
          <a:p>
            <a:r>
              <a:rPr lang="en-GB" dirty="0"/>
              <a:t>Books for children</a:t>
            </a:r>
          </a:p>
        </p:txBody>
      </p:sp>
      <p:sp>
        <p:nvSpPr>
          <p:cNvPr id="18" name="TextBox 17">
            <a:extLst>
              <a:ext uri="{FF2B5EF4-FFF2-40B4-BE49-F238E27FC236}">
                <a16:creationId xmlns:a16="http://schemas.microsoft.com/office/drawing/2014/main" id="{A2C48D49-B772-862B-25F6-BB14070F79D3}"/>
              </a:ext>
            </a:extLst>
          </p:cNvPr>
          <p:cNvSpPr txBox="1"/>
          <p:nvPr/>
        </p:nvSpPr>
        <p:spPr>
          <a:xfrm>
            <a:off x="680317" y="4520254"/>
            <a:ext cx="3196714" cy="1200329"/>
          </a:xfrm>
          <a:prstGeom prst="rect">
            <a:avLst/>
          </a:prstGeom>
          <a:noFill/>
        </p:spPr>
        <p:txBody>
          <a:bodyPr wrap="square" rtlCol="0">
            <a:spAutoFit/>
          </a:bodyPr>
          <a:lstStyle/>
          <a:p>
            <a:r>
              <a:rPr lang="en-GB" dirty="0"/>
              <a:t>Ana-Maria Ifrim</a:t>
            </a:r>
          </a:p>
          <a:p>
            <a:r>
              <a:rPr lang="en-GB" dirty="0"/>
              <a:t>ID: 2412153</a:t>
            </a:r>
          </a:p>
          <a:p>
            <a:r>
              <a:rPr lang="en-GB" dirty="0"/>
              <a:t>Module: Managing Enterprise</a:t>
            </a:r>
          </a:p>
          <a:p>
            <a:endParaRPr lang="en-GB" dirty="0"/>
          </a:p>
        </p:txBody>
      </p:sp>
      <p:pic>
        <p:nvPicPr>
          <p:cNvPr id="20" name="Picture 19" descr="Discover University of Wales Trinity Saint David">
            <a:extLst>
              <a:ext uri="{FF2B5EF4-FFF2-40B4-BE49-F238E27FC236}">
                <a16:creationId xmlns:a16="http://schemas.microsoft.com/office/drawing/2014/main" id="{0797C243-2D11-9A16-F5E1-D79117573B18}"/>
              </a:ext>
            </a:extLst>
          </p:cNvPr>
          <p:cNvPicPr>
            <a:picLocks noChangeAspect="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781899" y="5392358"/>
            <a:ext cx="1809750" cy="723900"/>
          </a:xfrm>
          <a:prstGeom prst="rect">
            <a:avLst/>
          </a:prstGeom>
          <a:noFill/>
        </p:spPr>
      </p:pic>
    </p:spTree>
    <p:extLst>
      <p:ext uri="{BB962C8B-B14F-4D97-AF65-F5344CB8AC3E}">
        <p14:creationId xmlns:p14="http://schemas.microsoft.com/office/powerpoint/2010/main" val="2488604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9999">
            <a:alpha val="50000"/>
          </a:srgb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1" name="Freeform: Shape 10">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dirty="0"/>
            </a:p>
          </p:txBody>
        </p:sp>
        <p:sp>
          <p:nvSpPr>
            <p:cNvPr id="12" name="Freeform: Shape 11">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4" name="Rectangle 13">
            <a:extLst>
              <a:ext uri="{FF2B5EF4-FFF2-40B4-BE49-F238E27FC236}">
                <a16:creationId xmlns:a16="http://schemas.microsoft.com/office/drawing/2014/main" id="{E0E9B1DB-5C91-41C9-8C0D-C2CD3D570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402224B8-FCE1-4A12-84A7-B674B2B9E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8" name="Rectangle 17">
            <a:extLst>
              <a:ext uri="{FF2B5EF4-FFF2-40B4-BE49-F238E27FC236}">
                <a16:creationId xmlns:a16="http://schemas.microsoft.com/office/drawing/2014/main" id="{41E366A2-885B-4E10-A479-4A650E4C6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1173124"/>
            <a:ext cx="4892216" cy="451175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659B2C-2084-1E28-9CE9-8108003B4FEC}"/>
              </a:ext>
            </a:extLst>
          </p:cNvPr>
          <p:cNvSpPr>
            <a:spLocks noGrp="1"/>
          </p:cNvSpPr>
          <p:nvPr>
            <p:ph type="title"/>
          </p:nvPr>
        </p:nvSpPr>
        <p:spPr>
          <a:xfrm>
            <a:off x="1102367" y="1264801"/>
            <a:ext cx="4114571" cy="4296387"/>
          </a:xfrm>
        </p:spPr>
        <p:txBody>
          <a:bodyPr>
            <a:normAutofit/>
          </a:bodyPr>
          <a:lstStyle/>
          <a:p>
            <a:pPr algn="ctr"/>
            <a:r>
              <a:rPr lang="en-GB" b="1" dirty="0"/>
              <a:t>Presentation Overview:</a:t>
            </a:r>
            <a:br>
              <a:rPr lang="en-GB" dirty="0"/>
            </a:br>
            <a:endParaRPr lang="en-GB" dirty="0"/>
          </a:p>
        </p:txBody>
      </p:sp>
      <p:sp>
        <p:nvSpPr>
          <p:cNvPr id="20"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2"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4" name="Oval 23">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6" name="Oval 25">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 name="Content Placeholder 2">
            <a:extLst>
              <a:ext uri="{FF2B5EF4-FFF2-40B4-BE49-F238E27FC236}">
                <a16:creationId xmlns:a16="http://schemas.microsoft.com/office/drawing/2014/main" id="{D9B30454-2CBE-7539-8456-FAF1F6AB064E}"/>
              </a:ext>
            </a:extLst>
          </p:cNvPr>
          <p:cNvSpPr>
            <a:spLocks noGrp="1"/>
          </p:cNvSpPr>
          <p:nvPr>
            <p:ph idx="1"/>
          </p:nvPr>
        </p:nvSpPr>
        <p:spPr>
          <a:xfrm>
            <a:off x="6234868" y="1345827"/>
            <a:ext cx="5217173" cy="4351338"/>
          </a:xfrm>
        </p:spPr>
        <p:txBody>
          <a:bodyPr>
            <a:normAutofit/>
          </a:bodyPr>
          <a:lstStyle/>
          <a:p>
            <a:pPr marL="0" lvl="0" indent="0">
              <a:buNone/>
            </a:pPr>
            <a:r>
              <a:rPr lang="en-GB" dirty="0"/>
              <a:t>1. Bringing my business proposition to life</a:t>
            </a:r>
          </a:p>
          <a:p>
            <a:pPr marL="0" lvl="0" indent="0">
              <a:buNone/>
            </a:pPr>
            <a:r>
              <a:rPr lang="en-GB" dirty="0"/>
              <a:t>2. A 12-month marketing strategy and branding</a:t>
            </a:r>
          </a:p>
          <a:p>
            <a:pPr marL="0" lvl="0" indent="0">
              <a:buNone/>
            </a:pPr>
            <a:r>
              <a:rPr lang="en-GB" dirty="0"/>
              <a:t>3. Why the Angel Investor should invest in me and my business idea and how would I use the money to develop and grow my business. </a:t>
            </a:r>
          </a:p>
          <a:p>
            <a:endParaRPr lang="en-GB" dirty="0"/>
          </a:p>
        </p:txBody>
      </p:sp>
      <p:grpSp>
        <p:nvGrpSpPr>
          <p:cNvPr id="28"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26894088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9999">
            <a:alpha val="45000"/>
          </a:srgbClr>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2" name="Title 1">
            <a:extLst>
              <a:ext uri="{FF2B5EF4-FFF2-40B4-BE49-F238E27FC236}">
                <a16:creationId xmlns:a16="http://schemas.microsoft.com/office/drawing/2014/main" id="{D4534D4F-A4C4-8015-518F-CD83CD2435C7}"/>
              </a:ext>
            </a:extLst>
          </p:cNvPr>
          <p:cNvSpPr>
            <a:spLocks noGrp="1"/>
          </p:cNvSpPr>
          <p:nvPr>
            <p:ph type="title"/>
          </p:nvPr>
        </p:nvSpPr>
        <p:spPr>
          <a:xfrm>
            <a:off x="2232252" y="633046"/>
            <a:ext cx="4788227" cy="1314996"/>
          </a:xfrm>
        </p:spPr>
        <p:txBody>
          <a:bodyPr anchor="b">
            <a:normAutofit/>
          </a:bodyPr>
          <a:lstStyle/>
          <a:p>
            <a:pPr algn="ctr"/>
            <a:r>
              <a:rPr lang="en-GB" sz="3400" b="1" dirty="0"/>
              <a:t>1. Bringing my business proposition to life</a:t>
            </a:r>
            <a:endParaRPr lang="en-GB" sz="3400" dirty="0"/>
          </a:p>
        </p:txBody>
      </p:sp>
      <p:sp>
        <p:nvSpPr>
          <p:cNvPr id="42" name="Freeform: Shape 41">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dirty="0"/>
          </a:p>
        </p:txBody>
      </p:sp>
      <p:sp>
        <p:nvSpPr>
          <p:cNvPr id="44" name="Freeform: Shape 43">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dirty="0"/>
          </a:p>
        </p:txBody>
      </p:sp>
      <p:sp>
        <p:nvSpPr>
          <p:cNvPr id="3" name="Content Placeholder 2">
            <a:extLst>
              <a:ext uri="{FF2B5EF4-FFF2-40B4-BE49-F238E27FC236}">
                <a16:creationId xmlns:a16="http://schemas.microsoft.com/office/drawing/2014/main" id="{E4438955-5B86-D21A-86F8-F254AEC67125}"/>
              </a:ext>
            </a:extLst>
          </p:cNvPr>
          <p:cNvSpPr>
            <a:spLocks noGrp="1"/>
          </p:cNvSpPr>
          <p:nvPr>
            <p:ph idx="1"/>
          </p:nvPr>
        </p:nvSpPr>
        <p:spPr>
          <a:xfrm>
            <a:off x="883699" y="2125737"/>
            <a:ext cx="6347418" cy="4235306"/>
          </a:xfrm>
        </p:spPr>
        <p:txBody>
          <a:bodyPr>
            <a:normAutofit/>
          </a:bodyPr>
          <a:lstStyle/>
          <a:p>
            <a:pPr marL="0" indent="0">
              <a:buNone/>
            </a:pPr>
            <a:endParaRPr lang="en-GB" sz="1800" dirty="0"/>
          </a:p>
          <a:p>
            <a:pPr marL="0" indent="0">
              <a:buNone/>
            </a:pPr>
            <a:r>
              <a:rPr lang="en-GB" sz="2000" b="1" dirty="0"/>
              <a:t>Business Name</a:t>
            </a:r>
            <a:r>
              <a:rPr lang="en-GB" sz="2000" dirty="0"/>
              <a:t>: Child with the Kite</a:t>
            </a:r>
          </a:p>
          <a:p>
            <a:pPr marL="0" indent="0">
              <a:buNone/>
            </a:pPr>
            <a:endParaRPr lang="en-GB" sz="2000" dirty="0"/>
          </a:p>
          <a:p>
            <a:pPr marL="0" indent="0">
              <a:buNone/>
            </a:pPr>
            <a:r>
              <a:rPr lang="en-GB" sz="2000" b="1" dirty="0"/>
              <a:t>Mission</a:t>
            </a:r>
            <a:r>
              <a:rPr lang="en-GB" sz="2000" dirty="0"/>
              <a:t>: "Stories that help little minds flourish“.</a:t>
            </a:r>
          </a:p>
          <a:p>
            <a:pPr marL="0" indent="0">
              <a:buNone/>
            </a:pPr>
            <a:r>
              <a:rPr lang="en-GB" sz="2000" b="1" dirty="0"/>
              <a:t> </a:t>
            </a:r>
            <a:endParaRPr lang="en-GB" sz="2000" dirty="0"/>
          </a:p>
          <a:p>
            <a:pPr marL="0" indent="0">
              <a:buNone/>
            </a:pPr>
            <a:r>
              <a:rPr lang="en-GB" sz="2000" b="1" dirty="0"/>
              <a:t>Product Description</a:t>
            </a:r>
            <a:r>
              <a:rPr lang="en-GB" sz="2000" dirty="0"/>
              <a:t>: </a:t>
            </a:r>
          </a:p>
          <a:p>
            <a:r>
              <a:rPr lang="en-GB" sz="2000" dirty="0"/>
              <a:t>Self-publishing children’s books focusing on educational themes, emotional intelligence, and relatable characters.</a:t>
            </a:r>
          </a:p>
          <a:p>
            <a:pPr lvl="0"/>
            <a:r>
              <a:rPr lang="en-GB" sz="2000" dirty="0"/>
              <a:t>Available in paperback and e-book formats for children aged 1-6 years.</a:t>
            </a:r>
          </a:p>
          <a:p>
            <a:endParaRPr lang="en-GB" sz="1800" dirty="0"/>
          </a:p>
        </p:txBody>
      </p:sp>
      <p:sp>
        <p:nvSpPr>
          <p:cNvPr id="46" name="Freeform: Shape 45">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48" name="Freeform: Shape 47">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50" name="Freeform: Shape 49">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7" name="Picture 6" descr="A child sitting on a chair and a book&#10;&#10;AI-generated content may be incorrect.">
            <a:extLst>
              <a:ext uri="{FF2B5EF4-FFF2-40B4-BE49-F238E27FC236}">
                <a16:creationId xmlns:a16="http://schemas.microsoft.com/office/drawing/2014/main" id="{DBA79911-5AF0-341E-523A-498FE35FA393}"/>
              </a:ext>
            </a:extLst>
          </p:cNvPr>
          <p:cNvPicPr>
            <a:picLocks noChangeAspect="1"/>
          </p:cNvPicPr>
          <p:nvPr/>
        </p:nvPicPr>
        <p:blipFill>
          <a:blip r:embed="rId2">
            <a:extLst>
              <a:ext uri="{28A0092B-C50C-407E-A947-70E740481C1C}">
                <a14:useLocalDpi xmlns:a14="http://schemas.microsoft.com/office/drawing/2010/main" val="0"/>
              </a:ext>
            </a:extLst>
          </a:blip>
          <a:srcRect l="1352" r="51648"/>
          <a:stretch>
            <a:fillRect/>
          </a:stretch>
        </p:blipFill>
        <p:spPr>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grpSp>
        <p:nvGrpSpPr>
          <p:cNvPr id="52"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53" name="Freeform: Shape 52">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1332085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9999">
            <a:alpha val="46000"/>
          </a:srgbClr>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2" name="Title 1">
            <a:extLst>
              <a:ext uri="{FF2B5EF4-FFF2-40B4-BE49-F238E27FC236}">
                <a16:creationId xmlns:a16="http://schemas.microsoft.com/office/drawing/2014/main" id="{79379AF2-7A02-9E52-9DD7-EA9D57BBEA59}"/>
              </a:ext>
            </a:extLst>
          </p:cNvPr>
          <p:cNvSpPr>
            <a:spLocks noGrp="1"/>
          </p:cNvSpPr>
          <p:nvPr>
            <p:ph type="title"/>
          </p:nvPr>
        </p:nvSpPr>
        <p:spPr>
          <a:xfrm>
            <a:off x="2383699" y="-364842"/>
            <a:ext cx="6375720" cy="1314996"/>
          </a:xfrm>
        </p:spPr>
        <p:txBody>
          <a:bodyPr anchor="b">
            <a:normAutofit/>
          </a:bodyPr>
          <a:lstStyle/>
          <a:p>
            <a:r>
              <a:rPr lang="en-GB" dirty="0"/>
              <a:t>The Story Behind the Idea</a:t>
            </a:r>
          </a:p>
        </p:txBody>
      </p:sp>
      <p:sp>
        <p:nvSpPr>
          <p:cNvPr id="44" name="Freeform: Shape 43">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dirty="0"/>
          </a:p>
        </p:txBody>
      </p:sp>
      <p:sp>
        <p:nvSpPr>
          <p:cNvPr id="46" name="Freeform: Shape 45">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dirty="0"/>
          </a:p>
        </p:txBody>
      </p:sp>
      <p:sp>
        <p:nvSpPr>
          <p:cNvPr id="3" name="Content Placeholder 2">
            <a:extLst>
              <a:ext uri="{FF2B5EF4-FFF2-40B4-BE49-F238E27FC236}">
                <a16:creationId xmlns:a16="http://schemas.microsoft.com/office/drawing/2014/main" id="{5821079C-4294-95CF-51EC-ABD90ED21159}"/>
              </a:ext>
            </a:extLst>
          </p:cNvPr>
          <p:cNvSpPr>
            <a:spLocks noGrp="1"/>
          </p:cNvSpPr>
          <p:nvPr>
            <p:ph idx="1"/>
          </p:nvPr>
        </p:nvSpPr>
        <p:spPr>
          <a:xfrm>
            <a:off x="305872" y="1723553"/>
            <a:ext cx="7631735" cy="5907846"/>
          </a:xfrm>
        </p:spPr>
        <p:txBody>
          <a:bodyPr>
            <a:normAutofit/>
          </a:bodyPr>
          <a:lstStyle/>
          <a:p>
            <a:pPr marL="0" indent="0">
              <a:buNone/>
            </a:pPr>
            <a:r>
              <a:rPr lang="en-GB" sz="2000" dirty="0"/>
              <a:t> </a:t>
            </a:r>
            <a:r>
              <a:rPr lang="en-GB" sz="2000" b="1" dirty="0"/>
              <a:t>Emotional intelligence </a:t>
            </a:r>
            <a:r>
              <a:rPr lang="en-GB" sz="2000" dirty="0"/>
              <a:t>is the ability to recognize, understand, and manage your own emotions, as well as the emotions of others to reduce stress, enhance communication, empathize with others, overcome challenges, and resolve conflicts (Goleman, 2006).</a:t>
            </a:r>
          </a:p>
          <a:p>
            <a:pPr marL="0" indent="0">
              <a:buNone/>
            </a:pPr>
            <a:r>
              <a:rPr lang="en-GB" sz="2000" dirty="0"/>
              <a:t>When I became a mother, I understood the importance of emotional intelligence for a child and how these skills can help children with: self-regulation, social skills, resilience, conflict resolution and academic success. </a:t>
            </a:r>
          </a:p>
          <a:p>
            <a:pPr marL="0" indent="0">
              <a:buNone/>
            </a:pPr>
            <a:r>
              <a:rPr lang="en-GB" sz="2000" dirty="0"/>
              <a:t>As parents we can teach emotional intelligence through (Bryson, Siegel, 2012): </a:t>
            </a:r>
          </a:p>
          <a:p>
            <a:pPr lvl="0"/>
            <a:r>
              <a:rPr lang="en-GB" sz="2000" dirty="0"/>
              <a:t>Labelling Emotions</a:t>
            </a:r>
          </a:p>
          <a:p>
            <a:pPr lvl="0"/>
            <a:r>
              <a:rPr lang="en-GB" sz="2000" dirty="0"/>
              <a:t>Encouraging Empathy</a:t>
            </a:r>
          </a:p>
          <a:p>
            <a:pPr lvl="0"/>
            <a:r>
              <a:rPr lang="en-GB" sz="2000" dirty="0"/>
              <a:t>Practicing Communication</a:t>
            </a:r>
          </a:p>
          <a:p>
            <a:pPr lvl="0"/>
            <a:r>
              <a:rPr lang="en-GB" sz="2000" dirty="0"/>
              <a:t>Modelling Behaviour</a:t>
            </a:r>
          </a:p>
          <a:p>
            <a:pPr lvl="0"/>
            <a:r>
              <a:rPr lang="en-GB" sz="2000" dirty="0"/>
              <a:t>Providing Tools</a:t>
            </a:r>
          </a:p>
          <a:p>
            <a:pPr marL="0" lvl="0" indent="0">
              <a:buNone/>
            </a:pPr>
            <a:endParaRPr lang="en-GB" sz="1100" dirty="0"/>
          </a:p>
          <a:p>
            <a:pPr marL="0" indent="0">
              <a:buNone/>
            </a:pPr>
            <a:endParaRPr lang="en-GB" sz="1100" dirty="0"/>
          </a:p>
          <a:p>
            <a:pPr marL="0" indent="0">
              <a:buNone/>
            </a:pPr>
            <a:endParaRPr lang="en-GB" sz="1100" dirty="0"/>
          </a:p>
          <a:p>
            <a:pPr marL="0" indent="0">
              <a:buNone/>
            </a:pPr>
            <a:endParaRPr lang="en-GB" sz="1100" dirty="0"/>
          </a:p>
        </p:txBody>
      </p:sp>
      <p:sp>
        <p:nvSpPr>
          <p:cNvPr id="48" name="Freeform: Shape 47">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50" name="Freeform: Shape 49">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52" name="Freeform: Shape 51">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8" name="Picture 7" descr="Hand holding bluury light">
            <a:extLst>
              <a:ext uri="{FF2B5EF4-FFF2-40B4-BE49-F238E27FC236}">
                <a16:creationId xmlns:a16="http://schemas.microsoft.com/office/drawing/2014/main" id="{E14CBB8B-F5CB-038C-4493-0B98D79DFEF7}"/>
              </a:ext>
            </a:extLst>
          </p:cNvPr>
          <p:cNvPicPr>
            <a:picLocks noChangeAspect="1"/>
          </p:cNvPicPr>
          <p:nvPr/>
        </p:nvPicPr>
        <p:blipFill>
          <a:blip r:embed="rId2">
            <a:extLst>
              <a:ext uri="{28A0092B-C50C-407E-A947-70E740481C1C}">
                <a14:useLocalDpi xmlns:a14="http://schemas.microsoft.com/office/drawing/2010/main" val="0"/>
              </a:ext>
            </a:extLst>
          </a:blip>
          <a:srcRect l="20783" r="12465" b="-2"/>
          <a:stretch>
            <a:fillRect/>
          </a:stretch>
        </p:blipFill>
        <p:spPr>
          <a:xfrm>
            <a:off x="7715349" y="895465"/>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grpSp>
        <p:nvGrpSpPr>
          <p:cNvPr id="54"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55" name="Freeform: Shape 54">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263861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9999">
            <a:alpha val="45000"/>
          </a:srgb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14" name="Freeform: Shape 13">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dirty="0"/>
          </a:p>
        </p:txBody>
      </p:sp>
      <p:sp>
        <p:nvSpPr>
          <p:cNvPr id="16" name="Freeform: Shape 15">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dirty="0"/>
          </a:p>
        </p:txBody>
      </p:sp>
      <p:sp>
        <p:nvSpPr>
          <p:cNvPr id="3" name="Content Placeholder 2">
            <a:extLst>
              <a:ext uri="{FF2B5EF4-FFF2-40B4-BE49-F238E27FC236}">
                <a16:creationId xmlns:a16="http://schemas.microsoft.com/office/drawing/2014/main" id="{EF25EB97-8623-0752-7E3A-E30A23E473A9}"/>
              </a:ext>
            </a:extLst>
          </p:cNvPr>
          <p:cNvSpPr>
            <a:spLocks noGrp="1"/>
          </p:cNvSpPr>
          <p:nvPr>
            <p:ph idx="1"/>
          </p:nvPr>
        </p:nvSpPr>
        <p:spPr>
          <a:xfrm>
            <a:off x="266079" y="2482448"/>
            <a:ext cx="6754400" cy="3834269"/>
          </a:xfrm>
        </p:spPr>
        <p:txBody>
          <a:bodyPr>
            <a:normAutofit/>
          </a:bodyPr>
          <a:lstStyle/>
          <a:p>
            <a:pPr marL="0" indent="0">
              <a:buNone/>
            </a:pPr>
            <a:r>
              <a:rPr lang="en-GB" sz="2200" b="1" dirty="0"/>
              <a:t>The logo meaning</a:t>
            </a:r>
            <a:r>
              <a:rPr lang="en-GB" sz="2200" dirty="0"/>
              <a:t>: The kite represents the independence and the development of the children, the string is the caregivers support and guidance, while the entire picture represents the joy of the children who plays with a kite.</a:t>
            </a:r>
          </a:p>
          <a:p>
            <a:pPr marL="0" indent="0">
              <a:buNone/>
            </a:pPr>
            <a:endParaRPr lang="en-GB" sz="2200" dirty="0"/>
          </a:p>
          <a:p>
            <a:pPr marL="0" indent="0">
              <a:buNone/>
            </a:pPr>
            <a:r>
              <a:rPr lang="en-GB" sz="2200" b="1" dirty="0"/>
              <a:t>Unique Selling Proposition</a:t>
            </a:r>
            <a:r>
              <a:rPr lang="en-GB" sz="2200" dirty="0"/>
              <a:t>:</a:t>
            </a:r>
          </a:p>
          <a:p>
            <a:pPr lvl="0"/>
            <a:r>
              <a:rPr lang="en-GB" sz="2200" dirty="0"/>
              <a:t>Combination of educational content with delightful storytelling emphasizing emotional intelligence.</a:t>
            </a:r>
          </a:p>
          <a:p>
            <a:pPr marL="0" indent="0">
              <a:buNone/>
            </a:pPr>
            <a:endParaRPr lang="en-GB" sz="2200" dirty="0"/>
          </a:p>
          <a:p>
            <a:endParaRPr lang="en-GB" sz="2200" dirty="0"/>
          </a:p>
        </p:txBody>
      </p:sp>
      <p:sp>
        <p:nvSpPr>
          <p:cNvPr id="18" name="Freeform: Shape 17">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20" name="Freeform: Shape 19">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2" name="Freeform: Shape 21">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5" name="Picture 4" descr="A silhouette of a child holding a book&#10;&#10;AI-generated content may be incorrect.">
            <a:extLst>
              <a:ext uri="{FF2B5EF4-FFF2-40B4-BE49-F238E27FC236}">
                <a16:creationId xmlns:a16="http://schemas.microsoft.com/office/drawing/2014/main" id="{4995CFDD-098F-AE68-49A7-EF8E913F7748}"/>
              </a:ext>
            </a:extLst>
          </p:cNvPr>
          <p:cNvPicPr>
            <a:picLocks noChangeAspect="1"/>
          </p:cNvPicPr>
          <p:nvPr/>
        </p:nvPicPr>
        <p:blipFill>
          <a:blip r:embed="rId2">
            <a:extLst>
              <a:ext uri="{28A0092B-C50C-407E-A947-70E740481C1C}">
                <a14:useLocalDpi xmlns:a14="http://schemas.microsoft.com/office/drawing/2010/main" val="0"/>
              </a:ext>
            </a:extLst>
          </a:blip>
          <a:srcRect t="259" r="-4" b="-4"/>
          <a:stretch>
            <a:fillRect/>
          </a:stretch>
        </p:blipFill>
        <p:spPr>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grpSp>
        <p:nvGrpSpPr>
          <p:cNvPr id="24"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5" name="Freeform: Shape 24">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781310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9999">
            <a:alpha val="61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FCF2-2661-3550-6503-75BE4EBD53E1}"/>
              </a:ext>
            </a:extLst>
          </p:cNvPr>
          <p:cNvSpPr>
            <a:spLocks noGrp="1"/>
          </p:cNvSpPr>
          <p:nvPr>
            <p:ph type="title"/>
          </p:nvPr>
        </p:nvSpPr>
        <p:spPr/>
        <p:txBody>
          <a:bodyPr/>
          <a:lstStyle/>
          <a:p>
            <a:r>
              <a:rPr lang="en-GB" b="1" dirty="0"/>
              <a:t>Mission and Objectives</a:t>
            </a:r>
            <a:endParaRPr lang="en-GB" dirty="0"/>
          </a:p>
        </p:txBody>
      </p:sp>
      <p:sp>
        <p:nvSpPr>
          <p:cNvPr id="3" name="Content Placeholder 2">
            <a:extLst>
              <a:ext uri="{FF2B5EF4-FFF2-40B4-BE49-F238E27FC236}">
                <a16:creationId xmlns:a16="http://schemas.microsoft.com/office/drawing/2014/main" id="{5BB12187-6A1B-C357-1A92-663A367C4DB7}"/>
              </a:ext>
            </a:extLst>
          </p:cNvPr>
          <p:cNvSpPr>
            <a:spLocks noGrp="1"/>
          </p:cNvSpPr>
          <p:nvPr>
            <p:ph idx="1"/>
          </p:nvPr>
        </p:nvSpPr>
        <p:spPr>
          <a:xfrm>
            <a:off x="838200" y="1825625"/>
            <a:ext cx="11138452" cy="4667250"/>
          </a:xfrm>
        </p:spPr>
        <p:txBody>
          <a:bodyPr>
            <a:normAutofit fontScale="92500" lnSpcReduction="20000"/>
          </a:bodyPr>
          <a:lstStyle/>
          <a:p>
            <a:pPr marL="0" indent="0">
              <a:buNone/>
            </a:pPr>
            <a:r>
              <a:rPr lang="en-GB" b="1" dirty="0"/>
              <a:t>Mission Statement</a:t>
            </a:r>
            <a:r>
              <a:rPr lang="en-GB" dirty="0"/>
              <a:t>: "Stories that help little minds flourish“. </a:t>
            </a:r>
          </a:p>
          <a:p>
            <a:pPr marL="0" indent="0">
              <a:buNone/>
            </a:pPr>
            <a:r>
              <a:rPr lang="en-GB" b="1" dirty="0"/>
              <a:t>Business Aim: </a:t>
            </a:r>
            <a:r>
              <a:rPr lang="en-GB" dirty="0"/>
              <a:t>To become a leading publisher of entertaining and educational children's literature.</a:t>
            </a:r>
          </a:p>
          <a:p>
            <a:pPr marL="0" indent="0">
              <a:buNone/>
            </a:pPr>
            <a:r>
              <a:rPr lang="en-GB" b="1" dirty="0"/>
              <a:t>SMART Objectives</a:t>
            </a:r>
            <a:r>
              <a:rPr lang="en-GB" dirty="0"/>
              <a:t>:</a:t>
            </a:r>
          </a:p>
          <a:p>
            <a:pPr lvl="0"/>
            <a:r>
              <a:rPr lang="en-GB" dirty="0"/>
              <a:t>First 4 months: write the manuscript, create, illustrate, design and review the first 10 books. </a:t>
            </a:r>
          </a:p>
          <a:p>
            <a:pPr lvl="0"/>
            <a:r>
              <a:rPr lang="en-GB" dirty="0"/>
              <a:t>Month 5: launch marketing campaign and the website. </a:t>
            </a:r>
          </a:p>
          <a:p>
            <a:pPr lvl="0"/>
            <a:r>
              <a:rPr lang="en-GB" dirty="0"/>
              <a:t>Month 6: focus on marketing campaigns and participating in events.</a:t>
            </a:r>
          </a:p>
          <a:p>
            <a:pPr lvl="0"/>
            <a:r>
              <a:rPr lang="en-GB" dirty="0"/>
              <a:t>Month 7-11: write the manuscript, create, illustrate, design and review the next 10 books.</a:t>
            </a:r>
          </a:p>
          <a:p>
            <a:pPr lvl="0"/>
            <a:r>
              <a:rPr lang="en-GB" dirty="0"/>
              <a:t>Month 12: Analyse sales data, website traffic, and customer feedback to refine marketing strategies and prepare for launching the next 10 books.</a:t>
            </a:r>
          </a:p>
          <a:p>
            <a:pPr marL="0" indent="0">
              <a:buNone/>
            </a:pPr>
            <a:endParaRPr lang="en-GB" dirty="0"/>
          </a:p>
        </p:txBody>
      </p:sp>
    </p:spTree>
    <p:extLst>
      <p:ext uri="{BB962C8B-B14F-4D97-AF65-F5344CB8AC3E}">
        <p14:creationId xmlns:p14="http://schemas.microsoft.com/office/powerpoint/2010/main" val="1531360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9999">
            <a:alpha val="59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9C12E-13D6-1C51-CFA7-52F9879058D7}"/>
              </a:ext>
            </a:extLst>
          </p:cNvPr>
          <p:cNvSpPr>
            <a:spLocks noGrp="1"/>
          </p:cNvSpPr>
          <p:nvPr>
            <p:ph type="title"/>
          </p:nvPr>
        </p:nvSpPr>
        <p:spPr/>
        <p:txBody>
          <a:bodyPr/>
          <a:lstStyle/>
          <a:p>
            <a:r>
              <a:rPr lang="en-GB" b="1" dirty="0"/>
              <a:t>Legal Structure &amp; Location</a:t>
            </a:r>
            <a:endParaRPr lang="en-GB" dirty="0"/>
          </a:p>
        </p:txBody>
      </p:sp>
      <p:sp>
        <p:nvSpPr>
          <p:cNvPr id="3" name="Content Placeholder 2">
            <a:extLst>
              <a:ext uri="{FF2B5EF4-FFF2-40B4-BE49-F238E27FC236}">
                <a16:creationId xmlns:a16="http://schemas.microsoft.com/office/drawing/2014/main" id="{590CFC51-B625-366F-4197-F963DA519AFB}"/>
              </a:ext>
            </a:extLst>
          </p:cNvPr>
          <p:cNvSpPr>
            <a:spLocks noGrp="1"/>
          </p:cNvSpPr>
          <p:nvPr>
            <p:ph idx="1"/>
          </p:nvPr>
        </p:nvSpPr>
        <p:spPr/>
        <p:txBody>
          <a:bodyPr/>
          <a:lstStyle/>
          <a:p>
            <a:pPr marL="0" indent="0">
              <a:buNone/>
            </a:pPr>
            <a:r>
              <a:rPr lang="en-GB" b="1" dirty="0"/>
              <a:t>Business Ownership:</a:t>
            </a:r>
          </a:p>
          <a:p>
            <a:pPr lvl="0"/>
            <a:r>
              <a:rPr lang="en-GB" dirty="0"/>
              <a:t>Operated as a Sole Trader.</a:t>
            </a:r>
          </a:p>
          <a:p>
            <a:pPr lvl="0"/>
            <a:r>
              <a:rPr lang="en-GB" dirty="0"/>
              <a:t>Pros: Simplest business structure, complete control, direct profits, simplified taxes (Business and self-employed, 2025).</a:t>
            </a:r>
          </a:p>
          <a:p>
            <a:pPr lvl="0"/>
            <a:r>
              <a:rPr lang="en-GB" dirty="0"/>
              <a:t>Cons: Unlimited liability, limited funding access (Business and self-employed, 2025).</a:t>
            </a:r>
          </a:p>
          <a:p>
            <a:pPr marL="0" indent="0">
              <a:buNone/>
            </a:pPr>
            <a:r>
              <a:rPr lang="en-GB" b="1" dirty="0"/>
              <a:t>Physical Location: </a:t>
            </a:r>
            <a:r>
              <a:rPr lang="en-GB" dirty="0"/>
              <a:t>Home office in Newport, UK, for cost-effectiveness and operational efficiency.</a:t>
            </a:r>
          </a:p>
          <a:p>
            <a:endParaRPr lang="en-GB" dirty="0"/>
          </a:p>
        </p:txBody>
      </p:sp>
    </p:spTree>
    <p:extLst>
      <p:ext uri="{BB962C8B-B14F-4D97-AF65-F5344CB8AC3E}">
        <p14:creationId xmlns:p14="http://schemas.microsoft.com/office/powerpoint/2010/main" val="31373954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9999">
            <a:alpha val="46000"/>
          </a:srgb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60A8F5-B23B-00B6-EA3B-D845FB0F563E}"/>
              </a:ext>
            </a:extLst>
          </p:cNvPr>
          <p:cNvSpPr>
            <a:spLocks noGrp="1"/>
          </p:cNvSpPr>
          <p:nvPr>
            <p:ph type="title"/>
          </p:nvPr>
        </p:nvSpPr>
        <p:spPr>
          <a:xfrm>
            <a:off x="6234865" y="568517"/>
            <a:ext cx="5248221" cy="886379"/>
          </a:xfrm>
        </p:spPr>
        <p:txBody>
          <a:bodyPr>
            <a:normAutofit/>
          </a:bodyPr>
          <a:lstStyle/>
          <a:p>
            <a:r>
              <a:rPr lang="en-GB" sz="2800" b="1" dirty="0"/>
              <a:t>Human Resource Management</a:t>
            </a:r>
            <a:endParaRPr lang="en-GB" sz="2800" dirty="0"/>
          </a:p>
        </p:txBody>
      </p:sp>
      <p:pic>
        <p:nvPicPr>
          <p:cNvPr id="5" name="Picture 4" descr="Filling in forms on a table">
            <a:extLst>
              <a:ext uri="{FF2B5EF4-FFF2-40B4-BE49-F238E27FC236}">
                <a16:creationId xmlns:a16="http://schemas.microsoft.com/office/drawing/2014/main" id="{F91E5C10-D660-5E23-E62F-E9F4C21A3FBD}"/>
              </a:ext>
            </a:extLst>
          </p:cNvPr>
          <p:cNvPicPr>
            <a:picLocks noChangeAspect="1"/>
          </p:cNvPicPr>
          <p:nvPr/>
        </p:nvPicPr>
        <p:blipFill>
          <a:blip r:embed="rId2">
            <a:extLst>
              <a:ext uri="{28A0092B-C50C-407E-A947-70E740481C1C}">
                <a14:useLocalDpi xmlns:a14="http://schemas.microsoft.com/office/drawing/2010/main" val="0"/>
              </a:ext>
            </a:extLst>
          </a:blip>
          <a:srcRect l="33250" r="1" b="1"/>
          <a:stretch>
            <a:fillRect/>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2" name="Group 11">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3" name="Freeform: Shape 12">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dirty="0"/>
            </a:p>
          </p:txBody>
        </p:sp>
        <p:sp>
          <p:nvSpPr>
            <p:cNvPr id="14" name="Freeform: Shape 13">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16" name="Group 15">
            <a:extLst>
              <a:ext uri="{FF2B5EF4-FFF2-40B4-BE49-F238E27FC236}">
                <a16:creationId xmlns:a16="http://schemas.microsoft.com/office/drawing/2014/main" id="{C28CAB86-AA69-4EF8-A4E2-4E020497D0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alpha val="20000"/>
            </a:schemeClr>
          </a:solidFill>
        </p:grpSpPr>
        <p:sp>
          <p:nvSpPr>
            <p:cNvPr id="17" name="Freeform: Shape 16">
              <a:extLst>
                <a:ext uri="{FF2B5EF4-FFF2-40B4-BE49-F238E27FC236}">
                  <a16:creationId xmlns:a16="http://schemas.microsoft.com/office/drawing/2014/main" id="{29A36BEE-5544-45FB-88F3-9E156F32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dirty="0"/>
            </a:p>
          </p:txBody>
        </p:sp>
        <p:sp>
          <p:nvSpPr>
            <p:cNvPr id="18" name="Freeform: Shape 17">
              <a:extLst>
                <a:ext uri="{FF2B5EF4-FFF2-40B4-BE49-F238E27FC236}">
                  <a16:creationId xmlns:a16="http://schemas.microsoft.com/office/drawing/2014/main" id="{5B49ECF4-1585-4D6B-AB63-D49C92945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20" name="Graphic 185">
            <a:extLst>
              <a:ext uri="{FF2B5EF4-FFF2-40B4-BE49-F238E27FC236}">
                <a16:creationId xmlns:a16="http://schemas.microsoft.com/office/drawing/2014/main" id="{617CAA5F-37E3-4DF6-9DD0-68A40D2161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alpha val="20000"/>
            </a:schemeClr>
          </a:solidFill>
        </p:grpSpPr>
        <p:sp>
          <p:nvSpPr>
            <p:cNvPr id="21" name="Freeform: Shape 20">
              <a:extLst>
                <a:ext uri="{FF2B5EF4-FFF2-40B4-BE49-F238E27FC236}">
                  <a16:creationId xmlns:a16="http://schemas.microsoft.com/office/drawing/2014/main" id="{2FCF03A3-80B7-45BC-AA40-A335CC8168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E9D3C77A-275B-4C9E-A407-B09450E564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DC6C5B5B-80BB-41D8-A377-C653EF1B0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DCA5D93A-E913-46A0-9684-20B6B4B8CA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FE6EFE8A-51D2-4AF6-A18C-29A9E5EF5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F193302D-138A-C1E7-CEBE-AA38DC0B7BCC}"/>
              </a:ext>
            </a:extLst>
          </p:cNvPr>
          <p:cNvSpPr>
            <a:spLocks noGrp="1"/>
          </p:cNvSpPr>
          <p:nvPr>
            <p:ph idx="1"/>
          </p:nvPr>
        </p:nvSpPr>
        <p:spPr>
          <a:xfrm>
            <a:off x="6234868" y="1820369"/>
            <a:ext cx="5217173" cy="4351338"/>
          </a:xfrm>
        </p:spPr>
        <p:txBody>
          <a:bodyPr>
            <a:normAutofit/>
          </a:bodyPr>
          <a:lstStyle/>
          <a:p>
            <a:pPr lvl="0"/>
            <a:r>
              <a:rPr lang="en-GB" dirty="0"/>
              <a:t>Owner is the sole employee focused on content creation, graphic design, marketing, and overall management.</a:t>
            </a:r>
          </a:p>
          <a:p>
            <a:endParaRPr lang="en-GB" dirty="0"/>
          </a:p>
        </p:txBody>
      </p:sp>
      <p:grpSp>
        <p:nvGrpSpPr>
          <p:cNvPr id="27"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8" name="Freeform: Shape 27">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2092358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9999">
            <a:alpha val="39000"/>
          </a:srgbClr>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Freeform: Shape 10">
            <a:extLst>
              <a:ext uri="{FF2B5EF4-FFF2-40B4-BE49-F238E27FC236}">
                <a16:creationId xmlns:a16="http://schemas.microsoft.com/office/drawing/2014/main" id="{3C1D1FA3-6212-4B97-9B1E-C7F81247C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49" name="Freeform: Shape 12">
            <a:extLst>
              <a:ext uri="{FF2B5EF4-FFF2-40B4-BE49-F238E27FC236}">
                <a16:creationId xmlns:a16="http://schemas.microsoft.com/office/drawing/2014/main" id="{11C51958-04D4-4687-95A2-95DCDCF47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50" name="Freeform: Shape 14">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dirty="0"/>
          </a:p>
        </p:txBody>
      </p:sp>
      <p:sp>
        <p:nvSpPr>
          <p:cNvPr id="51" name="Freeform: Shape 16">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F4EFD002-EA33-CD33-36B6-9D1F3BAC414E}"/>
              </a:ext>
            </a:extLst>
          </p:cNvPr>
          <p:cNvSpPr>
            <a:spLocks noGrp="1"/>
          </p:cNvSpPr>
          <p:nvPr>
            <p:ph type="title"/>
          </p:nvPr>
        </p:nvSpPr>
        <p:spPr>
          <a:xfrm>
            <a:off x="2945219" y="-387186"/>
            <a:ext cx="5324137" cy="1314996"/>
          </a:xfrm>
        </p:spPr>
        <p:txBody>
          <a:bodyPr anchor="b">
            <a:normAutofit/>
          </a:bodyPr>
          <a:lstStyle/>
          <a:p>
            <a:r>
              <a:rPr lang="en-GB" b="1" dirty="0"/>
              <a:t>Financial Overview</a:t>
            </a:r>
            <a:endParaRPr lang="en-GB" dirty="0"/>
          </a:p>
        </p:txBody>
      </p:sp>
      <p:sp>
        <p:nvSpPr>
          <p:cNvPr id="3" name="Content Placeholder 2">
            <a:extLst>
              <a:ext uri="{FF2B5EF4-FFF2-40B4-BE49-F238E27FC236}">
                <a16:creationId xmlns:a16="http://schemas.microsoft.com/office/drawing/2014/main" id="{671A9218-7B73-80BA-FE75-CCCA3BFD6B22}"/>
              </a:ext>
            </a:extLst>
          </p:cNvPr>
          <p:cNvSpPr>
            <a:spLocks noGrp="1"/>
          </p:cNvSpPr>
          <p:nvPr>
            <p:ph idx="1"/>
          </p:nvPr>
        </p:nvSpPr>
        <p:spPr>
          <a:xfrm>
            <a:off x="129208" y="2473877"/>
            <a:ext cx="6233241" cy="4221563"/>
          </a:xfrm>
        </p:spPr>
        <p:txBody>
          <a:bodyPr>
            <a:normAutofit fontScale="92500" lnSpcReduction="10000"/>
          </a:bodyPr>
          <a:lstStyle/>
          <a:p>
            <a:pPr marL="0" indent="0">
              <a:buNone/>
            </a:pPr>
            <a:r>
              <a:rPr lang="en-GB" sz="2000" dirty="0"/>
              <a:t>Business forecasting and financial planning are essential for making informed decisions, using resources wisely, and managing risks, leading to overall success and stability (McLaren, 2024). </a:t>
            </a:r>
          </a:p>
          <a:p>
            <a:pPr marL="0" indent="0">
              <a:buNone/>
            </a:pPr>
            <a:r>
              <a:rPr lang="en-GB" sz="2000" dirty="0"/>
              <a:t> </a:t>
            </a:r>
          </a:p>
          <a:p>
            <a:pPr marL="0" indent="0">
              <a:buNone/>
            </a:pPr>
            <a:r>
              <a:rPr lang="en-GB" sz="2000" dirty="0"/>
              <a:t>The cash flow plan presents how much money the business needs, from which sources and how it intends to spend it (</a:t>
            </a:r>
            <a:r>
              <a:rPr lang="en-GB" sz="2000" dirty="0" err="1"/>
              <a:t>Nugus</a:t>
            </a:r>
            <a:r>
              <a:rPr lang="en-GB" sz="2000" dirty="0"/>
              <a:t>, 2009).</a:t>
            </a:r>
          </a:p>
          <a:p>
            <a:pPr marL="0" indent="0">
              <a:buNone/>
            </a:pPr>
            <a:r>
              <a:rPr lang="en-GB" sz="2000" b="1" dirty="0"/>
              <a:t>Startup Costs</a:t>
            </a:r>
            <a:r>
              <a:rPr lang="en-GB" sz="2000" dirty="0"/>
              <a:t>: Estimated at £2400. </a:t>
            </a:r>
          </a:p>
          <a:p>
            <a:pPr marL="0" indent="0">
              <a:buNone/>
            </a:pPr>
            <a:r>
              <a:rPr lang="en-GB" sz="2000" b="1" dirty="0"/>
              <a:t>Funding Sources</a:t>
            </a:r>
            <a:r>
              <a:rPr lang="en-GB" sz="2000" dirty="0"/>
              <a:t>: Personal savings, small business loans,</a:t>
            </a:r>
          </a:p>
          <a:p>
            <a:pPr marL="0" indent="0">
              <a:buNone/>
            </a:pPr>
            <a:r>
              <a:rPr lang="en-GB" sz="2000" b="1" dirty="0"/>
              <a:t>12-Month Cash Flow Overview: </a:t>
            </a:r>
          </a:p>
          <a:p>
            <a:pPr marL="0" indent="0">
              <a:buNone/>
            </a:pPr>
            <a:r>
              <a:rPr lang="en-GB" sz="2000" dirty="0"/>
              <a:t>Expected income growth from £1300 in January to £3500 by December, culminating in £1752 profit signalling business success.</a:t>
            </a:r>
          </a:p>
          <a:p>
            <a:pPr marL="0" indent="0">
              <a:buNone/>
            </a:pPr>
            <a:endParaRPr lang="en-GB" sz="1500" dirty="0"/>
          </a:p>
        </p:txBody>
      </p:sp>
      <p:grpSp>
        <p:nvGrpSpPr>
          <p:cNvPr id="52"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53" name="Freeform: Shape 19">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4" name="Freeform: Shape 20">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5" name="Freeform: Shape 21">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6" name="Freeform: Shape 22">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7" name="Freeform: Shape 23">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graphicFrame>
        <p:nvGraphicFramePr>
          <p:cNvPr id="4" name="Chart 3">
            <a:extLst>
              <a:ext uri="{FF2B5EF4-FFF2-40B4-BE49-F238E27FC236}">
                <a16:creationId xmlns:a16="http://schemas.microsoft.com/office/drawing/2014/main" id="{E022B52B-848E-D1E4-AEB0-8860A86A7CF1}"/>
              </a:ext>
            </a:extLst>
          </p:cNvPr>
          <p:cNvGraphicFramePr>
            <a:graphicFrameLocks/>
          </p:cNvGraphicFramePr>
          <p:nvPr>
            <p:extLst>
              <p:ext uri="{D42A27DB-BD31-4B8C-83A1-F6EECF244321}">
                <p14:modId xmlns:p14="http://schemas.microsoft.com/office/powerpoint/2010/main" val="3573271140"/>
              </p:ext>
            </p:extLst>
          </p:nvPr>
        </p:nvGraphicFramePr>
        <p:xfrm>
          <a:off x="6566666" y="1041733"/>
          <a:ext cx="5496126" cy="4856484"/>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3893458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9999">
            <a:alpha val="59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1C7F0-1135-1803-4207-7A2854DB0669}"/>
              </a:ext>
            </a:extLst>
          </p:cNvPr>
          <p:cNvSpPr>
            <a:spLocks noGrp="1"/>
          </p:cNvSpPr>
          <p:nvPr>
            <p:ph type="title"/>
          </p:nvPr>
        </p:nvSpPr>
        <p:spPr>
          <a:xfrm>
            <a:off x="3489960" y="-67732"/>
            <a:ext cx="4770120" cy="1325563"/>
          </a:xfrm>
        </p:spPr>
        <p:txBody>
          <a:bodyPr/>
          <a:lstStyle/>
          <a:p>
            <a:r>
              <a:rPr lang="en-GB" b="1" dirty="0"/>
              <a:t>SWOT Analysis</a:t>
            </a:r>
            <a:endParaRPr lang="en-GB" dirty="0"/>
          </a:p>
        </p:txBody>
      </p:sp>
      <p:sp>
        <p:nvSpPr>
          <p:cNvPr id="3" name="Content Placeholder 2">
            <a:extLst>
              <a:ext uri="{FF2B5EF4-FFF2-40B4-BE49-F238E27FC236}">
                <a16:creationId xmlns:a16="http://schemas.microsoft.com/office/drawing/2014/main" id="{8F136CD3-DB4E-403B-3BE7-592A99DD3A73}"/>
              </a:ext>
            </a:extLst>
          </p:cNvPr>
          <p:cNvSpPr>
            <a:spLocks noGrp="1"/>
          </p:cNvSpPr>
          <p:nvPr>
            <p:ph idx="1"/>
          </p:nvPr>
        </p:nvSpPr>
        <p:spPr>
          <a:xfrm>
            <a:off x="492758" y="999598"/>
            <a:ext cx="10673082" cy="1015470"/>
          </a:xfrm>
        </p:spPr>
        <p:txBody>
          <a:bodyPr>
            <a:normAutofit/>
          </a:bodyPr>
          <a:lstStyle/>
          <a:p>
            <a:pPr marL="0" indent="0">
              <a:buNone/>
            </a:pPr>
            <a:r>
              <a:rPr lang="en-GB" dirty="0"/>
              <a:t>The SWOT analysis is a strategic tool that evaluates external and internal factors that can impact the business (Daum, 2018).</a:t>
            </a:r>
          </a:p>
          <a:p>
            <a:endParaRPr lang="en-GB" dirty="0"/>
          </a:p>
        </p:txBody>
      </p:sp>
      <p:graphicFrame>
        <p:nvGraphicFramePr>
          <p:cNvPr id="4" name="Diagram 3">
            <a:extLst>
              <a:ext uri="{FF2B5EF4-FFF2-40B4-BE49-F238E27FC236}">
                <a16:creationId xmlns:a16="http://schemas.microsoft.com/office/drawing/2014/main" id="{1C2CB567-FEFC-9AA0-2362-8C62C1699E06}"/>
              </a:ext>
            </a:extLst>
          </p:cNvPr>
          <p:cNvGraphicFramePr/>
          <p:nvPr>
            <p:extLst>
              <p:ext uri="{D42A27DB-BD31-4B8C-83A1-F6EECF244321}">
                <p14:modId xmlns:p14="http://schemas.microsoft.com/office/powerpoint/2010/main" val="2346660430"/>
              </p:ext>
            </p:extLst>
          </p:nvPr>
        </p:nvGraphicFramePr>
        <p:xfrm>
          <a:off x="2488353" y="2002365"/>
          <a:ext cx="6773333"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a:extLst>
              <a:ext uri="{FF2B5EF4-FFF2-40B4-BE49-F238E27FC236}">
                <a16:creationId xmlns:a16="http://schemas.microsoft.com/office/drawing/2014/main" id="{199E5A7E-2658-0618-9490-7EB5B9F40466}"/>
              </a:ext>
            </a:extLst>
          </p:cNvPr>
          <p:cNvSpPr/>
          <p:nvPr/>
        </p:nvSpPr>
        <p:spPr>
          <a:xfrm>
            <a:off x="2488353" y="2190859"/>
            <a:ext cx="3217333" cy="262466"/>
          </a:xfrm>
          <a:prstGeom prst="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STRENGHTS</a:t>
            </a:r>
          </a:p>
        </p:txBody>
      </p:sp>
      <p:sp>
        <p:nvSpPr>
          <p:cNvPr id="6" name="Rectangle 5">
            <a:extLst>
              <a:ext uri="{FF2B5EF4-FFF2-40B4-BE49-F238E27FC236}">
                <a16:creationId xmlns:a16="http://schemas.microsoft.com/office/drawing/2014/main" id="{0C27B7E2-A57B-6F32-61B9-8DEDFADC3C73}"/>
              </a:ext>
            </a:extLst>
          </p:cNvPr>
          <p:cNvSpPr/>
          <p:nvPr/>
        </p:nvSpPr>
        <p:spPr>
          <a:xfrm>
            <a:off x="6044351" y="2190859"/>
            <a:ext cx="3217333" cy="262466"/>
          </a:xfrm>
          <a:prstGeom prst="rect">
            <a:avLst/>
          </a:prstGeom>
          <a:solidFill>
            <a:schemeClr val="bg2">
              <a:lumMod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WEAKNESSES</a:t>
            </a:r>
          </a:p>
        </p:txBody>
      </p:sp>
      <p:sp>
        <p:nvSpPr>
          <p:cNvPr id="7" name="Rectangle 6">
            <a:extLst>
              <a:ext uri="{FF2B5EF4-FFF2-40B4-BE49-F238E27FC236}">
                <a16:creationId xmlns:a16="http://schemas.microsoft.com/office/drawing/2014/main" id="{5A704F9E-7772-E33E-CA9A-15F0C48AEACA}"/>
              </a:ext>
            </a:extLst>
          </p:cNvPr>
          <p:cNvSpPr/>
          <p:nvPr/>
        </p:nvSpPr>
        <p:spPr>
          <a:xfrm>
            <a:off x="2488353" y="4635075"/>
            <a:ext cx="3217333" cy="262466"/>
          </a:xfrm>
          <a:prstGeom prst="rect">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OPORTUNITIES</a:t>
            </a:r>
          </a:p>
        </p:txBody>
      </p:sp>
      <p:sp>
        <p:nvSpPr>
          <p:cNvPr id="8" name="Rectangle 7">
            <a:extLst>
              <a:ext uri="{FF2B5EF4-FFF2-40B4-BE49-F238E27FC236}">
                <a16:creationId xmlns:a16="http://schemas.microsoft.com/office/drawing/2014/main" id="{CD2FBDBF-A3B3-6C57-0C9C-578821FBC2A2}"/>
              </a:ext>
            </a:extLst>
          </p:cNvPr>
          <p:cNvSpPr/>
          <p:nvPr/>
        </p:nvSpPr>
        <p:spPr>
          <a:xfrm>
            <a:off x="6044352" y="4635075"/>
            <a:ext cx="3217333" cy="262466"/>
          </a:xfrm>
          <a:prstGeom prst="rect">
            <a:avLst/>
          </a:prstGeom>
          <a:solidFill>
            <a:schemeClr val="accent5">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THREATS</a:t>
            </a:r>
          </a:p>
        </p:txBody>
      </p:sp>
    </p:spTree>
    <p:extLst>
      <p:ext uri="{BB962C8B-B14F-4D97-AF65-F5344CB8AC3E}">
        <p14:creationId xmlns:p14="http://schemas.microsoft.com/office/powerpoint/2010/main" val="13062639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9999">
            <a:alpha val="44000"/>
          </a:srgbClr>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310B87C-39B6-948E-148E-BAAB194BD545}"/>
              </a:ext>
            </a:extLst>
          </p:cNvPr>
          <p:cNvSpPr>
            <a:spLocks noGrp="1"/>
          </p:cNvSpPr>
          <p:nvPr>
            <p:ph type="title"/>
          </p:nvPr>
        </p:nvSpPr>
        <p:spPr>
          <a:xfrm>
            <a:off x="946521" y="396117"/>
            <a:ext cx="5217172" cy="1158857"/>
          </a:xfrm>
        </p:spPr>
        <p:txBody>
          <a:bodyPr anchor="b">
            <a:normAutofit/>
          </a:bodyPr>
          <a:lstStyle/>
          <a:p>
            <a:pPr algn="ctr"/>
            <a:r>
              <a:rPr lang="en-GB" sz="3700" b="1" dirty="0"/>
              <a:t>2. A 12-Month Marketing Strategy</a:t>
            </a:r>
            <a:endParaRPr lang="en-GB" sz="3700" dirty="0"/>
          </a:p>
        </p:txBody>
      </p:sp>
      <p:grpSp>
        <p:nvGrpSpPr>
          <p:cNvPr id="40" name="Group 39">
            <a:extLst>
              <a:ext uri="{FF2B5EF4-FFF2-40B4-BE49-F238E27FC236}">
                <a16:creationId xmlns:a16="http://schemas.microsoft.com/office/drawing/2014/main" id="{268C940D-4516-4630-B49F-65C1A82FEA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91258" y="619275"/>
            <a:ext cx="932200" cy="932200"/>
            <a:chOff x="10791258" y="619275"/>
            <a:chExt cx="932200" cy="932200"/>
          </a:xfrm>
        </p:grpSpPr>
        <p:sp>
          <p:nvSpPr>
            <p:cNvPr id="41" name="Graphic 212">
              <a:extLst>
                <a:ext uri="{FF2B5EF4-FFF2-40B4-BE49-F238E27FC236}">
                  <a16:creationId xmlns:a16="http://schemas.microsoft.com/office/drawing/2014/main" id="{160C130F-E752-44CF-98A8-75490C2A2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2" name="Graphic 212">
              <a:extLst>
                <a:ext uri="{FF2B5EF4-FFF2-40B4-BE49-F238E27FC236}">
                  <a16:creationId xmlns:a16="http://schemas.microsoft.com/office/drawing/2014/main" id="{9690DAC5-9FBA-4943-959B-751AF2B46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sp>
        <p:nvSpPr>
          <p:cNvPr id="3" name="Content Placeholder 2">
            <a:extLst>
              <a:ext uri="{FF2B5EF4-FFF2-40B4-BE49-F238E27FC236}">
                <a16:creationId xmlns:a16="http://schemas.microsoft.com/office/drawing/2014/main" id="{4504EBA6-0076-F068-3BD7-84148D15AAA9}"/>
              </a:ext>
            </a:extLst>
          </p:cNvPr>
          <p:cNvSpPr>
            <a:spLocks noGrp="1"/>
          </p:cNvSpPr>
          <p:nvPr>
            <p:ph idx="1"/>
          </p:nvPr>
        </p:nvSpPr>
        <p:spPr>
          <a:xfrm>
            <a:off x="163315" y="1771609"/>
            <a:ext cx="6952421" cy="4871869"/>
          </a:xfrm>
        </p:spPr>
        <p:txBody>
          <a:bodyPr>
            <a:noAutofit/>
          </a:bodyPr>
          <a:lstStyle/>
          <a:p>
            <a:pPr marL="0" indent="0">
              <a:buNone/>
            </a:pPr>
            <a:r>
              <a:rPr lang="en-GB" sz="1800" dirty="0"/>
              <a:t>As Kotler States (2020), marketing means engaging with customers and maintaining profitable relationships with them.</a:t>
            </a:r>
          </a:p>
          <a:p>
            <a:pPr marL="0" indent="0">
              <a:buNone/>
            </a:pPr>
            <a:r>
              <a:rPr lang="en-GB" sz="1800" dirty="0"/>
              <a:t>A marketing strategy represents a plan formulated by a business to promote and sell its products or services (Hooley </a:t>
            </a:r>
            <a:r>
              <a:rPr lang="en-GB" sz="1800" i="1" dirty="0"/>
              <a:t>et al.</a:t>
            </a:r>
            <a:r>
              <a:rPr lang="en-GB" sz="1800" dirty="0"/>
              <a:t> 2020).</a:t>
            </a:r>
          </a:p>
          <a:p>
            <a:pPr marL="0" indent="0">
              <a:buNone/>
            </a:pPr>
            <a:endParaRPr lang="en-GB" sz="1800" dirty="0"/>
          </a:p>
          <a:p>
            <a:pPr marL="0" indent="0">
              <a:buNone/>
            </a:pPr>
            <a:r>
              <a:rPr lang="en-GB" sz="1800" dirty="0"/>
              <a:t>On the first 12 months my business will focus on: </a:t>
            </a:r>
          </a:p>
          <a:p>
            <a:pPr marL="0" indent="0">
              <a:buNone/>
            </a:pPr>
            <a:r>
              <a:rPr lang="en-GB" sz="1800" b="1" dirty="0"/>
              <a:t>Branding</a:t>
            </a:r>
            <a:r>
              <a:rPr lang="en-GB" sz="1800" dirty="0"/>
              <a:t>: Develop a visually appealing logo and building brand awareness.</a:t>
            </a:r>
          </a:p>
          <a:p>
            <a:pPr marL="0" indent="0">
              <a:buNone/>
            </a:pPr>
            <a:r>
              <a:rPr lang="en-GB" sz="1800" b="1" dirty="0"/>
              <a:t>Marketing Activities:</a:t>
            </a:r>
          </a:p>
          <a:p>
            <a:pPr lvl="0"/>
            <a:r>
              <a:rPr lang="en-GB" sz="1800" dirty="0"/>
              <a:t>Website creation and promotion.</a:t>
            </a:r>
          </a:p>
          <a:p>
            <a:pPr lvl="0"/>
            <a:r>
              <a:rPr lang="en-GB" sz="1800" dirty="0"/>
              <a:t>Business Cards, Flyers: Distributing in local schools and libraries.</a:t>
            </a:r>
          </a:p>
          <a:p>
            <a:pPr lvl="0"/>
            <a:r>
              <a:rPr lang="en-GB" sz="1800" dirty="0"/>
              <a:t>Social Media Launch: Facebook, Tik-Tok and Instagram campaigns.</a:t>
            </a:r>
          </a:p>
          <a:p>
            <a:pPr lvl="0"/>
            <a:r>
              <a:rPr lang="en-GB" sz="1800" dirty="0"/>
              <a:t>Sales promotions</a:t>
            </a:r>
          </a:p>
          <a:p>
            <a:pPr marL="0" indent="0">
              <a:buNone/>
            </a:pPr>
            <a:r>
              <a:rPr lang="en-GB" sz="1800" b="1" dirty="0"/>
              <a:t>Community Engagement</a:t>
            </a:r>
            <a:r>
              <a:rPr lang="en-GB" sz="1800" dirty="0"/>
              <a:t>: Host book readings and engage with local communities.</a:t>
            </a:r>
          </a:p>
          <a:p>
            <a:endParaRPr lang="en-GB" sz="2000" dirty="0"/>
          </a:p>
        </p:txBody>
      </p:sp>
      <p:grpSp>
        <p:nvGrpSpPr>
          <p:cNvPr id="44" name="Group 43">
            <a:extLst>
              <a:ext uri="{FF2B5EF4-FFF2-40B4-BE49-F238E27FC236}">
                <a16:creationId xmlns:a16="http://schemas.microsoft.com/office/drawing/2014/main" id="{C93F2521-5FCA-4EE4-ADB9-C71AB81B88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91531" y="1216299"/>
            <a:ext cx="1598829" cy="531293"/>
            <a:chOff x="6491531" y="1420258"/>
            <a:chExt cx="1598829" cy="531293"/>
          </a:xfrm>
          <a:solidFill>
            <a:schemeClr val="tx1"/>
          </a:solidFill>
        </p:grpSpPr>
        <p:grpSp>
          <p:nvGrpSpPr>
            <p:cNvPr id="45" name="Graphic 190">
              <a:extLst>
                <a:ext uri="{FF2B5EF4-FFF2-40B4-BE49-F238E27FC236}">
                  <a16:creationId xmlns:a16="http://schemas.microsoft.com/office/drawing/2014/main" id="{701F4A7E-EE52-4FFF-847D-941A57F6EDA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491531" y="1420258"/>
              <a:ext cx="1598829" cy="531293"/>
              <a:chOff x="2504802" y="1755501"/>
              <a:chExt cx="1598829" cy="531293"/>
            </a:xfrm>
            <a:grpFill/>
          </p:grpSpPr>
          <p:sp>
            <p:nvSpPr>
              <p:cNvPr id="49" name="Freeform: Shape 48">
                <a:extLst>
                  <a:ext uri="{FF2B5EF4-FFF2-40B4-BE49-F238E27FC236}">
                    <a16:creationId xmlns:a16="http://schemas.microsoft.com/office/drawing/2014/main" id="{44C45BFB-2AD2-45F8-9F4B-9151A686E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82FD8094-5F5E-411D-96E3-0D8E76B94F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grpSp>
          <p:nvGrpSpPr>
            <p:cNvPr id="46" name="Graphic 190">
              <a:extLst>
                <a:ext uri="{FF2B5EF4-FFF2-40B4-BE49-F238E27FC236}">
                  <a16:creationId xmlns:a16="http://schemas.microsoft.com/office/drawing/2014/main" id="{F3FB933A-7D1C-4A1F-9589-2006261FD96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491531" y="1420258"/>
              <a:ext cx="1598829" cy="531293"/>
              <a:chOff x="2504802" y="1755501"/>
              <a:chExt cx="1598829" cy="531293"/>
            </a:xfrm>
            <a:grpFill/>
          </p:grpSpPr>
          <p:sp>
            <p:nvSpPr>
              <p:cNvPr id="47" name="Freeform: Shape 46">
                <a:extLst>
                  <a:ext uri="{FF2B5EF4-FFF2-40B4-BE49-F238E27FC236}">
                    <a16:creationId xmlns:a16="http://schemas.microsoft.com/office/drawing/2014/main" id="{965C4036-D195-4D1E-B436-A0379596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54F38E9F-35FC-437D-BE4E-33FDF6056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grpSp>
      <p:pic>
        <p:nvPicPr>
          <p:cNvPr id="5" name="Picture 4" descr="Documents on desk">
            <a:extLst>
              <a:ext uri="{FF2B5EF4-FFF2-40B4-BE49-F238E27FC236}">
                <a16:creationId xmlns:a16="http://schemas.microsoft.com/office/drawing/2014/main" id="{810F19D6-A26B-A860-59B3-C48DBD8E5191}"/>
              </a:ext>
            </a:extLst>
          </p:cNvPr>
          <p:cNvPicPr>
            <a:picLocks noChangeAspect="1"/>
          </p:cNvPicPr>
          <p:nvPr/>
        </p:nvPicPr>
        <p:blipFill>
          <a:blip r:embed="rId2">
            <a:extLst>
              <a:ext uri="{28A0092B-C50C-407E-A947-70E740481C1C}">
                <a14:useLocalDpi xmlns:a14="http://schemas.microsoft.com/office/drawing/2010/main" val="0"/>
              </a:ext>
            </a:extLst>
          </a:blip>
          <a:srcRect l="13134" r="13110" b="1"/>
          <a:stretch>
            <a:fillRect/>
          </a:stretch>
        </p:blipFill>
        <p:spPr>
          <a:xfrm>
            <a:off x="7253021" y="1820334"/>
            <a:ext cx="3555043" cy="3217333"/>
          </a:xfrm>
          <a:prstGeom prst="rect">
            <a:avLst/>
          </a:prstGeom>
        </p:spPr>
      </p:pic>
      <p:grpSp>
        <p:nvGrpSpPr>
          <p:cNvPr id="52" name="Group 51">
            <a:extLst>
              <a:ext uri="{FF2B5EF4-FFF2-40B4-BE49-F238E27FC236}">
                <a16:creationId xmlns:a16="http://schemas.microsoft.com/office/drawing/2014/main" id="{2B7E220D-70BE-46E1-87EA-9239C10828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154385" y="4466592"/>
            <a:ext cx="1443404" cy="1443428"/>
            <a:chOff x="10154385" y="4452524"/>
            <a:chExt cx="1443404" cy="1443428"/>
          </a:xfrm>
          <a:solidFill>
            <a:schemeClr val="tx1"/>
          </a:solidFill>
        </p:grpSpPr>
        <p:grpSp>
          <p:nvGrpSpPr>
            <p:cNvPr id="53" name="Graphic 4">
              <a:extLst>
                <a:ext uri="{FF2B5EF4-FFF2-40B4-BE49-F238E27FC236}">
                  <a16:creationId xmlns:a16="http://schemas.microsoft.com/office/drawing/2014/main" id="{FC1A5110-77D2-40E7-81AD-268BA675FE7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154385" y="4452524"/>
              <a:ext cx="1443404" cy="1443428"/>
              <a:chOff x="5734037" y="3067039"/>
              <a:chExt cx="724483" cy="724489"/>
            </a:xfrm>
            <a:grpFill/>
          </p:grpSpPr>
          <p:sp>
            <p:nvSpPr>
              <p:cNvPr id="224" name="Freeform: Shape 223">
                <a:extLst>
                  <a:ext uri="{FF2B5EF4-FFF2-40B4-BE49-F238E27FC236}">
                    <a16:creationId xmlns:a16="http://schemas.microsoft.com/office/drawing/2014/main" id="{4FA2A3FD-1B3F-42AF-BC02-85F36E0565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AD487CA-8FBC-4540-AC49-97AE50C651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0D84CF57-47D1-43F3-A27F-4554C8874D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CBEE7FBD-98AD-4AD4-8928-24BF44632D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84FD382E-B389-4D8F-A55E-6DFA291F0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98382AB7-ABEA-406A-BC9C-E929CB72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687410AC-739F-4AF0-B3F3-BA1EE2D84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297F7ECB-7025-4A18-B6C1-9A8F179D8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8BF277F-8AC7-4B9F-A748-658BC32F4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3861EEE4-BFC2-47F9-B33D-2CF7EF91D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6EDB4948-A661-493E-A726-89FD1604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690295D3-F01C-40D4-AC18-38CDB597D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DE279E4F-F139-423E-AF42-7C309EE9E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BE503EF8-F0B7-4F0E-B82E-742BB8DB8E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8BF1F2E6-2E0A-4F5C-AF29-167B9214D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D465F6F4-1BA9-4F7B-9980-3571C7C5CC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FFF3428D-3135-4073-AB27-8292AA421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2EE4FAE5-DC40-43E2-BACB-84C2CCDA3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97E1E565-91F8-469C-998D-413D4E3D0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7AADD30B-6564-45CD-A760-00AD0ED73C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3B9ABBD5-5E76-4812-A4CF-2A8B16ADA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2F97912E-EDA5-4A75-A106-B25426BB6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A8D15062-DCA7-43EE-AB75-CD9C80F379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80EB5712-3433-46B4-A8DF-04A8D03E3E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6F3BFE28-EB41-4640-802B-FAA4F7378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203F4E0E-E3AE-4B10-B1BC-529CC3CD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B83F41D-7419-46EC-8C00-37127DC3A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9991303F-ED54-4483-97A9-3143D1CA7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0B99A87F-D826-40DC-B688-B209D5253B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3CB798D6-E3C9-41B2-8F20-F0CF870681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9CF03CDA-070F-49AE-B37C-4D08A1BAD2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D4CBFC42-413D-4BC6-9BEA-078040C01E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24A02437-3BDD-4242-9C52-0DB006A35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7209D1D0-DC11-43F3-8050-D8C01D3B62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8A37369D-62F1-4A67-B1A1-658CBED41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68CD3744-B811-40BE-B10F-4D5B1AA9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3048B8EA-2CD0-40CF-B570-BD99E0F77C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2D8EA840-350B-405A-A1BB-40D93A00ED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6BFAC7FE-90ED-4400-9E88-D3EB802CF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F8A49AFF-4D6A-4290-A811-6ADBC2A2A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A5267CD0-3312-488A-ADC9-2A215FC9B5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734AF3AE-4171-471C-AFDE-0A4B563D9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9761283D-6867-470C-85BB-833A5997B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232907EC-87D6-4A76-97C7-ED83798B87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9AE06A14-FDDB-4888-9F8A-C027B6FC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408FBBF8-91F0-43DF-84FE-8585BD4C01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40F8B312-3204-4812-9CED-599503CC06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B3163C36-49A9-42CD-84AB-945A54810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C737819E-C741-419C-8B07-6CBF226F4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86094C82-164A-490B-A711-CBC5914A7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B97614F7-51E5-4AEF-B768-8C452874D2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B6227872-28BD-445D-96AD-EF00622F8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C1DC2CF0-2FA0-43FC-9509-0C6DB072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9795B481-57FF-4E8E-83AA-E5D2E3E2F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148378AF-5FAD-46E5-9709-EA405E674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A673CCD4-0D19-45A5-A1E8-0C6F8E2C41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EE686E15-638D-450E-BD41-9EEC16695B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19970629-2923-493A-A315-FA7EDF131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D8839461-CBD3-4A9A-BBCF-09A883587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06ACA65A-A638-4499-9A58-4BBB2D8502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1E2A7DEF-7652-4468-8E3F-6FF0C0A9F9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20F00C4-6808-4F91-8495-A7C27E49A1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4254291C-CB21-424F-AF32-0C70F16421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C6D37468-BE92-4741-86A9-1417F2AA4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2A361414-EF46-4101-B08C-BA761D10D3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62B99449-370E-4EEE-9DB6-159197F278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AA977E9-699A-4D73-B0CF-CE0C4EB20C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9EDD115C-F555-4352-B8FB-C7F9829FA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9454379A-04D7-4413-8E59-262DB6BCD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8E65F25A-79A5-4F0D-A340-475979F28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838E1E5B-3968-49BD-843C-C8C0F44C6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94CA466D-7602-4464-BAB2-071A59F8A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4A1357E7-09DA-4B68-A637-F277764E9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1EFCA436-DAC9-4B9E-82BE-E0DE3F5C8A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A482722-F397-4F01-97DD-D018FE6378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5CF6C289-6A1B-4031-84CC-4DA52D08ED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42F190D1-D9E1-46D5-A212-6560B860B6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08ADD086-4DD1-4EBA-BC75-CD93AE4D4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75A280D7-478F-468E-9644-B09B8FDEB7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C9BE9354-BB23-458F-9AE3-DD8AC4F1E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861A354D-F521-44EF-9140-7393D26D2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C76B3340-3BF4-4FB9-B7FA-751617C73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C802BF6D-7C7F-41BF-B0CA-C5E6AFABB3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712FB0EF-009B-4384-BD25-D3C6EBCC97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922F2BA9-9373-465D-8F24-F58DB9B1B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4FAD72B3-1B8B-4B05-B201-419A776FB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AC81E68B-1417-445D-9B51-60A0F91E5B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7D5A9E27-E07F-4466-9021-D25D85CDC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CF5DC41D-2B9C-4659-9F3E-C3A2BDE8B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5AA3263F-DADF-4BDD-82AC-F44BC4FE0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8999662B-626A-4D98-920C-CDA407F83B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D6C410A6-2F1A-4222-8D50-2781C5D7E5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9221CD39-A736-45F1-92AA-8533C1D277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B3025FBC-7A41-410A-AC63-DD483277D2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09A5D562-F236-406C-A6FF-163F8FE290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98086E1B-8B11-4A2D-BB70-33C51E4762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7B908F0B-B32A-46B3-8587-82EC271B8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B2687ECF-D561-41B0-AD3C-7F627A412B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F6218A-89E1-41D8-8C8C-6CF0F70F5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CAFE4E14-C851-4334-9F44-DFD70DD46D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7011BCD2-D4B9-4726-8FF7-FF4B12983A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D21E20DA-52FD-41FC-AB37-5468D9F208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69EB0F03-97F9-4207-9552-FD5F92185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1675131-367D-4E22-8170-BE1BCA565B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8CA3664D-20A4-4FCC-9CD3-E7A452C5B4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9515CFE-D1C5-4594-A572-DB2235C694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DCFB6755-EA85-4DA9-A570-59F500E95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824F6828-D6CE-44D4-BF48-6FA7F58862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97E302B6-BC6F-4DF5-B1FA-3BEE99267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42327E29-F07F-4C06-A1E3-19EBCABEE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1FF70127-1DB3-4507-ABD4-BE6242907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9655D743-D6D1-4AAF-8644-B7B6053308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AEB3D1EA-07D1-4406-BF5A-AEA41D7D2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DFB99DC-1A5F-455D-9AD5-B84298D1CB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30CD14F4-787A-4CB1-87CB-FD4A28816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A23CE74A-BDFD-4B56-84CA-734581FCF2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9E4FE61F-77E6-40E1-97B9-2B88B7CE9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3C5471DE-7760-4942-9752-D8676B2BE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AFC6266D-DA02-4614-88F2-7077DCC291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AE1A43A2-78D9-4279-B715-FED7BD94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A2B18DEA-1741-42E2-9097-7B5DE00183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78E9B74-5DCA-4B60-89A6-2B3A85E24A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057B4547-96DD-4BA0-994D-C76DE93AD3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30454D66-4E7A-44FE-9822-3D34133AB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29051627-5724-440D-8B81-D4F83BE986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38507626-34D1-4BBF-B9EF-BDE8BBBFD6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209CB8E9-BC41-4D95-B65F-8285256AD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FB597DBE-D5A0-45B1-A659-8452BF04A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053D2250-26AE-4ED4-8644-0A23D1CBC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32173CC-8796-4913-BFB5-DEABBA8553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79FC0C90-AECD-45F4-8BAD-CA3DAC393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9475113E-1AC5-4621-A394-9D0657FC01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EF8491AB-6DD8-4293-B4D7-550388F1BB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1851A60B-8BBD-4C38-9143-0AF1DC783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B9810BA7-727E-4871-A866-A0CD5EE6CD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E2252C24-7565-4F9E-81B7-F0385F30CB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91095F58-4C7C-4261-AF74-4C8BEA99F8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61" name="Freeform: Shape 360">
                <a:extLst>
                  <a:ext uri="{FF2B5EF4-FFF2-40B4-BE49-F238E27FC236}">
                    <a16:creationId xmlns:a16="http://schemas.microsoft.com/office/drawing/2014/main" id="{A79FED60-FFC3-4420-BB54-25D7E3D20C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62" name="Freeform: Shape 361">
                <a:extLst>
                  <a:ext uri="{FF2B5EF4-FFF2-40B4-BE49-F238E27FC236}">
                    <a16:creationId xmlns:a16="http://schemas.microsoft.com/office/drawing/2014/main" id="{1B619CEC-F915-4E63-AF98-E4212F9F6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63" name="Freeform: Shape 362">
                <a:extLst>
                  <a:ext uri="{FF2B5EF4-FFF2-40B4-BE49-F238E27FC236}">
                    <a16:creationId xmlns:a16="http://schemas.microsoft.com/office/drawing/2014/main" id="{03FBB620-A91A-4FF4-B380-DC4FEC600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4" name="Freeform: Shape 363">
                <a:extLst>
                  <a:ext uri="{FF2B5EF4-FFF2-40B4-BE49-F238E27FC236}">
                    <a16:creationId xmlns:a16="http://schemas.microsoft.com/office/drawing/2014/main" id="{912F7E0D-8362-4060-BB77-EC596B279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5" name="Freeform: Shape 364">
                <a:extLst>
                  <a:ext uri="{FF2B5EF4-FFF2-40B4-BE49-F238E27FC236}">
                    <a16:creationId xmlns:a16="http://schemas.microsoft.com/office/drawing/2014/main" id="{4F11F9EE-F36A-4206-AE5B-60825B153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66" name="Freeform: Shape 365">
                <a:extLst>
                  <a:ext uri="{FF2B5EF4-FFF2-40B4-BE49-F238E27FC236}">
                    <a16:creationId xmlns:a16="http://schemas.microsoft.com/office/drawing/2014/main" id="{F342A80B-ACB4-4C6F-8250-212611A28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7" name="Freeform: Shape 366">
                <a:extLst>
                  <a:ext uri="{FF2B5EF4-FFF2-40B4-BE49-F238E27FC236}">
                    <a16:creationId xmlns:a16="http://schemas.microsoft.com/office/drawing/2014/main" id="{D4EC40C9-93C0-498E-A05D-17EF46BB9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68" name="Freeform: Shape 367">
                <a:extLst>
                  <a:ext uri="{FF2B5EF4-FFF2-40B4-BE49-F238E27FC236}">
                    <a16:creationId xmlns:a16="http://schemas.microsoft.com/office/drawing/2014/main" id="{E42CF2F2-4895-495A-B10B-EE6C93BDB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69" name="Freeform: Shape 368">
                <a:extLst>
                  <a:ext uri="{FF2B5EF4-FFF2-40B4-BE49-F238E27FC236}">
                    <a16:creationId xmlns:a16="http://schemas.microsoft.com/office/drawing/2014/main" id="{2AFEDFDC-CB51-46B4-8294-26B55F973A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0" name="Freeform: Shape 369">
                <a:extLst>
                  <a:ext uri="{FF2B5EF4-FFF2-40B4-BE49-F238E27FC236}">
                    <a16:creationId xmlns:a16="http://schemas.microsoft.com/office/drawing/2014/main" id="{AD19ED5F-B560-4366-AD14-9EC71C7ED6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1" name="Freeform: Shape 370">
                <a:extLst>
                  <a:ext uri="{FF2B5EF4-FFF2-40B4-BE49-F238E27FC236}">
                    <a16:creationId xmlns:a16="http://schemas.microsoft.com/office/drawing/2014/main" id="{42E95D3F-2E55-4021-9D6F-B6E7224C9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72" name="Freeform: Shape 371">
                <a:extLst>
                  <a:ext uri="{FF2B5EF4-FFF2-40B4-BE49-F238E27FC236}">
                    <a16:creationId xmlns:a16="http://schemas.microsoft.com/office/drawing/2014/main" id="{F45660DB-2DA2-4937-B362-69FA55D2B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3" name="Freeform: Shape 372">
                <a:extLst>
                  <a:ext uri="{FF2B5EF4-FFF2-40B4-BE49-F238E27FC236}">
                    <a16:creationId xmlns:a16="http://schemas.microsoft.com/office/drawing/2014/main" id="{FA488514-5D26-42FF-BD81-E9F2E1DE3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74" name="Freeform: Shape 373">
                <a:extLst>
                  <a:ext uri="{FF2B5EF4-FFF2-40B4-BE49-F238E27FC236}">
                    <a16:creationId xmlns:a16="http://schemas.microsoft.com/office/drawing/2014/main" id="{421E4366-604D-4893-BE4C-08D448A06C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5" name="Freeform: Shape 374">
                <a:extLst>
                  <a:ext uri="{FF2B5EF4-FFF2-40B4-BE49-F238E27FC236}">
                    <a16:creationId xmlns:a16="http://schemas.microsoft.com/office/drawing/2014/main" id="{9128E702-7B78-4B59-BAB4-530DF53A8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6" name="Freeform: Shape 375">
                <a:extLst>
                  <a:ext uri="{FF2B5EF4-FFF2-40B4-BE49-F238E27FC236}">
                    <a16:creationId xmlns:a16="http://schemas.microsoft.com/office/drawing/2014/main" id="{97456D98-32F2-4486-81EE-5CBDC51379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7" name="Freeform: Shape 376">
                <a:extLst>
                  <a:ext uri="{FF2B5EF4-FFF2-40B4-BE49-F238E27FC236}">
                    <a16:creationId xmlns:a16="http://schemas.microsoft.com/office/drawing/2014/main" id="{F3173B06-C53D-4E52-B3D3-7D10BB963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78" name="Freeform: Shape 377">
                <a:extLst>
                  <a:ext uri="{FF2B5EF4-FFF2-40B4-BE49-F238E27FC236}">
                    <a16:creationId xmlns:a16="http://schemas.microsoft.com/office/drawing/2014/main" id="{A5E08649-A0F1-4F92-9B1A-23DD0768E2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9" name="Freeform: Shape 378">
                <a:extLst>
                  <a:ext uri="{FF2B5EF4-FFF2-40B4-BE49-F238E27FC236}">
                    <a16:creationId xmlns:a16="http://schemas.microsoft.com/office/drawing/2014/main" id="{0386755E-BD00-42F5-8AFD-3FE177FD6E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80" name="Freeform: Shape 379">
                <a:extLst>
                  <a:ext uri="{FF2B5EF4-FFF2-40B4-BE49-F238E27FC236}">
                    <a16:creationId xmlns:a16="http://schemas.microsoft.com/office/drawing/2014/main" id="{38479D89-3237-4F5A-9785-2F84E973F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1" name="Freeform: Shape 380">
                <a:extLst>
                  <a:ext uri="{FF2B5EF4-FFF2-40B4-BE49-F238E27FC236}">
                    <a16:creationId xmlns:a16="http://schemas.microsoft.com/office/drawing/2014/main" id="{F86502C8-2734-48E5-9834-A8435644CD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2" name="Freeform: Shape 381">
                <a:extLst>
                  <a:ext uri="{FF2B5EF4-FFF2-40B4-BE49-F238E27FC236}">
                    <a16:creationId xmlns:a16="http://schemas.microsoft.com/office/drawing/2014/main" id="{CEA77AA6-BB37-4CE8-9E75-DB4F595BA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3" name="Freeform: Shape 382">
                <a:extLst>
                  <a:ext uri="{FF2B5EF4-FFF2-40B4-BE49-F238E27FC236}">
                    <a16:creationId xmlns:a16="http://schemas.microsoft.com/office/drawing/2014/main" id="{CF79F8C8-5618-4880-A26B-8310380F0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84" name="Freeform: Shape 383">
                <a:extLst>
                  <a:ext uri="{FF2B5EF4-FFF2-40B4-BE49-F238E27FC236}">
                    <a16:creationId xmlns:a16="http://schemas.microsoft.com/office/drawing/2014/main" id="{880EE80C-A78F-4B21-985E-50CACEF2E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5" name="Freeform: Shape 384">
                <a:extLst>
                  <a:ext uri="{FF2B5EF4-FFF2-40B4-BE49-F238E27FC236}">
                    <a16:creationId xmlns:a16="http://schemas.microsoft.com/office/drawing/2014/main" id="{0EDC8879-9797-42E5-AB8E-E36229BF3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86" name="Freeform: Shape 385">
                <a:extLst>
                  <a:ext uri="{FF2B5EF4-FFF2-40B4-BE49-F238E27FC236}">
                    <a16:creationId xmlns:a16="http://schemas.microsoft.com/office/drawing/2014/main" id="{1B37764D-AF04-4F2C-81D9-5EFA3E5C0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7" name="Freeform: Shape 386">
                <a:extLst>
                  <a:ext uri="{FF2B5EF4-FFF2-40B4-BE49-F238E27FC236}">
                    <a16:creationId xmlns:a16="http://schemas.microsoft.com/office/drawing/2014/main" id="{31C6105B-1E1B-4444-A6E5-5B157F3C1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8" name="Freeform: Shape 387">
                <a:extLst>
                  <a:ext uri="{FF2B5EF4-FFF2-40B4-BE49-F238E27FC236}">
                    <a16:creationId xmlns:a16="http://schemas.microsoft.com/office/drawing/2014/main" id="{559B4EC8-EFFF-4DCA-AAB8-26AF6679DE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9" name="Freeform: Shape 388">
                <a:extLst>
                  <a:ext uri="{FF2B5EF4-FFF2-40B4-BE49-F238E27FC236}">
                    <a16:creationId xmlns:a16="http://schemas.microsoft.com/office/drawing/2014/main" id="{ED93E274-9D58-4EC9-80D4-33D9D3A09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90" name="Freeform: Shape 389">
                <a:extLst>
                  <a:ext uri="{FF2B5EF4-FFF2-40B4-BE49-F238E27FC236}">
                    <a16:creationId xmlns:a16="http://schemas.microsoft.com/office/drawing/2014/main" id="{6E5616A1-0B5F-4D6D-910E-792B393B3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91" name="Freeform: Shape 390">
                <a:extLst>
                  <a:ext uri="{FF2B5EF4-FFF2-40B4-BE49-F238E27FC236}">
                    <a16:creationId xmlns:a16="http://schemas.microsoft.com/office/drawing/2014/main" id="{BDD0D9C8-A2E7-4C95-BBC5-5E2D62D670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92" name="Freeform: Shape 391">
                <a:extLst>
                  <a:ext uri="{FF2B5EF4-FFF2-40B4-BE49-F238E27FC236}">
                    <a16:creationId xmlns:a16="http://schemas.microsoft.com/office/drawing/2014/main" id="{509401FA-7222-4A17-828C-1729888E93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54" name="Graphic 4">
              <a:extLst>
                <a:ext uri="{FF2B5EF4-FFF2-40B4-BE49-F238E27FC236}">
                  <a16:creationId xmlns:a16="http://schemas.microsoft.com/office/drawing/2014/main" id="{7B025375-9B31-46A6-87EC-BA8E94E678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154385" y="4452524"/>
              <a:ext cx="1443404" cy="1443428"/>
              <a:chOff x="5734037" y="3067039"/>
              <a:chExt cx="724483" cy="724489"/>
            </a:xfrm>
            <a:grpFill/>
          </p:grpSpPr>
          <p:sp>
            <p:nvSpPr>
              <p:cNvPr id="55" name="Freeform: Shape 54">
                <a:extLst>
                  <a:ext uri="{FF2B5EF4-FFF2-40B4-BE49-F238E27FC236}">
                    <a16:creationId xmlns:a16="http://schemas.microsoft.com/office/drawing/2014/main" id="{454AFC84-3FCF-4783-9CE6-BE7BCF5CB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EEC3B2D5-1605-4334-8CC6-33D5D53E7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893286B7-109A-47DD-BD18-3A8E2FCDF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A6E4611D-D180-45CC-95F3-4D780BF21A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075D9DF6-64E6-48A9-89BE-1AEDF3DBA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A77E91B6-62FE-4219-8648-2FA062EE04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E05794AA-8ED8-4FEB-B9E2-3D6829552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0CEF7D50-E12D-4F46-9B10-16E903FB7F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4D885088-5CE2-4ABB-AC5F-8E295C63A4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B7F9B5BB-81CC-442B-B607-5F084799EE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1CC6AB35-BB47-42CE-9492-77B57C3613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E13E089E-A0F7-4B85-BFEF-EABBF38248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9306C271-11BD-4ACA-99FC-BC847B6AB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A51C39C2-B68B-4FB3-AF93-3B6EFC5EB8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D19A9E62-BA64-414F-9053-428828BD4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90F1A2A5-D670-4734-B018-570175184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D896E20F-D59A-4E5C-AAC2-ED79FCAC3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B3B49622-0DD4-4378-A974-3EC752B2D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BF83D4D-5E95-4F61-8A1C-624625209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FB270157-AA6D-4EE4-9506-368F8C97C6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94DA0BEE-AE9D-4CE8-B249-C229E628E8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AD089CCA-7A85-405E-9AF7-96F814E3B8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5E30352E-9DBA-4777-A093-B6F3D6060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264C5F14-2A45-42AA-948A-6C7D19578F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B3CF5D72-A8B6-4A2B-8F09-46F06C3B96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8D32D7ED-2507-43E0-BCA0-69F1D921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029896F-72B5-4FBB-98D7-A4A6B7A8EB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C735037E-DA25-4564-960C-F744D00E1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975717CD-2FAA-46E2-825A-5A409DC36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ABAD2C5-9937-47FF-9A17-132CEA54C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5319C0FD-333B-49B2-B54F-959084B1C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A3F88462-C743-4DF3-9A31-09108B3DD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5A47CC3C-9310-422C-8AF8-CF56E286B3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64CBAB0F-DFA6-4370-AF0D-EAEA0DA18E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CB75D567-78A7-4986-B241-E03EB5B6A7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A6065FE5-5B5D-426F-A331-FFB91E483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48748863-F066-4C39-BA9E-951EA19F1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2988B46B-EC58-4704-8960-75C617B2C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3C8F94F3-22A8-4403-BAF4-DA1344D120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6144F6B6-FBD2-44C5-93F2-36FB060AB8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FDFF1114-943E-4377-9482-AC35E9B91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E29A169E-8860-41C6-B2BA-656C9E87F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D1DA92F1-025A-41CC-892D-006269B6C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5B423574-AD0E-466C-A690-E3BF7ABCC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C37E67DD-12D5-49FA-AE92-B1F4186329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3E085075-A03E-4D1C-A2BE-219D51E77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A552ECBE-4DF7-4004-80CB-33A3864DC1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BB1DFB18-112F-43BE-938F-949ACF4CE4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107EA75-B66F-478F-A9A4-8BE4090A18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B032A1FF-0163-4F65-9627-3D0E330E7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68F81DD7-3941-40F3-A5C5-1D25AD61E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767D955C-E4A5-47E9-B07D-7C7FD8E395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331DEA5B-7DF4-4F3E-B837-7388E6701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F640D8A9-2845-4810-99AA-3464C47FB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C1AA428D-A610-40EA-926D-72664C6A3A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088B6BF5-3A26-476D-AF79-46892B0AE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A0D38E94-BDA0-466A-866C-7D754B54B6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2E4807B4-64BB-4BB1-A6C7-B9F8B78FE5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AB74427A-2B27-4328-8ECD-0166E61D8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058C6F50-4093-4240-B613-EA20F73E29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341C2F64-B446-495C-B3ED-DA19115FD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DEDDACDA-D780-49ED-88B3-AC1E6CECD3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3B6F340F-6BFF-4869-B569-850333B1C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C4FC277F-1805-46F5-8D99-EE30A5FCD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DE3D8861-A4CB-46F2-812C-4857D1E76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5C3AD847-D9CA-4EC5-890E-21244786F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CA89CE44-4244-411C-A74F-1446D8BC1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60E6026F-2714-4620-8EE9-3C55C2D6C2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C0A828ED-45A9-4D69-975D-19CD36650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970CBCD0-B8B7-483D-A17D-9351A1A47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8BDEF120-B9AE-44F5-B98D-937D9C929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A8C22314-7ABA-46AF-98F6-EA626787D8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8E57EC52-CDFD-4DC8-8C7F-DA76CBC94D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2E44CDAD-CC81-4519-A934-3E75CB58F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D7234B76-B5E7-497F-8C9A-BEADE7D2A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D308AC98-72DE-4623-8351-5CDBA5F85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16BCA60F-A345-4A89-8E76-8F628DE249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B712711F-FF52-40E0-8B6D-7AB132EFBB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EBB99ABA-6734-4713-A9AA-6A0613DB3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A8DBC39A-A841-4DAD-A5EE-BAD254A4FA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E88E8002-19BD-4C58-ACEF-D092676D5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37DEA0B-D0C3-4386-B016-9012088810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E085198-3B84-4E70-8004-5B739F0D0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1F8854E4-646B-4843-9429-2E68B3AE9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D75E4420-1C5B-4C29-9622-F3DA7E0BFB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69099746-E839-480D-A294-385184855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35C60C66-6A6A-42B6-82CE-9F5BCAD5F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A85425DE-B5F8-4166-8F76-168A6E6F5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AF5E9558-8664-40E2-818A-C90536250A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620CC716-8E51-492E-95F3-7DF5778E8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87956267-D439-4A6C-8779-9864DDF69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E566625F-0177-4163-AAC6-DD5AA35254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01580694-1781-46F9-B2C4-76F4689BA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1635D9A5-51BC-49A2-9AE2-4C8147FC5E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B6D58AC8-F8B3-4C3D-AE9F-26677AE638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53CA316E-6515-47CF-9F53-7A0EE31AF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F8E79866-F842-47A5-8D8C-0185FD69D0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A1939D2F-E660-4CFF-BF9C-2146DD9CC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3F048F16-4CC3-406C-93A3-3CEDF31C42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BA5658A8-AB7B-409C-A206-50CDD5818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1A4F8AC2-9FA1-4E5B-ACB2-661CAABFEE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6438DDE6-AE18-4B2A-92CE-57D6032A1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9B002FA-1035-4DE8-8097-3675A4FB2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699ADFD1-CBA1-4C59-A545-CA6EEAF2C4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85DDA6CB-B8BF-4E57-BF2E-5C880FAF87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6A8B2946-9D70-4DD4-B9B2-606E8F83A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C319A466-F3AE-4F1F-BD2F-77D9F148B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C6CF0A07-A757-404E-9880-5AF3D52DE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DD3C2686-5B08-4159-865F-1B0A72E7EB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5AAB7354-0524-4F71-83F0-35FAFA9EE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C93C7EEE-727B-4A0D-AA01-3B0893F866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7F98C909-0D3D-402C-86A1-9647DA57BA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29CF4616-0FC7-4D90-97D4-47F26C31B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A5151952-7057-44BC-B171-EC280CDD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0CC14CA9-836E-4131-9614-CC7AF80C7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B9227461-A59A-437A-A371-0B3DD0510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4564435B-AE59-45CC-A733-1D61AB9A5F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24964014-4F54-4767-B2A1-1E68A49A2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B12DA42-BE2F-486C-A207-50F0B2A0D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F35083CD-4EE4-48A6-BDE4-DCEB0CD087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2ACA69B4-304D-4E76-91E8-B824CC474C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05FBB8B7-7087-4F0C-8A80-BA19FA3C5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708B546A-B18E-4E08-B52F-1F1FB4515C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083028-5844-4BA9-91D6-6066256F8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46BDB7B8-D976-4509-BB67-E960BEB6E3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1F8D90CC-4AD0-49F4-B215-61FD0A2FE8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A255F4C-2D85-48C3-A425-B1B090100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64D88F2F-ACB0-4172-BB9F-71ABC334D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6102F024-AF29-4883-BE6C-52EFD02071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09DB4B0-EDB8-4635-9A3D-B48E596585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BA4BB9B4-19AF-4964-8FDE-1C02C01F3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3466ACF5-678D-47AC-A8E1-250FBEA6E5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CF4BE354-56F1-4CC0-ABC3-CFA225559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1FF6AB4A-7E14-48F4-B58E-D3BCD7F55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826A8026-2DFD-4691-81ED-CF8C6C810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DCBE85A3-D478-4EBF-A094-768EDE80E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9B03629E-D0C6-47D9-9E55-FB00BFBAD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7ECA1C99-3F19-4C93-9683-CDDBE2840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6E53F2EA-BC30-4BEC-BBA5-FF485FD8B6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FE941FB-7EBE-489D-B1D8-06BC9E2F78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4FCECFFB-D979-4814-99CC-B8C0CCE047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5218BC88-1436-4861-9108-ED5C49172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7C43492A-8ADB-4CDA-976F-F9159DE140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448A8C4E-CD2B-4E83-895D-6B1071C5E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2315E315-11E8-4514-BE71-EEA42E2372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26C36A72-5D83-400B-9DC6-D6A4F7D365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DF388598-6DD8-4B12-8DBD-1F8933348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42ADD8C0-C6F0-46A9-8D78-B6026B55B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B5CC1749-FD2F-40FD-AA5A-CAFE9C6E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38F5A197-D6C9-4BDB-A9DE-7FFE84B351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0B6C64F3-7126-4337-9067-15A64EF535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5A902BCF-C9BF-4566-AC1E-1E91502F2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09B1FBFF-C965-462A-9B34-D01689CAFE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C13CFECF-7502-40A2-92A6-3DBC74DF93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01280C84-683C-4088-8E3C-8A98A6749E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3747508C-3AE5-4D8D-A086-A46FDBEDEE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EEC02501-119D-4C07-AB8C-A131B125B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8F899201-EDD3-4F1A-89A6-345290E70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225488C2-1481-42C0-AE4D-4052F7EFF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84F224FC-B0FB-4A2E-A9BD-0F7CFB241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D04F68AF-F37B-4407-8471-E549ADCFA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6030291B-8F7B-4D02-A35F-561C0DAA8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3E961417-D5BB-4D51-8FD8-340228425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133EAFF3-FE9C-4606-89F9-19982C0FE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01882DC7-070C-47B0-B378-FA112A6CA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BDF1B4B0-0A75-4538-A610-7272090817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6E4AD28E-F206-45E2-9B00-A2E68FFB4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735023C8-4EFD-461A-8FFD-C78035856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7FFEB6B5-C11C-4B5F-BCC4-C86C5659E6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spTree>
    <p:extLst>
      <p:ext uri="{BB962C8B-B14F-4D97-AF65-F5344CB8AC3E}">
        <p14:creationId xmlns:p14="http://schemas.microsoft.com/office/powerpoint/2010/main" val="15856936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9999">
            <a:alpha val="46000"/>
          </a:srgbClr>
        </a:solidFill>
        <a:effectLst/>
      </p:bgPr>
    </p:bg>
    <p:spTree>
      <p:nvGrpSpPr>
        <p:cNvPr id="1" name=""/>
        <p:cNvGrpSpPr/>
        <p:nvPr/>
      </p:nvGrpSpPr>
      <p:grpSpPr>
        <a:xfrm>
          <a:off x="0" y="0"/>
          <a:ext cx="0" cy="0"/>
          <a:chOff x="0" y="0"/>
          <a:chExt cx="0" cy="0"/>
        </a:xfrm>
      </p:grpSpPr>
      <p:grpSp>
        <p:nvGrpSpPr>
          <p:cNvPr id="12"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3" name="Freeform: Shape 12">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9" name="Oval 18">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21" name="Rectangle 20">
            <a:extLst>
              <a:ext uri="{FF2B5EF4-FFF2-40B4-BE49-F238E27FC236}">
                <a16:creationId xmlns:a16="http://schemas.microsoft.com/office/drawing/2014/main" id="{8B646C36-EEEC-4D52-8E8E-206F4CD8A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5D9903-8152-9F1E-CE91-F02B0AD35FCB}"/>
              </a:ext>
            </a:extLst>
          </p:cNvPr>
          <p:cNvSpPr>
            <a:spLocks noGrp="1"/>
          </p:cNvSpPr>
          <p:nvPr>
            <p:ph type="title"/>
          </p:nvPr>
        </p:nvSpPr>
        <p:spPr>
          <a:xfrm>
            <a:off x="677119" y="810623"/>
            <a:ext cx="4894428" cy="3570162"/>
          </a:xfrm>
        </p:spPr>
        <p:txBody>
          <a:bodyPr vert="horz" lIns="91440" tIns="45720" rIns="91440" bIns="45720" rtlCol="0" anchor="b">
            <a:normAutofit/>
          </a:bodyPr>
          <a:lstStyle/>
          <a:p>
            <a:r>
              <a:rPr lang="en-US" sz="6000" b="1" cap="all" spc="1500">
                <a:ea typeface="Source Sans Pro SemiBold" panose="020B0603030403020204" pitchFamily="34" charset="0"/>
              </a:rPr>
              <a:t>Logo</a:t>
            </a:r>
            <a:br>
              <a:rPr lang="en-US" sz="6000" b="1" cap="all" spc="1500">
                <a:ea typeface="Source Sans Pro SemiBold" panose="020B0603030403020204" pitchFamily="34" charset="0"/>
              </a:rPr>
            </a:br>
            <a:endParaRPr lang="en-US" sz="6000" b="1" cap="all" spc="1500">
              <a:ea typeface="Source Sans Pro SemiBold" panose="020B0603030403020204" pitchFamily="34" charset="0"/>
            </a:endParaRPr>
          </a:p>
        </p:txBody>
      </p:sp>
      <p:grpSp>
        <p:nvGrpSpPr>
          <p:cNvPr id="23" name="Group 22">
            <a:extLst>
              <a:ext uri="{FF2B5EF4-FFF2-40B4-BE49-F238E27FC236}">
                <a16:creationId xmlns:a16="http://schemas.microsoft.com/office/drawing/2014/main" id="{B2EBBF56-923D-48A7-9F8F-86E33CFA3E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81655" y="673020"/>
            <a:ext cx="4833902" cy="5683329"/>
            <a:chOff x="1674895" y="1345036"/>
            <a:chExt cx="5428610" cy="4210939"/>
          </a:xfrm>
        </p:grpSpPr>
        <p:sp>
          <p:nvSpPr>
            <p:cNvPr id="24" name="Rectangle 23">
              <a:extLst>
                <a:ext uri="{FF2B5EF4-FFF2-40B4-BE49-F238E27FC236}">
                  <a16:creationId xmlns:a16="http://schemas.microsoft.com/office/drawing/2014/main" id="{A6D5794E-BC9E-4A8A-BB29-9A32C8F26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16175AF-13E0-4D14-8638-11BBE8359A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27" name="Rectangle 26">
            <a:extLst>
              <a:ext uri="{FF2B5EF4-FFF2-40B4-BE49-F238E27FC236}">
                <a16:creationId xmlns:a16="http://schemas.microsoft.com/office/drawing/2014/main" id="{8258443E-B333-44F4-8D49-1EAB1C1A4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50256" y="596822"/>
            <a:ext cx="4833901" cy="5653877"/>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3427" y="1159624"/>
            <a:ext cx="1054466" cy="469689"/>
            <a:chOff x="9841624" y="4115729"/>
            <a:chExt cx="602169" cy="268223"/>
          </a:xfrm>
          <a:solidFill>
            <a:schemeClr val="tx1"/>
          </a:solidFill>
        </p:grpSpPr>
        <p:sp>
          <p:nvSpPr>
            <p:cNvPr id="30" name="Freeform: Shape 29">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7" name="Content Placeholder 6" descr="A silhouette of a child holding a book&#10;&#10;AI-generated content may be incorrect.">
            <a:extLst>
              <a:ext uri="{FF2B5EF4-FFF2-40B4-BE49-F238E27FC236}">
                <a16:creationId xmlns:a16="http://schemas.microsoft.com/office/drawing/2014/main" id="{EA712FF1-3681-3079-46FF-2745105DE22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17629" y="1469118"/>
            <a:ext cx="3899155" cy="3909283"/>
          </a:xfrm>
          <a:prstGeom prst="rect">
            <a:avLst/>
          </a:prstGeom>
          <a:ln w="28575">
            <a:noFill/>
          </a:ln>
        </p:spPr>
      </p:pic>
      <p:sp>
        <p:nvSpPr>
          <p:cNvPr id="36"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24285" y="1286612"/>
            <a:ext cx="891445" cy="8914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8" name="Graphic 212">
            <a:extLst>
              <a:ext uri="{FF2B5EF4-FFF2-40B4-BE49-F238E27FC236}">
                <a16:creationId xmlns:a16="http://schemas.microsoft.com/office/drawing/2014/main" id="{EB8560A9-B281-46EB-A304-1E4A5A00D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24285" y="1286612"/>
            <a:ext cx="891445" cy="8914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0" name="Oval 39">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1256" y="5416520"/>
            <a:ext cx="419129" cy="419129"/>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667882DD-56E8-460E-99D5-86E71982D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1256" y="5416520"/>
            <a:ext cx="419129" cy="419129"/>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420249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9999">
            <a:alpha val="45000"/>
          </a:srgbClr>
        </a:solidFill>
        <a:effectLst/>
      </p:bgPr>
    </p:bg>
    <p:spTree>
      <p:nvGrpSpPr>
        <p:cNvPr id="1" name=""/>
        <p:cNvGrpSpPr/>
        <p:nvPr/>
      </p:nvGrpSpPr>
      <p:grpSpPr>
        <a:xfrm>
          <a:off x="0" y="0"/>
          <a:ext cx="0" cy="0"/>
          <a:chOff x="0" y="0"/>
          <a:chExt cx="0" cy="0"/>
        </a:xfrm>
      </p:grpSpPr>
      <p:grpSp>
        <p:nvGrpSpPr>
          <p:cNvPr id="16" name="Graphic 185">
            <a:extLst>
              <a:ext uri="{FF2B5EF4-FFF2-40B4-BE49-F238E27FC236}">
                <a16:creationId xmlns:a16="http://schemas.microsoft.com/office/drawing/2014/main" id="{773CCE17-EE0F-40E0-B7AE-CF7677B647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7" name="Freeform: Shape 16">
              <a:extLst>
                <a:ext uri="{FF2B5EF4-FFF2-40B4-BE49-F238E27FC236}">
                  <a16:creationId xmlns:a16="http://schemas.microsoft.com/office/drawing/2014/main" id="{B0AC6C4E-6EA5-454A-AB84-8B94D8B5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B4329338-925B-4677-BA6E-4357D37DB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334C0A08-043F-4818-BA1D-BCC9F811A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CB185DD-ED0D-4633-8098-95C4A6F17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2AD50526-B611-40B6-BB45-AE82F0EF5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3" name="Oval 22">
            <a:extLst>
              <a:ext uri="{FF2B5EF4-FFF2-40B4-BE49-F238E27FC236}">
                <a16:creationId xmlns:a16="http://schemas.microsoft.com/office/drawing/2014/main" id="{70CCC791-94D7-4BB8-9EDF-423CEA1F6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25" name="Rectangle 24">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98875539-0E84-455D-BC55-CA2C4BD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9" name="Freeform: Shape 28">
            <a:extLst>
              <a:ext uri="{FF2B5EF4-FFF2-40B4-BE49-F238E27FC236}">
                <a16:creationId xmlns:a16="http://schemas.microsoft.com/office/drawing/2014/main" id="{5F9176D7-CC1C-4175-B08A-01FB9F4F3C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1" name="Freeform: Shape 30">
            <a:extLst>
              <a:ext uri="{FF2B5EF4-FFF2-40B4-BE49-F238E27FC236}">
                <a16:creationId xmlns:a16="http://schemas.microsoft.com/office/drawing/2014/main" id="{D83469C6-FD66-4B54-921B-8031CD42B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3" name="Freeform: Shape 32">
            <a:extLst>
              <a:ext uri="{FF2B5EF4-FFF2-40B4-BE49-F238E27FC236}">
                <a16:creationId xmlns:a16="http://schemas.microsoft.com/office/drawing/2014/main" id="{6F0C6814-AEA4-4409-9A89-7AC1D41EB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35" name="Freeform: Shape 34">
            <a:extLst>
              <a:ext uri="{FF2B5EF4-FFF2-40B4-BE49-F238E27FC236}">
                <a16:creationId xmlns:a16="http://schemas.microsoft.com/office/drawing/2014/main" id="{6754052F-5B23-433C-8ADA-E8F0F8438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7" name="Freeform: Shape 36">
            <a:extLst>
              <a:ext uri="{FF2B5EF4-FFF2-40B4-BE49-F238E27FC236}">
                <a16:creationId xmlns:a16="http://schemas.microsoft.com/office/drawing/2014/main" id="{FB2B180F-0C1C-4489-B089-6B68FD7AB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9" name="Graphic 185">
            <a:extLst>
              <a:ext uri="{FF2B5EF4-FFF2-40B4-BE49-F238E27FC236}">
                <a16:creationId xmlns:a16="http://schemas.microsoft.com/office/drawing/2014/main" id="{F8DA0E47-CC59-4007-BDA3-0D5A4CF235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40" name="Freeform: Shape 39">
              <a:extLst>
                <a:ext uri="{FF2B5EF4-FFF2-40B4-BE49-F238E27FC236}">
                  <a16:creationId xmlns:a16="http://schemas.microsoft.com/office/drawing/2014/main" id="{DC833CFE-926B-4F47-AB28-ADB4F7697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E80DE9A3-5BAC-492E-BEA8-AFF33894D8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E4C461C6-EC83-4CF8-BA68-8B3D52D31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0164B2AB-B7D6-4349-9A36-E6775B5F8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DEFF3243-BD09-43B6-805F-FD18ECF5C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11" name="Content Placeholder 10" descr="A child reading a book and a child reading a book&#10;&#10;AI-generated content may be incorrect.">
            <a:extLst>
              <a:ext uri="{FF2B5EF4-FFF2-40B4-BE49-F238E27FC236}">
                <a16:creationId xmlns:a16="http://schemas.microsoft.com/office/drawing/2014/main" id="{A5D96999-B280-2C1B-410C-DD72408646A6}"/>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5462" r="1" b="1"/>
          <a:stretch>
            <a:fillRect/>
          </a:stretch>
        </p:blipFill>
        <p:spPr>
          <a:xfrm>
            <a:off x="1280667" y="720375"/>
            <a:ext cx="9630666" cy="5417250"/>
          </a:xfrm>
          <a:prstGeom prst="rect">
            <a:avLst/>
          </a:prstGeom>
          <a:ln w="28575">
            <a:solidFill>
              <a:schemeClr val="tx1"/>
            </a:solidFill>
          </a:ln>
        </p:spPr>
      </p:pic>
    </p:spTree>
    <p:extLst>
      <p:ext uri="{BB962C8B-B14F-4D97-AF65-F5344CB8AC3E}">
        <p14:creationId xmlns:p14="http://schemas.microsoft.com/office/powerpoint/2010/main" val="953903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9999">
            <a:alpha val="46000"/>
          </a:srgbClr>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773CCE17-EE0F-40E0-B7AE-CF7677B647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B0AC6C4E-6EA5-454A-AB84-8B94D8B5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4329338-925B-4677-BA6E-4357D37DB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34C0A08-043F-4818-BA1D-BCC9F811A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CB185DD-ED0D-4633-8098-95C4A6F17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AD50526-B611-40B6-BB45-AE82F0EF5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0CCC791-94D7-4BB8-9EDF-423CEA1F6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8875539-0E84-455D-BC55-CA2C4BD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3" name="Freeform: Shape 22">
            <a:extLst>
              <a:ext uri="{FF2B5EF4-FFF2-40B4-BE49-F238E27FC236}">
                <a16:creationId xmlns:a16="http://schemas.microsoft.com/office/drawing/2014/main" id="{5F9176D7-CC1C-4175-B08A-01FB9F4F3C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5" name="Freeform: Shape 24">
            <a:extLst>
              <a:ext uri="{FF2B5EF4-FFF2-40B4-BE49-F238E27FC236}">
                <a16:creationId xmlns:a16="http://schemas.microsoft.com/office/drawing/2014/main" id="{D83469C6-FD66-4B54-921B-8031CD42B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7" name="Freeform: Shape 26">
            <a:extLst>
              <a:ext uri="{FF2B5EF4-FFF2-40B4-BE49-F238E27FC236}">
                <a16:creationId xmlns:a16="http://schemas.microsoft.com/office/drawing/2014/main" id="{6F0C6814-AEA4-4409-9A89-7AC1D41EB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9" name="Freeform: Shape 28">
            <a:extLst>
              <a:ext uri="{FF2B5EF4-FFF2-40B4-BE49-F238E27FC236}">
                <a16:creationId xmlns:a16="http://schemas.microsoft.com/office/drawing/2014/main" id="{6754052F-5B23-433C-8ADA-E8F0F8438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1" name="Freeform: Shape 30">
            <a:extLst>
              <a:ext uri="{FF2B5EF4-FFF2-40B4-BE49-F238E27FC236}">
                <a16:creationId xmlns:a16="http://schemas.microsoft.com/office/drawing/2014/main" id="{FB2B180F-0C1C-4489-B089-6B68FD7AB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3" name="Graphic 185">
            <a:extLst>
              <a:ext uri="{FF2B5EF4-FFF2-40B4-BE49-F238E27FC236}">
                <a16:creationId xmlns:a16="http://schemas.microsoft.com/office/drawing/2014/main" id="{F8DA0E47-CC59-4007-BDA3-0D5A4CF235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34" name="Freeform: Shape 33">
              <a:extLst>
                <a:ext uri="{FF2B5EF4-FFF2-40B4-BE49-F238E27FC236}">
                  <a16:creationId xmlns:a16="http://schemas.microsoft.com/office/drawing/2014/main" id="{DC833CFE-926B-4F47-AB28-ADB4F7697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E80DE9A3-5BAC-492E-BEA8-AFF33894D8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E4C461C6-EC83-4CF8-BA68-8B3D52D31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0164B2AB-B7D6-4349-9A36-E6775B5F8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DEFF3243-BD09-43B6-805F-FD18ECF5C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5" name="Content Placeholder 4" descr="A screenshot of a computer&#10;&#10;AI-generated content may be incorrect.">
            <a:extLst>
              <a:ext uri="{FF2B5EF4-FFF2-40B4-BE49-F238E27FC236}">
                <a16:creationId xmlns:a16="http://schemas.microsoft.com/office/drawing/2014/main" id="{AE311B28-6588-9249-7C1D-31AD2F4A591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r="1" b="6251"/>
          <a:stretch>
            <a:fillRect/>
          </a:stretch>
        </p:blipFill>
        <p:spPr>
          <a:xfrm>
            <a:off x="1280667" y="720375"/>
            <a:ext cx="9630666" cy="5417250"/>
          </a:xfrm>
          <a:prstGeom prst="rect">
            <a:avLst/>
          </a:prstGeom>
          <a:ln w="28575">
            <a:solidFill>
              <a:schemeClr val="tx1"/>
            </a:solidFill>
          </a:ln>
        </p:spPr>
      </p:pic>
    </p:spTree>
    <p:extLst>
      <p:ext uri="{BB962C8B-B14F-4D97-AF65-F5344CB8AC3E}">
        <p14:creationId xmlns:p14="http://schemas.microsoft.com/office/powerpoint/2010/main" val="24955369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9999">
            <a:alpha val="44000"/>
          </a:srgbClr>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773CCE17-EE0F-40E0-B7AE-CF7677B647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B0AC6C4E-6EA5-454A-AB84-8B94D8B5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4329338-925B-4677-BA6E-4357D37DB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34C0A08-043F-4818-BA1D-BCC9F811A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DCB185DD-ED0D-4633-8098-95C4A6F17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AD50526-B611-40B6-BB45-AE82F0EF5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0CCC791-94D7-4BB8-9EDF-423CEA1F6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8875539-0E84-455D-BC55-CA2C4BD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3" name="Freeform: Shape 22">
            <a:extLst>
              <a:ext uri="{FF2B5EF4-FFF2-40B4-BE49-F238E27FC236}">
                <a16:creationId xmlns:a16="http://schemas.microsoft.com/office/drawing/2014/main" id="{5F9176D7-CC1C-4175-B08A-01FB9F4F3C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5" name="Freeform: Shape 24">
            <a:extLst>
              <a:ext uri="{FF2B5EF4-FFF2-40B4-BE49-F238E27FC236}">
                <a16:creationId xmlns:a16="http://schemas.microsoft.com/office/drawing/2014/main" id="{D83469C6-FD66-4B54-921B-8031CD42B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7" name="Freeform: Shape 26">
            <a:extLst>
              <a:ext uri="{FF2B5EF4-FFF2-40B4-BE49-F238E27FC236}">
                <a16:creationId xmlns:a16="http://schemas.microsoft.com/office/drawing/2014/main" id="{6F0C6814-AEA4-4409-9A89-7AC1D41EB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9" name="Freeform: Shape 28">
            <a:extLst>
              <a:ext uri="{FF2B5EF4-FFF2-40B4-BE49-F238E27FC236}">
                <a16:creationId xmlns:a16="http://schemas.microsoft.com/office/drawing/2014/main" id="{6754052F-5B23-433C-8ADA-E8F0F8438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1" name="Freeform: Shape 30">
            <a:extLst>
              <a:ext uri="{FF2B5EF4-FFF2-40B4-BE49-F238E27FC236}">
                <a16:creationId xmlns:a16="http://schemas.microsoft.com/office/drawing/2014/main" id="{FB2B180F-0C1C-4489-B089-6B68FD7AB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3" name="Graphic 185">
            <a:extLst>
              <a:ext uri="{FF2B5EF4-FFF2-40B4-BE49-F238E27FC236}">
                <a16:creationId xmlns:a16="http://schemas.microsoft.com/office/drawing/2014/main" id="{F8DA0E47-CC59-4007-BDA3-0D5A4CF235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34" name="Freeform: Shape 33">
              <a:extLst>
                <a:ext uri="{FF2B5EF4-FFF2-40B4-BE49-F238E27FC236}">
                  <a16:creationId xmlns:a16="http://schemas.microsoft.com/office/drawing/2014/main" id="{DC833CFE-926B-4F47-AB28-ADB4F7697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E80DE9A3-5BAC-492E-BEA8-AFF33894D8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E4C461C6-EC83-4CF8-BA68-8B3D52D31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0164B2AB-B7D6-4349-9A36-E6775B5F8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DEFF3243-BD09-43B6-805F-FD18ECF5C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5" name="Content Placeholder 4" descr="A screenshot of a computer&#10;&#10;AI-generated content may be incorrect.">
            <a:extLst>
              <a:ext uri="{FF2B5EF4-FFF2-40B4-BE49-F238E27FC236}">
                <a16:creationId xmlns:a16="http://schemas.microsoft.com/office/drawing/2014/main" id="{72FDA3BC-46D4-CCA6-584A-851DD2F2380E}"/>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711" r="1" b="1353"/>
          <a:stretch>
            <a:fillRect/>
          </a:stretch>
        </p:blipFill>
        <p:spPr>
          <a:xfrm>
            <a:off x="1280667" y="720375"/>
            <a:ext cx="9630666" cy="5417250"/>
          </a:xfrm>
          <a:prstGeom prst="rect">
            <a:avLst/>
          </a:prstGeom>
          <a:ln w="28575">
            <a:solidFill>
              <a:schemeClr val="tx1"/>
            </a:solidFill>
          </a:ln>
        </p:spPr>
      </p:pic>
    </p:spTree>
    <p:extLst>
      <p:ext uri="{BB962C8B-B14F-4D97-AF65-F5344CB8AC3E}">
        <p14:creationId xmlns:p14="http://schemas.microsoft.com/office/powerpoint/2010/main" val="15768787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9999">
            <a:alpha val="46000"/>
          </a:srgbClr>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8B646C36-EEEC-4D52-8E8E-206F4CD8A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E2D0CE-95CE-9D0B-D18F-C817987C1AE8}"/>
              </a:ext>
            </a:extLst>
          </p:cNvPr>
          <p:cNvSpPr>
            <a:spLocks noGrp="1"/>
          </p:cNvSpPr>
          <p:nvPr>
            <p:ph type="title"/>
          </p:nvPr>
        </p:nvSpPr>
        <p:spPr>
          <a:xfrm>
            <a:off x="677119" y="810623"/>
            <a:ext cx="4894428" cy="3570162"/>
          </a:xfrm>
        </p:spPr>
        <p:txBody>
          <a:bodyPr vert="horz" lIns="91440" tIns="45720" rIns="91440" bIns="45720" rtlCol="0" anchor="b">
            <a:normAutofit/>
          </a:bodyPr>
          <a:lstStyle/>
          <a:p>
            <a:r>
              <a:rPr lang="en-US" sz="3300" b="1" cap="all" spc="1500" dirty="0">
                <a:ea typeface="Source Sans Pro SemiBold" panose="020B0603030403020204" pitchFamily="34" charset="0"/>
              </a:rPr>
              <a:t>Sales Promotions Poster</a:t>
            </a:r>
          </a:p>
        </p:txBody>
      </p:sp>
      <p:grpSp>
        <p:nvGrpSpPr>
          <p:cNvPr id="21" name="Group 20">
            <a:extLst>
              <a:ext uri="{FF2B5EF4-FFF2-40B4-BE49-F238E27FC236}">
                <a16:creationId xmlns:a16="http://schemas.microsoft.com/office/drawing/2014/main" id="{B2EBBF56-923D-48A7-9F8F-86E33CFA3E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81655" y="673020"/>
            <a:ext cx="4833902" cy="5683329"/>
            <a:chOff x="1674895" y="1345036"/>
            <a:chExt cx="5428610" cy="4210939"/>
          </a:xfrm>
        </p:grpSpPr>
        <p:sp>
          <p:nvSpPr>
            <p:cNvPr id="22" name="Rectangle 21">
              <a:extLst>
                <a:ext uri="{FF2B5EF4-FFF2-40B4-BE49-F238E27FC236}">
                  <a16:creationId xmlns:a16="http://schemas.microsoft.com/office/drawing/2014/main" id="{A6D5794E-BC9E-4A8A-BB29-9A32C8F26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16175AF-13E0-4D14-8638-11BBE8359A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25" name="Rectangle 24">
            <a:extLst>
              <a:ext uri="{FF2B5EF4-FFF2-40B4-BE49-F238E27FC236}">
                <a16:creationId xmlns:a16="http://schemas.microsoft.com/office/drawing/2014/main" id="{8258443E-B333-44F4-8D49-1EAB1C1A4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50256" y="596822"/>
            <a:ext cx="4833901" cy="5653877"/>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3427" y="1159624"/>
            <a:ext cx="1054466" cy="469689"/>
            <a:chOff x="9841624" y="4115729"/>
            <a:chExt cx="602169" cy="268223"/>
          </a:xfrm>
          <a:solidFill>
            <a:schemeClr val="tx1"/>
          </a:solidFill>
        </p:grpSpPr>
        <p:sp>
          <p:nvSpPr>
            <p:cNvPr id="28" name="Freeform: Shape 27">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5" name="Content Placeholder 4" descr="A screenshot of a book day&#10;&#10;AI-generated content may be incorrect.">
            <a:extLst>
              <a:ext uri="{FF2B5EF4-FFF2-40B4-BE49-F238E27FC236}">
                <a16:creationId xmlns:a16="http://schemas.microsoft.com/office/drawing/2014/main" id="{18507A26-966B-66E7-EB56-2B9D4204AC6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90933" y="913126"/>
            <a:ext cx="3619266" cy="5115572"/>
          </a:xfrm>
          <a:prstGeom prst="rect">
            <a:avLst/>
          </a:prstGeom>
          <a:ln w="28575">
            <a:noFill/>
          </a:ln>
        </p:spPr>
      </p:pic>
      <p:sp>
        <p:nvSpPr>
          <p:cNvPr id="34"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24285" y="1286612"/>
            <a:ext cx="891445" cy="8914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6" name="Graphic 212">
            <a:extLst>
              <a:ext uri="{FF2B5EF4-FFF2-40B4-BE49-F238E27FC236}">
                <a16:creationId xmlns:a16="http://schemas.microsoft.com/office/drawing/2014/main" id="{EB8560A9-B281-46EB-A304-1E4A5A00D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24285" y="1286612"/>
            <a:ext cx="891445" cy="8914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8" name="Oval 37">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1256" y="5416520"/>
            <a:ext cx="419129" cy="419129"/>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Oval 39">
            <a:extLst>
              <a:ext uri="{FF2B5EF4-FFF2-40B4-BE49-F238E27FC236}">
                <a16:creationId xmlns:a16="http://schemas.microsoft.com/office/drawing/2014/main" id="{667882DD-56E8-460E-99D5-86E71982D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1256" y="5416520"/>
            <a:ext cx="419129" cy="419129"/>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1954309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9999">
            <a:alpha val="46000"/>
          </a:srgbClr>
        </a:solidFill>
        <a:effectLst/>
      </p:bgPr>
    </p:bg>
    <p:spTree>
      <p:nvGrpSpPr>
        <p:cNvPr id="1" name=""/>
        <p:cNvGrpSpPr/>
        <p:nvPr/>
      </p:nvGrpSpPr>
      <p:grpSpPr>
        <a:xfrm>
          <a:off x="0" y="0"/>
          <a:ext cx="0" cy="0"/>
          <a:chOff x="0" y="0"/>
          <a:chExt cx="0" cy="0"/>
        </a:xfrm>
      </p:grpSpPr>
      <p:pic>
        <p:nvPicPr>
          <p:cNvPr id="5" name="Content Placeholder 4" descr="A poster for a farm&#10;&#10;AI-generated content may be incorrect.">
            <a:extLst>
              <a:ext uri="{FF2B5EF4-FFF2-40B4-BE49-F238E27FC236}">
                <a16:creationId xmlns:a16="http://schemas.microsoft.com/office/drawing/2014/main" id="{7E6FCDAA-E6EE-A70A-7445-7DFE27176BC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50504" y="1277568"/>
            <a:ext cx="2866048" cy="4553986"/>
          </a:xfrm>
        </p:spPr>
      </p:pic>
      <p:pic>
        <p:nvPicPr>
          <p:cNvPr id="7" name="Picture 6" descr="A poster with cartoon characters&#10;&#10;AI-generated content may be incorrect.">
            <a:extLst>
              <a:ext uri="{FF2B5EF4-FFF2-40B4-BE49-F238E27FC236}">
                <a16:creationId xmlns:a16="http://schemas.microsoft.com/office/drawing/2014/main" id="{DA0007D4-C213-AEFB-A10F-14879FF4B5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48168" y="1221412"/>
            <a:ext cx="2855226" cy="4553986"/>
          </a:xfrm>
          <a:prstGeom prst="rect">
            <a:avLst/>
          </a:prstGeom>
        </p:spPr>
      </p:pic>
      <p:pic>
        <p:nvPicPr>
          <p:cNvPr id="9" name="Picture 8" descr="A screenshot of a phone&#10;&#10;AI-generated content may be incorrect.">
            <a:extLst>
              <a:ext uri="{FF2B5EF4-FFF2-40B4-BE49-F238E27FC236}">
                <a16:creationId xmlns:a16="http://schemas.microsoft.com/office/drawing/2014/main" id="{EB600158-D135-196F-4D6A-17055DFDDAA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690" y="1277568"/>
            <a:ext cx="2829198" cy="4553986"/>
          </a:xfrm>
          <a:prstGeom prst="rect">
            <a:avLst/>
          </a:prstGeom>
        </p:spPr>
      </p:pic>
      <p:pic>
        <p:nvPicPr>
          <p:cNvPr id="11" name="Picture 10" descr="A group of children smiling&#10;&#10;AI-generated content may be incorrect.">
            <a:extLst>
              <a:ext uri="{FF2B5EF4-FFF2-40B4-BE49-F238E27FC236}">
                <a16:creationId xmlns:a16="http://schemas.microsoft.com/office/drawing/2014/main" id="{6F862EDB-0E02-C744-5FD4-481416A97FC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61333" y="1221412"/>
            <a:ext cx="2898018" cy="4666299"/>
          </a:xfrm>
          <a:prstGeom prst="rect">
            <a:avLst/>
          </a:prstGeom>
        </p:spPr>
      </p:pic>
    </p:spTree>
    <p:extLst>
      <p:ext uri="{BB962C8B-B14F-4D97-AF65-F5344CB8AC3E}">
        <p14:creationId xmlns:p14="http://schemas.microsoft.com/office/powerpoint/2010/main" val="14995118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9999">
            <a:alpha val="45000"/>
          </a:srgb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Oval 11">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Angel Face with Solid Fill">
            <a:extLst>
              <a:ext uri="{FF2B5EF4-FFF2-40B4-BE49-F238E27FC236}">
                <a16:creationId xmlns:a16="http://schemas.microsoft.com/office/drawing/2014/main" id="{80E73253-EC21-8C9A-CE63-D9160D7BF04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869471" y="941355"/>
            <a:ext cx="2601592" cy="2601592"/>
          </a:xfrm>
          <a:prstGeom prst="rect">
            <a:avLst/>
          </a:prstGeom>
        </p:spPr>
      </p:pic>
      <p:grpSp>
        <p:nvGrpSpPr>
          <p:cNvPr id="14" name="Group 13">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15" name="Oval 14">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18" name="Oval 17">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116F50-E13F-4558-2438-6C2B09943DB0}"/>
              </a:ext>
            </a:extLst>
          </p:cNvPr>
          <p:cNvSpPr>
            <a:spLocks noGrp="1"/>
          </p:cNvSpPr>
          <p:nvPr>
            <p:ph type="title"/>
          </p:nvPr>
        </p:nvSpPr>
        <p:spPr>
          <a:xfrm>
            <a:off x="702591" y="3404608"/>
            <a:ext cx="3744592" cy="2666087"/>
          </a:xfrm>
        </p:spPr>
        <p:txBody>
          <a:bodyPr>
            <a:normAutofit/>
          </a:bodyPr>
          <a:lstStyle/>
          <a:p>
            <a:pPr algn="ctr"/>
            <a:r>
              <a:rPr lang="en-GB" b="1" dirty="0"/>
              <a:t>3. Why Invest in "Child with the Kite"?</a:t>
            </a:r>
            <a:endParaRPr lang="en-GB" dirty="0"/>
          </a:p>
        </p:txBody>
      </p:sp>
      <p:grpSp>
        <p:nvGrpSpPr>
          <p:cNvPr id="20"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tx1"/>
          </a:solidFill>
        </p:grpSpPr>
        <p:sp>
          <p:nvSpPr>
            <p:cNvPr id="21" name="Freeform: Shape 20">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4"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tx1"/>
          </a:solidFill>
        </p:grpSpPr>
        <p:sp>
          <p:nvSpPr>
            <p:cNvPr id="25" name="Freeform: Shape 24">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C5E54E64-1839-9E1F-3AAB-B0D37BC79C1F}"/>
              </a:ext>
            </a:extLst>
          </p:cNvPr>
          <p:cNvSpPr>
            <a:spLocks noGrp="1"/>
          </p:cNvSpPr>
          <p:nvPr>
            <p:ph idx="1"/>
          </p:nvPr>
        </p:nvSpPr>
        <p:spPr>
          <a:xfrm>
            <a:off x="6440438" y="420415"/>
            <a:ext cx="5751562" cy="5517930"/>
          </a:xfrm>
        </p:spPr>
        <p:txBody>
          <a:bodyPr>
            <a:normAutofit/>
          </a:bodyPr>
          <a:lstStyle/>
          <a:p>
            <a:pPr marL="0" indent="0">
              <a:buNone/>
            </a:pPr>
            <a:r>
              <a:rPr lang="en-GB" sz="2000" dirty="0"/>
              <a:t>An angel investor should invest in me as the owner of "Child with the Kite" because of my passion, creativity and commitment to fostering emotional intelligence and educational growth in children, along with my resilience when navigating the challenges of the publishing industry and create a lasting positive impact in our communities.</a:t>
            </a:r>
          </a:p>
          <a:p>
            <a:pPr marL="0" indent="0">
              <a:buNone/>
            </a:pPr>
            <a:endParaRPr lang="en-GB" sz="2000" dirty="0"/>
          </a:p>
          <a:p>
            <a:pPr marL="0" indent="0">
              <a:buNone/>
            </a:pPr>
            <a:r>
              <a:rPr lang="en-GB" sz="2000" b="1" dirty="0"/>
              <a:t>Use of Investment</a:t>
            </a:r>
            <a:r>
              <a:rPr lang="en-GB" sz="2000" dirty="0"/>
              <a:t>:</a:t>
            </a:r>
          </a:p>
          <a:p>
            <a:pPr lvl="0"/>
            <a:r>
              <a:rPr lang="en-GB" sz="2000" dirty="0"/>
              <a:t>Enhance marketing efforts for brand recognition.</a:t>
            </a:r>
          </a:p>
          <a:p>
            <a:pPr lvl="0"/>
            <a:r>
              <a:rPr lang="en-GB" sz="2000" dirty="0"/>
              <a:t>Expand digital marketing strategies (e.g., targeted ads, SEO for the website).</a:t>
            </a:r>
          </a:p>
          <a:p>
            <a:pPr lvl="0"/>
            <a:r>
              <a:rPr lang="en-GB" sz="2000" dirty="0"/>
              <a:t>Fund the publishing of additional books.</a:t>
            </a:r>
          </a:p>
          <a:p>
            <a:pPr lvl="0"/>
            <a:r>
              <a:rPr lang="en-GB" sz="2000" dirty="0"/>
              <a:t>Research the market and create books for another niche: children aged 7+.</a:t>
            </a:r>
          </a:p>
          <a:p>
            <a:pPr marL="0" indent="0">
              <a:buNone/>
            </a:pPr>
            <a:endParaRPr lang="en-GB" sz="1500" dirty="0"/>
          </a:p>
        </p:txBody>
      </p:sp>
    </p:spTree>
    <p:extLst>
      <p:ext uri="{BB962C8B-B14F-4D97-AF65-F5344CB8AC3E}">
        <p14:creationId xmlns:p14="http://schemas.microsoft.com/office/powerpoint/2010/main" val="24751975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9999">
            <a:alpha val="47000"/>
          </a:srgb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732A444C-81CA-4D10-998B-529CE31D35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6008" y="348973"/>
            <a:ext cx="4945999" cy="6036681"/>
            <a:chOff x="1674895" y="1345036"/>
            <a:chExt cx="5428610" cy="4210939"/>
          </a:xfrm>
        </p:grpSpPr>
        <p:sp>
          <p:nvSpPr>
            <p:cNvPr id="15" name="Rectangle 14">
              <a:extLst>
                <a:ext uri="{FF2B5EF4-FFF2-40B4-BE49-F238E27FC236}">
                  <a16:creationId xmlns:a16="http://schemas.microsoft.com/office/drawing/2014/main" id="{A66CC0ED-7D4E-4CE4-A15A-A6FF507AE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6042E25-B074-48D7-9694-5C9527108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8" name="Rectangle 17">
            <a:extLst>
              <a:ext uri="{FF2B5EF4-FFF2-40B4-BE49-F238E27FC236}">
                <a16:creationId xmlns:a16="http://schemas.microsoft.com/office/drawing/2014/main" id="{24F61E28-F51E-44F9-B827-A32BAAABD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232747"/>
            <a:ext cx="4945999" cy="603668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ilhouette of a child holding a book&#10;&#10;AI-generated content may be incorrect.">
            <a:extLst>
              <a:ext uri="{FF2B5EF4-FFF2-40B4-BE49-F238E27FC236}">
                <a16:creationId xmlns:a16="http://schemas.microsoft.com/office/drawing/2014/main" id="{92EB1FB4-5FDA-75C9-8E60-5B1F528BF9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44989" y="591245"/>
            <a:ext cx="3673381" cy="3682924"/>
          </a:xfrm>
          <a:prstGeom prst="rect">
            <a:avLst/>
          </a:prstGeom>
        </p:spPr>
      </p:pic>
      <p:grpSp>
        <p:nvGrpSpPr>
          <p:cNvPr id="20" name="Graphic 4">
            <a:extLst>
              <a:ext uri="{FF2B5EF4-FFF2-40B4-BE49-F238E27FC236}">
                <a16:creationId xmlns:a16="http://schemas.microsoft.com/office/drawing/2014/main" id="{57CD476F-4071-4E06-BD94-582AC00926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73349" y="210930"/>
            <a:ext cx="849365" cy="849366"/>
            <a:chOff x="5829300" y="3162300"/>
            <a:chExt cx="532256" cy="532257"/>
          </a:xfrm>
          <a:solidFill>
            <a:schemeClr val="tx1"/>
          </a:solidFill>
        </p:grpSpPr>
        <p:sp>
          <p:nvSpPr>
            <p:cNvPr id="21" name="Freeform: Shape 20">
              <a:extLst>
                <a:ext uri="{FF2B5EF4-FFF2-40B4-BE49-F238E27FC236}">
                  <a16:creationId xmlns:a16="http://schemas.microsoft.com/office/drawing/2014/main" id="{7B6A3560-202E-47CB-A0A4-7BAA40CED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8DCE699C-0879-4B2A-BD24-CE9CB03F09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739C6C48-4048-472B-9200-BA3467DDB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DBE535A2-9A69-4D86-98B9-4606364B7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6D38EB57-352E-48E7-9482-1AEA738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D18EEB6E-44FD-4775-9179-950DB8C3D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A93B6FB8-B03E-4FC7-AC61-9B1613A3C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96E9617C-8511-4D9B-94C1-C84BFB7ED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B076EA5A-A5A8-42A9-A0F7-ECECD999F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5856DB2-44EF-413E-B792-EFF0409DE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3E2C35C7-1280-4F14-9553-11374063EB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A0376E68-4370-4BE5-917D-39794960D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90D187E9-AB0A-480D-B60A-74F7F26FFA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pic>
        <p:nvPicPr>
          <p:cNvPr id="7" name="Picture 6" descr="A colorful circles with white text&#10;&#10;AI-generated content may be incorrect.">
            <a:extLst>
              <a:ext uri="{FF2B5EF4-FFF2-40B4-BE49-F238E27FC236}">
                <a16:creationId xmlns:a16="http://schemas.microsoft.com/office/drawing/2014/main" id="{0684FA96-487E-5B59-4FD6-728DBD3DF1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44990" y="4409731"/>
            <a:ext cx="3673380" cy="1377517"/>
          </a:xfrm>
          <a:prstGeom prst="rect">
            <a:avLst/>
          </a:prstGeom>
        </p:spPr>
      </p:pic>
      <p:sp>
        <p:nvSpPr>
          <p:cNvPr id="3" name="Content Placeholder 2">
            <a:extLst>
              <a:ext uri="{FF2B5EF4-FFF2-40B4-BE49-F238E27FC236}">
                <a16:creationId xmlns:a16="http://schemas.microsoft.com/office/drawing/2014/main" id="{170E48AC-6AF5-172D-44B9-458108A62832}"/>
              </a:ext>
            </a:extLst>
          </p:cNvPr>
          <p:cNvSpPr>
            <a:spLocks noGrp="1"/>
          </p:cNvSpPr>
          <p:nvPr>
            <p:ph idx="1"/>
          </p:nvPr>
        </p:nvSpPr>
        <p:spPr>
          <a:xfrm>
            <a:off x="6477270" y="1958550"/>
            <a:ext cx="4974771" cy="4261275"/>
          </a:xfrm>
        </p:spPr>
        <p:txBody>
          <a:bodyPr anchor="t">
            <a:normAutofit/>
          </a:bodyPr>
          <a:lstStyle/>
          <a:p>
            <a:pPr marL="0" indent="0">
              <a:buNone/>
            </a:pPr>
            <a:r>
              <a:rPr lang="en-GB" dirty="0"/>
              <a:t>Invest in 'Child with the Kite' to nurture the next generation's imagination and emotional intelligence </a:t>
            </a:r>
            <a:r>
              <a:rPr lang="en-GB"/>
              <a:t>through literature!</a:t>
            </a:r>
            <a:endParaRPr lang="en-GB" dirty="0"/>
          </a:p>
          <a:p>
            <a:endParaRPr lang="en-GB" dirty="0"/>
          </a:p>
        </p:txBody>
      </p:sp>
    </p:spTree>
    <p:extLst>
      <p:ext uri="{BB962C8B-B14F-4D97-AF65-F5344CB8AC3E}">
        <p14:creationId xmlns:p14="http://schemas.microsoft.com/office/powerpoint/2010/main" val="40888728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9999">
            <a:alpha val="50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3BEA2-862F-1EC6-E82F-6F67EBD2C1A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F27B131-EE9A-88CB-D07D-87C7C083716C}"/>
              </a:ext>
            </a:extLst>
          </p:cNvPr>
          <p:cNvSpPr>
            <a:spLocks noGrp="1"/>
          </p:cNvSpPr>
          <p:nvPr>
            <p:ph idx="1"/>
          </p:nvPr>
        </p:nvSpPr>
        <p:spPr>
          <a:xfrm>
            <a:off x="736600" y="1581785"/>
            <a:ext cx="10515600" cy="4351338"/>
          </a:xfrm>
        </p:spPr>
        <p:txBody>
          <a:bodyPr>
            <a:normAutofit fontScale="47500" lnSpcReduction="20000"/>
          </a:bodyPr>
          <a:lstStyle/>
          <a:p>
            <a:pPr marL="0" indent="0">
              <a:buNone/>
            </a:pPr>
            <a:r>
              <a:rPr lang="en-GB" dirty="0"/>
              <a:t>Bryson, T. P., Siegel, D. (2012)  </a:t>
            </a:r>
            <a:r>
              <a:rPr lang="en-GB" i="1" dirty="0"/>
              <a:t>The Whole-Brain Child: 12 Proven Strategies to Nurture Your Child's Developing Mind</a:t>
            </a:r>
            <a:r>
              <a:rPr lang="en-GB" dirty="0"/>
              <a:t>. United Kingdom: Little, Brown Book Group.</a:t>
            </a:r>
          </a:p>
          <a:p>
            <a:pPr marL="0" indent="0">
              <a:buNone/>
            </a:pPr>
            <a:r>
              <a:rPr lang="en-GB" dirty="0"/>
              <a:t> </a:t>
            </a:r>
          </a:p>
          <a:p>
            <a:pPr marL="0" indent="0">
              <a:buNone/>
            </a:pPr>
            <a:r>
              <a:rPr lang="en-GB" dirty="0"/>
              <a:t>Business and self-employed (2025) </a:t>
            </a:r>
            <a:r>
              <a:rPr lang="en-GB" i="1" dirty="0"/>
              <a:t>Set up a business</a:t>
            </a:r>
            <a:r>
              <a:rPr lang="en-GB" dirty="0"/>
              <a:t>. Available at: </a:t>
            </a:r>
            <a:r>
              <a:rPr lang="en-GB" u="sng" dirty="0">
                <a:hlinkClick r:id="rId2"/>
              </a:rPr>
              <a:t>https://www.gov.uk/set-up-business</a:t>
            </a:r>
            <a:r>
              <a:rPr lang="en-GB" dirty="0"/>
              <a:t>. (Accessed 25 June 2025).</a:t>
            </a:r>
          </a:p>
          <a:p>
            <a:pPr marL="0" indent="0">
              <a:buNone/>
            </a:pPr>
            <a:endParaRPr lang="en-GB" dirty="0"/>
          </a:p>
          <a:p>
            <a:pPr marL="0" indent="0">
              <a:buNone/>
            </a:pPr>
            <a:r>
              <a:rPr lang="en-GB" dirty="0"/>
              <a:t>Daum, C. (2018) Business</a:t>
            </a:r>
            <a:r>
              <a:rPr lang="en-GB" i="1" dirty="0"/>
              <a:t> Strategy Essentials You Always Wanted to Know</a:t>
            </a:r>
            <a:r>
              <a:rPr lang="en-GB" dirty="0"/>
              <a:t>. Germany: Vibrant Publishers. </a:t>
            </a:r>
          </a:p>
          <a:p>
            <a:pPr marL="0" indent="0">
              <a:buNone/>
            </a:pPr>
            <a:r>
              <a:rPr lang="en-GB" dirty="0"/>
              <a:t> </a:t>
            </a:r>
          </a:p>
          <a:p>
            <a:pPr marL="0" indent="0">
              <a:buNone/>
            </a:pPr>
            <a:r>
              <a:rPr lang="en-GB" dirty="0"/>
              <a:t>Goleman, D. (2006) </a:t>
            </a:r>
            <a:r>
              <a:rPr lang="en-GB" i="1" dirty="0"/>
              <a:t>Emotional Intelligence</a:t>
            </a:r>
            <a:r>
              <a:rPr lang="en-GB" dirty="0"/>
              <a:t>. United Kingdom. Random House Publishing Group.</a:t>
            </a:r>
          </a:p>
          <a:p>
            <a:pPr marL="0" indent="0">
              <a:buNone/>
            </a:pPr>
            <a:r>
              <a:rPr lang="en-GB" dirty="0"/>
              <a:t> </a:t>
            </a:r>
          </a:p>
          <a:p>
            <a:pPr marL="0" indent="0">
              <a:buNone/>
            </a:pPr>
            <a:r>
              <a:rPr lang="en-GB" dirty="0"/>
              <a:t>Hooley, G.J. </a:t>
            </a:r>
            <a:r>
              <a:rPr lang="en-GB" i="1" dirty="0"/>
              <a:t>et al.</a:t>
            </a:r>
            <a:r>
              <a:rPr lang="en-GB" dirty="0"/>
              <a:t> (2020) </a:t>
            </a:r>
            <a:r>
              <a:rPr lang="en-GB" i="1" dirty="0"/>
              <a:t>Marketing strategy and competitive positioning</a:t>
            </a:r>
            <a:r>
              <a:rPr lang="en-GB" dirty="0"/>
              <a:t>. Seventh edition. Harlow, England ; Pearson.</a:t>
            </a:r>
          </a:p>
          <a:p>
            <a:pPr marL="0" indent="0">
              <a:buNone/>
            </a:pPr>
            <a:r>
              <a:rPr lang="en-GB" dirty="0"/>
              <a:t> </a:t>
            </a:r>
          </a:p>
          <a:p>
            <a:pPr marL="0" indent="0">
              <a:buNone/>
            </a:pPr>
            <a:r>
              <a:rPr lang="en-GB" dirty="0"/>
              <a:t>Kotler, P. </a:t>
            </a:r>
            <a:r>
              <a:rPr lang="en-GB" i="1" dirty="0"/>
              <a:t>et al.</a:t>
            </a:r>
            <a:r>
              <a:rPr lang="en-GB" dirty="0"/>
              <a:t> (2020) </a:t>
            </a:r>
            <a:r>
              <a:rPr lang="en-GB" i="1" dirty="0"/>
              <a:t>Principles of marketing</a:t>
            </a:r>
            <a:r>
              <a:rPr lang="en-GB" dirty="0"/>
              <a:t>. Eighth European edition. Harlow, England: Pearson.</a:t>
            </a:r>
          </a:p>
          <a:p>
            <a:pPr marL="0" indent="0">
              <a:buNone/>
            </a:pPr>
            <a:r>
              <a:rPr lang="en-GB" dirty="0"/>
              <a:t> </a:t>
            </a:r>
          </a:p>
          <a:p>
            <a:pPr marL="0" indent="0">
              <a:buNone/>
            </a:pPr>
            <a:r>
              <a:rPr lang="en-GB" dirty="0"/>
              <a:t>McLaren, K. (2024) Mastering Financial Forecasting for Business Success. Available at: </a:t>
            </a:r>
            <a:r>
              <a:rPr lang="en-GB" u="sng" dirty="0">
                <a:hlinkClick r:id="rId3"/>
              </a:rPr>
              <a:t>https://www.forbes.com/sites/forbesbooksauthors/2024/07/04/mastering-financial-forecasting-for-business-success/</a:t>
            </a:r>
            <a:r>
              <a:rPr lang="en-GB" dirty="0"/>
              <a:t>. (Accessed 26 June 2025).</a:t>
            </a:r>
          </a:p>
          <a:p>
            <a:pPr marL="0" indent="0">
              <a:buNone/>
            </a:pPr>
            <a:r>
              <a:rPr lang="en-GB" dirty="0"/>
              <a:t> </a:t>
            </a:r>
          </a:p>
          <a:p>
            <a:pPr marL="0" indent="0">
              <a:buNone/>
            </a:pPr>
            <a:r>
              <a:rPr lang="en-GB" dirty="0" err="1"/>
              <a:t>Nugus</a:t>
            </a:r>
            <a:r>
              <a:rPr lang="en-GB" dirty="0"/>
              <a:t>, S. (2009) </a:t>
            </a:r>
            <a:r>
              <a:rPr lang="en-GB" i="1" dirty="0"/>
              <a:t>Financial planning using Excel : forecasting planning and budgeting techniques</a:t>
            </a:r>
            <a:r>
              <a:rPr lang="en-GB" dirty="0"/>
              <a:t>. 2nd ed. Amsterdam ; CIMA.</a:t>
            </a:r>
          </a:p>
          <a:p>
            <a:pPr marL="0" indent="0">
              <a:buNone/>
            </a:pPr>
            <a:endParaRPr lang="en-GB" dirty="0"/>
          </a:p>
        </p:txBody>
      </p:sp>
    </p:spTree>
    <p:extLst>
      <p:ext uri="{BB962C8B-B14F-4D97-AF65-F5344CB8AC3E}">
        <p14:creationId xmlns:p14="http://schemas.microsoft.com/office/powerpoint/2010/main" val="3832814470"/>
      </p:ext>
    </p:extLst>
  </p:cSld>
  <p:clrMapOvr>
    <a:masterClrMapping/>
  </p:clrMapOvr>
</p:sld>
</file>

<file path=ppt/theme/theme1.xml><?xml version="1.0" encoding="utf-8"?>
<a:theme xmlns:a="http://schemas.openxmlformats.org/drawingml/2006/main" name="FunkyShapesVTI">
  <a:themeElements>
    <a:clrScheme name="Custom 15">
      <a:dk1>
        <a:sysClr val="windowText" lastClr="000000"/>
      </a:dk1>
      <a:lt1>
        <a:sysClr val="window" lastClr="FFFFFF"/>
      </a:lt1>
      <a:dk2>
        <a:srgbClr val="2D2D2D"/>
      </a:dk2>
      <a:lt2>
        <a:srgbClr val="F3FFF8"/>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Source Sans Pro">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VTI" id="{A7F40C41-3FB2-45B0-B0D6-DFB7FDD9B7AD}" vid="{C49381A0-09CD-46EE-B141-E2CDD87ABFE3}"/>
    </a:ext>
  </a:extLst>
</a:theme>
</file>

<file path=docProps/app.xml><?xml version="1.0" encoding="utf-8"?>
<Properties xmlns="http://schemas.openxmlformats.org/officeDocument/2006/extended-properties" xmlns:vt="http://schemas.openxmlformats.org/officeDocument/2006/docPropsVTypes">
  <Template/>
  <TotalTime>244</TotalTime>
  <Words>1179</Words>
  <Application>Microsoft Office PowerPoint</Application>
  <PresentationFormat>Widescreen</PresentationFormat>
  <Paragraphs>117</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Amasis MT Pro Black</vt:lpstr>
      <vt:lpstr>Arial</vt:lpstr>
      <vt:lpstr>Source Sans Pro</vt:lpstr>
      <vt:lpstr>Source Sans Pro SemiBold</vt:lpstr>
      <vt:lpstr>FunkyShapesVTI</vt:lpstr>
      <vt:lpstr>Child  with The kite</vt:lpstr>
      <vt:lpstr>Presentation Overview: </vt:lpstr>
      <vt:lpstr>1. Bringing my business proposition to life</vt:lpstr>
      <vt:lpstr>The Story Behind the Idea</vt:lpstr>
      <vt:lpstr>PowerPoint Presentation</vt:lpstr>
      <vt:lpstr>Mission and Objectives</vt:lpstr>
      <vt:lpstr>Legal Structure &amp; Location</vt:lpstr>
      <vt:lpstr>Human Resource Management</vt:lpstr>
      <vt:lpstr>Financial Overview</vt:lpstr>
      <vt:lpstr>SWOT Analysis</vt:lpstr>
      <vt:lpstr>2. A 12-Month Marketing Strategy</vt:lpstr>
      <vt:lpstr>Logo </vt:lpstr>
      <vt:lpstr>PowerPoint Presentation</vt:lpstr>
      <vt:lpstr>PowerPoint Presentation</vt:lpstr>
      <vt:lpstr>PowerPoint Presentation</vt:lpstr>
      <vt:lpstr>Sales Promotions Poster</vt:lpstr>
      <vt:lpstr>PowerPoint Presentation</vt:lpstr>
      <vt:lpstr>3. Why Invest in "Child with the Kite"?</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Ana Maria</dc:creator>
  <cp:lastModifiedBy>Ana Maria</cp:lastModifiedBy>
  <cp:revision>1</cp:revision>
  <dcterms:created xsi:type="dcterms:W3CDTF">2025-07-02T16:54:36Z</dcterms:created>
  <dcterms:modified xsi:type="dcterms:W3CDTF">2025-07-03T08:36:53Z</dcterms:modified>
</cp:coreProperties>
</file>