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7" r:id="rId2"/>
    <p:sldId id="286" r:id="rId3"/>
    <p:sldId id="312" r:id="rId4"/>
    <p:sldId id="288" r:id="rId5"/>
    <p:sldId id="330" r:id="rId6"/>
    <p:sldId id="331" r:id="rId7"/>
    <p:sldId id="290" r:id="rId8"/>
    <p:sldId id="332" r:id="rId9"/>
    <p:sldId id="287" r:id="rId10"/>
    <p:sldId id="256" r:id="rId11"/>
    <p:sldId id="276" r:id="rId12"/>
    <p:sldId id="278" r:id="rId13"/>
    <p:sldId id="285" r:id="rId14"/>
    <p:sldId id="282" r:id="rId15"/>
    <p:sldId id="283" r:id="rId16"/>
    <p:sldId id="316" r:id="rId17"/>
    <p:sldId id="289" r:id="rId18"/>
    <p:sldId id="317" r:id="rId19"/>
    <p:sldId id="336" r:id="rId20"/>
    <p:sldId id="319" r:id="rId21"/>
    <p:sldId id="320" r:id="rId22"/>
    <p:sldId id="322" r:id="rId23"/>
    <p:sldId id="321" r:id="rId24"/>
    <p:sldId id="258" r:id="rId25"/>
    <p:sldId id="259" r:id="rId26"/>
    <p:sldId id="260" r:id="rId27"/>
    <p:sldId id="261" r:id="rId28"/>
    <p:sldId id="262" r:id="rId29"/>
    <p:sldId id="323" r:id="rId30"/>
    <p:sldId id="324" r:id="rId31"/>
    <p:sldId id="325" r:id="rId32"/>
    <p:sldId id="335" r:id="rId33"/>
    <p:sldId id="327" r:id="rId34"/>
    <p:sldId id="32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FB310-8C4E-4E84-8810-DDCBA7C4E036}" v="85" dt="2025-11-08T14:11:29.2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979" autoAdjust="0"/>
    <p:restoredTop sz="95223" autoAdjust="0"/>
  </p:normalViewPr>
  <p:slideViewPr>
    <p:cSldViewPr snapToGrid="0">
      <p:cViewPr varScale="1">
        <p:scale>
          <a:sx n="79" d="100"/>
          <a:sy n="79" d="100"/>
        </p:scale>
        <p:origin x="78"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ita Roque" userId="3df34db21ab0fe38" providerId="LiveId" clId="{318F219D-0663-45C4-831A-F63012FDB65C}"/>
    <pc:docChg chg="undo custSel addSld delSld modSld sldOrd">
      <pc:chgData name="Teresita Roque" userId="3df34db21ab0fe38" providerId="LiveId" clId="{318F219D-0663-45C4-831A-F63012FDB65C}" dt="2025-11-08T14:22:13.875" v="2425" actId="1035"/>
      <pc:docMkLst>
        <pc:docMk/>
      </pc:docMkLst>
      <pc:sldChg chg="modSp add mod">
        <pc:chgData name="Teresita Roque" userId="3df34db21ab0fe38" providerId="LiveId" clId="{318F219D-0663-45C4-831A-F63012FDB65C}" dt="2025-11-08T11:56:49.720" v="2172" actId="20577"/>
        <pc:sldMkLst>
          <pc:docMk/>
          <pc:sldMk cId="170172847" sldId="256"/>
        </pc:sldMkLst>
        <pc:spChg chg="mod">
          <ac:chgData name="Teresita Roque" userId="3df34db21ab0fe38" providerId="LiveId" clId="{318F219D-0663-45C4-831A-F63012FDB65C}" dt="2025-11-08T11:56:49.720" v="2172" actId="20577"/>
          <ac:spMkLst>
            <pc:docMk/>
            <pc:sldMk cId="170172847" sldId="256"/>
            <ac:spMk id="6" creationId="{08BB144A-F788-611A-5A5E-8E872E6E40B3}"/>
          </ac:spMkLst>
        </pc:spChg>
      </pc:sldChg>
      <pc:sldChg chg="modSp del mod">
        <pc:chgData name="Teresita Roque" userId="3df34db21ab0fe38" providerId="LiveId" clId="{318F219D-0663-45C4-831A-F63012FDB65C}" dt="2025-11-07T17:42:35.029" v="1921" actId="2696"/>
        <pc:sldMkLst>
          <pc:docMk/>
          <pc:sldMk cId="3066210368" sldId="256"/>
        </pc:sldMkLst>
        <pc:graphicFrameChg chg="modGraphic">
          <ac:chgData name="Teresita Roque" userId="3df34db21ab0fe38" providerId="LiveId" clId="{318F219D-0663-45C4-831A-F63012FDB65C}" dt="2025-11-07T14:05:01.692" v="1803" actId="255"/>
          <ac:graphicFrameMkLst>
            <pc:docMk/>
            <pc:sldMk cId="3066210368" sldId="256"/>
            <ac:graphicFrameMk id="12" creationId="{5BEC8324-20AB-415B-F425-4A43F4C6D8DC}"/>
          </ac:graphicFrameMkLst>
        </pc:graphicFrameChg>
      </pc:sldChg>
      <pc:sldChg chg="addSp delSp modSp mod">
        <pc:chgData name="Teresita Roque" userId="3df34db21ab0fe38" providerId="LiveId" clId="{318F219D-0663-45C4-831A-F63012FDB65C}" dt="2025-11-07T21:45:26.755" v="2033" actId="1076"/>
        <pc:sldMkLst>
          <pc:docMk/>
          <pc:sldMk cId="671249959" sldId="257"/>
        </pc:sldMkLst>
        <pc:spChg chg="mod">
          <ac:chgData name="Teresita Roque" userId="3df34db21ab0fe38" providerId="LiveId" clId="{318F219D-0663-45C4-831A-F63012FDB65C}" dt="2025-11-07T21:45:19.571" v="2032" actId="1076"/>
          <ac:spMkLst>
            <pc:docMk/>
            <pc:sldMk cId="671249959" sldId="257"/>
            <ac:spMk id="2" creationId="{5922F631-4028-DBAF-26B0-13D753BC2148}"/>
          </ac:spMkLst>
        </pc:spChg>
        <pc:spChg chg="mod">
          <ac:chgData name="Teresita Roque" userId="3df34db21ab0fe38" providerId="LiveId" clId="{318F219D-0663-45C4-831A-F63012FDB65C}" dt="2025-11-07T21:45:11.256" v="2031" actId="1076"/>
          <ac:spMkLst>
            <pc:docMk/>
            <pc:sldMk cId="671249959" sldId="257"/>
            <ac:spMk id="3" creationId="{45E17B86-1AF6-8C57-4B14-0F4C5868F5C0}"/>
          </ac:spMkLst>
        </pc:spChg>
        <pc:spChg chg="add del mod">
          <ac:chgData name="Teresita Roque" userId="3df34db21ab0fe38" providerId="LiveId" clId="{318F219D-0663-45C4-831A-F63012FDB65C}" dt="2025-11-07T21:36:49.391" v="1996" actId="478"/>
          <ac:spMkLst>
            <pc:docMk/>
            <pc:sldMk cId="671249959" sldId="257"/>
            <ac:spMk id="5" creationId="{3F28B478-8E4D-F86B-3A28-CD914E5B6B92}"/>
          </ac:spMkLst>
        </pc:spChg>
        <pc:spChg chg="add del mod">
          <ac:chgData name="Teresita Roque" userId="3df34db21ab0fe38" providerId="LiveId" clId="{318F219D-0663-45C4-831A-F63012FDB65C}" dt="2025-11-07T21:37:43.071" v="2008" actId="478"/>
          <ac:spMkLst>
            <pc:docMk/>
            <pc:sldMk cId="671249959" sldId="257"/>
            <ac:spMk id="7" creationId="{C927E4B9-5B26-C245-A6EE-51688BC23674}"/>
          </ac:spMkLst>
        </pc:spChg>
        <pc:spChg chg="add del mod">
          <ac:chgData name="Teresita Roque" userId="3df34db21ab0fe38" providerId="LiveId" clId="{318F219D-0663-45C4-831A-F63012FDB65C}" dt="2025-11-07T21:38:50.658" v="2013"/>
          <ac:spMkLst>
            <pc:docMk/>
            <pc:sldMk cId="671249959" sldId="257"/>
            <ac:spMk id="8" creationId="{067A9775-7D5D-3F2B-A10F-D1F89EEF55EF}"/>
          </ac:spMkLst>
        </pc:spChg>
        <pc:spChg chg="add del mod">
          <ac:chgData name="Teresita Roque" userId="3df34db21ab0fe38" providerId="LiveId" clId="{318F219D-0663-45C4-831A-F63012FDB65C}" dt="2025-11-07T21:39:13.304" v="2016"/>
          <ac:spMkLst>
            <pc:docMk/>
            <pc:sldMk cId="671249959" sldId="257"/>
            <ac:spMk id="9" creationId="{6376E485-090E-9C89-425E-8B6D9B852DDB}"/>
          </ac:spMkLst>
        </pc:spChg>
        <pc:spChg chg="add mod">
          <ac:chgData name="Teresita Roque" userId="3df34db21ab0fe38" providerId="LiveId" clId="{318F219D-0663-45C4-831A-F63012FDB65C}" dt="2025-11-07T21:45:26.755" v="2033" actId="1076"/>
          <ac:spMkLst>
            <pc:docMk/>
            <pc:sldMk cId="671249959" sldId="257"/>
            <ac:spMk id="11" creationId="{36B863E7-8D63-9668-C062-AE4431790A6C}"/>
          </ac:spMkLst>
        </pc:spChg>
        <pc:picChg chg="mod">
          <ac:chgData name="Teresita Roque" userId="3df34db21ab0fe38" providerId="LiveId" clId="{318F219D-0663-45C4-831A-F63012FDB65C}" dt="2025-11-07T21:41:05.111" v="2020" actId="1076"/>
          <ac:picMkLst>
            <pc:docMk/>
            <pc:sldMk cId="671249959" sldId="257"/>
            <ac:picMk id="3074" creationId="{EB2DB8C7-FBDE-53E9-BABD-14CE3F53CB2E}"/>
          </ac:picMkLst>
        </pc:picChg>
      </pc:sldChg>
      <pc:sldChg chg="modSp add del mod">
        <pc:chgData name="Teresita Roque" userId="3df34db21ab0fe38" providerId="LiveId" clId="{318F219D-0663-45C4-831A-F63012FDB65C}" dt="2025-11-07T17:43:19.766" v="1927" actId="2696"/>
        <pc:sldMkLst>
          <pc:docMk/>
          <pc:sldMk cId="584416281" sldId="258"/>
        </pc:sldMkLst>
      </pc:sldChg>
      <pc:sldChg chg="add">
        <pc:chgData name="Teresita Roque" userId="3df34db21ab0fe38" providerId="LiveId" clId="{318F219D-0663-45C4-831A-F63012FDB65C}" dt="2025-11-07T22:41:04.648" v="2092"/>
        <pc:sldMkLst>
          <pc:docMk/>
          <pc:sldMk cId="1073587042" sldId="258"/>
        </pc:sldMkLst>
      </pc:sldChg>
      <pc:sldChg chg="add">
        <pc:chgData name="Teresita Roque" userId="3df34db21ab0fe38" providerId="LiveId" clId="{318F219D-0663-45C4-831A-F63012FDB65C}" dt="2025-11-04T09:36:42.128" v="847"/>
        <pc:sldMkLst>
          <pc:docMk/>
          <pc:sldMk cId="1197779606" sldId="259"/>
        </pc:sldMkLst>
      </pc:sldChg>
      <pc:sldChg chg="add">
        <pc:chgData name="Teresita Roque" userId="3df34db21ab0fe38" providerId="LiveId" clId="{318F219D-0663-45C4-831A-F63012FDB65C}" dt="2025-11-04T09:36:43.795" v="848"/>
        <pc:sldMkLst>
          <pc:docMk/>
          <pc:sldMk cId="3471459117" sldId="260"/>
        </pc:sldMkLst>
      </pc:sldChg>
      <pc:sldChg chg="add">
        <pc:chgData name="Teresita Roque" userId="3df34db21ab0fe38" providerId="LiveId" clId="{318F219D-0663-45C4-831A-F63012FDB65C}" dt="2025-11-04T09:36:45.006" v="849"/>
        <pc:sldMkLst>
          <pc:docMk/>
          <pc:sldMk cId="4104717104" sldId="261"/>
        </pc:sldMkLst>
      </pc:sldChg>
      <pc:sldChg chg="add">
        <pc:chgData name="Teresita Roque" userId="3df34db21ab0fe38" providerId="LiveId" clId="{318F219D-0663-45C4-831A-F63012FDB65C}" dt="2025-11-04T09:36:46.205" v="850"/>
        <pc:sldMkLst>
          <pc:docMk/>
          <pc:sldMk cId="3550612727" sldId="262"/>
        </pc:sldMkLst>
      </pc:sldChg>
      <pc:sldChg chg="modSp del mod">
        <pc:chgData name="Teresita Roque" userId="3df34db21ab0fe38" providerId="LiveId" clId="{318F219D-0663-45C4-831A-F63012FDB65C}" dt="2025-11-07T17:42:46.267" v="1922" actId="2696"/>
        <pc:sldMkLst>
          <pc:docMk/>
          <pc:sldMk cId="32416441" sldId="276"/>
        </pc:sldMkLst>
        <pc:spChg chg="mod">
          <ac:chgData name="Teresita Roque" userId="3df34db21ab0fe38" providerId="LiveId" clId="{318F219D-0663-45C4-831A-F63012FDB65C}" dt="2025-11-07T14:23:20.263" v="1912" actId="255"/>
          <ac:spMkLst>
            <pc:docMk/>
            <pc:sldMk cId="32416441" sldId="276"/>
            <ac:spMk id="2" creationId="{88FBFDDE-2C8C-5A39-6F9A-52BDE9328728}"/>
          </ac:spMkLst>
        </pc:spChg>
        <pc:spChg chg="mod">
          <ac:chgData name="Teresita Roque" userId="3df34db21ab0fe38" providerId="LiveId" clId="{318F219D-0663-45C4-831A-F63012FDB65C}" dt="2025-11-07T14:23:35.457" v="1913" actId="2711"/>
          <ac:spMkLst>
            <pc:docMk/>
            <pc:sldMk cId="32416441" sldId="276"/>
            <ac:spMk id="3" creationId="{4CFD6A52-6E3E-BE67-A347-56E7595A8AE0}"/>
          </ac:spMkLst>
        </pc:spChg>
      </pc:sldChg>
      <pc:sldChg chg="modSp add mod">
        <pc:chgData name="Teresita Roque" userId="3df34db21ab0fe38" providerId="LiveId" clId="{318F219D-0663-45C4-831A-F63012FDB65C}" dt="2025-11-07T23:34:11.990" v="2141" actId="14100"/>
        <pc:sldMkLst>
          <pc:docMk/>
          <pc:sldMk cId="4014900698" sldId="276"/>
        </pc:sldMkLst>
        <pc:spChg chg="mod">
          <ac:chgData name="Teresita Roque" userId="3df34db21ab0fe38" providerId="LiveId" clId="{318F219D-0663-45C4-831A-F63012FDB65C}" dt="2025-11-07T23:33:41.873" v="2140" actId="1076"/>
          <ac:spMkLst>
            <pc:docMk/>
            <pc:sldMk cId="4014900698" sldId="276"/>
            <ac:spMk id="2" creationId="{88FBFDDE-2C8C-5A39-6F9A-52BDE9328728}"/>
          </ac:spMkLst>
        </pc:spChg>
        <pc:spChg chg="mod">
          <ac:chgData name="Teresita Roque" userId="3df34db21ab0fe38" providerId="LiveId" clId="{318F219D-0663-45C4-831A-F63012FDB65C}" dt="2025-11-07T23:34:11.990" v="2141" actId="14100"/>
          <ac:spMkLst>
            <pc:docMk/>
            <pc:sldMk cId="4014900698" sldId="276"/>
            <ac:spMk id="3" creationId="{4CFD6A52-6E3E-BE67-A347-56E7595A8AE0}"/>
          </ac:spMkLst>
        </pc:spChg>
      </pc:sldChg>
      <pc:sldChg chg="modSp del mod">
        <pc:chgData name="Teresita Roque" userId="3df34db21ab0fe38" providerId="LiveId" clId="{318F219D-0663-45C4-831A-F63012FDB65C}" dt="2025-11-07T17:42:49.573" v="1923" actId="2696"/>
        <pc:sldMkLst>
          <pc:docMk/>
          <pc:sldMk cId="90993077" sldId="278"/>
        </pc:sldMkLst>
        <pc:spChg chg="mod">
          <ac:chgData name="Teresita Roque" userId="3df34db21ab0fe38" providerId="LiveId" clId="{318F219D-0663-45C4-831A-F63012FDB65C}" dt="2025-11-07T14:15:28.105" v="1880" actId="2711"/>
          <ac:spMkLst>
            <pc:docMk/>
            <pc:sldMk cId="90993077" sldId="278"/>
            <ac:spMk id="2" creationId="{25427FD0-029D-10B5-C2D3-AB3C78D986CB}"/>
          </ac:spMkLst>
        </pc:spChg>
        <pc:spChg chg="mod">
          <ac:chgData name="Teresita Roque" userId="3df34db21ab0fe38" providerId="LiveId" clId="{318F219D-0663-45C4-831A-F63012FDB65C}" dt="2025-11-07T14:15:48.126" v="1881" actId="2711"/>
          <ac:spMkLst>
            <pc:docMk/>
            <pc:sldMk cId="90993077" sldId="278"/>
            <ac:spMk id="3" creationId="{BA399E23-AC4E-FD0B-03C4-77BE3599F132}"/>
          </ac:spMkLst>
        </pc:spChg>
      </pc:sldChg>
      <pc:sldChg chg="modSp add mod">
        <pc:chgData name="Teresita Roque" userId="3df34db21ab0fe38" providerId="LiveId" clId="{318F219D-0663-45C4-831A-F63012FDB65C}" dt="2025-11-08T11:54:08.572" v="2158" actId="20577"/>
        <pc:sldMkLst>
          <pc:docMk/>
          <pc:sldMk cId="3236314672" sldId="278"/>
        </pc:sldMkLst>
        <pc:spChg chg="mod">
          <ac:chgData name="Teresita Roque" userId="3df34db21ab0fe38" providerId="LiveId" clId="{318F219D-0663-45C4-831A-F63012FDB65C}" dt="2025-11-07T23:32:28.101" v="2136" actId="1076"/>
          <ac:spMkLst>
            <pc:docMk/>
            <pc:sldMk cId="3236314672" sldId="278"/>
            <ac:spMk id="2" creationId="{25427FD0-029D-10B5-C2D3-AB3C78D986CB}"/>
          </ac:spMkLst>
        </pc:spChg>
        <pc:spChg chg="mod">
          <ac:chgData name="Teresita Roque" userId="3df34db21ab0fe38" providerId="LiveId" clId="{318F219D-0663-45C4-831A-F63012FDB65C}" dt="2025-11-08T11:54:08.572" v="2158" actId="20577"/>
          <ac:spMkLst>
            <pc:docMk/>
            <pc:sldMk cId="3236314672" sldId="278"/>
            <ac:spMk id="3" creationId="{BA399E23-AC4E-FD0B-03C4-77BE3599F132}"/>
          </ac:spMkLst>
        </pc:spChg>
      </pc:sldChg>
      <pc:sldChg chg="modSp del mod">
        <pc:chgData name="Teresita Roque" userId="3df34db21ab0fe38" providerId="LiveId" clId="{318F219D-0663-45C4-831A-F63012FDB65C}" dt="2025-11-07T17:42:57.698" v="1925" actId="2696"/>
        <pc:sldMkLst>
          <pc:docMk/>
          <pc:sldMk cId="665794307" sldId="282"/>
        </pc:sldMkLst>
        <pc:spChg chg="mod">
          <ac:chgData name="Teresita Roque" userId="3df34db21ab0fe38" providerId="LiveId" clId="{318F219D-0663-45C4-831A-F63012FDB65C}" dt="2025-11-07T14:22:17.517" v="1909" actId="2711"/>
          <ac:spMkLst>
            <pc:docMk/>
            <pc:sldMk cId="665794307" sldId="282"/>
            <ac:spMk id="2" creationId="{F162E42E-3F9C-2838-6033-F0B4DE020F91}"/>
          </ac:spMkLst>
        </pc:spChg>
        <pc:spChg chg="mod">
          <ac:chgData name="Teresita Roque" userId="3df34db21ab0fe38" providerId="LiveId" clId="{318F219D-0663-45C4-831A-F63012FDB65C}" dt="2025-11-07T14:22:02.255" v="1908" actId="2711"/>
          <ac:spMkLst>
            <pc:docMk/>
            <pc:sldMk cId="665794307" sldId="282"/>
            <ac:spMk id="3" creationId="{B81567CC-0949-5D26-64C0-5A61C92FF082}"/>
          </ac:spMkLst>
        </pc:spChg>
      </pc:sldChg>
      <pc:sldChg chg="modSp add mod">
        <pc:chgData name="Teresita Roque" userId="3df34db21ab0fe38" providerId="LiveId" clId="{318F219D-0663-45C4-831A-F63012FDB65C}" dt="2025-11-07T23:36:41.257" v="2146" actId="20577"/>
        <pc:sldMkLst>
          <pc:docMk/>
          <pc:sldMk cId="4129236987" sldId="282"/>
        </pc:sldMkLst>
        <pc:spChg chg="mod">
          <ac:chgData name="Teresita Roque" userId="3df34db21ab0fe38" providerId="LiveId" clId="{318F219D-0663-45C4-831A-F63012FDB65C}" dt="2025-11-07T23:32:51.130" v="2138" actId="1076"/>
          <ac:spMkLst>
            <pc:docMk/>
            <pc:sldMk cId="4129236987" sldId="282"/>
            <ac:spMk id="2" creationId="{F162E42E-3F9C-2838-6033-F0B4DE020F91}"/>
          </ac:spMkLst>
        </pc:spChg>
        <pc:spChg chg="mod">
          <ac:chgData name="Teresita Roque" userId="3df34db21ab0fe38" providerId="LiveId" clId="{318F219D-0663-45C4-831A-F63012FDB65C}" dt="2025-11-07T23:36:41.257" v="2146" actId="20577"/>
          <ac:spMkLst>
            <pc:docMk/>
            <pc:sldMk cId="4129236987" sldId="282"/>
            <ac:spMk id="3" creationId="{B81567CC-0949-5D26-64C0-5A61C92FF082}"/>
          </ac:spMkLst>
        </pc:spChg>
      </pc:sldChg>
      <pc:sldChg chg="modSp del mod">
        <pc:chgData name="Teresita Roque" userId="3df34db21ab0fe38" providerId="LiveId" clId="{318F219D-0663-45C4-831A-F63012FDB65C}" dt="2025-11-07T17:43:03.266" v="1926" actId="2696"/>
        <pc:sldMkLst>
          <pc:docMk/>
          <pc:sldMk cId="910340256" sldId="283"/>
        </pc:sldMkLst>
        <pc:spChg chg="mod">
          <ac:chgData name="Teresita Roque" userId="3df34db21ab0fe38" providerId="LiveId" clId="{318F219D-0663-45C4-831A-F63012FDB65C}" dt="2025-11-07T14:22:37.611" v="1910" actId="2711"/>
          <ac:spMkLst>
            <pc:docMk/>
            <pc:sldMk cId="910340256" sldId="283"/>
            <ac:spMk id="2" creationId="{4F94C661-6CC5-0D06-77D7-296AD5D447D3}"/>
          </ac:spMkLst>
        </pc:spChg>
        <pc:spChg chg="mod">
          <ac:chgData name="Teresita Roque" userId="3df34db21ab0fe38" providerId="LiveId" clId="{318F219D-0663-45C4-831A-F63012FDB65C}" dt="2025-11-07T14:15:01.121" v="1879" actId="2711"/>
          <ac:spMkLst>
            <pc:docMk/>
            <pc:sldMk cId="910340256" sldId="283"/>
            <ac:spMk id="3" creationId="{A9C9E669-D8B9-1A47-49A1-33E198BBF41E}"/>
          </ac:spMkLst>
        </pc:spChg>
      </pc:sldChg>
      <pc:sldChg chg="modSp add mod">
        <pc:chgData name="Teresita Roque" userId="3df34db21ab0fe38" providerId="LiveId" clId="{318F219D-0663-45C4-831A-F63012FDB65C}" dt="2025-11-07T23:26:13.359" v="2128" actId="122"/>
        <pc:sldMkLst>
          <pc:docMk/>
          <pc:sldMk cId="1367210522" sldId="283"/>
        </pc:sldMkLst>
        <pc:spChg chg="mod">
          <ac:chgData name="Teresita Roque" userId="3df34db21ab0fe38" providerId="LiveId" clId="{318F219D-0663-45C4-831A-F63012FDB65C}" dt="2025-11-07T23:26:13.359" v="2128" actId="122"/>
          <ac:spMkLst>
            <pc:docMk/>
            <pc:sldMk cId="1367210522" sldId="283"/>
            <ac:spMk id="2" creationId="{4F94C661-6CC5-0D06-77D7-296AD5D447D3}"/>
          </ac:spMkLst>
        </pc:spChg>
        <pc:spChg chg="mod">
          <ac:chgData name="Teresita Roque" userId="3df34db21ab0fe38" providerId="LiveId" clId="{318F219D-0663-45C4-831A-F63012FDB65C}" dt="2025-11-07T22:25:13.261" v="2079" actId="113"/>
          <ac:spMkLst>
            <pc:docMk/>
            <pc:sldMk cId="1367210522" sldId="283"/>
            <ac:spMk id="3" creationId="{A9C9E669-D8B9-1A47-49A1-33E198BBF41E}"/>
          </ac:spMkLst>
        </pc:spChg>
      </pc:sldChg>
      <pc:sldChg chg="modSp del mod">
        <pc:chgData name="Teresita Roque" userId="3df34db21ab0fe38" providerId="LiveId" clId="{318F219D-0663-45C4-831A-F63012FDB65C}" dt="2025-11-07T17:42:54.245" v="1924" actId="2696"/>
        <pc:sldMkLst>
          <pc:docMk/>
          <pc:sldMk cId="770023769" sldId="285"/>
        </pc:sldMkLst>
        <pc:spChg chg="mod">
          <ac:chgData name="Teresita Roque" userId="3df34db21ab0fe38" providerId="LiveId" clId="{318F219D-0663-45C4-831A-F63012FDB65C}" dt="2025-11-07T14:20:13.542" v="1903" actId="1076"/>
          <ac:spMkLst>
            <pc:docMk/>
            <pc:sldMk cId="770023769" sldId="285"/>
            <ac:spMk id="2" creationId="{00000000-0000-0000-0000-000000000000}"/>
          </ac:spMkLst>
        </pc:spChg>
        <pc:graphicFrameChg chg="mod modGraphic">
          <ac:chgData name="Teresita Roque" userId="3df34db21ab0fe38" providerId="LiveId" clId="{318F219D-0663-45C4-831A-F63012FDB65C}" dt="2025-11-07T14:21:34.969" v="1907" actId="2711"/>
          <ac:graphicFrameMkLst>
            <pc:docMk/>
            <pc:sldMk cId="770023769" sldId="285"/>
            <ac:graphicFrameMk id="4" creationId="{A64DB64C-E671-A417-9015-08B4C86E157F}"/>
          </ac:graphicFrameMkLst>
        </pc:graphicFrameChg>
      </pc:sldChg>
      <pc:sldChg chg="modSp add mod">
        <pc:chgData name="Teresita Roque" userId="3df34db21ab0fe38" providerId="LiveId" clId="{318F219D-0663-45C4-831A-F63012FDB65C}" dt="2025-11-07T22:22:58.933" v="2071" actId="122"/>
        <pc:sldMkLst>
          <pc:docMk/>
          <pc:sldMk cId="2665857704" sldId="285"/>
        </pc:sldMkLst>
        <pc:spChg chg="mod">
          <ac:chgData name="Teresita Roque" userId="3df34db21ab0fe38" providerId="LiveId" clId="{318F219D-0663-45C4-831A-F63012FDB65C}" dt="2025-11-07T22:22:58.933" v="2071" actId="122"/>
          <ac:spMkLst>
            <pc:docMk/>
            <pc:sldMk cId="2665857704" sldId="285"/>
            <ac:spMk id="2" creationId="{00000000-0000-0000-0000-000000000000}"/>
          </ac:spMkLst>
        </pc:spChg>
        <pc:graphicFrameChg chg="modGraphic">
          <ac:chgData name="Teresita Roque" userId="3df34db21ab0fe38" providerId="LiveId" clId="{318F219D-0663-45C4-831A-F63012FDB65C}" dt="2025-11-07T22:22:28.186" v="2070" actId="122"/>
          <ac:graphicFrameMkLst>
            <pc:docMk/>
            <pc:sldMk cId="2665857704" sldId="285"/>
            <ac:graphicFrameMk id="4" creationId="{A64DB64C-E671-A417-9015-08B4C86E157F}"/>
          </ac:graphicFrameMkLst>
        </pc:graphicFrameChg>
      </pc:sldChg>
      <pc:sldChg chg="delSp modSp mod ord">
        <pc:chgData name="Teresita Roque" userId="3df34db21ab0fe38" providerId="LiveId" clId="{318F219D-0663-45C4-831A-F63012FDB65C}" dt="2025-11-08T11:57:56.818" v="2173" actId="1076"/>
        <pc:sldMkLst>
          <pc:docMk/>
          <pc:sldMk cId="2430751539" sldId="286"/>
        </pc:sldMkLst>
        <pc:spChg chg="del mod">
          <ac:chgData name="Teresita Roque" userId="3df34db21ab0fe38" providerId="LiveId" clId="{318F219D-0663-45C4-831A-F63012FDB65C}" dt="2025-11-07T20:57:55.146" v="1933" actId="478"/>
          <ac:spMkLst>
            <pc:docMk/>
            <pc:sldMk cId="2430751539" sldId="286"/>
            <ac:spMk id="2" creationId="{F0A818FE-795F-0E4A-2DAB-A76E4C28911E}"/>
          </ac:spMkLst>
        </pc:spChg>
        <pc:graphicFrameChg chg="mod modGraphic">
          <ac:chgData name="Teresita Roque" userId="3df34db21ab0fe38" providerId="LiveId" clId="{318F219D-0663-45C4-831A-F63012FDB65C}" dt="2025-11-07T23:30:51.850" v="2133" actId="20577"/>
          <ac:graphicFrameMkLst>
            <pc:docMk/>
            <pc:sldMk cId="2430751539" sldId="286"/>
            <ac:graphicFrameMk id="4" creationId="{00000000-0000-0000-0000-000000000000}"/>
          </ac:graphicFrameMkLst>
        </pc:graphicFrameChg>
        <pc:picChg chg="mod">
          <ac:chgData name="Teresita Roque" userId="3df34db21ab0fe38" providerId="LiveId" clId="{318F219D-0663-45C4-831A-F63012FDB65C}" dt="2025-11-08T11:57:56.818" v="2173" actId="1076"/>
          <ac:picMkLst>
            <pc:docMk/>
            <pc:sldMk cId="2430751539" sldId="286"/>
            <ac:picMk id="5" creationId="{BD907039-4929-182E-6866-396AE9004D9B}"/>
          </ac:picMkLst>
        </pc:picChg>
      </pc:sldChg>
      <pc:sldChg chg="add">
        <pc:chgData name="Teresita Roque" userId="3df34db21ab0fe38" providerId="LiveId" clId="{318F219D-0663-45C4-831A-F63012FDB65C}" dt="2025-11-08T12:07:01.663" v="2189"/>
        <pc:sldMkLst>
          <pc:docMk/>
          <pc:sldMk cId="2217340071" sldId="287"/>
        </pc:sldMkLst>
      </pc:sldChg>
      <pc:sldChg chg="add del ord">
        <pc:chgData name="Teresita Roque" userId="3df34db21ab0fe38" providerId="LiveId" clId="{318F219D-0663-45C4-831A-F63012FDB65C}" dt="2025-11-08T11:53:37.591" v="2156" actId="2696"/>
        <pc:sldMkLst>
          <pc:docMk/>
          <pc:sldMk cId="3090114941" sldId="287"/>
        </pc:sldMkLst>
      </pc:sldChg>
      <pc:sldChg chg="addSp delSp modSp add del mod ord">
        <pc:chgData name="Teresita Roque" userId="3df34db21ab0fe38" providerId="LiveId" clId="{318F219D-0663-45C4-831A-F63012FDB65C}" dt="2025-11-07T14:03:35.206" v="1794" actId="2696"/>
        <pc:sldMkLst>
          <pc:docMk/>
          <pc:sldMk cId="3128599702" sldId="287"/>
        </pc:sldMkLst>
      </pc:sldChg>
      <pc:sldChg chg="modSp add mod ord">
        <pc:chgData name="Teresita Roque" userId="3df34db21ab0fe38" providerId="LiveId" clId="{318F219D-0663-45C4-831A-F63012FDB65C}" dt="2025-11-08T12:08:30.996" v="2200" actId="20577"/>
        <pc:sldMkLst>
          <pc:docMk/>
          <pc:sldMk cId="2333840658" sldId="288"/>
        </pc:sldMkLst>
        <pc:spChg chg="mod">
          <ac:chgData name="Teresita Roque" userId="3df34db21ab0fe38" providerId="LiveId" clId="{318F219D-0663-45C4-831A-F63012FDB65C}" dt="2025-11-08T12:08:03.247" v="2199" actId="20577"/>
          <ac:spMkLst>
            <pc:docMk/>
            <pc:sldMk cId="2333840658" sldId="288"/>
            <ac:spMk id="2" creationId="{DE5AD2F5-D787-CA73-8DB7-A967F6CC9CB1}"/>
          </ac:spMkLst>
        </pc:spChg>
        <pc:spChg chg="mod">
          <ac:chgData name="Teresita Roque" userId="3df34db21ab0fe38" providerId="LiveId" clId="{318F219D-0663-45C4-831A-F63012FDB65C}" dt="2025-11-08T12:08:30.996" v="2200" actId="20577"/>
          <ac:spMkLst>
            <pc:docMk/>
            <pc:sldMk cId="2333840658" sldId="288"/>
            <ac:spMk id="3" creationId="{479CD323-5008-C948-6DB1-10D674E8A2FA}"/>
          </ac:spMkLst>
        </pc:spChg>
      </pc:sldChg>
      <pc:sldChg chg="modSp add del mod ord">
        <pc:chgData name="Teresita Roque" userId="3df34db21ab0fe38" providerId="LiveId" clId="{318F219D-0663-45C4-831A-F63012FDB65C}" dt="2025-11-08T11:52:49.856" v="2149" actId="2696"/>
        <pc:sldMkLst>
          <pc:docMk/>
          <pc:sldMk cId="3387733544" sldId="288"/>
        </pc:sldMkLst>
        <pc:spChg chg="mod">
          <ac:chgData name="Teresita Roque" userId="3df34db21ab0fe38" providerId="LiveId" clId="{318F219D-0663-45C4-831A-F63012FDB65C}" dt="2025-11-07T22:16:40.914" v="2056" actId="20577"/>
          <ac:spMkLst>
            <pc:docMk/>
            <pc:sldMk cId="3387733544" sldId="288"/>
            <ac:spMk id="2" creationId="{DE5AD2F5-D787-CA73-8DB7-A967F6CC9CB1}"/>
          </ac:spMkLst>
        </pc:spChg>
        <pc:spChg chg="mod">
          <ac:chgData name="Teresita Roque" userId="3df34db21ab0fe38" providerId="LiveId" clId="{318F219D-0663-45C4-831A-F63012FDB65C}" dt="2025-11-07T22:17:03.509" v="2058" actId="14100"/>
          <ac:spMkLst>
            <pc:docMk/>
            <pc:sldMk cId="3387733544" sldId="288"/>
            <ac:spMk id="3" creationId="{479CD323-5008-C948-6DB1-10D674E8A2FA}"/>
          </ac:spMkLst>
        </pc:spChg>
      </pc:sldChg>
      <pc:sldChg chg="add del">
        <pc:chgData name="Teresita Roque" userId="3df34db21ab0fe38" providerId="LiveId" clId="{318F219D-0663-45C4-831A-F63012FDB65C}" dt="2025-11-07T14:03:39.802" v="1795" actId="2696"/>
        <pc:sldMkLst>
          <pc:docMk/>
          <pc:sldMk cId="3623592129" sldId="288"/>
        </pc:sldMkLst>
      </pc:sldChg>
      <pc:sldChg chg="modSp add mod">
        <pc:chgData name="Teresita Roque" userId="3df34db21ab0fe38" providerId="LiveId" clId="{318F219D-0663-45C4-831A-F63012FDB65C}" dt="2025-11-08T14:15:27.117" v="2398" actId="20577"/>
        <pc:sldMkLst>
          <pc:docMk/>
          <pc:sldMk cId="1297687134" sldId="289"/>
        </pc:sldMkLst>
        <pc:spChg chg="mod">
          <ac:chgData name="Teresita Roque" userId="3df34db21ab0fe38" providerId="LiveId" clId="{318F219D-0663-45C4-831A-F63012FDB65C}" dt="2025-11-08T14:15:27.117" v="2398" actId="20577"/>
          <ac:spMkLst>
            <pc:docMk/>
            <pc:sldMk cId="1297687134" sldId="289"/>
            <ac:spMk id="3" creationId="{1C25AD5E-4B20-CF46-8ADD-1DBEC8FF4CA7}"/>
          </ac:spMkLst>
        </pc:spChg>
      </pc:sldChg>
      <pc:sldChg chg="delSp add del mod ord">
        <pc:chgData name="Teresita Roque" userId="3df34db21ab0fe38" providerId="LiveId" clId="{318F219D-0663-45C4-831A-F63012FDB65C}" dt="2025-11-07T14:03:05.028" v="1793" actId="2696"/>
        <pc:sldMkLst>
          <pc:docMk/>
          <pc:sldMk cId="4048145327" sldId="289"/>
        </pc:sldMkLst>
      </pc:sldChg>
      <pc:sldChg chg="delSp modSp add mod ord">
        <pc:chgData name="Teresita Roque" userId="3df34db21ab0fe38" providerId="LiveId" clId="{318F219D-0663-45C4-831A-F63012FDB65C}" dt="2025-11-08T12:48:05.640" v="2250" actId="478"/>
        <pc:sldMkLst>
          <pc:docMk/>
          <pc:sldMk cId="2236646974" sldId="290"/>
        </pc:sldMkLst>
        <pc:spChg chg="del mod">
          <ac:chgData name="Teresita Roque" userId="3df34db21ab0fe38" providerId="LiveId" clId="{318F219D-0663-45C4-831A-F63012FDB65C}" dt="2025-11-08T12:48:05.640" v="2250" actId="478"/>
          <ac:spMkLst>
            <pc:docMk/>
            <pc:sldMk cId="2236646974" sldId="290"/>
            <ac:spMk id="4" creationId="{F4704D70-23AF-7E9B-64FB-E924E5998688}"/>
          </ac:spMkLst>
        </pc:spChg>
        <pc:spChg chg="mod">
          <ac:chgData name="Teresita Roque" userId="3df34db21ab0fe38" providerId="LiveId" clId="{318F219D-0663-45C4-831A-F63012FDB65C}" dt="2025-11-08T12:09:28.789" v="2203" actId="1076"/>
          <ac:spMkLst>
            <pc:docMk/>
            <pc:sldMk cId="2236646974" sldId="290"/>
            <ac:spMk id="8" creationId="{FA3E8BDD-20AE-2385-B2F8-ACF0D02D896C}"/>
          </ac:spMkLst>
        </pc:spChg>
      </pc:sldChg>
      <pc:sldChg chg="add del">
        <pc:chgData name="Teresita Roque" userId="3df34db21ab0fe38" providerId="LiveId" clId="{318F219D-0663-45C4-831A-F63012FDB65C}" dt="2025-11-07T14:03:45.202" v="1796" actId="2696"/>
        <pc:sldMkLst>
          <pc:docMk/>
          <pc:sldMk cId="2781202840" sldId="292"/>
        </pc:sldMkLst>
      </pc:sldChg>
      <pc:sldChg chg="add del">
        <pc:chgData name="Teresita Roque" userId="3df34db21ab0fe38" providerId="LiveId" clId="{318F219D-0663-45C4-831A-F63012FDB65C}" dt="2025-11-07T14:03:50.929" v="1797" actId="2696"/>
        <pc:sldMkLst>
          <pc:docMk/>
          <pc:sldMk cId="89490017" sldId="293"/>
        </pc:sldMkLst>
      </pc:sldChg>
      <pc:sldChg chg="modSp add del mod ord">
        <pc:chgData name="Teresita Roque" userId="3df34db21ab0fe38" providerId="LiveId" clId="{318F219D-0663-45C4-831A-F63012FDB65C}" dt="2025-11-07T22:35:27.995" v="2087" actId="2696"/>
        <pc:sldMkLst>
          <pc:docMk/>
          <pc:sldMk cId="390348221" sldId="297"/>
        </pc:sldMkLst>
      </pc:sldChg>
      <pc:sldChg chg="modSp new del mod ord">
        <pc:chgData name="Teresita Roque" userId="3df34db21ab0fe38" providerId="LiveId" clId="{318F219D-0663-45C4-831A-F63012FDB65C}" dt="2025-11-07T22:35:39.207" v="2089" actId="2696"/>
        <pc:sldMkLst>
          <pc:docMk/>
          <pc:sldMk cId="1205538727" sldId="298"/>
        </pc:sldMkLst>
      </pc:sldChg>
      <pc:sldChg chg="add del">
        <pc:chgData name="Teresita Roque" userId="3df34db21ab0fe38" providerId="LiveId" clId="{318F219D-0663-45C4-831A-F63012FDB65C}" dt="2025-11-07T23:07:52.724" v="2100" actId="2696"/>
        <pc:sldMkLst>
          <pc:docMk/>
          <pc:sldMk cId="2855322923" sldId="302"/>
        </pc:sldMkLst>
      </pc:sldChg>
      <pc:sldChg chg="modSp add del mod">
        <pc:chgData name="Teresita Roque" userId="3df34db21ab0fe38" providerId="LiveId" clId="{318F219D-0663-45C4-831A-F63012FDB65C}" dt="2025-11-07T23:07:59.121" v="2101" actId="2696"/>
        <pc:sldMkLst>
          <pc:docMk/>
          <pc:sldMk cId="3015079982" sldId="303"/>
        </pc:sldMkLst>
      </pc:sldChg>
      <pc:sldChg chg="add del">
        <pc:chgData name="Teresita Roque" userId="3df34db21ab0fe38" providerId="LiveId" clId="{318F219D-0663-45C4-831A-F63012FDB65C}" dt="2025-11-07T23:08:06.232" v="2102" actId="2696"/>
        <pc:sldMkLst>
          <pc:docMk/>
          <pc:sldMk cId="2638373306" sldId="304"/>
        </pc:sldMkLst>
      </pc:sldChg>
      <pc:sldChg chg="add del">
        <pc:chgData name="Teresita Roque" userId="3df34db21ab0fe38" providerId="LiveId" clId="{318F219D-0663-45C4-831A-F63012FDB65C}" dt="2025-11-07T23:08:11.060" v="2103" actId="2696"/>
        <pc:sldMkLst>
          <pc:docMk/>
          <pc:sldMk cId="1084423776" sldId="305"/>
        </pc:sldMkLst>
      </pc:sldChg>
      <pc:sldChg chg="add del">
        <pc:chgData name="Teresita Roque" userId="3df34db21ab0fe38" providerId="LiveId" clId="{318F219D-0663-45C4-831A-F63012FDB65C}" dt="2025-11-07T23:08:15.673" v="2104" actId="2696"/>
        <pc:sldMkLst>
          <pc:docMk/>
          <pc:sldMk cId="722796206" sldId="306"/>
        </pc:sldMkLst>
      </pc:sldChg>
      <pc:sldChg chg="add del">
        <pc:chgData name="Teresita Roque" userId="3df34db21ab0fe38" providerId="LiveId" clId="{318F219D-0663-45C4-831A-F63012FDB65C}" dt="2025-11-07T23:08:20.447" v="2105" actId="2696"/>
        <pc:sldMkLst>
          <pc:docMk/>
          <pc:sldMk cId="241069833" sldId="307"/>
        </pc:sldMkLst>
      </pc:sldChg>
      <pc:sldChg chg="modSp new del mod">
        <pc:chgData name="Teresita Roque" userId="3df34db21ab0fe38" providerId="LiveId" clId="{318F219D-0663-45C4-831A-F63012FDB65C}" dt="2025-11-07T17:44:45.536" v="1931" actId="2696"/>
        <pc:sldMkLst>
          <pc:docMk/>
          <pc:sldMk cId="2704348322" sldId="308"/>
        </pc:sldMkLst>
      </pc:sldChg>
      <pc:sldChg chg="add del">
        <pc:chgData name="Teresita Roque" userId="3df34db21ab0fe38" providerId="LiveId" clId="{318F219D-0663-45C4-831A-F63012FDB65C}" dt="2025-11-07T17:44:16.756" v="1928" actId="2696"/>
        <pc:sldMkLst>
          <pc:docMk/>
          <pc:sldMk cId="2264282056" sldId="309"/>
        </pc:sldMkLst>
      </pc:sldChg>
      <pc:sldChg chg="add del">
        <pc:chgData name="Teresita Roque" userId="3df34db21ab0fe38" providerId="LiveId" clId="{318F219D-0663-45C4-831A-F63012FDB65C}" dt="2025-11-07T17:44:21.928" v="1929" actId="2696"/>
        <pc:sldMkLst>
          <pc:docMk/>
          <pc:sldMk cId="2974804147" sldId="310"/>
        </pc:sldMkLst>
      </pc:sldChg>
      <pc:sldChg chg="add del">
        <pc:chgData name="Teresita Roque" userId="3df34db21ab0fe38" providerId="LiveId" clId="{318F219D-0663-45C4-831A-F63012FDB65C}" dt="2025-11-07T22:35:45.173" v="2090" actId="2696"/>
        <pc:sldMkLst>
          <pc:docMk/>
          <pc:sldMk cId="2264203858" sldId="311"/>
        </pc:sldMkLst>
      </pc:sldChg>
      <pc:sldChg chg="addSp delSp modSp add mod">
        <pc:chgData name="Teresita Roque" userId="3df34db21ab0fe38" providerId="LiveId" clId="{318F219D-0663-45C4-831A-F63012FDB65C}" dt="2025-11-08T12:00:29.934" v="2179" actId="1076"/>
        <pc:sldMkLst>
          <pc:docMk/>
          <pc:sldMk cId="1912494761" sldId="312"/>
        </pc:sldMkLst>
        <pc:spChg chg="mod">
          <ac:chgData name="Teresita Roque" userId="3df34db21ab0fe38" providerId="LiveId" clId="{318F219D-0663-45C4-831A-F63012FDB65C}" dt="2025-11-08T11:58:41.350" v="2178" actId="20577"/>
          <ac:spMkLst>
            <pc:docMk/>
            <pc:sldMk cId="1912494761" sldId="312"/>
            <ac:spMk id="2" creationId="{F0A818FE-795F-0E4A-2DAB-A76E4C28911E}"/>
          </ac:spMkLst>
        </pc:spChg>
        <pc:graphicFrameChg chg="mod modGraphic">
          <ac:chgData name="Teresita Roque" userId="3df34db21ab0fe38" providerId="LiveId" clId="{318F219D-0663-45C4-831A-F63012FDB65C}" dt="2025-11-08T12:00:29.934" v="2179" actId="1076"/>
          <ac:graphicFrameMkLst>
            <pc:docMk/>
            <pc:sldMk cId="1912494761" sldId="312"/>
            <ac:graphicFrameMk id="4" creationId="{00000000-0000-0000-0000-000000000000}"/>
          </ac:graphicFrameMkLst>
        </pc:graphicFrameChg>
        <pc:picChg chg="add mod">
          <ac:chgData name="Teresita Roque" userId="3df34db21ab0fe38" providerId="LiveId" clId="{318F219D-0663-45C4-831A-F63012FDB65C}" dt="2025-11-07T22:21:04.724" v="2067" actId="1076"/>
          <ac:picMkLst>
            <pc:docMk/>
            <pc:sldMk cId="1912494761" sldId="312"/>
            <ac:picMk id="5" creationId="{92179638-8C08-4E32-AB4F-D30B289751A0}"/>
          </ac:picMkLst>
        </pc:picChg>
        <pc:picChg chg="del">
          <ac:chgData name="Teresita Roque" userId="3df34db21ab0fe38" providerId="LiveId" clId="{318F219D-0663-45C4-831A-F63012FDB65C}" dt="2025-11-07T22:20:18.624" v="2065" actId="478"/>
          <ac:picMkLst>
            <pc:docMk/>
            <pc:sldMk cId="1912494761" sldId="312"/>
            <ac:picMk id="10" creationId="{7BA2BE1A-A52D-A066-18C9-23AA41CF36B2}"/>
          </ac:picMkLst>
        </pc:picChg>
      </pc:sldChg>
      <pc:sldChg chg="add del">
        <pc:chgData name="Teresita Roque" userId="3df34db21ab0fe38" providerId="LiveId" clId="{318F219D-0663-45C4-831A-F63012FDB65C}" dt="2025-11-07T17:44:35.323" v="1930" actId="2696"/>
        <pc:sldMkLst>
          <pc:docMk/>
          <pc:sldMk cId="3156931359" sldId="312"/>
        </pc:sldMkLst>
      </pc:sldChg>
      <pc:sldChg chg="add del">
        <pc:chgData name="Teresita Roque" userId="3df34db21ab0fe38" providerId="LiveId" clId="{318F219D-0663-45C4-831A-F63012FDB65C}" dt="2025-11-08T11:52:56.112" v="2150" actId="2696"/>
        <pc:sldMkLst>
          <pc:docMk/>
          <pc:sldMk cId="688114571" sldId="313"/>
        </pc:sldMkLst>
      </pc:sldChg>
      <pc:sldChg chg="add del">
        <pc:chgData name="Teresita Roque" userId="3df34db21ab0fe38" providerId="LiveId" clId="{318F219D-0663-45C4-831A-F63012FDB65C}" dt="2025-11-08T11:52:18.750" v="2148" actId="2696"/>
        <pc:sldMkLst>
          <pc:docMk/>
          <pc:sldMk cId="4097856393" sldId="314"/>
        </pc:sldMkLst>
      </pc:sldChg>
      <pc:sldChg chg="add del">
        <pc:chgData name="Teresita Roque" userId="3df34db21ab0fe38" providerId="LiveId" clId="{318F219D-0663-45C4-831A-F63012FDB65C}" dt="2025-11-08T11:53:21.191" v="2153" actId="2696"/>
        <pc:sldMkLst>
          <pc:docMk/>
          <pc:sldMk cId="2471644244" sldId="315"/>
        </pc:sldMkLst>
      </pc:sldChg>
      <pc:sldChg chg="add del">
        <pc:chgData name="Teresita Roque" userId="3df34db21ab0fe38" providerId="LiveId" clId="{318F219D-0663-45C4-831A-F63012FDB65C}" dt="2025-11-07T22:19:16.443" v="2063" actId="2696"/>
        <pc:sldMkLst>
          <pc:docMk/>
          <pc:sldMk cId="1166243674" sldId="316"/>
        </pc:sldMkLst>
      </pc:sldChg>
      <pc:sldChg chg="add">
        <pc:chgData name="Teresita Roque" userId="3df34db21ab0fe38" providerId="LiveId" clId="{318F219D-0663-45C4-831A-F63012FDB65C}" dt="2025-11-07T22:34:35.338" v="2080"/>
        <pc:sldMkLst>
          <pc:docMk/>
          <pc:sldMk cId="2002664160" sldId="316"/>
        </pc:sldMkLst>
      </pc:sldChg>
      <pc:sldChg chg="add">
        <pc:chgData name="Teresita Roque" userId="3df34db21ab0fe38" providerId="LiveId" clId="{318F219D-0663-45C4-831A-F63012FDB65C}" dt="2025-11-07T22:34:37.778" v="2082"/>
        <pc:sldMkLst>
          <pc:docMk/>
          <pc:sldMk cId="521614924" sldId="317"/>
        </pc:sldMkLst>
      </pc:sldChg>
      <pc:sldChg chg="add del">
        <pc:chgData name="Teresita Roque" userId="3df34db21ab0fe38" providerId="LiveId" clId="{318F219D-0663-45C4-831A-F63012FDB65C}" dt="2025-11-07T22:19:23.020" v="2064" actId="2696"/>
        <pc:sldMkLst>
          <pc:docMk/>
          <pc:sldMk cId="579516915" sldId="317"/>
        </pc:sldMkLst>
      </pc:sldChg>
      <pc:sldChg chg="add del">
        <pc:chgData name="Teresita Roque" userId="3df34db21ab0fe38" providerId="LiveId" clId="{318F219D-0663-45C4-831A-F63012FDB65C}" dt="2025-11-08T12:11:55.724" v="2206" actId="2696"/>
        <pc:sldMkLst>
          <pc:docMk/>
          <pc:sldMk cId="2827840778" sldId="318"/>
        </pc:sldMkLst>
      </pc:sldChg>
      <pc:sldChg chg="add">
        <pc:chgData name="Teresita Roque" userId="3df34db21ab0fe38" providerId="LiveId" clId="{318F219D-0663-45C4-831A-F63012FDB65C}" dt="2025-11-07T22:34:39.425" v="2084"/>
        <pc:sldMkLst>
          <pc:docMk/>
          <pc:sldMk cId="2238845045" sldId="319"/>
        </pc:sldMkLst>
      </pc:sldChg>
      <pc:sldChg chg="add">
        <pc:chgData name="Teresita Roque" userId="3df34db21ab0fe38" providerId="LiveId" clId="{318F219D-0663-45C4-831A-F63012FDB65C}" dt="2025-11-07T22:34:40.354" v="2085"/>
        <pc:sldMkLst>
          <pc:docMk/>
          <pc:sldMk cId="2426872019" sldId="320"/>
        </pc:sldMkLst>
      </pc:sldChg>
      <pc:sldChg chg="add">
        <pc:chgData name="Teresita Roque" userId="3df34db21ab0fe38" providerId="LiveId" clId="{318F219D-0663-45C4-831A-F63012FDB65C}" dt="2025-11-07T22:41:00.565" v="2091"/>
        <pc:sldMkLst>
          <pc:docMk/>
          <pc:sldMk cId="3685940057" sldId="321"/>
        </pc:sldMkLst>
      </pc:sldChg>
      <pc:sldChg chg="add del">
        <pc:chgData name="Teresita Roque" userId="3df34db21ab0fe38" providerId="LiveId" clId="{318F219D-0663-45C4-831A-F63012FDB65C}" dt="2025-11-07T22:35:33.201" v="2088" actId="2696"/>
        <pc:sldMkLst>
          <pc:docMk/>
          <pc:sldMk cId="4110718035" sldId="321"/>
        </pc:sldMkLst>
      </pc:sldChg>
      <pc:sldChg chg="add">
        <pc:chgData name="Teresita Roque" userId="3df34db21ab0fe38" providerId="LiveId" clId="{318F219D-0663-45C4-831A-F63012FDB65C}" dt="2025-11-07T22:56:39.031" v="2093"/>
        <pc:sldMkLst>
          <pc:docMk/>
          <pc:sldMk cId="3144721338" sldId="322"/>
        </pc:sldMkLst>
      </pc:sldChg>
      <pc:sldChg chg="add">
        <pc:chgData name="Teresita Roque" userId="3df34db21ab0fe38" providerId="LiveId" clId="{318F219D-0663-45C4-831A-F63012FDB65C}" dt="2025-11-07T23:07:38.752" v="2094"/>
        <pc:sldMkLst>
          <pc:docMk/>
          <pc:sldMk cId="815446893" sldId="323"/>
        </pc:sldMkLst>
      </pc:sldChg>
      <pc:sldChg chg="addSp add">
        <pc:chgData name="Teresita Roque" userId="3df34db21ab0fe38" providerId="LiveId" clId="{318F219D-0663-45C4-831A-F63012FDB65C}" dt="2025-11-08T12:14:18.647" v="2207"/>
        <pc:sldMkLst>
          <pc:docMk/>
          <pc:sldMk cId="2340703852" sldId="324"/>
        </pc:sldMkLst>
        <pc:picChg chg="add">
          <ac:chgData name="Teresita Roque" userId="3df34db21ab0fe38" providerId="LiveId" clId="{318F219D-0663-45C4-831A-F63012FDB65C}" dt="2025-11-08T12:14:18.647" v="2207"/>
          <ac:picMkLst>
            <pc:docMk/>
            <pc:sldMk cId="2340703852" sldId="324"/>
            <ac:picMk id="4" creationId="{2222D82F-B59B-9208-D853-77F5128CA1F3}"/>
          </ac:picMkLst>
        </pc:picChg>
      </pc:sldChg>
      <pc:sldChg chg="modSp add mod ord">
        <pc:chgData name="Teresita Roque" userId="3df34db21ab0fe38" providerId="LiveId" clId="{318F219D-0663-45C4-831A-F63012FDB65C}" dt="2025-11-08T12:16:52.216" v="2210"/>
        <pc:sldMkLst>
          <pc:docMk/>
          <pc:sldMk cId="186159561" sldId="325"/>
        </pc:sldMkLst>
        <pc:spChg chg="mod">
          <ac:chgData name="Teresita Roque" userId="3df34db21ab0fe38" providerId="LiveId" clId="{318F219D-0663-45C4-831A-F63012FDB65C}" dt="2025-11-07T23:09:41.833" v="2108" actId="1076"/>
          <ac:spMkLst>
            <pc:docMk/>
            <pc:sldMk cId="186159561" sldId="325"/>
            <ac:spMk id="3" creationId="{BA399E23-AC4E-FD0B-03C4-77BE3599F132}"/>
          </ac:spMkLst>
        </pc:spChg>
      </pc:sldChg>
      <pc:sldChg chg="add del">
        <pc:chgData name="Teresita Roque" userId="3df34db21ab0fe38" providerId="LiveId" clId="{318F219D-0663-45C4-831A-F63012FDB65C}" dt="2025-11-08T12:01:48.580" v="2182" actId="2696"/>
        <pc:sldMkLst>
          <pc:docMk/>
          <pc:sldMk cId="2198628108" sldId="326"/>
        </pc:sldMkLst>
      </pc:sldChg>
      <pc:sldChg chg="add">
        <pc:chgData name="Teresita Roque" userId="3df34db21ab0fe38" providerId="LiveId" clId="{318F219D-0663-45C4-831A-F63012FDB65C}" dt="2025-11-07T23:07:42.212" v="2098"/>
        <pc:sldMkLst>
          <pc:docMk/>
          <pc:sldMk cId="3782636440" sldId="327"/>
        </pc:sldMkLst>
      </pc:sldChg>
      <pc:sldChg chg="add">
        <pc:chgData name="Teresita Roque" userId="3df34db21ab0fe38" providerId="LiveId" clId="{318F219D-0663-45C4-831A-F63012FDB65C}" dt="2025-11-07T23:07:43.092" v="2099"/>
        <pc:sldMkLst>
          <pc:docMk/>
          <pc:sldMk cId="3729727381" sldId="328"/>
        </pc:sldMkLst>
      </pc:sldChg>
      <pc:sldChg chg="add del">
        <pc:chgData name="Teresita Roque" userId="3df34db21ab0fe38" providerId="LiveId" clId="{318F219D-0663-45C4-831A-F63012FDB65C}" dt="2025-11-08T11:53:11.200" v="2152" actId="2696"/>
        <pc:sldMkLst>
          <pc:docMk/>
          <pc:sldMk cId="8205379" sldId="329"/>
        </pc:sldMkLst>
      </pc:sldChg>
      <pc:sldChg chg="add del">
        <pc:chgData name="Teresita Roque" userId="3df34db21ab0fe38" providerId="LiveId" clId="{318F219D-0663-45C4-831A-F63012FDB65C}" dt="2025-11-08T12:07:17.976" v="2190" actId="2696"/>
        <pc:sldMkLst>
          <pc:docMk/>
          <pc:sldMk cId="563590938" sldId="329"/>
        </pc:sldMkLst>
      </pc:sldChg>
      <pc:sldChg chg="new del">
        <pc:chgData name="Teresita Roque" userId="3df34db21ab0fe38" providerId="LiveId" clId="{318F219D-0663-45C4-831A-F63012FDB65C}" dt="2025-11-08T12:00:48.388" v="2181" actId="2696"/>
        <pc:sldMkLst>
          <pc:docMk/>
          <pc:sldMk cId="3937646015" sldId="329"/>
        </pc:sldMkLst>
      </pc:sldChg>
      <pc:sldChg chg="add">
        <pc:chgData name="Teresita Roque" userId="3df34db21ab0fe38" providerId="LiveId" clId="{318F219D-0663-45C4-831A-F63012FDB65C}" dt="2025-11-08T12:06:56.446" v="2184"/>
        <pc:sldMkLst>
          <pc:docMk/>
          <pc:sldMk cId="645051638" sldId="330"/>
        </pc:sldMkLst>
      </pc:sldChg>
      <pc:sldChg chg="delSp modSp add mod">
        <pc:chgData name="Teresita Roque" userId="3df34db21ab0fe38" providerId="LiveId" clId="{318F219D-0663-45C4-831A-F63012FDB65C}" dt="2025-11-08T12:47:48.185" v="2248" actId="478"/>
        <pc:sldMkLst>
          <pc:docMk/>
          <pc:sldMk cId="1047656067" sldId="331"/>
        </pc:sldMkLst>
        <pc:spChg chg="del mod">
          <ac:chgData name="Teresita Roque" userId="3df34db21ab0fe38" providerId="LiveId" clId="{318F219D-0663-45C4-831A-F63012FDB65C}" dt="2025-11-08T12:47:48.185" v="2248" actId="478"/>
          <ac:spMkLst>
            <pc:docMk/>
            <pc:sldMk cId="1047656067" sldId="331"/>
            <ac:spMk id="4" creationId="{B02EF3C9-F08C-DBCA-D779-551ED5F58022}"/>
          </ac:spMkLst>
        </pc:spChg>
      </pc:sldChg>
      <pc:sldChg chg="add">
        <pc:chgData name="Teresita Roque" userId="3df34db21ab0fe38" providerId="LiveId" clId="{318F219D-0663-45C4-831A-F63012FDB65C}" dt="2025-11-08T12:06:59.904" v="2187"/>
        <pc:sldMkLst>
          <pc:docMk/>
          <pc:sldMk cId="2846214742" sldId="332"/>
        </pc:sldMkLst>
      </pc:sldChg>
      <pc:sldChg chg="modSp add del mod">
        <pc:chgData name="Teresita Roque" userId="3df34db21ab0fe38" providerId="LiveId" clId="{318F219D-0663-45C4-831A-F63012FDB65C}" dt="2025-11-08T13:41:32.480" v="2262" actId="2696"/>
        <pc:sldMkLst>
          <pc:docMk/>
          <pc:sldMk cId="2009090314" sldId="333"/>
        </pc:sldMkLst>
        <pc:spChg chg="mod">
          <ac:chgData name="Teresita Roque" userId="3df34db21ab0fe38" providerId="LiveId" clId="{318F219D-0663-45C4-831A-F63012FDB65C}" dt="2025-11-08T13:39:27.639" v="2261" actId="20577"/>
          <ac:spMkLst>
            <pc:docMk/>
            <pc:sldMk cId="2009090314" sldId="333"/>
            <ac:spMk id="2" creationId="{00000000-0000-0000-0000-000000000000}"/>
          </ac:spMkLst>
        </pc:spChg>
        <pc:graphicFrameChg chg="mod modGraphic">
          <ac:chgData name="Teresita Roque" userId="3df34db21ab0fe38" providerId="LiveId" clId="{318F219D-0663-45C4-831A-F63012FDB65C}" dt="2025-11-08T12:37:13.495" v="2246" actId="14734"/>
          <ac:graphicFrameMkLst>
            <pc:docMk/>
            <pc:sldMk cId="2009090314" sldId="333"/>
            <ac:graphicFrameMk id="4" creationId="{A64DB64C-E671-A417-9015-08B4C86E157F}"/>
          </ac:graphicFrameMkLst>
        </pc:graphicFrameChg>
      </pc:sldChg>
      <pc:sldChg chg="modSp add del mod">
        <pc:chgData name="Teresita Roque" userId="3df34db21ab0fe38" providerId="LiveId" clId="{318F219D-0663-45C4-831A-F63012FDB65C}" dt="2025-11-08T13:26:28.500" v="2254" actId="2696"/>
        <pc:sldMkLst>
          <pc:docMk/>
          <pc:sldMk cId="3711038372" sldId="334"/>
        </pc:sldMkLst>
        <pc:spChg chg="mod">
          <ac:chgData name="Teresita Roque" userId="3df34db21ab0fe38" providerId="LiveId" clId="{318F219D-0663-45C4-831A-F63012FDB65C}" dt="2025-11-08T12:21:04.068" v="2221" actId="1076"/>
          <ac:spMkLst>
            <pc:docMk/>
            <pc:sldMk cId="3711038372" sldId="334"/>
            <ac:spMk id="2" creationId="{00000000-0000-0000-0000-000000000000}"/>
          </ac:spMkLst>
        </pc:spChg>
        <pc:graphicFrameChg chg="mod modGraphic">
          <ac:chgData name="Teresita Roque" userId="3df34db21ab0fe38" providerId="LiveId" clId="{318F219D-0663-45C4-831A-F63012FDB65C}" dt="2025-11-08T13:13:57.253" v="2253" actId="14734"/>
          <ac:graphicFrameMkLst>
            <pc:docMk/>
            <pc:sldMk cId="3711038372" sldId="334"/>
            <ac:graphicFrameMk id="4" creationId="{A64DB64C-E671-A417-9015-08B4C86E157F}"/>
          </ac:graphicFrameMkLst>
        </pc:graphicFrameChg>
      </pc:sldChg>
      <pc:sldChg chg="addSp delSp modSp new del mod setBg">
        <pc:chgData name="Teresita Roque" userId="3df34db21ab0fe38" providerId="LiveId" clId="{318F219D-0663-45C4-831A-F63012FDB65C}" dt="2025-11-08T14:02:08.419" v="2395" actId="2696"/>
        <pc:sldMkLst>
          <pc:docMk/>
          <pc:sldMk cId="4047482091" sldId="334"/>
        </pc:sldMkLst>
        <pc:spChg chg="del">
          <ac:chgData name="Teresita Roque" userId="3df34db21ab0fe38" providerId="LiveId" clId="{318F219D-0663-45C4-831A-F63012FDB65C}" dt="2025-11-08T13:29:40.800" v="2257" actId="26606"/>
          <ac:spMkLst>
            <pc:docMk/>
            <pc:sldMk cId="4047482091" sldId="334"/>
            <ac:spMk id="2" creationId="{B6718701-C936-FCAE-62A8-8BE7CF03DE97}"/>
          </ac:spMkLst>
        </pc:spChg>
        <pc:spChg chg="del">
          <ac:chgData name="Teresita Roque" userId="3df34db21ab0fe38" providerId="LiveId" clId="{318F219D-0663-45C4-831A-F63012FDB65C}" dt="2025-11-08T13:29:40.800" v="2257" actId="26606"/>
          <ac:spMkLst>
            <pc:docMk/>
            <pc:sldMk cId="4047482091" sldId="334"/>
            <ac:spMk id="3" creationId="{7F148F41-EC5A-A799-3721-F1FD58436C03}"/>
          </ac:spMkLst>
        </pc:spChg>
        <pc:spChg chg="add">
          <ac:chgData name="Teresita Roque" userId="3df34db21ab0fe38" providerId="LiveId" clId="{318F219D-0663-45C4-831A-F63012FDB65C}" dt="2025-11-08T13:29:40.800" v="2257" actId="26606"/>
          <ac:spMkLst>
            <pc:docMk/>
            <pc:sldMk cId="4047482091" sldId="334"/>
            <ac:spMk id="9" creationId="{42A4FC2C-047E-45A5-965D-8E1E3BF09BC6}"/>
          </ac:spMkLst>
        </pc:spChg>
        <pc:picChg chg="add mod">
          <ac:chgData name="Teresita Roque" userId="3df34db21ab0fe38" providerId="LiveId" clId="{318F219D-0663-45C4-831A-F63012FDB65C}" dt="2025-11-08T13:57:43.641" v="2394" actId="1036"/>
          <ac:picMkLst>
            <pc:docMk/>
            <pc:sldMk cId="4047482091" sldId="334"/>
            <ac:picMk id="4" creationId="{F1AB1643-C0E8-9726-2BB5-01D122486CCD}"/>
          </ac:picMkLst>
        </pc:picChg>
      </pc:sldChg>
      <pc:sldChg chg="modSp new del mod">
        <pc:chgData name="Teresita Roque" userId="3df34db21ab0fe38" providerId="LiveId" clId="{318F219D-0663-45C4-831A-F63012FDB65C}" dt="2025-11-08T13:43:12.571" v="2381" actId="2696"/>
        <pc:sldMkLst>
          <pc:docMk/>
          <pc:sldMk cId="2475365875" sldId="335"/>
        </pc:sldMkLst>
        <pc:spChg chg="mod">
          <ac:chgData name="Teresita Roque" userId="3df34db21ab0fe38" providerId="LiveId" clId="{318F219D-0663-45C4-831A-F63012FDB65C}" dt="2025-11-08T13:42:40.542" v="2380" actId="27636"/>
          <ac:spMkLst>
            <pc:docMk/>
            <pc:sldMk cId="2475365875" sldId="335"/>
            <ac:spMk id="2" creationId="{8E9BDC70-F2AB-E30F-77DA-1302118E3441}"/>
          </ac:spMkLst>
        </pc:spChg>
        <pc:spChg chg="mod">
          <ac:chgData name="Teresita Roque" userId="3df34db21ab0fe38" providerId="LiveId" clId="{318F219D-0663-45C4-831A-F63012FDB65C}" dt="2025-11-08T13:42:35.539" v="2378" actId="5793"/>
          <ac:spMkLst>
            <pc:docMk/>
            <pc:sldMk cId="2475365875" sldId="335"/>
            <ac:spMk id="3" creationId="{722FF5D9-3FAF-07E3-9D4F-6A8C0D50D5AC}"/>
          </ac:spMkLst>
        </pc:spChg>
      </pc:sldChg>
      <pc:sldChg chg="modSp add mod">
        <pc:chgData name="Teresita Roque" userId="3df34db21ab0fe38" providerId="LiveId" clId="{318F219D-0663-45C4-831A-F63012FDB65C}" dt="2025-11-08T14:22:13.875" v="2425" actId="1035"/>
        <pc:sldMkLst>
          <pc:docMk/>
          <pc:sldMk cId="2508859148" sldId="335"/>
        </pc:sldMkLst>
        <pc:graphicFrameChg chg="mod modGraphic">
          <ac:chgData name="Teresita Roque" userId="3df34db21ab0fe38" providerId="LiveId" clId="{318F219D-0663-45C4-831A-F63012FDB65C}" dt="2025-11-08T14:21:20.800" v="2421" actId="1076"/>
          <ac:graphicFrameMkLst>
            <pc:docMk/>
            <pc:sldMk cId="2508859148" sldId="335"/>
            <ac:graphicFrameMk id="4" creationId="{A64DB64C-E671-A417-9015-08B4C86E157F}"/>
          </ac:graphicFrameMkLst>
        </pc:graphicFrameChg>
        <pc:graphicFrameChg chg="mod modGraphic">
          <ac:chgData name="Teresita Roque" userId="3df34db21ab0fe38" providerId="LiveId" clId="{318F219D-0663-45C4-831A-F63012FDB65C}" dt="2025-11-08T14:22:13.875" v="2425" actId="1035"/>
          <ac:graphicFrameMkLst>
            <pc:docMk/>
            <pc:sldMk cId="2508859148" sldId="335"/>
            <ac:graphicFrameMk id="5" creationId="{2AAC149D-6CE4-8040-F415-65F9270114AC}"/>
          </ac:graphicFrameMkLst>
        </pc:graphicFrameChg>
      </pc:sldChg>
      <pc:sldChg chg="modSp new del mod">
        <pc:chgData name="Teresita Roque" userId="3df34db21ab0fe38" providerId="LiveId" clId="{318F219D-0663-45C4-831A-F63012FDB65C}" dt="2025-11-08T13:50:25.750" v="2390" actId="2696"/>
        <pc:sldMkLst>
          <pc:docMk/>
          <pc:sldMk cId="2994113810" sldId="335"/>
        </pc:sldMkLst>
        <pc:spChg chg="mod">
          <ac:chgData name="Teresita Roque" userId="3df34db21ab0fe38" providerId="LiveId" clId="{318F219D-0663-45C4-831A-F63012FDB65C}" dt="2025-11-08T13:48:50.746" v="2387" actId="255"/>
          <ac:spMkLst>
            <pc:docMk/>
            <pc:sldMk cId="2994113810" sldId="335"/>
            <ac:spMk id="2" creationId="{CF700509-7079-EC05-4E93-AB24E6E598C7}"/>
          </ac:spMkLst>
        </pc:spChg>
        <pc:spChg chg="mod">
          <ac:chgData name="Teresita Roque" userId="3df34db21ab0fe38" providerId="LiveId" clId="{318F219D-0663-45C4-831A-F63012FDB65C}" dt="2025-11-08T13:50:07.938" v="2389" actId="27636"/>
          <ac:spMkLst>
            <pc:docMk/>
            <pc:sldMk cId="2994113810" sldId="335"/>
            <ac:spMk id="3" creationId="{8E99F0AE-4E2A-5C69-1721-F2017E656B7D}"/>
          </ac:spMkLst>
        </pc:spChg>
      </pc:sldChg>
      <pc:sldChg chg="add">
        <pc:chgData name="Teresita Roque" userId="3df34db21ab0fe38" providerId="LiveId" clId="{318F219D-0663-45C4-831A-F63012FDB65C}" dt="2025-11-08T14:11:29.275" v="2396"/>
        <pc:sldMkLst>
          <pc:docMk/>
          <pc:sldMk cId="3374080356" sldId="336"/>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7T13:17:08.960"/>
    </inkml:context>
    <inkml:brush xml:id="br0">
      <inkml:brushProperty name="width" value="0.1" units="cm"/>
      <inkml:brushProperty name="height" value="0.1" units="cm"/>
    </inkml:brush>
  </inkml:definitions>
  <inkml:trace contextRef="#ctx0" brushRef="#br0">36717 12897 32767 0 0,'-3'0'0'0'0,"0"-3"0"0"0,0 2 0 0 0,0-2 0 0 0,1 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B26671-79EB-4CBD-89F4-DE7FCA0628D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176ADB-2713-4940-8AA7-88AB7943AF3D}" type="slidenum">
              <a:rPr lang="en-GB" smtClean="0"/>
              <a:t>‹#›</a:t>
            </a:fld>
            <a:endParaRPr lang="en-GB"/>
          </a:p>
        </p:txBody>
      </p:sp>
    </p:spTree>
    <p:extLst>
      <p:ext uri="{BB962C8B-B14F-4D97-AF65-F5344CB8AC3E}">
        <p14:creationId xmlns:p14="http://schemas.microsoft.com/office/powerpoint/2010/main" val="3503655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3D71ED-5ECD-49FA-8D9F-628B23D3E236}" type="slidenum">
              <a:rPr lang="en-GB" smtClean="0"/>
              <a:t>29</a:t>
            </a:fld>
            <a:endParaRPr lang="en-GB"/>
          </a:p>
        </p:txBody>
      </p:sp>
    </p:spTree>
    <p:extLst>
      <p:ext uri="{BB962C8B-B14F-4D97-AF65-F5344CB8AC3E}">
        <p14:creationId xmlns:p14="http://schemas.microsoft.com/office/powerpoint/2010/main" val="3174371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08/11/2025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08/11/2025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http://www.grammarly.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longtermplan.nhs.uk/" TargetMode="External"/><Relationship Id="rId2" Type="http://schemas.openxmlformats.org/officeDocument/2006/relationships/hyperlink" Target="https://doi.org/10.2196/jmir.8775" TargetMode="External"/><Relationship Id="rId1" Type="http://schemas.openxmlformats.org/officeDocument/2006/relationships/slideLayout" Target="../slideLayouts/slideLayout2.xml"/><Relationship Id="rId4" Type="http://schemas.openxmlformats.org/officeDocument/2006/relationships/hyperlink" Target="http://www.rcn.org.uk/professional-"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doi.org/10.2196/jmir.877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2502807" y="2801516"/>
            <a:ext cx="6951435" cy="859972"/>
          </a:xfrm>
        </p:spPr>
        <p:txBody>
          <a:bodyPr>
            <a:normAutofit/>
          </a:bodyPr>
          <a:lstStyle/>
          <a:p>
            <a:pPr algn="l"/>
            <a:r>
              <a:rPr lang="en-GB" sz="2400" dirty="0">
                <a:latin typeface="Times New Roman" panose="02020603050405020304" pitchFamily="18" charset="0"/>
                <a:cs typeface="Times New Roman" panose="02020603050405020304" pitchFamily="18" charset="0"/>
              </a:rPr>
              <a:t>Digital Skills and Research Methods 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GB" sz="2400" spc="-10" dirty="0">
                <a:effectLst/>
                <a:latin typeface="Times New Roman" panose="02020603050405020304" pitchFamily="18" charset="0"/>
                <a:ea typeface="Arial" panose="020B0604020202020204" pitchFamily="34" charset="0"/>
                <a:cs typeface="Times New Roman" panose="02020603050405020304" pitchFamily="18" charset="0"/>
              </a:rPr>
              <a:t>Assessment 1: Group 3 Presentation </a:t>
            </a:r>
            <a:endParaRPr lang="en-GB" sz="2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2502807" y="2567473"/>
            <a:ext cx="8859320" cy="468086"/>
          </a:xfrm>
        </p:spPr>
        <p:txBody>
          <a:bodyPr>
            <a:normAutofit/>
          </a:bodyPr>
          <a:lstStyle/>
          <a:p>
            <a:pPr algn="l"/>
            <a:r>
              <a:rPr lang="en-GB" dirty="0">
                <a:latin typeface="Times New Roman" panose="02020603050405020304" pitchFamily="18" charset="0"/>
                <a:cs typeface="Times New Roman" panose="02020603050405020304" pitchFamily="18" charset="0"/>
              </a:rPr>
              <a:t>Programme: Certificate of Higher Education in Health and Social Care</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082" y="481012"/>
            <a:ext cx="3959451" cy="150358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6B863E7-8D63-9668-C062-AE4431790A6C}"/>
              </a:ext>
            </a:extLst>
          </p:cNvPr>
          <p:cNvSpPr txBox="1"/>
          <p:nvPr/>
        </p:nvSpPr>
        <p:spPr>
          <a:xfrm>
            <a:off x="2502807" y="4184490"/>
            <a:ext cx="6096000" cy="53553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Lecturer name: </a:t>
            </a:r>
            <a:r>
              <a:rPr kumimoji="0" lang="en-GB" sz="3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Amitave</a:t>
            </a: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Banik</a:t>
            </a:r>
          </a:p>
        </p:txBody>
      </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75107" y="2696178"/>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2553908624"/>
              </p:ext>
            </p:extLst>
          </p:nvPr>
        </p:nvGraphicFramePr>
        <p:xfrm>
          <a:off x="1377043" y="2574472"/>
          <a:ext cx="6406243" cy="2308644"/>
        </p:xfrm>
        <a:graphic>
          <a:graphicData uri="http://schemas.openxmlformats.org/drawingml/2006/table">
            <a:tbl>
              <a:tblPr firstRow="1" bandRow="1">
                <a:tableStyleId>{D27102A9-8310-4765-A935-A1911B00CA55}</a:tableStyleId>
              </a:tblPr>
              <a:tblGrid>
                <a:gridCol w="3408520">
                  <a:extLst>
                    <a:ext uri="{9D8B030D-6E8A-4147-A177-3AD203B41FA5}">
                      <a16:colId xmlns:a16="http://schemas.microsoft.com/office/drawing/2014/main" val="20000"/>
                    </a:ext>
                  </a:extLst>
                </a:gridCol>
                <a:gridCol w="2997723">
                  <a:extLst>
                    <a:ext uri="{9D8B030D-6E8A-4147-A177-3AD203B41FA5}">
                      <a16:colId xmlns:a16="http://schemas.microsoft.com/office/drawing/2014/main" val="20001"/>
                    </a:ext>
                  </a:extLst>
                </a:gridCol>
              </a:tblGrid>
              <a:tr h="461729">
                <a:tc>
                  <a:txBody>
                    <a:bodyPr/>
                    <a:lstStyle/>
                    <a:p>
                      <a:r>
                        <a:rPr lang="en-GB" sz="2400" dirty="0">
                          <a:latin typeface="Times New Roman" panose="02020603050405020304" pitchFamily="18" charset="0"/>
                          <a:cs typeface="Times New Roman" panose="02020603050405020304" pitchFamily="18" charset="0"/>
                        </a:rPr>
                        <a:t>Student Name</a:t>
                      </a:r>
                    </a:p>
                  </a:txBody>
                  <a:tcPr/>
                </a:tc>
                <a:tc>
                  <a:txBody>
                    <a:bodyPr/>
                    <a:lstStyle/>
                    <a:p>
                      <a:pPr algn="ctr"/>
                      <a:r>
                        <a:rPr lang="en-GB" sz="2400" dirty="0">
                          <a:latin typeface="Times New Roman" panose="02020603050405020304" pitchFamily="18" charset="0"/>
                          <a:cs typeface="Times New Roman" panose="02020603050405020304" pitchFamily="18" charset="0"/>
                        </a:rPr>
                        <a:t>Student Number</a:t>
                      </a:r>
                    </a:p>
                  </a:txBody>
                  <a:tcPr/>
                </a:tc>
                <a:extLst>
                  <a:ext uri="{0D108BD9-81ED-4DB2-BD59-A6C34878D82A}">
                    <a16:rowId xmlns:a16="http://schemas.microsoft.com/office/drawing/2014/main" val="10000"/>
                  </a:ext>
                </a:extLst>
              </a:tr>
              <a:tr h="36938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Andreea Rebeca Ardelean</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2508016</a:t>
                      </a:r>
                    </a:p>
                  </a:txBody>
                  <a:tcPr/>
                </a:tc>
                <a:extLst>
                  <a:ext uri="{0D108BD9-81ED-4DB2-BD59-A6C34878D82A}">
                    <a16:rowId xmlns:a16="http://schemas.microsoft.com/office/drawing/2014/main" val="10001"/>
                  </a:ext>
                </a:extLst>
              </a:tr>
              <a:tr h="36938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Teresita Tario Roque</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2508009</a:t>
                      </a:r>
                    </a:p>
                  </a:txBody>
                  <a:tcPr/>
                </a:tc>
                <a:extLst>
                  <a:ext uri="{0D108BD9-81ED-4DB2-BD59-A6C34878D82A}">
                    <a16:rowId xmlns:a16="http://schemas.microsoft.com/office/drawing/2014/main" val="10002"/>
                  </a:ext>
                </a:extLst>
              </a:tr>
              <a:tr h="36938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Rama Gyawali</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2509561</a:t>
                      </a:r>
                    </a:p>
                  </a:txBody>
                  <a:tcPr/>
                </a:tc>
                <a:extLst>
                  <a:ext uri="{0D108BD9-81ED-4DB2-BD59-A6C34878D82A}">
                    <a16:rowId xmlns:a16="http://schemas.microsoft.com/office/drawing/2014/main" val="10003"/>
                  </a:ext>
                </a:extLst>
              </a:tr>
              <a:tr h="36938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err="1">
                          <a:latin typeface="Times New Roman" panose="02020603050405020304" pitchFamily="18" charset="0"/>
                          <a:cs typeface="Times New Roman" panose="02020603050405020304" pitchFamily="18" charset="0"/>
                        </a:rPr>
                        <a:t>Shamshun</a:t>
                      </a:r>
                      <a:r>
                        <a:rPr lang="en-GB" b="1" dirty="0">
                          <a:latin typeface="Times New Roman" panose="02020603050405020304" pitchFamily="18" charset="0"/>
                          <a:cs typeface="Times New Roman" panose="02020603050405020304" pitchFamily="18" charset="0"/>
                        </a:rPr>
                        <a:t> Nahar</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2511431</a:t>
                      </a:r>
                    </a:p>
                  </a:txBody>
                  <a:tcPr/>
                </a:tc>
                <a:extLst>
                  <a:ext uri="{0D108BD9-81ED-4DB2-BD59-A6C34878D82A}">
                    <a16:rowId xmlns:a16="http://schemas.microsoft.com/office/drawing/2014/main" val="10004"/>
                  </a:ext>
                </a:extLst>
              </a:tr>
              <a:tr h="36938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Ufuoma Peace </a:t>
                      </a:r>
                      <a:r>
                        <a:rPr lang="en-GB" b="1" dirty="0" err="1">
                          <a:latin typeface="Times New Roman" panose="02020603050405020304" pitchFamily="18" charset="0"/>
                          <a:cs typeface="Times New Roman" panose="02020603050405020304" pitchFamily="18" charset="0"/>
                        </a:rPr>
                        <a:t>Adjuya</a:t>
                      </a:r>
                      <a:endParaRPr lang="en-GB" b="1" dirty="0">
                        <a:latin typeface="Times New Roman" panose="02020603050405020304" pitchFamily="18" charset="0"/>
                        <a:cs typeface="Times New Roman" panose="02020603050405020304" pitchFamily="18" charset="0"/>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b="1" dirty="0">
                          <a:latin typeface="Times New Roman" panose="02020603050405020304" pitchFamily="18" charset="0"/>
                          <a:cs typeface="Times New Roman" panose="02020603050405020304" pitchFamily="18" charset="0"/>
                        </a:rPr>
                        <a:t>2511147</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430751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7669578" cy="446034"/>
          </a:xfrm>
        </p:spPr>
        <p:txBody>
          <a:bodyPr>
            <a:normAutofit fontScale="90000"/>
          </a:bodyPr>
          <a:lstStyle/>
          <a:p>
            <a:r>
              <a:rPr lang="en-GB" sz="5300" dirty="0"/>
              <a:t>MS PowerPoint in Sunrise Residential care home</a:t>
            </a:r>
            <a:r>
              <a:rPr lang="en-GB" dirty="0"/>
              <a:t>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811208753"/>
              </p:ext>
            </p:extLst>
          </p:nvPr>
        </p:nvGraphicFramePr>
        <p:xfrm>
          <a:off x="2223945" y="3338891"/>
          <a:ext cx="7798700" cy="3017520"/>
        </p:xfrm>
        <a:graphic>
          <a:graphicData uri="http://schemas.openxmlformats.org/drawingml/2006/table">
            <a:tbl>
              <a:tblPr firstRow="1" bandRow="1">
                <a:tableStyleId>{D27102A9-8310-4765-A935-A1911B00CA55}</a:tableStyleId>
              </a:tblPr>
              <a:tblGrid>
                <a:gridCol w="3899350">
                  <a:extLst>
                    <a:ext uri="{9D8B030D-6E8A-4147-A177-3AD203B41FA5}">
                      <a16:colId xmlns:a16="http://schemas.microsoft.com/office/drawing/2014/main" val="20000"/>
                    </a:ext>
                  </a:extLst>
                </a:gridCol>
                <a:gridCol w="3899350">
                  <a:extLst>
                    <a:ext uri="{9D8B030D-6E8A-4147-A177-3AD203B41FA5}">
                      <a16:colId xmlns:a16="http://schemas.microsoft.com/office/drawing/2014/main" val="20001"/>
                    </a:ext>
                  </a:extLst>
                </a:gridCol>
              </a:tblGrid>
              <a:tr h="140214">
                <a:tc>
                  <a:txBody>
                    <a:bodyPr/>
                    <a:lstStyle/>
                    <a:p>
                      <a:r>
                        <a:rPr lang="en-GB"/>
                        <a:t>Student Name</a:t>
                      </a:r>
                    </a:p>
                  </a:txBody>
                  <a:tcPr/>
                </a:tc>
                <a:tc>
                  <a:txBody>
                    <a:bodyPr/>
                    <a:lstStyle/>
                    <a:p>
                      <a:r>
                        <a:rPr lang="en-GB"/>
                        <a:t>Student Number</a:t>
                      </a:r>
                    </a:p>
                  </a:txBody>
                  <a:tcPr/>
                </a:tc>
                <a:extLst>
                  <a:ext uri="{0D108BD9-81ED-4DB2-BD59-A6C34878D82A}">
                    <a16:rowId xmlns:a16="http://schemas.microsoft.com/office/drawing/2014/main" val="10000"/>
                  </a:ext>
                </a:extLst>
              </a:tr>
              <a:tr h="137219">
                <a:tc>
                  <a:txBody>
                    <a:bodyPr/>
                    <a:lstStyle/>
                    <a:p>
                      <a:r>
                        <a:rPr lang="en-GB" dirty="0"/>
                        <a:t>Andreea Rebeca Ardelean</a:t>
                      </a:r>
                    </a:p>
                  </a:txBody>
                  <a:tcPr/>
                </a:tc>
                <a:tc>
                  <a:txBody>
                    <a:bodyPr/>
                    <a:lstStyle/>
                    <a:p>
                      <a:r>
                        <a:rPr lang="en-GB"/>
                        <a:t>2508016</a:t>
                      </a:r>
                    </a:p>
                  </a:txBody>
                  <a:tcPr/>
                </a:tc>
                <a:extLst>
                  <a:ext uri="{0D108BD9-81ED-4DB2-BD59-A6C34878D82A}">
                    <a16:rowId xmlns:a16="http://schemas.microsoft.com/office/drawing/2014/main" val="10001"/>
                  </a:ext>
                </a:extLst>
              </a:tr>
              <a:tr h="13721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extLst>
                  <a:ext uri="{0D108BD9-81ED-4DB2-BD59-A6C34878D82A}">
                    <a16:rowId xmlns:a16="http://schemas.microsoft.com/office/drawing/2014/main" val="10002"/>
                  </a:ext>
                </a:extLst>
              </a:tr>
              <a:tr h="137219">
                <a:tc>
                  <a:txBody>
                    <a:bodyPr/>
                    <a:lstStyle/>
                    <a:p>
                      <a:pPr>
                        <a:buFont typeface="Wingdings" panose="05000000000000000000" pitchFamily="2" charset="2"/>
                        <a:buNone/>
                      </a:pPr>
                      <a:r>
                        <a:rPr lang="en-GB"/>
                        <a:t>TOPIC - Explanation of the chosen MS 365 application</a:t>
                      </a:r>
                    </a:p>
                    <a:p>
                      <a:pPr lvl="1" indent="0">
                        <a:buNone/>
                      </a:pPr>
                      <a:r>
                        <a:rPr lang="en-GB"/>
                        <a:t>Benefits and Limitations within Sunrise Residential Care Home  </a:t>
                      </a:r>
                      <a:endParaRPr lang="en-GB" sz="2600" kern="1200">
                        <a:solidFill>
                          <a:schemeClr val="tx1"/>
                        </a:solidFill>
                        <a:latin typeface="+mn-lt"/>
                        <a:ea typeface="+mn-ea"/>
                        <a:cs typeface="+mn-cs"/>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extLst>
                  <a:ext uri="{0D108BD9-81ED-4DB2-BD59-A6C34878D82A}">
                    <a16:rowId xmlns:a16="http://schemas.microsoft.com/office/drawing/2014/main" val="10003"/>
                  </a:ext>
                </a:extLst>
              </a:tr>
              <a:tr h="13721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extLst>
                  <a:ext uri="{0D108BD9-81ED-4DB2-BD59-A6C34878D82A}">
                    <a16:rowId xmlns:a16="http://schemas.microsoft.com/office/drawing/2014/main" val="10004"/>
                  </a:ext>
                </a:extLst>
              </a:tr>
              <a:tr h="13721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5"/>
                  </a:ext>
                </a:extLst>
              </a:tr>
            </a:tbl>
          </a:graphicData>
        </a:graphic>
      </p:graphicFrame>
      <p:pic>
        <p:nvPicPr>
          <p:cNvPr id="5" name="Picture 4">
            <a:extLst>
              <a:ext uri="{FF2B5EF4-FFF2-40B4-BE49-F238E27FC236}">
                <a16:creationId xmlns:a16="http://schemas.microsoft.com/office/drawing/2014/main" id="{92179638-8C08-4E32-AB4F-D30B289751A0}"/>
              </a:ext>
            </a:extLst>
          </p:cNvPr>
          <p:cNvPicPr>
            <a:picLocks noChangeAspect="1"/>
          </p:cNvPicPr>
          <p:nvPr/>
        </p:nvPicPr>
        <p:blipFill>
          <a:blip r:embed="rId2"/>
          <a:stretch>
            <a:fillRect/>
          </a:stretch>
        </p:blipFill>
        <p:spPr>
          <a:xfrm>
            <a:off x="7724156" y="950477"/>
            <a:ext cx="3078747" cy="2066723"/>
          </a:xfrm>
          <a:prstGeom prst="rect">
            <a:avLst/>
          </a:prstGeom>
        </p:spPr>
      </p:pic>
    </p:spTree>
    <p:extLst>
      <p:ext uri="{BB962C8B-B14F-4D97-AF65-F5344CB8AC3E}">
        <p14:creationId xmlns:p14="http://schemas.microsoft.com/office/powerpoint/2010/main" val="1912494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AD2F5-D787-CA73-8DB7-A967F6CC9CB1}"/>
              </a:ext>
            </a:extLst>
          </p:cNvPr>
          <p:cNvSpPr>
            <a:spLocks noGrp="1"/>
          </p:cNvSpPr>
          <p:nvPr>
            <p:ph type="title"/>
          </p:nvPr>
        </p:nvSpPr>
        <p:spPr>
          <a:xfrm>
            <a:off x="1474489" y="901149"/>
            <a:ext cx="9603275" cy="624076"/>
          </a:xfrm>
        </p:spPr>
        <p:txBody>
          <a:bodyPr>
            <a:normAutofit fontScale="90000"/>
          </a:bodyPr>
          <a:lstStyle/>
          <a:p>
            <a:r>
              <a:rPr lang="en-US" dirty="0"/>
              <a:t>Acknowledgement of the use of AI </a:t>
            </a:r>
            <a:endParaRPr lang="en-GB" dirty="0"/>
          </a:p>
        </p:txBody>
      </p:sp>
      <p:sp>
        <p:nvSpPr>
          <p:cNvPr id="3" name="Content Placeholder 2">
            <a:extLst>
              <a:ext uri="{FF2B5EF4-FFF2-40B4-BE49-F238E27FC236}">
                <a16:creationId xmlns:a16="http://schemas.microsoft.com/office/drawing/2014/main" id="{479CD323-5008-C948-6DB1-10D674E8A2FA}"/>
              </a:ext>
            </a:extLst>
          </p:cNvPr>
          <p:cNvSpPr>
            <a:spLocks noGrp="1"/>
          </p:cNvSpPr>
          <p:nvPr>
            <p:ph idx="1"/>
          </p:nvPr>
        </p:nvSpPr>
        <p:spPr/>
        <p:txBody>
          <a:bodyPr vert="horz" lIns="91440" tIns="45720" rIns="91440" bIns="45720" rtlCol="0" anchor="t">
            <a:normAutofit/>
          </a:bodyPr>
          <a:lstStyle/>
          <a:p>
            <a:r>
              <a:rPr lang="en-US" dirty="0"/>
              <a:t>I Acknowledge that </a:t>
            </a:r>
            <a:r>
              <a:rPr lang="en-US" dirty="0" err="1"/>
              <a:t>i</a:t>
            </a:r>
            <a:r>
              <a:rPr lang="en-US" dirty="0"/>
              <a:t> used AI to help me understand  what </a:t>
            </a:r>
            <a:r>
              <a:rPr lang="en-US" dirty="0" err="1"/>
              <a:t>i</a:t>
            </a:r>
            <a:r>
              <a:rPr lang="en-US" dirty="0"/>
              <a:t> have to  do for this presentation.    To find information relevant to my presentation so I combine my work with AI to make it more presentable </a:t>
            </a:r>
          </a:p>
        </p:txBody>
      </p:sp>
    </p:spTree>
    <p:extLst>
      <p:ext uri="{BB962C8B-B14F-4D97-AF65-F5344CB8AC3E}">
        <p14:creationId xmlns:p14="http://schemas.microsoft.com/office/powerpoint/2010/main" val="233384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a:t>                         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vert="horz" lIns="91440" tIns="45720" rIns="91440" bIns="45720" rtlCol="0" anchor="t">
            <a:normAutofit/>
          </a:bodyPr>
          <a:lstStyle/>
          <a:p>
            <a:pPr marL="0" indent="0">
              <a:buNone/>
            </a:pPr>
            <a:r>
              <a:rPr lang="en-US">
                <a:latin typeface="Calisto MT"/>
                <a:ea typeface="Microsoft Sans Serif"/>
                <a:cs typeface="Microsoft Sans Serif"/>
              </a:rPr>
              <a:t>T</a:t>
            </a:r>
            <a:r>
              <a:rPr lang="en-GB">
                <a:latin typeface="Calisto MT"/>
                <a:ea typeface="Microsoft Sans Serif"/>
                <a:cs typeface="Microsoft Sans Serif"/>
              </a:rPr>
              <a:t>his presentation explores the advantages and disadvantages of using PowerPoint  within Sunrise Residential Care Home for staff training, communication and resident engagement </a:t>
            </a:r>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CC4FE778-2F0A-26C1-99FD-9892685A2343}"/>
                  </a:ext>
                </a:extLst>
              </p14:cNvPr>
              <p14:cNvContentPartPr/>
              <p14:nvPr/>
            </p14:nvContentPartPr>
            <p14:xfrm>
              <a:off x="12734380" y="4247985"/>
              <a:ext cx="9877" cy="9877"/>
            </p14:xfrm>
          </p:contentPart>
        </mc:Choice>
        <mc:Fallback xmlns="">
          <p:pic>
            <p:nvPicPr>
              <p:cNvPr id="7" name="Ink 6">
                <a:extLst>
                  <a:ext uri="{FF2B5EF4-FFF2-40B4-BE49-F238E27FC236}">
                    <a16:creationId xmlns:a16="http://schemas.microsoft.com/office/drawing/2014/main" id="{CC4FE778-2F0A-26C1-99FD-9892685A2343}"/>
                  </a:ext>
                </a:extLst>
              </p:cNvPr>
              <p:cNvPicPr/>
              <p:nvPr/>
            </p:nvPicPr>
            <p:blipFill>
              <a:blip r:embed="rId3"/>
              <a:stretch>
                <a:fillRect/>
              </a:stretch>
            </p:blipFill>
            <p:spPr>
              <a:xfrm>
                <a:off x="12701457" y="4203090"/>
                <a:ext cx="75065" cy="98770"/>
              </a:xfrm>
              <a:prstGeom prst="rect">
                <a:avLst/>
              </a:prstGeom>
            </p:spPr>
          </p:pic>
        </mc:Fallback>
      </mc:AlternateContent>
    </p:spTree>
    <p:extLst>
      <p:ext uri="{BB962C8B-B14F-4D97-AF65-F5344CB8AC3E}">
        <p14:creationId xmlns:p14="http://schemas.microsoft.com/office/powerpoint/2010/main" val="645051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A85BDCD4-7A29-EDF6-4B52-299C7932408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3ED2ED7-80F8-0E02-860E-BCC44277D86B}"/>
              </a:ext>
            </a:extLst>
          </p:cNvPr>
          <p:cNvSpPr>
            <a:spLocks noGrp="1"/>
          </p:cNvSpPr>
          <p:nvPr>
            <p:ph type="sldNum" sz="quarter" idx="12"/>
          </p:nvPr>
        </p:nvSpPr>
        <p:spPr/>
        <p:txBody>
          <a:bodyPr/>
          <a:lstStyle/>
          <a:p>
            <a:fld id="{E30AF5A0-43BB-4336-8627-9123B9144D80}" type="slidenum">
              <a:rPr lang="en-US" dirty="0"/>
              <a:t>6</a:t>
            </a:fld>
            <a:endParaRPr lang="en-US"/>
          </a:p>
        </p:txBody>
      </p:sp>
      <p:sp>
        <p:nvSpPr>
          <p:cNvPr id="8" name="Content Placeholder 7">
            <a:extLst>
              <a:ext uri="{FF2B5EF4-FFF2-40B4-BE49-F238E27FC236}">
                <a16:creationId xmlns:a16="http://schemas.microsoft.com/office/drawing/2014/main" id="{DAB3055A-97A1-CFB7-4365-17E6B106E90A}"/>
              </a:ext>
            </a:extLst>
          </p:cNvPr>
          <p:cNvSpPr>
            <a:spLocks noGrp="1"/>
          </p:cNvSpPr>
          <p:nvPr>
            <p:ph idx="1"/>
          </p:nvPr>
        </p:nvSpPr>
        <p:spPr/>
        <p:txBody>
          <a:bodyPr/>
          <a:lstStyle/>
          <a:p>
            <a:br>
              <a:rPr lang="en-US" dirty="0"/>
            </a:br>
            <a:endParaRPr lang="en-US" dirty="0"/>
          </a:p>
        </p:txBody>
      </p:sp>
      <p:sp>
        <p:nvSpPr>
          <p:cNvPr id="10" name="Title 9">
            <a:extLst>
              <a:ext uri="{FF2B5EF4-FFF2-40B4-BE49-F238E27FC236}">
                <a16:creationId xmlns:a16="http://schemas.microsoft.com/office/drawing/2014/main" id="{70F32859-04BB-D475-4F57-0333F867B738}"/>
              </a:ext>
            </a:extLst>
          </p:cNvPr>
          <p:cNvSpPr>
            <a:spLocks noGrp="1"/>
          </p:cNvSpPr>
          <p:nvPr>
            <p:ph type="title"/>
          </p:nvPr>
        </p:nvSpPr>
        <p:spPr/>
        <p:txBody>
          <a:bodyPr/>
          <a:lstStyle/>
          <a:p>
            <a:r>
              <a:rPr lang="en-US" b="0" i="0" u="none" strike="noStrike">
                <a:solidFill>
                  <a:srgbClr val="000000"/>
                </a:solidFill>
                <a:effectLst/>
                <a:latin typeface="Calibri" panose="020F0502020204030204" pitchFamily="34" charset="0"/>
              </a:rPr>
              <a:t>Benefits of PowerPoint (Part 1)</a:t>
            </a:r>
            <a:endParaRPr lang="en-US"/>
          </a:p>
        </p:txBody>
      </p:sp>
      <p:sp>
        <p:nvSpPr>
          <p:cNvPr id="12" name="TextBox 11">
            <a:extLst>
              <a:ext uri="{FF2B5EF4-FFF2-40B4-BE49-F238E27FC236}">
                <a16:creationId xmlns:a16="http://schemas.microsoft.com/office/drawing/2014/main" id="{0F6B710B-9D1F-7453-42D9-AFCED7077EF4}"/>
              </a:ext>
            </a:extLst>
          </p:cNvPr>
          <p:cNvSpPr txBox="1"/>
          <p:nvPr/>
        </p:nvSpPr>
        <p:spPr>
          <a:xfrm>
            <a:off x="800100" y="2305221"/>
            <a:ext cx="6108094" cy="1754326"/>
          </a:xfrm>
          <a:prstGeom prst="rect">
            <a:avLst/>
          </a:prstGeom>
          <a:noFill/>
        </p:spPr>
        <p:txBody>
          <a:bodyPr wrap="square">
            <a:spAutoFit/>
          </a:bodyPr>
          <a:lstStyle/>
          <a:p>
            <a:pPr algn="l">
              <a:buNone/>
            </a:pPr>
            <a:r>
              <a:rPr lang="en-US" b="0" i="0" u="none" strike="noStrike">
                <a:solidFill>
                  <a:srgbClr val="000000"/>
                </a:solidFill>
                <a:effectLst/>
                <a:latin typeface="Calibri" panose="020F0502020204030204" pitchFamily="34" charset="0"/>
              </a:rPr>
              <a:t>Consistent and standardized staff training – ensures all employees receive the same information.</a:t>
            </a:r>
          </a:p>
          <a:p>
            <a:pPr algn="l">
              <a:buNone/>
            </a:pPr>
            <a:r>
              <a:rPr lang="en-US" b="0" i="0" u="none" strike="noStrike">
                <a:solidFill>
                  <a:srgbClr val="000000"/>
                </a:solidFill>
                <a:effectLst/>
                <a:latin typeface="Calibri" panose="020F0502020204030204" pitchFamily="34" charset="0"/>
              </a:rPr>
              <a:t>•• Engaging communication – supports visual and verbal learning in meetings and family briefings.</a:t>
            </a:r>
          </a:p>
          <a:p>
            <a:pPr algn="l">
              <a:buNone/>
            </a:pPr>
            <a:r>
              <a:rPr lang="en-US" b="0" i="0" u="none" strike="noStrike">
                <a:solidFill>
                  <a:srgbClr val="000000"/>
                </a:solidFill>
                <a:effectLst/>
                <a:latin typeface="Calibri" panose="020F0502020204030204" pitchFamily="34" charset="0"/>
              </a:rPr>
              <a:t>•• Supports resident activities – slideshows can enhance reminiscence and social sessions.</a:t>
            </a:r>
          </a:p>
        </p:txBody>
      </p:sp>
      <p:sp>
        <p:nvSpPr>
          <p:cNvPr id="3" name="TextBox 2">
            <a:extLst>
              <a:ext uri="{FF2B5EF4-FFF2-40B4-BE49-F238E27FC236}">
                <a16:creationId xmlns:a16="http://schemas.microsoft.com/office/drawing/2014/main" id="{1DE904D2-AEA3-9C35-958B-56E2E80D61EE}"/>
              </a:ext>
            </a:extLst>
          </p:cNvPr>
          <p:cNvSpPr txBox="1"/>
          <p:nvPr/>
        </p:nvSpPr>
        <p:spPr>
          <a:xfrm>
            <a:off x="5147095" y="3817060"/>
            <a:ext cx="6108094" cy="2031325"/>
          </a:xfrm>
          <a:prstGeom prst="rect">
            <a:avLst/>
          </a:prstGeom>
          <a:noFill/>
        </p:spPr>
        <p:txBody>
          <a:bodyPr wrap="square">
            <a:spAutoFit/>
          </a:bodyPr>
          <a:lstStyle/>
          <a:p>
            <a:pPr algn="l">
              <a:buNone/>
            </a:pPr>
            <a:r>
              <a:rPr lang="en-US" b="0" i="0" u="none" strike="noStrike">
                <a:solidFill>
                  <a:srgbClr val="000000"/>
                </a:solidFill>
                <a:effectLst/>
                <a:latin typeface="Calibri" panose="020F0502020204030204" pitchFamily="34" charset="0"/>
              </a:rPr>
              <a:t>Professional presentation of organizational reports – useful for audits and stakeholder meetings.</a:t>
            </a:r>
          </a:p>
          <a:p>
            <a:pPr algn="l">
              <a:buNone/>
            </a:pPr>
            <a:r>
              <a:rPr lang="en-US" b="0" i="0" u="none" strike="noStrike">
                <a:solidFill>
                  <a:srgbClr val="000000"/>
                </a:solidFill>
                <a:effectLst/>
                <a:latin typeface="Calibri" panose="020F0502020204030204" pitchFamily="34" charset="0"/>
              </a:rPr>
              <a:t>•• Efficiency and ease of updates – easy to edit, reuse, and adapt materials.</a:t>
            </a:r>
          </a:p>
          <a:p>
            <a:pPr algn="l">
              <a:buNone/>
            </a:pPr>
            <a:r>
              <a:rPr lang="en-US" b="0" i="0" u="none" strike="noStrike">
                <a:solidFill>
                  <a:srgbClr val="000000"/>
                </a:solidFill>
                <a:effectLst/>
                <a:latin typeface="Calibri" panose="020F0502020204030204" pitchFamily="34" charset="0"/>
              </a:rPr>
              <a:t> </a:t>
            </a:r>
          </a:p>
          <a:p>
            <a:pPr algn="l">
              <a:buNone/>
            </a:pPr>
            <a:r>
              <a:rPr lang="en-US" b="0" i="0" u="none" strike="noStrike">
                <a:solidFill>
                  <a:srgbClr val="000000"/>
                </a:solidFill>
                <a:effectLst/>
                <a:latin typeface="Calibri" panose="020F0502020204030204" pitchFamily="34" charset="0"/>
              </a:rPr>
              <a:t>•Sources: </a:t>
            </a:r>
            <a:r>
              <a:rPr lang="en-US" b="0" i="0" u="none" strike="noStrike" err="1">
                <a:solidFill>
                  <a:srgbClr val="000000"/>
                </a:solidFill>
                <a:effectLst/>
                <a:latin typeface="Calibri" panose="020F0502020204030204" pitchFamily="34" charset="0"/>
              </a:rPr>
              <a:t>Penciner</a:t>
            </a:r>
            <a:r>
              <a:rPr lang="en-US" b="0" i="0" u="none" strike="noStrike">
                <a:solidFill>
                  <a:srgbClr val="000000"/>
                </a:solidFill>
                <a:effectLst/>
                <a:latin typeface="Calibri" panose="020F0502020204030204" pitchFamily="34" charset="0"/>
              </a:rPr>
              <a:t> (2013); Brock &amp; </a:t>
            </a:r>
            <a:r>
              <a:rPr lang="en-US" b="0" i="0" u="none" strike="noStrike" err="1">
                <a:solidFill>
                  <a:srgbClr val="000000"/>
                </a:solidFill>
                <a:effectLst/>
                <a:latin typeface="Calibri" panose="020F0502020204030204" pitchFamily="34" charset="0"/>
              </a:rPr>
              <a:t>Joglekar</a:t>
            </a:r>
            <a:r>
              <a:rPr lang="en-US" b="0" i="0" u="none" strike="noStrike">
                <a:solidFill>
                  <a:srgbClr val="000000"/>
                </a:solidFill>
                <a:effectLst/>
                <a:latin typeface="Calibri" panose="020F0502020204030204" pitchFamily="34" charset="0"/>
              </a:rPr>
              <a:t> (2011); BMC Med </a:t>
            </a:r>
            <a:r>
              <a:rPr lang="en-US" b="0" i="0" u="none" strike="noStrike" err="1">
                <a:solidFill>
                  <a:srgbClr val="000000"/>
                </a:solidFill>
                <a:effectLst/>
                <a:latin typeface="Calibri" panose="020F0502020204030204" pitchFamily="34" charset="0"/>
              </a:rPr>
              <a:t>Educ</a:t>
            </a:r>
            <a:r>
              <a:rPr lang="en-US" b="0" i="0" u="none" strike="noStrike">
                <a:solidFill>
                  <a:srgbClr val="000000"/>
                </a:solidFill>
                <a:effectLst/>
                <a:latin typeface="Calibri" panose="020F0502020204030204" pitchFamily="34" charset="0"/>
              </a:rPr>
              <a:t> (2022).</a:t>
            </a:r>
          </a:p>
        </p:txBody>
      </p:sp>
    </p:spTree>
    <p:extLst>
      <p:ext uri="{BB962C8B-B14F-4D97-AF65-F5344CB8AC3E}">
        <p14:creationId xmlns:p14="http://schemas.microsoft.com/office/powerpoint/2010/main" val="1047656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9A540-8C59-B9A2-F3F0-3EE1AE89A9AE}"/>
              </a:ext>
            </a:extLst>
          </p:cNvPr>
          <p:cNvSpPr>
            <a:spLocks noGrp="1"/>
          </p:cNvSpPr>
          <p:nvPr>
            <p:ph type="title"/>
          </p:nvPr>
        </p:nvSpPr>
        <p:spPr/>
        <p:txBody>
          <a:bodyPr/>
          <a:lstStyle/>
          <a:p>
            <a:r>
              <a:rPr lang="en-US" b="0" i="0" u="none" strike="noStrike">
                <a:solidFill>
                  <a:srgbClr val="000000"/>
                </a:solidFill>
                <a:effectLst/>
                <a:latin typeface="Calibri" panose="020F0502020204030204" pitchFamily="34" charset="0"/>
              </a:rPr>
              <a:t>Limitations of PowerPoint</a:t>
            </a:r>
            <a:endParaRPr lang="en-US"/>
          </a:p>
        </p:txBody>
      </p:sp>
      <p:sp>
        <p:nvSpPr>
          <p:cNvPr id="3" name="Content Placeholder 2">
            <a:extLst>
              <a:ext uri="{FF2B5EF4-FFF2-40B4-BE49-F238E27FC236}">
                <a16:creationId xmlns:a16="http://schemas.microsoft.com/office/drawing/2014/main" id="{C7EE749D-383F-850C-CA0A-921E1FF9F133}"/>
              </a:ext>
            </a:extLst>
          </p:cNvPr>
          <p:cNvSpPr>
            <a:spLocks noGrp="1"/>
          </p:cNvSpPr>
          <p:nvPr>
            <p:ph idx="1"/>
          </p:nvPr>
        </p:nvSpPr>
        <p:spPr/>
        <p:txBody>
          <a:bodyPr/>
          <a:lstStyle/>
          <a:p>
            <a:r>
              <a:rPr lang="en-US" b="0" i="0" u="none" strike="noStrike" dirty="0">
                <a:solidFill>
                  <a:srgbClr val="000000"/>
                </a:solidFill>
                <a:effectLst/>
                <a:latin typeface="Calibri" panose="020F0502020204030204" pitchFamily="34" charset="0"/>
              </a:rPr>
              <a:t>Technical and access issues – reliance on IT equipment and staff digital literacy.</a:t>
            </a:r>
          </a:p>
          <a:p>
            <a:r>
              <a:rPr lang="en-US" b="0" i="0" u="none" strike="noStrike" dirty="0">
                <a:solidFill>
                  <a:srgbClr val="000000"/>
                </a:solidFill>
                <a:effectLst/>
                <a:latin typeface="Calibri" panose="020F0502020204030204" pitchFamily="34" charset="0"/>
              </a:rPr>
              <a:t>•• Risk of passive learning – overuse may reduce interaction and engagement.</a:t>
            </a:r>
          </a:p>
          <a:p>
            <a:r>
              <a:rPr lang="en-US" b="0" i="0" u="none" strike="noStrike" dirty="0">
                <a:solidFill>
                  <a:srgbClr val="000000"/>
                </a:solidFill>
                <a:effectLst/>
                <a:latin typeface="Calibri" panose="020F0502020204030204" pitchFamily="34" charset="0"/>
              </a:rPr>
              <a:t>•• Accessibility challenges – dense slides can hinder understanding for residents with impairments.</a:t>
            </a:r>
          </a:p>
          <a:p>
            <a:endParaRPr lang="en-US" dirty="0"/>
          </a:p>
        </p:txBody>
      </p:sp>
      <p:sp>
        <p:nvSpPr>
          <p:cNvPr id="5" name="Footer Placeholder 4">
            <a:extLst>
              <a:ext uri="{FF2B5EF4-FFF2-40B4-BE49-F238E27FC236}">
                <a16:creationId xmlns:a16="http://schemas.microsoft.com/office/drawing/2014/main" id="{EAEB9E88-501F-3BB5-AEA5-D91F454BC90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FD48229-244D-E16F-ADA1-AA7992A2B716}"/>
              </a:ext>
            </a:extLst>
          </p:cNvPr>
          <p:cNvSpPr>
            <a:spLocks noGrp="1"/>
          </p:cNvSpPr>
          <p:nvPr>
            <p:ph type="sldNum" sz="quarter" idx="12"/>
          </p:nvPr>
        </p:nvSpPr>
        <p:spPr/>
        <p:txBody>
          <a:bodyPr/>
          <a:lstStyle/>
          <a:p>
            <a:fld id="{E30AF5A0-43BB-4336-8627-9123B9144D80}" type="slidenum">
              <a:rPr lang="en-US" smtClean="0"/>
              <a:t>7</a:t>
            </a:fld>
            <a:endParaRPr lang="en-US"/>
          </a:p>
        </p:txBody>
      </p:sp>
      <p:sp>
        <p:nvSpPr>
          <p:cNvPr id="8" name="TextBox 7">
            <a:extLst>
              <a:ext uri="{FF2B5EF4-FFF2-40B4-BE49-F238E27FC236}">
                <a16:creationId xmlns:a16="http://schemas.microsoft.com/office/drawing/2014/main" id="{FA3E8BDD-20AE-2385-B2F8-ACF0D02D896C}"/>
              </a:ext>
            </a:extLst>
          </p:cNvPr>
          <p:cNvSpPr txBox="1"/>
          <p:nvPr/>
        </p:nvSpPr>
        <p:spPr>
          <a:xfrm>
            <a:off x="838200" y="4602024"/>
            <a:ext cx="6108094" cy="1754326"/>
          </a:xfrm>
          <a:prstGeom prst="rect">
            <a:avLst/>
          </a:prstGeom>
          <a:noFill/>
        </p:spPr>
        <p:txBody>
          <a:bodyPr wrap="square">
            <a:spAutoFit/>
          </a:bodyPr>
          <a:lstStyle/>
          <a:p>
            <a:pPr algn="l">
              <a:buNone/>
            </a:pPr>
            <a:r>
              <a:rPr lang="en-US" b="0" i="0" u="none" strike="noStrike" dirty="0">
                <a:solidFill>
                  <a:srgbClr val="000000"/>
                </a:solidFill>
                <a:effectLst/>
                <a:latin typeface="Calibri" panose="020F0502020204030204" pitchFamily="34" charset="0"/>
              </a:rPr>
              <a:t>Time and resource investment – preparing quality slides takes effort.</a:t>
            </a:r>
          </a:p>
          <a:p>
            <a:pPr algn="l">
              <a:buNone/>
            </a:pPr>
            <a:r>
              <a:rPr lang="en-US" b="0" i="0" u="none" strike="noStrike" dirty="0">
                <a:solidFill>
                  <a:srgbClr val="000000"/>
                </a:solidFill>
                <a:effectLst/>
                <a:latin typeface="Calibri" panose="020F0502020204030204" pitchFamily="34" charset="0"/>
              </a:rPr>
              <a:t>•• Over-reliance on slides – may neglect practical or discussion-based learning.</a:t>
            </a:r>
          </a:p>
          <a:p>
            <a:pPr algn="l">
              <a:buNone/>
            </a:pPr>
            <a:r>
              <a:rPr lang="en-US" b="0" i="0" u="none" strike="noStrike" dirty="0">
                <a:solidFill>
                  <a:srgbClr val="000000"/>
                </a:solidFill>
                <a:effectLst/>
                <a:latin typeface="Calibri" panose="020F0502020204030204" pitchFamily="34" charset="0"/>
              </a:rPr>
              <a:t> </a:t>
            </a:r>
          </a:p>
          <a:p>
            <a:pPr algn="l">
              <a:buNone/>
            </a:pPr>
            <a:r>
              <a:rPr lang="en-US" b="0" i="0" u="none" strike="noStrike" dirty="0">
                <a:solidFill>
                  <a:srgbClr val="000000"/>
                </a:solidFill>
                <a:effectLst/>
                <a:latin typeface="Calibri" panose="020F0502020204030204" pitchFamily="34" charset="0"/>
              </a:rPr>
              <a:t>•Sources: Harvard Medical School (2022); Cambridge (2023).</a:t>
            </a:r>
          </a:p>
        </p:txBody>
      </p:sp>
    </p:spTree>
    <p:extLst>
      <p:ext uri="{BB962C8B-B14F-4D97-AF65-F5344CB8AC3E}">
        <p14:creationId xmlns:p14="http://schemas.microsoft.com/office/powerpoint/2010/main" val="2236646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US"/>
              <a:t>                               </a:t>
            </a:r>
            <a:r>
              <a:rPr lang="en-GB"/>
              <a:t>Conclusion</a:t>
            </a:r>
          </a:p>
        </p:txBody>
      </p:sp>
      <p:sp>
        <p:nvSpPr>
          <p:cNvPr id="8" name="Content Placeholder 2">
            <a:extLst>
              <a:ext uri="{FF2B5EF4-FFF2-40B4-BE49-F238E27FC236}">
                <a16:creationId xmlns:a16="http://schemas.microsoft.com/office/drawing/2014/main" id="{ACD815D2-C6AD-7F10-6533-009306EF60ED}"/>
              </a:ext>
            </a:extLst>
          </p:cNvPr>
          <p:cNvSpPr>
            <a:spLocks noGrp="1"/>
          </p:cNvSpPr>
          <p:nvPr>
            <p:ph idx="1"/>
          </p:nvPr>
        </p:nvSpPr>
        <p:spPr>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b="0" i="0" u="none" strike="noStrike">
                <a:solidFill>
                  <a:srgbClr val="000000"/>
                </a:solidFill>
                <a:effectLst/>
                <a:latin typeface="Calibri" panose="020F0502020204030204" pitchFamily="34" charset="0"/>
              </a:rPr>
              <a:t>•</a:t>
            </a:r>
            <a:r>
              <a:rPr lang="en-US" sz="4200" b="0" i="0" u="none" strike="noStrike">
                <a:solidFill>
                  <a:srgbClr val="000000"/>
                </a:solidFill>
                <a:effectLst/>
                <a:latin typeface="Aparajita" panose="02020603050405020304" pitchFamily="18" charset="0"/>
                <a:cs typeface="Aparajita" panose="02020603050405020304" pitchFamily="18" charset="0"/>
              </a:rPr>
              <a:t>PowerPoint is helpful in care homes for training and activities,</a:t>
            </a:r>
          </a:p>
          <a:p>
            <a:r>
              <a:rPr lang="en-US" sz="4200" b="0" i="0" u="none" strike="noStrike">
                <a:solidFill>
                  <a:srgbClr val="000000"/>
                </a:solidFill>
                <a:effectLst/>
                <a:latin typeface="Aparajita" panose="02020603050405020304" pitchFamily="18" charset="0"/>
                <a:cs typeface="Aparajita" panose="02020603050405020304" pitchFamily="18" charset="0"/>
              </a:rPr>
              <a:t>•but it’s important to keep it simple, visual, and engaging.</a:t>
            </a:r>
          </a:p>
          <a:p>
            <a:pPr marL="0" indent="0">
              <a:buNone/>
            </a:pPr>
            <a:endParaRPr lang="en-GB"/>
          </a:p>
        </p:txBody>
      </p:sp>
    </p:spTree>
    <p:extLst>
      <p:ext uri="{BB962C8B-B14F-4D97-AF65-F5344CB8AC3E}">
        <p14:creationId xmlns:p14="http://schemas.microsoft.com/office/powerpoint/2010/main" val="2846214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520E9-B986-5CAE-7C6F-BAF0EFA3A599}"/>
              </a:ext>
            </a:extLst>
          </p:cNvPr>
          <p:cNvSpPr>
            <a:spLocks noGrp="1"/>
          </p:cNvSpPr>
          <p:nvPr>
            <p:ph type="title"/>
          </p:nvPr>
        </p:nvSpPr>
        <p:spPr/>
        <p:txBody>
          <a:bodyPr/>
          <a:lstStyle/>
          <a:p>
            <a:r>
              <a:rPr lang="en-GB"/>
              <a:t>                               Reference</a:t>
            </a:r>
            <a:endParaRPr lang="en-US"/>
          </a:p>
        </p:txBody>
      </p:sp>
      <p:sp>
        <p:nvSpPr>
          <p:cNvPr id="10" name="Content Placeholder 9">
            <a:extLst>
              <a:ext uri="{FF2B5EF4-FFF2-40B4-BE49-F238E27FC236}">
                <a16:creationId xmlns:a16="http://schemas.microsoft.com/office/drawing/2014/main" id="{627E57F3-E0B2-6A61-7BE1-2C98195D3036}"/>
              </a:ext>
            </a:extLst>
          </p:cNvPr>
          <p:cNvSpPr>
            <a:spLocks noGrp="1"/>
          </p:cNvSpPr>
          <p:nvPr>
            <p:ph idx="1"/>
          </p:nvPr>
        </p:nvSpPr>
        <p:spPr/>
        <p:txBody>
          <a:bodyPr/>
          <a:lstStyle/>
          <a:p>
            <a:r>
              <a:rPr lang="en-US"/>
              <a:t>Brock, S., &amp; Joglekar, Y. (2011). Empowering PowerPoint. IJIKM.</a:t>
            </a:r>
          </a:p>
          <a:p>
            <a:r>
              <a:rPr lang="en-US"/>
              <a:t>Das, et al. (2024). Is PowerPoint killing the art of teaching? SRJHS.</a:t>
            </a:r>
          </a:p>
          <a:p>
            <a:r>
              <a:rPr lang="en-US"/>
              <a:t>Harvard Medical School. (2022). The pitfalls of using PowerPoint.</a:t>
            </a:r>
          </a:p>
          <a:p>
            <a:r>
              <a:rPr lang="en-US"/>
              <a:t>Leo, et al. (2022). Presentation design and knowledge translation. BMC Med Educ.</a:t>
            </a:r>
          </a:p>
          <a:p>
            <a:r>
              <a:rPr lang="en-US"/>
              <a:t>Penciner, R. (2013). Does PowerPoint enhance learning? CJEM.</a:t>
            </a:r>
          </a:p>
        </p:txBody>
      </p:sp>
    </p:spTree>
    <p:extLst>
      <p:ext uri="{BB962C8B-B14F-4D97-AF65-F5344CB8AC3E}">
        <p14:creationId xmlns:p14="http://schemas.microsoft.com/office/powerpoint/2010/main" val="2217340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76710" y="2134885"/>
            <a:ext cx="3078323" cy="2065231"/>
          </a:xfrm>
          <a:prstGeom prst="rect">
            <a:avLst/>
          </a:prstGeom>
        </p:spPr>
      </p:pic>
      <p:sp>
        <p:nvSpPr>
          <p:cNvPr id="6" name="TextBox 5">
            <a:extLst>
              <a:ext uri="{FF2B5EF4-FFF2-40B4-BE49-F238E27FC236}">
                <a16:creationId xmlns:a16="http://schemas.microsoft.com/office/drawing/2014/main" id="{08BB144A-F788-611A-5A5E-8E872E6E40B3}"/>
              </a:ext>
            </a:extLst>
          </p:cNvPr>
          <p:cNvSpPr txBox="1"/>
          <p:nvPr/>
        </p:nvSpPr>
        <p:spPr>
          <a:xfrm>
            <a:off x="497114" y="2491956"/>
            <a:ext cx="8303396" cy="17081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1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Student Name:  Teresita Tario Roque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1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Student Number:  2508009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1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Topic : Evaluation of the chosen communication or collaboration tool</a:t>
            </a:r>
            <a:br>
              <a:rPr kumimoji="0" lang="en-GB" sz="21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br>
            <a:r>
              <a:rPr lang="en-GB" sz="2100" b="1" i="1" dirty="0">
                <a:solidFill>
                  <a:prstClr val="black"/>
                </a:solidFill>
                <a:latin typeface="Times New Roman" panose="02020603050405020304" pitchFamily="18" charset="0"/>
                <a:cs typeface="Times New Roman" panose="02020603050405020304" pitchFamily="18" charset="0"/>
              </a:rPr>
              <a:t>Usages,</a:t>
            </a:r>
            <a:r>
              <a:rPr kumimoji="0" lang="en-GB" sz="21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Benefits and Limitations within Sunrise Residential Care Homes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1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70172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838200" y="981075"/>
            <a:ext cx="10515600" cy="1325563"/>
          </a:xfrm>
        </p:spPr>
        <p:txBody>
          <a:bodyPr>
            <a:normAutofit/>
          </a:bodyPr>
          <a:lstStyle/>
          <a:p>
            <a:pPr algn="ctr"/>
            <a:r>
              <a:rPr lang="en-GB" sz="3600" b="1" dirty="0">
                <a:latin typeface="Times New Roman" panose="02020603050405020304" pitchFamily="18" charset="0"/>
                <a:cs typeface="Times New Roman" panose="02020603050405020304" pitchFamily="18" charset="0"/>
              </a:rPr>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2178050"/>
            <a:ext cx="10515600" cy="4037014"/>
          </a:xfrm>
        </p:spPr>
        <p:txBody>
          <a:bodyPr>
            <a:normAutofit/>
          </a:bodyPr>
          <a:lstStyle/>
          <a:p>
            <a:pPr marL="0" indent="0">
              <a:buNone/>
            </a:pPr>
            <a:endParaRPr lang="en-GB" sz="2400" dirty="0"/>
          </a:p>
          <a:p>
            <a:pPr marL="0" indent="0">
              <a:buNone/>
            </a:pPr>
            <a:endParaRPr lang="en-GB" sz="2400" dirty="0"/>
          </a:p>
          <a:p>
            <a:pPr marL="0" indent="0" algn="ctr">
              <a:buNone/>
            </a:pPr>
            <a:r>
              <a:rPr lang="en-GB" sz="2400" dirty="0">
                <a:latin typeface="Times New Roman" panose="02020603050405020304" pitchFamily="18" charset="0"/>
                <a:cs typeface="Times New Roman" panose="02020603050405020304" pitchFamily="18" charset="0"/>
              </a:rPr>
              <a:t>I confirm that I have not presented any AI generated text as my own work. </a:t>
            </a:r>
          </a:p>
        </p:txBody>
      </p:sp>
    </p:spTree>
    <p:extLst>
      <p:ext uri="{BB962C8B-B14F-4D97-AF65-F5344CB8AC3E}">
        <p14:creationId xmlns:p14="http://schemas.microsoft.com/office/powerpoint/2010/main" val="4014900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838200" y="638175"/>
            <a:ext cx="10515600" cy="1325563"/>
          </a:xfrm>
        </p:spPr>
        <p:txBody>
          <a:bodyPr>
            <a:normAutofit/>
          </a:bodyPr>
          <a:lstStyle/>
          <a:p>
            <a:pPr algn="ctr"/>
            <a:r>
              <a:rPr lang="en-GB" sz="36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838200" y="2268537"/>
            <a:ext cx="10515600" cy="435133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In a residential care home like Sunrise, adopting an efficient digital platform is essential for effective communication and teamwork. Microsoft 365 is a digital tool that has different applications that are very useful. I chose Microsoft Teams because it is a communication and collaboration tool providing the technology for the staff to work together and share information within a protected and monitored environment enhancing operational efficiency and effectiveness.</a:t>
            </a:r>
          </a:p>
        </p:txBody>
      </p:sp>
    </p:spTree>
    <p:extLst>
      <p:ext uri="{BB962C8B-B14F-4D97-AF65-F5344CB8AC3E}">
        <p14:creationId xmlns:p14="http://schemas.microsoft.com/office/powerpoint/2010/main" val="3236314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7827"/>
            <a:ext cx="10515600" cy="2100614"/>
          </a:xfrm>
        </p:spPr>
        <p:txBody>
          <a:bodyPr>
            <a:normAutofit/>
          </a:bodyPr>
          <a:lstStyle/>
          <a:p>
            <a:pPr algn="ctr"/>
            <a:br>
              <a:rPr lang="en-GB" dirty="0"/>
            </a:br>
            <a:r>
              <a:rPr lang="en-GB" sz="2400" b="1" dirty="0">
                <a:latin typeface="Times New Roman" panose="02020603050405020304" pitchFamily="18" charset="0"/>
                <a:cs typeface="Times New Roman" panose="02020603050405020304" pitchFamily="18" charset="0"/>
              </a:rPr>
              <a:t>Usages, Benefits and Limitations of Microsoft Teams within Sunrise Residential Care Home </a:t>
            </a:r>
            <a:br>
              <a:rPr lang="en-GB" sz="3100" dirty="0">
                <a:latin typeface="Times New Roman" panose="02020603050405020304" pitchFamily="18" charset="0"/>
                <a:cs typeface="Times New Roman" panose="02020603050405020304" pitchFamily="18" charset="0"/>
              </a:rPr>
            </a:br>
            <a:endParaRPr lang="en-GB" sz="31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110122336"/>
              </p:ext>
            </p:extLst>
          </p:nvPr>
        </p:nvGraphicFramePr>
        <p:xfrm>
          <a:off x="452164" y="1359443"/>
          <a:ext cx="11553913" cy="5219827"/>
        </p:xfrm>
        <a:graphic>
          <a:graphicData uri="http://schemas.openxmlformats.org/drawingml/2006/table">
            <a:tbl>
              <a:tblPr firstRow="1" bandRow="1">
                <a:tableStyleId>{5C22544A-7EE6-4342-B048-85BDC9FD1C3A}</a:tableStyleId>
              </a:tblPr>
              <a:tblGrid>
                <a:gridCol w="3597780">
                  <a:extLst>
                    <a:ext uri="{9D8B030D-6E8A-4147-A177-3AD203B41FA5}">
                      <a16:colId xmlns:a16="http://schemas.microsoft.com/office/drawing/2014/main" val="3920691606"/>
                    </a:ext>
                  </a:extLst>
                </a:gridCol>
                <a:gridCol w="3968202">
                  <a:extLst>
                    <a:ext uri="{9D8B030D-6E8A-4147-A177-3AD203B41FA5}">
                      <a16:colId xmlns:a16="http://schemas.microsoft.com/office/drawing/2014/main" val="1607449065"/>
                    </a:ext>
                  </a:extLst>
                </a:gridCol>
                <a:gridCol w="3987931">
                  <a:extLst>
                    <a:ext uri="{9D8B030D-6E8A-4147-A177-3AD203B41FA5}">
                      <a16:colId xmlns:a16="http://schemas.microsoft.com/office/drawing/2014/main" val="443945616"/>
                    </a:ext>
                  </a:extLst>
                </a:gridCol>
              </a:tblGrid>
              <a:tr h="520056">
                <a:tc>
                  <a:txBody>
                    <a:bodyPr/>
                    <a:lstStyle/>
                    <a:p>
                      <a:pPr algn="ctr"/>
                      <a:r>
                        <a:rPr lang="en-GB" sz="2400" dirty="0">
                          <a:latin typeface="Times New Roman" panose="02020603050405020304" pitchFamily="18" charset="0"/>
                          <a:cs typeface="Times New Roman" panose="02020603050405020304" pitchFamily="18" charset="0"/>
                        </a:rPr>
                        <a:t>Usages</a:t>
                      </a:r>
                    </a:p>
                  </a:txBody>
                  <a:tcPr/>
                </a:tc>
                <a:tc>
                  <a:txBody>
                    <a:bodyPr/>
                    <a:lstStyle/>
                    <a:p>
                      <a:pPr algn="ctr"/>
                      <a:r>
                        <a:rPr lang="en-GB" sz="2400" dirty="0">
                          <a:latin typeface="Times New Roman" panose="02020603050405020304" pitchFamily="18" charset="0"/>
                          <a:cs typeface="Times New Roman" panose="02020603050405020304" pitchFamily="18" charset="0"/>
                        </a:rPr>
                        <a:t>Benefits </a:t>
                      </a:r>
                    </a:p>
                  </a:txBody>
                  <a:tcPr/>
                </a:tc>
                <a:tc>
                  <a:txBody>
                    <a:bodyPr/>
                    <a:lstStyle/>
                    <a:p>
                      <a:pPr algn="ctr"/>
                      <a:r>
                        <a:rPr lang="en-GB" sz="2400" dirty="0">
                          <a:latin typeface="Times New Roman" panose="02020603050405020304" pitchFamily="18" charset="0"/>
                          <a:cs typeface="Times New Roman" panose="02020603050405020304" pitchFamily="18" charset="0"/>
                        </a:rPr>
                        <a:t>Limitations</a:t>
                      </a:r>
                    </a:p>
                  </a:txBody>
                  <a:tcPr/>
                </a:tc>
                <a:extLst>
                  <a:ext uri="{0D108BD9-81ED-4DB2-BD59-A6C34878D82A}">
                    <a16:rowId xmlns:a16="http://schemas.microsoft.com/office/drawing/2014/main" val="831906386"/>
                  </a:ext>
                </a:extLst>
              </a:tr>
              <a:tr h="1068612">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 Messaging, group chats and sharing information among care home staff across shifts and locations </a:t>
                      </a:r>
                      <a:r>
                        <a:rPr lang="en-GB" sz="1200" dirty="0">
                          <a:latin typeface="Times New Roman" panose="02020603050405020304" pitchFamily="18" charset="0"/>
                          <a:cs typeface="Times New Roman" panose="02020603050405020304" pitchFamily="18" charset="0"/>
                        </a:rPr>
                        <a:t>(Microsoft Learn, 2025)</a:t>
                      </a:r>
                    </a:p>
                    <a:p>
                      <a:pPr marL="0" indent="0">
                        <a:buFont typeface="Arial" panose="020B0604020202020204" pitchFamily="34" charset="0"/>
                        <a:buNone/>
                      </a:pPr>
                      <a:endParaRPr lang="en-GB" sz="1600" dirty="0">
                        <a:latin typeface="Times New Roman" panose="02020603050405020304" pitchFamily="18" charset="0"/>
                        <a:cs typeface="Times New Roman" panose="02020603050405020304" pitchFamily="18" charset="0"/>
                      </a:endParaRPr>
                    </a:p>
                  </a:txBody>
                  <a:tcPr/>
                </a:tc>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To improve the staff communication and work efficiently as a teamwork</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Easy access for shift updates and incident reporting </a:t>
                      </a:r>
                      <a:r>
                        <a:rPr lang="en-GB" sz="1200" dirty="0">
                          <a:latin typeface="Times New Roman" panose="02020603050405020304" pitchFamily="18" charset="0"/>
                          <a:cs typeface="Times New Roman" panose="02020603050405020304" pitchFamily="18" charset="0"/>
                        </a:rPr>
                        <a:t>(Microsoft Learn, 2025)</a:t>
                      </a:r>
                    </a:p>
                  </a:txBody>
                  <a:tcPr/>
                </a:tc>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Digital Literacy gap among the staff- not all staff knows how to use digital platform like MS Teams </a:t>
                      </a:r>
                      <a:r>
                        <a:rPr lang="en-GB" sz="1200" dirty="0">
                          <a:latin typeface="Times New Roman" panose="02020603050405020304" pitchFamily="18" charset="0"/>
                          <a:cs typeface="Times New Roman" panose="02020603050405020304" pitchFamily="18" charset="0"/>
                        </a:rPr>
                        <a:t>(Foster,2024)</a:t>
                      </a:r>
                    </a:p>
                  </a:txBody>
                  <a:tcPr/>
                </a:tc>
                <a:extLst>
                  <a:ext uri="{0D108BD9-81ED-4DB2-BD59-A6C34878D82A}">
                    <a16:rowId xmlns:a16="http://schemas.microsoft.com/office/drawing/2014/main" val="2882987392"/>
                  </a:ext>
                </a:extLst>
              </a:tr>
              <a:tr h="1068612">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Digital Training and education sessions </a:t>
                      </a:r>
                      <a:r>
                        <a:rPr lang="en-GB" sz="1200" dirty="0">
                          <a:latin typeface="Times New Roman" panose="02020603050405020304" pitchFamily="18" charset="0"/>
                          <a:cs typeface="Times New Roman" panose="02020603050405020304" pitchFamily="18" charset="0"/>
                        </a:rPr>
                        <a:t>(Ashfaq, 2025) </a:t>
                      </a:r>
                    </a:p>
                  </a:txBody>
                  <a:tcPr/>
                </a:tc>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Provide digital training for the staff to improve their work and for those new staff, for them to learn the policies and regulations of the care homes </a:t>
                      </a:r>
                      <a:r>
                        <a:rPr lang="en-GB" sz="1200" dirty="0">
                          <a:latin typeface="Times New Roman" panose="02020603050405020304" pitchFamily="18" charset="0"/>
                          <a:cs typeface="Times New Roman" panose="02020603050405020304" pitchFamily="18" charset="0"/>
                        </a:rPr>
                        <a:t>(Asfaq, 2025)</a:t>
                      </a:r>
                    </a:p>
                  </a:txBody>
                  <a:tcPr/>
                </a:tc>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Poor Internet connection that affects video calls and file sharing </a:t>
                      </a:r>
                      <a:r>
                        <a:rPr lang="en-GB" sz="1200" dirty="0">
                          <a:latin typeface="Times New Roman" panose="02020603050405020304" pitchFamily="18" charset="0"/>
                          <a:cs typeface="Times New Roman" panose="02020603050405020304" pitchFamily="18" charset="0"/>
                        </a:rPr>
                        <a:t>(Foster, 2024)</a:t>
                      </a:r>
                    </a:p>
                  </a:txBody>
                  <a:tcPr/>
                </a:tc>
                <a:extLst>
                  <a:ext uri="{0D108BD9-81ED-4DB2-BD59-A6C34878D82A}">
                    <a16:rowId xmlns:a16="http://schemas.microsoft.com/office/drawing/2014/main" val="3160413561"/>
                  </a:ext>
                </a:extLst>
              </a:tr>
              <a:tr h="1068612">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Enable the residents to connect with their families via video calls </a:t>
                      </a:r>
                      <a:r>
                        <a:rPr lang="en-GB" sz="1200" dirty="0">
                          <a:latin typeface="Times New Roman" panose="02020603050405020304" pitchFamily="18" charset="0"/>
                          <a:cs typeface="Times New Roman" panose="02020603050405020304" pitchFamily="18" charset="0"/>
                        </a:rPr>
                        <a:t>(Khalaily, 2024)</a:t>
                      </a:r>
                    </a:p>
                  </a:txBody>
                  <a:tcPr/>
                </a:tc>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Residents are stay connected with their families which is important for their wellbeing. They will feel  supported and loved </a:t>
                      </a:r>
                      <a:r>
                        <a:rPr lang="en-GB" sz="1200" dirty="0">
                          <a:latin typeface="Times New Roman" panose="02020603050405020304" pitchFamily="18" charset="0"/>
                          <a:cs typeface="Times New Roman" panose="02020603050405020304" pitchFamily="18" charset="0"/>
                        </a:rPr>
                        <a:t>(Khalaily, 2024)</a:t>
                      </a:r>
                    </a:p>
                  </a:txBody>
                  <a:tcPr/>
                </a:tc>
                <a:tc>
                  <a:txBody>
                    <a:bodyPr/>
                    <a:lstStyle/>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484592418"/>
                  </a:ext>
                </a:extLst>
              </a:tr>
              <a:tr h="1312867">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Virtual consultation with GP’s, nurses and other Multi-Disciplinary Teams (MDTs) such as therapist, social workers and other health professionals </a:t>
                      </a:r>
                      <a:r>
                        <a:rPr lang="en-GB" sz="1200" dirty="0">
                          <a:latin typeface="Times New Roman" panose="02020603050405020304" pitchFamily="18" charset="0"/>
                          <a:cs typeface="Times New Roman" panose="02020603050405020304" pitchFamily="18" charset="0"/>
                        </a:rPr>
                        <a:t>(Warmoth et al., 2022)</a:t>
                      </a:r>
                    </a:p>
                  </a:txBody>
                  <a:tcPr/>
                </a:tc>
                <a:tc>
                  <a:txBody>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Reduce the time to travel for the residents when they need for appointments and consultations </a:t>
                      </a:r>
                      <a:r>
                        <a:rPr lang="en-GB" sz="1200" dirty="0">
                          <a:latin typeface="Times New Roman" panose="02020603050405020304" pitchFamily="18" charset="0"/>
                          <a:cs typeface="Times New Roman" panose="02020603050405020304" pitchFamily="18" charset="0"/>
                        </a:rPr>
                        <a:t>(Warmoth et al., 2022)</a:t>
                      </a:r>
                    </a:p>
                  </a:txBody>
                  <a:tcPr/>
                </a:tc>
                <a:tc>
                  <a:txBody>
                    <a:bodyPr/>
                    <a:lstStyle/>
                    <a:p>
                      <a:endParaRPr lang="en-GB" sz="16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47985416"/>
                  </a:ext>
                </a:extLst>
              </a:tr>
            </a:tbl>
          </a:graphicData>
        </a:graphic>
      </p:graphicFrame>
    </p:spTree>
    <p:extLst>
      <p:ext uri="{BB962C8B-B14F-4D97-AF65-F5344CB8AC3E}">
        <p14:creationId xmlns:p14="http://schemas.microsoft.com/office/powerpoint/2010/main" val="2665857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679282" y="747597"/>
            <a:ext cx="10515600" cy="1325563"/>
          </a:xfrm>
        </p:spPr>
        <p:txBody>
          <a:bodyPr>
            <a:normAutofit/>
          </a:bodyPr>
          <a:lstStyle/>
          <a:p>
            <a:pPr algn="ctr"/>
            <a:r>
              <a:rPr lang="en-GB"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1177063" y="2434636"/>
            <a:ext cx="9837874" cy="435133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Microsoft 365 is digital tool with various platforms, that </a:t>
            </a:r>
            <a:r>
              <a:rPr lang="en-GB" sz="2400">
                <a:latin typeface="Times New Roman" panose="02020603050405020304" pitchFamily="18" charset="0"/>
                <a:cs typeface="Times New Roman" panose="02020603050405020304" pitchFamily="18" charset="0"/>
              </a:rPr>
              <a:t>support Sunrise </a:t>
            </a:r>
            <a:r>
              <a:rPr lang="en-GB" sz="2400" dirty="0">
                <a:latin typeface="Times New Roman" panose="02020603050405020304" pitchFamily="18" charset="0"/>
                <a:cs typeface="Times New Roman" panose="02020603050405020304" pitchFamily="18" charset="0"/>
              </a:rPr>
              <a:t>Residential Care Home in delivering better service to its residents. Microsoft Teams plays a vital role in facilitating effective communication and collaboration among the staff members. It helps to prevent errors and reduces of duplicated tasks contributing to more coordinated and efficient care delivery.</a:t>
            </a:r>
          </a:p>
        </p:txBody>
      </p:sp>
    </p:spTree>
    <p:extLst>
      <p:ext uri="{BB962C8B-B14F-4D97-AF65-F5344CB8AC3E}">
        <p14:creationId xmlns:p14="http://schemas.microsoft.com/office/powerpoint/2010/main" val="4129236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Ashfaq A., (2025) Benefits of Microsoft teams in Healthcare: Transforming Patient Care through Digital Collaboration</a:t>
            </a:r>
          </a:p>
          <a:p>
            <a:r>
              <a:rPr lang="en-GB" sz="2400" dirty="0">
                <a:latin typeface="Times New Roman" panose="02020603050405020304" pitchFamily="18" charset="0"/>
                <a:cs typeface="Times New Roman" panose="02020603050405020304" pitchFamily="18" charset="0"/>
              </a:rPr>
              <a:t>Foster G., Charnock R.,(2024). Microsoft Teams Is Great for Healthcare, But There Are Issues to Address</a:t>
            </a:r>
          </a:p>
          <a:p>
            <a:r>
              <a:rPr lang="en-GB" sz="2400" dirty="0">
                <a:latin typeface="Times New Roman" panose="02020603050405020304" pitchFamily="18" charset="0"/>
                <a:cs typeface="Times New Roman" panose="02020603050405020304" pitchFamily="18" charset="0"/>
              </a:rPr>
              <a:t>Khalaily J.,(2024). The Importance of Digital Technology for Elderly Care in Nursing Homes, SEA-Practical Application of Science (35)</a:t>
            </a:r>
          </a:p>
          <a:p>
            <a:r>
              <a:rPr lang="en-GB" sz="2400" dirty="0">
                <a:latin typeface="Times New Roman" panose="02020603050405020304" pitchFamily="18" charset="0"/>
                <a:cs typeface="Times New Roman" panose="02020603050405020304" pitchFamily="18" charset="0"/>
              </a:rPr>
              <a:t>Microsoft Learn (2025) “Enhance Patient Care and Health Team Collaboration”</a:t>
            </a:r>
          </a:p>
          <a:p>
            <a:r>
              <a:rPr lang="en-GB" sz="2400" dirty="0">
                <a:latin typeface="Times New Roman" panose="02020603050405020304" pitchFamily="18" charset="0"/>
                <a:cs typeface="Times New Roman" panose="02020603050405020304" pitchFamily="18" charset="0"/>
              </a:rPr>
              <a:t>Warmoth, K., Lynch, J., Darlington, N., Bunn, F., and Goodman, C.(2022)  Using video consultation technology between care homes and health and social care professionals. Age and Ageing</a:t>
            </a:r>
          </a:p>
          <a:p>
            <a:pPr marL="0" indent="0">
              <a:buNone/>
            </a:pPr>
            <a:endParaRPr lang="en-GB" sz="2400" dirty="0"/>
          </a:p>
        </p:txBody>
      </p:sp>
    </p:spTree>
    <p:extLst>
      <p:ext uri="{BB962C8B-B14F-4D97-AF65-F5344CB8AC3E}">
        <p14:creationId xmlns:p14="http://schemas.microsoft.com/office/powerpoint/2010/main" val="1367210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dirty="0"/>
              <a:t>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79045" y="352953"/>
            <a:ext cx="3078323" cy="2065231"/>
          </a:xfrm>
          <a:prstGeom prst="rect">
            <a:avLst/>
          </a:prstGeom>
        </p:spPr>
      </p:pic>
      <p:graphicFrame>
        <p:nvGraphicFramePr>
          <p:cNvPr id="4" name="Table 3"/>
          <p:cNvGraphicFramePr>
            <a:graphicFrameLocks noGrp="1"/>
          </p:cNvGraphicFramePr>
          <p:nvPr/>
        </p:nvGraphicFramePr>
        <p:xfrm>
          <a:off x="2676089" y="2634143"/>
          <a:ext cx="7608814" cy="4414294"/>
        </p:xfrm>
        <a:graphic>
          <a:graphicData uri="http://schemas.openxmlformats.org/drawingml/2006/table">
            <a:tbl>
              <a:tblPr firstRow="1" bandRow="1">
                <a:tableStyleId>{D27102A9-8310-4765-A935-A1911B00CA55}</a:tableStyleId>
              </a:tblPr>
              <a:tblGrid>
                <a:gridCol w="2796889">
                  <a:extLst>
                    <a:ext uri="{9D8B030D-6E8A-4147-A177-3AD203B41FA5}">
                      <a16:colId xmlns:a16="http://schemas.microsoft.com/office/drawing/2014/main" val="20000"/>
                    </a:ext>
                  </a:extLst>
                </a:gridCol>
                <a:gridCol w="4811925">
                  <a:extLst>
                    <a:ext uri="{9D8B030D-6E8A-4147-A177-3AD203B41FA5}">
                      <a16:colId xmlns:a16="http://schemas.microsoft.com/office/drawing/2014/main" val="20001"/>
                    </a:ext>
                  </a:extLst>
                </a:gridCol>
              </a:tblGrid>
              <a:tr h="475851">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469332">
                <a:tc>
                  <a:txBody>
                    <a:bodyPr/>
                    <a:lstStyle/>
                    <a:p>
                      <a:r>
                        <a:rPr lang="en-GB" dirty="0"/>
                        <a:t>RAMA GYAWALI</a:t>
                      </a:r>
                    </a:p>
                  </a:txBody>
                  <a:tcPr/>
                </a:tc>
                <a:tc>
                  <a:txBody>
                    <a:bodyPr/>
                    <a:lstStyle/>
                    <a:p>
                      <a:r>
                        <a:rPr lang="en-GB" dirty="0"/>
                        <a:t>2509561</a:t>
                      </a:r>
                    </a:p>
                  </a:txBody>
                  <a:tcPr/>
                </a:tc>
                <a:extLst>
                  <a:ext uri="{0D108BD9-81ED-4DB2-BD59-A6C34878D82A}">
                    <a16:rowId xmlns:a16="http://schemas.microsoft.com/office/drawing/2014/main" val="10001"/>
                  </a:ext>
                </a:extLst>
              </a:tr>
              <a:tr h="47585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Topic:  Impact Of Limited Digital Skills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r h="187732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(Digital Literacy) In Sunrise Residential Care Home</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3"/>
                  </a:ext>
                </a:extLst>
              </a:tr>
              <a:tr h="47585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4"/>
                  </a:ext>
                </a:extLst>
              </a:tr>
              <a:tr h="47585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002664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FEC0-7113-C924-111D-8B4CF266E9FE}"/>
              </a:ext>
            </a:extLst>
          </p:cNvPr>
          <p:cNvSpPr>
            <a:spLocks noGrp="1"/>
          </p:cNvSpPr>
          <p:nvPr>
            <p:ph type="title"/>
          </p:nvPr>
        </p:nvSpPr>
        <p:spPr>
          <a:xfrm>
            <a:off x="2882536" y="365125"/>
            <a:ext cx="8471263" cy="1325563"/>
          </a:xfrm>
        </p:spPr>
        <p:txBody>
          <a:bodyPr>
            <a:normAutofit/>
          </a:bodyPr>
          <a:lstStyle/>
          <a:p>
            <a:r>
              <a:rPr lang="en-GB" sz="3200" dirty="0"/>
              <a:t>Acknowledgement of the use of AI</a:t>
            </a:r>
          </a:p>
        </p:txBody>
      </p:sp>
      <p:sp>
        <p:nvSpPr>
          <p:cNvPr id="3" name="Content Placeholder 2">
            <a:extLst>
              <a:ext uri="{FF2B5EF4-FFF2-40B4-BE49-F238E27FC236}">
                <a16:creationId xmlns:a16="http://schemas.microsoft.com/office/drawing/2014/main" id="{1C25AD5E-4B20-CF46-8ADD-1DBEC8FF4CA7}"/>
              </a:ext>
            </a:extLst>
          </p:cNvPr>
          <p:cNvSpPr>
            <a:spLocks noGrp="1"/>
          </p:cNvSpPr>
          <p:nvPr>
            <p:ph idx="1"/>
          </p:nvPr>
        </p:nvSpPr>
        <p:spPr/>
        <p:txBody>
          <a:bodyPr>
            <a:normAutofit/>
          </a:bodyPr>
          <a:lstStyle/>
          <a:p>
            <a:r>
              <a:rPr lang="en-GB" sz="2400" dirty="0"/>
              <a:t>I confirm  that some Part of this presentation were created or helped  by AI, To improve ideas and grammar. I reviewed and edited all the content myself to make sure it is correct and fits the purpose of the work. </a:t>
            </a:r>
          </a:p>
        </p:txBody>
      </p:sp>
    </p:spTree>
    <p:extLst>
      <p:ext uri="{BB962C8B-B14F-4D97-AF65-F5344CB8AC3E}">
        <p14:creationId xmlns:p14="http://schemas.microsoft.com/office/powerpoint/2010/main" val="1297687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2977393" y="339958"/>
            <a:ext cx="10515600" cy="1325563"/>
          </a:xfrm>
        </p:spPr>
        <p:txBody>
          <a:bodyPr>
            <a:normAutofit/>
          </a:bodyPr>
          <a:lstStyle/>
          <a:p>
            <a:r>
              <a:rPr lang="en-GB" sz="3200"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normAutofit/>
          </a:bodyPr>
          <a:lstStyle/>
          <a:p>
            <a:pPr marL="0" indent="0">
              <a:buNone/>
            </a:pPr>
            <a:r>
              <a:rPr lang="en-US" sz="2400" dirty="0"/>
              <a:t>Today I will be discussing the impact of limited digital literacy among staff at sunrise residential care home and improving digital skills can enhance efficiency, communication and quality of care. sunrise has started introducing Microsoft 365 applications, but many staff members especially older employees still struggle with confidence and ability in using these tools. These affects how effectively they perform daily tasks.</a:t>
            </a:r>
          </a:p>
        </p:txBody>
      </p:sp>
    </p:spTree>
    <p:extLst>
      <p:ext uri="{BB962C8B-B14F-4D97-AF65-F5344CB8AC3E}">
        <p14:creationId xmlns:p14="http://schemas.microsoft.com/office/powerpoint/2010/main" val="521614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885" y="348343"/>
            <a:ext cx="11593286" cy="1001487"/>
          </a:xfrm>
        </p:spPr>
        <p:txBody>
          <a:bodyPr>
            <a:normAutofit fontScale="90000"/>
          </a:bodyPr>
          <a:lstStyle/>
          <a:p>
            <a:br>
              <a:rPr lang="en-GB" b="1" dirty="0"/>
            </a:br>
            <a:r>
              <a:rPr lang="en-GB" b="1" dirty="0"/>
              <a:t>Benefits and Limitations within Sunrise Residential Care Home</a:t>
            </a:r>
            <a:br>
              <a:rPr lang="en-GB" b="1" dirty="0"/>
            </a:br>
            <a:endParaRPr lang="en-GB" b="1"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nvGraphicFramePr>
        <p:xfrm>
          <a:off x="391885" y="1469573"/>
          <a:ext cx="11593286" cy="6907951"/>
        </p:xfrm>
        <a:graphic>
          <a:graphicData uri="http://schemas.openxmlformats.org/drawingml/2006/table">
            <a:tbl>
              <a:tblPr firstRow="1" bandRow="1">
                <a:tableStyleId>{5C22544A-7EE6-4342-B048-85BDC9FD1C3A}</a:tableStyleId>
              </a:tblPr>
              <a:tblGrid>
                <a:gridCol w="5796643">
                  <a:extLst>
                    <a:ext uri="{9D8B030D-6E8A-4147-A177-3AD203B41FA5}">
                      <a16:colId xmlns:a16="http://schemas.microsoft.com/office/drawing/2014/main" val="1607449065"/>
                    </a:ext>
                  </a:extLst>
                </a:gridCol>
                <a:gridCol w="5796643">
                  <a:extLst>
                    <a:ext uri="{9D8B030D-6E8A-4147-A177-3AD203B41FA5}">
                      <a16:colId xmlns:a16="http://schemas.microsoft.com/office/drawing/2014/main" val="443945616"/>
                    </a:ext>
                  </a:extLst>
                </a:gridCol>
              </a:tblGrid>
              <a:tr h="607794">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1789015">
                <a:tc>
                  <a:txBody>
                    <a:bodyPr/>
                    <a:lstStyle/>
                    <a:p>
                      <a:r>
                        <a:rPr lang="en-GB" dirty="0"/>
                        <a:t>Improved care quality and efficiency : Developing digital skills among care workers can help to better monitoring, record keeping and communication. Overall provide quality of care( Care quality commission.2022)</a:t>
                      </a:r>
                    </a:p>
                  </a:txBody>
                  <a:tcPr/>
                </a:tc>
                <a:tc>
                  <a:txBody>
                    <a:bodyPr/>
                    <a:lstStyle/>
                    <a:p>
                      <a:r>
                        <a:rPr lang="en-GB" dirty="0"/>
                        <a:t>Implementation challenges: Integrating digital skills programs in care homes can be resource intensive and many face resistance from less technical confident (care quality commission,2022)</a:t>
                      </a:r>
                    </a:p>
                  </a:txBody>
                  <a:tcPr/>
                </a:tc>
                <a:extLst>
                  <a:ext uri="{0D108BD9-81ED-4DB2-BD59-A6C34878D82A}">
                    <a16:rowId xmlns:a16="http://schemas.microsoft.com/office/drawing/2014/main" val="2882987392"/>
                  </a:ext>
                </a:extLst>
              </a:tr>
              <a:tr h="1506539">
                <a:tc>
                  <a:txBody>
                    <a:bodyPr/>
                    <a:lstStyle/>
                    <a:p>
                      <a:r>
                        <a:rPr lang="en-GB" dirty="0"/>
                        <a:t>Support for health care professionals : NHS Digital(2023)emphasizes that digital literacy enables staff to adapt to new technologies, improving patient outcomes and reducing administrative burdens.</a:t>
                      </a:r>
                    </a:p>
                  </a:txBody>
                  <a:tcPr/>
                </a:tc>
                <a:tc>
                  <a:txBody>
                    <a:bodyPr/>
                    <a:lstStyle/>
                    <a:p>
                      <a:r>
                        <a:rPr lang="en-GB" dirty="0"/>
                        <a:t>Unequal access and skill gaps : Despite efforts , not all care workers or patients have equal access to digital resources, (Van Dijk,2020)</a:t>
                      </a:r>
                    </a:p>
                  </a:txBody>
                  <a:tcPr/>
                </a:tc>
                <a:extLst>
                  <a:ext uri="{0D108BD9-81ED-4DB2-BD59-A6C34878D82A}">
                    <a16:rowId xmlns:a16="http://schemas.microsoft.com/office/drawing/2014/main" val="3160413561"/>
                  </a:ext>
                </a:extLst>
              </a:tr>
              <a:tr h="1789015">
                <a:tc>
                  <a:txBody>
                    <a:bodyPr/>
                    <a:lstStyle/>
                    <a:p>
                      <a:r>
                        <a:rPr lang="en-GB" dirty="0"/>
                        <a:t>Evidence based understanding of digital competence: </a:t>
                      </a:r>
                      <a:r>
                        <a:rPr lang="en-GB" dirty="0" err="1"/>
                        <a:t>Helsper</a:t>
                      </a:r>
                      <a:r>
                        <a:rPr lang="en-GB" dirty="0"/>
                        <a:t>  and </a:t>
                      </a:r>
                      <a:r>
                        <a:rPr lang="en-GB" dirty="0" err="1"/>
                        <a:t>Eynon</a:t>
                      </a:r>
                      <a:r>
                        <a:rPr lang="en-GB" dirty="0"/>
                        <a:t> (2023) provide critical analysis of digital natives, highlighting how understanding digital behaviours and support targeted skill development.</a:t>
                      </a:r>
                    </a:p>
                  </a:txBody>
                  <a:tcPr/>
                </a:tc>
                <a:tc>
                  <a:txBody>
                    <a:bodyPr/>
                    <a:lstStyle/>
                    <a:p>
                      <a:r>
                        <a:rPr lang="en-GB" dirty="0"/>
                        <a:t>Over reliance on technology : Heavy dependence on digital tools may lead to challenges if system fail or staff are undertraining (NHS Digital 2023)</a:t>
                      </a:r>
                    </a:p>
                  </a:txBody>
                  <a:tcPr/>
                </a:tc>
                <a:extLst>
                  <a:ext uri="{0D108BD9-81ED-4DB2-BD59-A6C34878D82A}">
                    <a16:rowId xmlns:a16="http://schemas.microsoft.com/office/drawing/2014/main" val="3484592418"/>
                  </a:ext>
                </a:extLst>
              </a:tr>
              <a:tr h="60779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47985416"/>
                  </a:ext>
                </a:extLst>
              </a:tr>
              <a:tr h="60779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374080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E490-6D6E-662B-3C51-FCD13717A437}"/>
              </a:ext>
            </a:extLst>
          </p:cNvPr>
          <p:cNvSpPr>
            <a:spLocks noGrp="1"/>
          </p:cNvSpPr>
          <p:nvPr>
            <p:ph type="title"/>
          </p:nvPr>
        </p:nvSpPr>
        <p:spPr>
          <a:xfrm>
            <a:off x="3056708" y="365125"/>
            <a:ext cx="8297091" cy="1325563"/>
          </a:xfrm>
        </p:spPr>
        <p:txBody>
          <a:bodyPr>
            <a:normAutofit/>
          </a:bodyPr>
          <a:lstStyle/>
          <a:p>
            <a:r>
              <a:rPr lang="en-GB" sz="2800" dirty="0"/>
              <a:t>What is Digital Literacy </a:t>
            </a:r>
          </a:p>
        </p:txBody>
      </p:sp>
      <p:sp>
        <p:nvSpPr>
          <p:cNvPr id="3" name="Content Placeholder 2">
            <a:extLst>
              <a:ext uri="{FF2B5EF4-FFF2-40B4-BE49-F238E27FC236}">
                <a16:creationId xmlns:a16="http://schemas.microsoft.com/office/drawing/2014/main" id="{CC9B3BBB-375F-E179-7DBB-8E437354A7AA}"/>
              </a:ext>
            </a:extLst>
          </p:cNvPr>
          <p:cNvSpPr>
            <a:spLocks noGrp="1"/>
          </p:cNvSpPr>
          <p:nvPr>
            <p:ph idx="1"/>
          </p:nvPr>
        </p:nvSpPr>
        <p:spPr/>
        <p:txBody>
          <a:bodyPr/>
          <a:lstStyle/>
          <a:p>
            <a:r>
              <a:rPr lang="en-US" sz="2400" dirty="0"/>
              <a:t>Digital literacy means having the skills to effectively use technology such as computer , tablets and care management soft were. It is essential in modern care setting because many records , care plans and communication system are now digital. It is important to keep accuracy documentation reduce errors and timely access to residents   information. Also helps with data protection ,laws and maintain confidentiality through secure system.</a:t>
            </a:r>
          </a:p>
          <a:p>
            <a:endParaRPr lang="en-GB" sz="2400" dirty="0"/>
          </a:p>
        </p:txBody>
      </p:sp>
    </p:spTree>
    <p:extLst>
      <p:ext uri="{BB962C8B-B14F-4D97-AF65-F5344CB8AC3E}">
        <p14:creationId xmlns:p14="http://schemas.microsoft.com/office/powerpoint/2010/main" val="2238845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3860074" y="225788"/>
            <a:ext cx="10515600" cy="1325563"/>
          </a:xfrm>
        </p:spPr>
        <p:txBody>
          <a:bodyPr/>
          <a:lstStyle/>
          <a:p>
            <a:r>
              <a:rPr lang="en-GB" dirty="0"/>
              <a:t>Conclusion</a:t>
            </a:r>
          </a:p>
        </p:txBody>
      </p:sp>
      <p:sp>
        <p:nvSpPr>
          <p:cNvPr id="5" name="Content Placeholder 4">
            <a:extLst>
              <a:ext uri="{FF2B5EF4-FFF2-40B4-BE49-F238E27FC236}">
                <a16:creationId xmlns:a16="http://schemas.microsoft.com/office/drawing/2014/main" id="{3C0430A5-A946-73C5-DE17-80A3FFB257C4}"/>
              </a:ext>
            </a:extLst>
          </p:cNvPr>
          <p:cNvSpPr>
            <a:spLocks noGrp="1"/>
          </p:cNvSpPr>
          <p:nvPr>
            <p:ph idx="1"/>
          </p:nvPr>
        </p:nvSpPr>
        <p:spPr/>
        <p:txBody>
          <a:bodyPr>
            <a:normAutofit/>
          </a:bodyPr>
          <a:lstStyle/>
          <a:p>
            <a:r>
              <a:rPr lang="en-GB" sz="2400" dirty="0"/>
              <a:t>In summary limited digital literacy among staff at sunrise residential care home affects efficiency communication and care quality. By investing in training and support sunrise residential care home can ensure that digital tools truly enhance rather than hinder daily operations. Improving digital literacy is not just about technology it is about empowering staff to deliver safer and more effective care . Thank you for listing to me.</a:t>
            </a:r>
          </a:p>
        </p:txBody>
      </p:sp>
    </p:spTree>
    <p:extLst>
      <p:ext uri="{BB962C8B-B14F-4D97-AF65-F5344CB8AC3E}">
        <p14:creationId xmlns:p14="http://schemas.microsoft.com/office/powerpoint/2010/main" val="2426872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C96BE-F7F3-9339-67D9-5B8C4FAF03CA}"/>
              </a:ext>
            </a:extLst>
          </p:cNvPr>
          <p:cNvSpPr>
            <a:spLocks noGrp="1"/>
          </p:cNvSpPr>
          <p:nvPr>
            <p:ph type="title"/>
          </p:nvPr>
        </p:nvSpPr>
        <p:spPr>
          <a:xfrm>
            <a:off x="3389151" y="289624"/>
            <a:ext cx="8417653" cy="1325563"/>
          </a:xfrm>
        </p:spPr>
        <p:txBody>
          <a:bodyPr>
            <a:normAutofit/>
          </a:bodyPr>
          <a:lstStyle/>
          <a:p>
            <a:r>
              <a:rPr lang="en-GB" sz="3200" dirty="0"/>
              <a:t>References List </a:t>
            </a:r>
          </a:p>
        </p:txBody>
      </p:sp>
      <p:sp>
        <p:nvSpPr>
          <p:cNvPr id="3" name="Content Placeholder 2">
            <a:extLst>
              <a:ext uri="{FF2B5EF4-FFF2-40B4-BE49-F238E27FC236}">
                <a16:creationId xmlns:a16="http://schemas.microsoft.com/office/drawing/2014/main" id="{88D5A697-F9ED-1E3B-E345-63B24F218C6A}"/>
              </a:ext>
            </a:extLst>
          </p:cNvPr>
          <p:cNvSpPr>
            <a:spLocks noGrp="1"/>
          </p:cNvSpPr>
          <p:nvPr>
            <p:ph idx="1"/>
          </p:nvPr>
        </p:nvSpPr>
        <p:spPr/>
        <p:txBody>
          <a:bodyPr>
            <a:normAutofit/>
          </a:bodyPr>
          <a:lstStyle/>
          <a:p>
            <a:r>
              <a:rPr lang="en-GB" sz="2400" dirty="0"/>
              <a:t>Care quality commission(2022).Driving improvement through digital skills in care homes.</a:t>
            </a:r>
          </a:p>
          <a:p>
            <a:r>
              <a:rPr lang="en-GB" sz="2400" dirty="0" err="1"/>
              <a:t>Helsper</a:t>
            </a:r>
            <a:r>
              <a:rPr lang="en-GB" sz="2400" dirty="0"/>
              <a:t> , E. J., </a:t>
            </a:r>
            <a:r>
              <a:rPr lang="en-GB" sz="2400" dirty="0" err="1"/>
              <a:t>Eynon</a:t>
            </a:r>
            <a:r>
              <a:rPr lang="en-GB" sz="2400" dirty="0"/>
              <a:t> , R.(2023). Digital natives : where is the evidence ? British Education Research Journal.</a:t>
            </a:r>
          </a:p>
          <a:p>
            <a:r>
              <a:rPr lang="en-GB" sz="2400" dirty="0"/>
              <a:t>NHS Digital(2023).Digital Skills for Health and care workplace.</a:t>
            </a:r>
          </a:p>
          <a:p>
            <a:r>
              <a:rPr lang="en-GB" sz="2400" dirty="0"/>
              <a:t>Van Dijk , J.(2020).The Digital Divide. Polity press.</a:t>
            </a:r>
          </a:p>
        </p:txBody>
      </p:sp>
    </p:spTree>
    <p:extLst>
      <p:ext uri="{BB962C8B-B14F-4D97-AF65-F5344CB8AC3E}">
        <p14:creationId xmlns:p14="http://schemas.microsoft.com/office/powerpoint/2010/main" val="3144721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65682" y="2013026"/>
            <a:ext cx="7694295" cy="1050290"/>
          </a:xfrm>
          <a:prstGeom prst="rect">
            <a:avLst/>
          </a:prstGeom>
        </p:spPr>
        <p:txBody>
          <a:bodyPr vert="horz" wrap="square" lIns="0" tIns="54610" rIns="0" bIns="0" rtlCol="0">
            <a:spAutoFit/>
          </a:bodyPr>
          <a:lstStyle/>
          <a:p>
            <a:pPr marL="12065" marR="5080" algn="ctr">
              <a:lnSpc>
                <a:spcPts val="2590"/>
              </a:lnSpc>
              <a:spcBef>
                <a:spcPts val="430"/>
              </a:spcBef>
            </a:pPr>
            <a:r>
              <a:rPr sz="2400" dirty="0"/>
              <a:t>Topic:</a:t>
            </a:r>
            <a:r>
              <a:rPr sz="2400" spc="-60" dirty="0"/>
              <a:t> </a:t>
            </a:r>
            <a:r>
              <a:rPr sz="2400" dirty="0"/>
              <a:t>Secure</a:t>
            </a:r>
            <a:r>
              <a:rPr sz="2400" spc="-65" dirty="0"/>
              <a:t> </a:t>
            </a:r>
            <a:r>
              <a:rPr sz="2400" dirty="0"/>
              <a:t>loggings,</a:t>
            </a:r>
            <a:r>
              <a:rPr sz="2400" spc="-60" dirty="0"/>
              <a:t> </a:t>
            </a:r>
            <a:r>
              <a:rPr sz="2400" dirty="0"/>
              <a:t>email</a:t>
            </a:r>
            <a:r>
              <a:rPr sz="2400" spc="-55" dirty="0"/>
              <a:t> </a:t>
            </a:r>
            <a:r>
              <a:rPr sz="2400" dirty="0"/>
              <a:t>safety,</a:t>
            </a:r>
            <a:r>
              <a:rPr sz="2400" spc="-60" dirty="0"/>
              <a:t> </a:t>
            </a:r>
            <a:r>
              <a:rPr sz="2400" spc="-20" dirty="0"/>
              <a:t>safe </a:t>
            </a:r>
            <a:r>
              <a:rPr sz="2400" dirty="0"/>
              <a:t>document</a:t>
            </a:r>
            <a:r>
              <a:rPr sz="2400" spc="-55" dirty="0"/>
              <a:t> </a:t>
            </a:r>
            <a:r>
              <a:rPr sz="2400" dirty="0"/>
              <a:t>storage</a:t>
            </a:r>
            <a:r>
              <a:rPr sz="2400" spc="-50" dirty="0"/>
              <a:t> </a:t>
            </a:r>
            <a:r>
              <a:rPr sz="2400" dirty="0"/>
              <a:t>and</a:t>
            </a:r>
            <a:r>
              <a:rPr sz="2400" spc="-35" dirty="0"/>
              <a:t> </a:t>
            </a:r>
            <a:r>
              <a:rPr sz="2400" dirty="0"/>
              <a:t>maintain</a:t>
            </a:r>
            <a:r>
              <a:rPr sz="2400" spc="-50" dirty="0"/>
              <a:t> </a:t>
            </a:r>
            <a:r>
              <a:rPr sz="2400" spc="-10" dirty="0"/>
              <a:t>patient confidentiality</a:t>
            </a:r>
            <a:endParaRPr sz="2400"/>
          </a:p>
        </p:txBody>
      </p:sp>
      <p:pic>
        <p:nvPicPr>
          <p:cNvPr id="3" name="object 3"/>
          <p:cNvPicPr/>
          <p:nvPr/>
        </p:nvPicPr>
        <p:blipFill>
          <a:blip r:embed="rId2" cstate="print"/>
          <a:stretch>
            <a:fillRect/>
          </a:stretch>
        </p:blipFill>
        <p:spPr>
          <a:xfrm>
            <a:off x="9047988" y="0"/>
            <a:ext cx="3078479" cy="2033015"/>
          </a:xfrm>
          <a:prstGeom prst="rect">
            <a:avLst/>
          </a:prstGeom>
        </p:spPr>
      </p:pic>
      <p:pic>
        <p:nvPicPr>
          <p:cNvPr id="4" name="object 4"/>
          <p:cNvPicPr/>
          <p:nvPr/>
        </p:nvPicPr>
        <p:blipFill>
          <a:blip r:embed="rId3" cstate="print"/>
          <a:stretch>
            <a:fillRect/>
          </a:stretch>
        </p:blipFill>
        <p:spPr>
          <a:xfrm>
            <a:off x="798576" y="3354030"/>
            <a:ext cx="10477271" cy="2757594"/>
          </a:xfrm>
          <a:prstGeom prst="rect">
            <a:avLst/>
          </a:prstGeom>
        </p:spPr>
      </p:pic>
    </p:spTree>
    <p:extLst>
      <p:ext uri="{BB962C8B-B14F-4D97-AF65-F5344CB8AC3E}">
        <p14:creationId xmlns:p14="http://schemas.microsoft.com/office/powerpoint/2010/main" val="3685940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8900" rIns="0" bIns="0" rtlCol="0">
            <a:spAutoFit/>
          </a:bodyPr>
          <a:lstStyle/>
          <a:p>
            <a:pPr marL="12700" marR="5080">
              <a:lnSpc>
                <a:spcPts val="4750"/>
              </a:lnSpc>
              <a:spcBef>
                <a:spcPts val="700"/>
              </a:spcBef>
            </a:pPr>
            <a:r>
              <a:rPr b="1" dirty="0">
                <a:latin typeface="Courier New"/>
                <a:cs typeface="Courier New"/>
              </a:rPr>
              <a:t>Acknowledgement</a:t>
            </a:r>
            <a:r>
              <a:rPr b="1" spc="-70" dirty="0">
                <a:latin typeface="Courier New"/>
                <a:cs typeface="Courier New"/>
              </a:rPr>
              <a:t> </a:t>
            </a:r>
            <a:r>
              <a:rPr b="1" dirty="0">
                <a:latin typeface="Courier New"/>
                <a:cs typeface="Courier New"/>
              </a:rPr>
              <a:t>of</a:t>
            </a:r>
            <a:r>
              <a:rPr b="1" spc="-25" dirty="0">
                <a:latin typeface="Courier New"/>
                <a:cs typeface="Courier New"/>
              </a:rPr>
              <a:t> </a:t>
            </a:r>
            <a:r>
              <a:rPr b="1" dirty="0">
                <a:latin typeface="Courier New"/>
                <a:cs typeface="Courier New"/>
              </a:rPr>
              <a:t>the</a:t>
            </a:r>
            <a:r>
              <a:rPr b="1" spc="-50" dirty="0">
                <a:latin typeface="Courier New"/>
                <a:cs typeface="Courier New"/>
              </a:rPr>
              <a:t> </a:t>
            </a:r>
            <a:r>
              <a:rPr b="1" dirty="0">
                <a:latin typeface="Courier New"/>
                <a:cs typeface="Courier New"/>
              </a:rPr>
              <a:t>use</a:t>
            </a:r>
            <a:r>
              <a:rPr b="1" spc="-20" dirty="0">
                <a:latin typeface="Courier New"/>
                <a:cs typeface="Courier New"/>
              </a:rPr>
              <a:t> </a:t>
            </a:r>
            <a:r>
              <a:rPr b="1" spc="-25" dirty="0">
                <a:latin typeface="Courier New"/>
                <a:cs typeface="Courier New"/>
              </a:rPr>
              <a:t>of AI</a:t>
            </a:r>
          </a:p>
        </p:txBody>
      </p:sp>
      <p:sp>
        <p:nvSpPr>
          <p:cNvPr id="3" name="object 3"/>
          <p:cNvSpPr txBox="1"/>
          <p:nvPr/>
        </p:nvSpPr>
        <p:spPr>
          <a:xfrm>
            <a:off x="916939" y="1700225"/>
            <a:ext cx="10326370" cy="4833620"/>
          </a:xfrm>
          <a:prstGeom prst="rect">
            <a:avLst/>
          </a:prstGeom>
        </p:spPr>
        <p:txBody>
          <a:bodyPr vert="horz" wrap="square" lIns="0" tIns="12700" rIns="0" bIns="0" rtlCol="0">
            <a:spAutoFit/>
          </a:bodyPr>
          <a:lstStyle/>
          <a:p>
            <a:pPr marL="12700">
              <a:lnSpc>
                <a:spcPts val="3060"/>
              </a:lnSpc>
              <a:spcBef>
                <a:spcPts val="100"/>
              </a:spcBef>
            </a:pPr>
            <a:r>
              <a:rPr sz="3000" dirty="0">
                <a:latin typeface="Courier New"/>
                <a:cs typeface="Courier New"/>
              </a:rPr>
              <a:t>I acknowledge the use of </a:t>
            </a:r>
            <a:r>
              <a:rPr sz="3000" spc="-10" dirty="0">
                <a:latin typeface="Courier New"/>
                <a:cs typeface="Courier New"/>
              </a:rPr>
              <a:t>Grammarly</a:t>
            </a:r>
            <a:endParaRPr sz="3000">
              <a:latin typeface="Courier New"/>
              <a:cs typeface="Courier New"/>
            </a:endParaRPr>
          </a:p>
          <a:p>
            <a:pPr marL="12700" marR="5080">
              <a:lnSpc>
                <a:spcPct val="70000"/>
              </a:lnSpc>
              <a:spcBef>
                <a:spcPts val="540"/>
              </a:spcBef>
            </a:pPr>
            <a:r>
              <a:rPr sz="3000" dirty="0">
                <a:latin typeface="Courier New"/>
                <a:cs typeface="Courier New"/>
                <a:hlinkClick r:id="rId2"/>
              </a:rPr>
              <a:t>(https://www.grammarly.com/)</a:t>
            </a:r>
            <a:r>
              <a:rPr sz="3000" dirty="0">
                <a:latin typeface="Courier New"/>
                <a:cs typeface="Courier New"/>
              </a:rPr>
              <a:t> on 03/11/2025 </a:t>
            </a:r>
            <a:r>
              <a:rPr sz="3000" spc="-25" dirty="0">
                <a:latin typeface="Courier New"/>
                <a:cs typeface="Courier New"/>
              </a:rPr>
              <a:t>to </a:t>
            </a:r>
            <a:r>
              <a:rPr sz="3000" dirty="0">
                <a:latin typeface="Courier New"/>
                <a:cs typeface="Courier New"/>
              </a:rPr>
              <a:t>support to check my work using the </a:t>
            </a:r>
            <a:r>
              <a:rPr sz="3000" spc="-10" dirty="0">
                <a:latin typeface="Courier New"/>
                <a:cs typeface="Courier New"/>
              </a:rPr>
              <a:t>prompt(s):</a:t>
            </a:r>
            <a:endParaRPr sz="3000">
              <a:latin typeface="Courier New"/>
              <a:cs typeface="Courier New"/>
            </a:endParaRPr>
          </a:p>
          <a:p>
            <a:pPr>
              <a:lnSpc>
                <a:spcPct val="100000"/>
              </a:lnSpc>
              <a:spcBef>
                <a:spcPts val="1125"/>
              </a:spcBef>
            </a:pPr>
            <a:endParaRPr sz="3000">
              <a:latin typeface="Courier New"/>
              <a:cs typeface="Courier New"/>
            </a:endParaRPr>
          </a:p>
          <a:p>
            <a:pPr marL="527685" marR="1789430" indent="-515620">
              <a:lnSpc>
                <a:spcPct val="70100"/>
              </a:lnSpc>
            </a:pPr>
            <a:r>
              <a:rPr sz="3000" dirty="0">
                <a:latin typeface="Courier New"/>
                <a:cs typeface="Courier New"/>
              </a:rPr>
              <a:t>1.</a:t>
            </a:r>
            <a:r>
              <a:rPr sz="3000" spc="-1350" dirty="0">
                <a:latin typeface="Courier New"/>
                <a:cs typeface="Courier New"/>
              </a:rPr>
              <a:t> </a:t>
            </a:r>
            <a:r>
              <a:rPr sz="3000" dirty="0">
                <a:latin typeface="Courier New"/>
                <a:cs typeface="Courier New"/>
              </a:rPr>
              <a:t>Please</a:t>
            </a:r>
            <a:r>
              <a:rPr sz="3000" spc="-35" dirty="0">
                <a:latin typeface="Courier New"/>
                <a:cs typeface="Courier New"/>
              </a:rPr>
              <a:t> </a:t>
            </a:r>
            <a:r>
              <a:rPr sz="3000" dirty="0">
                <a:latin typeface="Courier New"/>
                <a:cs typeface="Courier New"/>
              </a:rPr>
              <a:t>check</a:t>
            </a:r>
            <a:r>
              <a:rPr sz="3000" spc="-25" dirty="0">
                <a:latin typeface="Courier New"/>
                <a:cs typeface="Courier New"/>
              </a:rPr>
              <a:t> </a:t>
            </a:r>
            <a:r>
              <a:rPr sz="3000" dirty="0">
                <a:latin typeface="Courier New"/>
                <a:cs typeface="Courier New"/>
              </a:rPr>
              <a:t>the</a:t>
            </a:r>
            <a:r>
              <a:rPr sz="3000" spc="-25" dirty="0">
                <a:latin typeface="Courier New"/>
                <a:cs typeface="Courier New"/>
              </a:rPr>
              <a:t> </a:t>
            </a:r>
            <a:r>
              <a:rPr sz="3000" dirty="0">
                <a:latin typeface="Courier New"/>
                <a:cs typeface="Courier New"/>
              </a:rPr>
              <a:t>following</a:t>
            </a:r>
            <a:r>
              <a:rPr sz="3000" spc="-25" dirty="0">
                <a:latin typeface="Courier New"/>
                <a:cs typeface="Courier New"/>
              </a:rPr>
              <a:t> </a:t>
            </a:r>
            <a:r>
              <a:rPr sz="3000" dirty="0">
                <a:latin typeface="Courier New"/>
                <a:cs typeface="Courier New"/>
              </a:rPr>
              <a:t>text</a:t>
            </a:r>
            <a:r>
              <a:rPr sz="3000" spc="-25" dirty="0">
                <a:latin typeface="Courier New"/>
                <a:cs typeface="Courier New"/>
              </a:rPr>
              <a:t> for </a:t>
            </a:r>
            <a:r>
              <a:rPr sz="3000" dirty="0">
                <a:latin typeface="Courier New"/>
                <a:cs typeface="Courier New"/>
              </a:rPr>
              <a:t>readability,</a:t>
            </a:r>
            <a:r>
              <a:rPr sz="3000" spc="-50" dirty="0">
                <a:latin typeface="Courier New"/>
                <a:cs typeface="Courier New"/>
              </a:rPr>
              <a:t> </a:t>
            </a:r>
            <a:r>
              <a:rPr sz="3000" dirty="0">
                <a:latin typeface="Courier New"/>
                <a:cs typeface="Courier New"/>
              </a:rPr>
              <a:t>grammar</a:t>
            </a:r>
            <a:r>
              <a:rPr sz="3000" spc="-35" dirty="0">
                <a:latin typeface="Courier New"/>
                <a:cs typeface="Courier New"/>
              </a:rPr>
              <a:t> </a:t>
            </a:r>
            <a:r>
              <a:rPr sz="3000" dirty="0">
                <a:latin typeface="Courier New"/>
                <a:cs typeface="Courier New"/>
              </a:rPr>
              <a:t>and</a:t>
            </a:r>
            <a:r>
              <a:rPr sz="3000" spc="-35" dirty="0">
                <a:latin typeface="Courier New"/>
                <a:cs typeface="Courier New"/>
              </a:rPr>
              <a:t> </a:t>
            </a:r>
            <a:r>
              <a:rPr sz="3000" spc="-10" dirty="0">
                <a:latin typeface="Courier New"/>
                <a:cs typeface="Courier New"/>
              </a:rPr>
              <a:t>syntax.</a:t>
            </a:r>
            <a:endParaRPr sz="3000">
              <a:latin typeface="Courier New"/>
              <a:cs typeface="Courier New"/>
            </a:endParaRPr>
          </a:p>
          <a:p>
            <a:pPr>
              <a:lnSpc>
                <a:spcPct val="100000"/>
              </a:lnSpc>
              <a:spcBef>
                <a:spcPts val="1125"/>
              </a:spcBef>
            </a:pPr>
            <a:endParaRPr sz="3000">
              <a:latin typeface="Courier New"/>
              <a:cs typeface="Courier New"/>
            </a:endParaRPr>
          </a:p>
          <a:p>
            <a:pPr marL="12700" marR="5080">
              <a:lnSpc>
                <a:spcPct val="70000"/>
              </a:lnSpc>
            </a:pPr>
            <a:r>
              <a:rPr sz="3000" dirty="0">
                <a:latin typeface="Courier New"/>
                <a:cs typeface="Courier New"/>
              </a:rPr>
              <a:t>I confirm that I have not presented any </a:t>
            </a:r>
            <a:r>
              <a:rPr sz="3000" spc="-25" dirty="0">
                <a:latin typeface="Courier New"/>
                <a:cs typeface="Courier New"/>
              </a:rPr>
              <a:t>AI </a:t>
            </a:r>
            <a:r>
              <a:rPr sz="3000" dirty="0">
                <a:latin typeface="Courier New"/>
                <a:cs typeface="Courier New"/>
              </a:rPr>
              <a:t>generated text as my own work. I confirm </a:t>
            </a:r>
            <a:r>
              <a:rPr sz="3000" spc="-50" dirty="0">
                <a:latin typeface="Courier New"/>
                <a:cs typeface="Courier New"/>
              </a:rPr>
              <a:t>I </a:t>
            </a:r>
            <a:r>
              <a:rPr sz="3000" dirty="0">
                <a:latin typeface="Courier New"/>
                <a:cs typeface="Courier New"/>
              </a:rPr>
              <a:t>have copies of my drafts, notes, and </a:t>
            </a:r>
            <a:r>
              <a:rPr sz="3000" spc="-10" dirty="0">
                <a:latin typeface="Courier New"/>
                <a:cs typeface="Courier New"/>
              </a:rPr>
              <a:t>other </a:t>
            </a:r>
            <a:r>
              <a:rPr sz="3000" dirty="0">
                <a:latin typeface="Courier New"/>
                <a:cs typeface="Courier New"/>
              </a:rPr>
              <a:t>resources I used before, and after the use </a:t>
            </a:r>
            <a:r>
              <a:rPr sz="3000" spc="-25" dirty="0">
                <a:latin typeface="Courier New"/>
                <a:cs typeface="Courier New"/>
              </a:rPr>
              <a:t>of </a:t>
            </a:r>
            <a:r>
              <a:rPr sz="3000" dirty="0">
                <a:latin typeface="Courier New"/>
                <a:cs typeface="Courier New"/>
              </a:rPr>
              <a:t>AI tools which I may be asked to provide </a:t>
            </a:r>
            <a:r>
              <a:rPr sz="3000" spc="-25" dirty="0">
                <a:latin typeface="Courier New"/>
                <a:cs typeface="Courier New"/>
              </a:rPr>
              <a:t>in </a:t>
            </a:r>
            <a:r>
              <a:rPr sz="3000" spc="-10" dirty="0">
                <a:latin typeface="Courier New"/>
                <a:cs typeface="Courier New"/>
              </a:rPr>
              <a:t>evidence.</a:t>
            </a:r>
            <a:endParaRPr sz="3000">
              <a:latin typeface="Courier New"/>
              <a:cs typeface="Courier New"/>
            </a:endParaRPr>
          </a:p>
        </p:txBody>
      </p:sp>
    </p:spTree>
    <p:extLst>
      <p:ext uri="{BB962C8B-B14F-4D97-AF65-F5344CB8AC3E}">
        <p14:creationId xmlns:p14="http://schemas.microsoft.com/office/powerpoint/2010/main" val="10735870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4781" rIns="0" bIns="0" rtlCol="0">
            <a:spAutoFit/>
          </a:bodyPr>
          <a:lstStyle/>
          <a:p>
            <a:pPr marL="12700">
              <a:lnSpc>
                <a:spcPct val="100000"/>
              </a:lnSpc>
              <a:spcBef>
                <a:spcPts val="105"/>
              </a:spcBef>
            </a:pPr>
            <a:r>
              <a:rPr spc="-10" dirty="0"/>
              <a:t>Introduction</a:t>
            </a:r>
          </a:p>
        </p:txBody>
      </p:sp>
      <p:sp>
        <p:nvSpPr>
          <p:cNvPr id="3" name="object 3"/>
          <p:cNvSpPr txBox="1"/>
          <p:nvPr/>
        </p:nvSpPr>
        <p:spPr>
          <a:xfrm>
            <a:off x="916939" y="1785873"/>
            <a:ext cx="10039985" cy="3777615"/>
          </a:xfrm>
          <a:prstGeom prst="rect">
            <a:avLst/>
          </a:prstGeom>
        </p:spPr>
        <p:txBody>
          <a:bodyPr vert="horz" wrap="square" lIns="0" tIns="60960" rIns="0" bIns="0" rtlCol="0">
            <a:spAutoFit/>
          </a:bodyPr>
          <a:lstStyle/>
          <a:p>
            <a:pPr marL="240029" marR="5080" indent="-227965">
              <a:lnSpc>
                <a:spcPts val="3020"/>
              </a:lnSpc>
              <a:spcBef>
                <a:spcPts val="480"/>
              </a:spcBef>
              <a:buFont typeface="Arial MT"/>
              <a:buChar char="•"/>
              <a:tabLst>
                <a:tab pos="241300" algn="l"/>
              </a:tabLst>
            </a:pPr>
            <a:r>
              <a:rPr sz="2800" dirty="0">
                <a:latin typeface="Courier New"/>
                <a:cs typeface="Courier New"/>
              </a:rPr>
              <a:t>The</a:t>
            </a:r>
            <a:r>
              <a:rPr sz="2800" spc="-35" dirty="0">
                <a:latin typeface="Courier New"/>
                <a:cs typeface="Courier New"/>
              </a:rPr>
              <a:t> </a:t>
            </a:r>
            <a:r>
              <a:rPr sz="2800" dirty="0">
                <a:latin typeface="Courier New"/>
                <a:cs typeface="Courier New"/>
              </a:rPr>
              <a:t>use</a:t>
            </a:r>
            <a:r>
              <a:rPr sz="2800" spc="-25" dirty="0">
                <a:latin typeface="Courier New"/>
                <a:cs typeface="Courier New"/>
              </a:rPr>
              <a:t> </a:t>
            </a:r>
            <a:r>
              <a:rPr sz="2800" dirty="0">
                <a:latin typeface="Courier New"/>
                <a:cs typeface="Courier New"/>
              </a:rPr>
              <a:t>of</a:t>
            </a:r>
            <a:r>
              <a:rPr sz="2800" spc="-35" dirty="0">
                <a:latin typeface="Courier New"/>
                <a:cs typeface="Courier New"/>
              </a:rPr>
              <a:t> </a:t>
            </a:r>
            <a:r>
              <a:rPr sz="2800" dirty="0">
                <a:latin typeface="Courier New"/>
                <a:cs typeface="Courier New"/>
              </a:rPr>
              <a:t>secure</a:t>
            </a:r>
            <a:r>
              <a:rPr sz="2800" spc="-35" dirty="0">
                <a:latin typeface="Courier New"/>
                <a:cs typeface="Courier New"/>
              </a:rPr>
              <a:t> </a:t>
            </a:r>
            <a:r>
              <a:rPr sz="2800" dirty="0">
                <a:latin typeface="Courier New"/>
                <a:cs typeface="Courier New"/>
              </a:rPr>
              <a:t>loggings,</a:t>
            </a:r>
            <a:r>
              <a:rPr sz="2800" spc="-65" dirty="0">
                <a:latin typeface="Courier New"/>
                <a:cs typeface="Courier New"/>
              </a:rPr>
              <a:t> </a:t>
            </a:r>
            <a:r>
              <a:rPr sz="2800" dirty="0">
                <a:latin typeface="Courier New"/>
                <a:cs typeface="Courier New"/>
              </a:rPr>
              <a:t>email</a:t>
            </a:r>
            <a:r>
              <a:rPr sz="2800" spc="-40" dirty="0">
                <a:latin typeface="Courier New"/>
                <a:cs typeface="Courier New"/>
              </a:rPr>
              <a:t> </a:t>
            </a:r>
            <a:r>
              <a:rPr sz="2800" dirty="0">
                <a:latin typeface="Courier New"/>
                <a:cs typeface="Courier New"/>
              </a:rPr>
              <a:t>safety,</a:t>
            </a:r>
            <a:r>
              <a:rPr sz="2800" spc="-40" dirty="0">
                <a:latin typeface="Courier New"/>
                <a:cs typeface="Courier New"/>
              </a:rPr>
              <a:t> </a:t>
            </a:r>
            <a:r>
              <a:rPr sz="2800" spc="-20" dirty="0">
                <a:latin typeface="Courier New"/>
                <a:cs typeface="Courier New"/>
              </a:rPr>
              <a:t>safe 	</a:t>
            </a:r>
            <a:r>
              <a:rPr sz="2800" dirty="0">
                <a:latin typeface="Courier New"/>
                <a:cs typeface="Courier New"/>
              </a:rPr>
              <a:t>document</a:t>
            </a:r>
            <a:r>
              <a:rPr sz="2800" spc="-60" dirty="0">
                <a:latin typeface="Courier New"/>
                <a:cs typeface="Courier New"/>
              </a:rPr>
              <a:t> </a:t>
            </a:r>
            <a:r>
              <a:rPr sz="2800" dirty="0">
                <a:latin typeface="Courier New"/>
                <a:cs typeface="Courier New"/>
              </a:rPr>
              <a:t>storage,</a:t>
            </a:r>
            <a:r>
              <a:rPr sz="2800" spc="-35" dirty="0">
                <a:latin typeface="Courier New"/>
                <a:cs typeface="Courier New"/>
              </a:rPr>
              <a:t> </a:t>
            </a:r>
            <a:r>
              <a:rPr sz="2800" dirty="0">
                <a:latin typeface="Courier New"/>
                <a:cs typeface="Courier New"/>
              </a:rPr>
              <a:t>and</a:t>
            </a:r>
            <a:r>
              <a:rPr sz="2800" spc="-25" dirty="0">
                <a:latin typeface="Courier New"/>
                <a:cs typeface="Courier New"/>
              </a:rPr>
              <a:t> </a:t>
            </a:r>
            <a:r>
              <a:rPr sz="2800" dirty="0">
                <a:latin typeface="Courier New"/>
                <a:cs typeface="Courier New"/>
              </a:rPr>
              <a:t>maintain</a:t>
            </a:r>
            <a:r>
              <a:rPr sz="2800" spc="-50" dirty="0">
                <a:latin typeface="Courier New"/>
                <a:cs typeface="Courier New"/>
              </a:rPr>
              <a:t> </a:t>
            </a:r>
            <a:r>
              <a:rPr sz="2800" spc="-10" dirty="0">
                <a:latin typeface="Courier New"/>
                <a:cs typeface="Courier New"/>
              </a:rPr>
              <a:t>patient 	confidentiality.</a:t>
            </a:r>
            <a:endParaRPr sz="2800">
              <a:latin typeface="Courier New"/>
              <a:cs typeface="Courier New"/>
            </a:endParaRPr>
          </a:p>
          <a:p>
            <a:pPr marL="240029" marR="426720" indent="-227965">
              <a:lnSpc>
                <a:spcPts val="3020"/>
              </a:lnSpc>
              <a:spcBef>
                <a:spcPts val="1010"/>
              </a:spcBef>
              <a:buFont typeface="Arial MT"/>
              <a:buChar char="•"/>
              <a:tabLst>
                <a:tab pos="241300" algn="l"/>
              </a:tabLst>
            </a:pPr>
            <a:r>
              <a:rPr sz="2800" dirty="0">
                <a:latin typeface="Courier New"/>
                <a:cs typeface="Courier New"/>
              </a:rPr>
              <a:t>Brief</a:t>
            </a:r>
            <a:r>
              <a:rPr sz="2800" spc="-50" dirty="0">
                <a:latin typeface="Courier New"/>
                <a:cs typeface="Courier New"/>
              </a:rPr>
              <a:t> </a:t>
            </a:r>
            <a:r>
              <a:rPr sz="2800" dirty="0">
                <a:latin typeface="Courier New"/>
                <a:cs typeface="Courier New"/>
              </a:rPr>
              <a:t>introduction</a:t>
            </a:r>
            <a:r>
              <a:rPr sz="2800" spc="-70" dirty="0">
                <a:latin typeface="Courier New"/>
                <a:cs typeface="Courier New"/>
              </a:rPr>
              <a:t> </a:t>
            </a:r>
            <a:r>
              <a:rPr sz="2800" dirty="0">
                <a:latin typeface="Courier New"/>
                <a:cs typeface="Courier New"/>
              </a:rPr>
              <a:t>on</a:t>
            </a:r>
            <a:r>
              <a:rPr sz="2800" spc="-20" dirty="0">
                <a:latin typeface="Courier New"/>
                <a:cs typeface="Courier New"/>
              </a:rPr>
              <a:t> </a:t>
            </a:r>
            <a:r>
              <a:rPr sz="2800" dirty="0">
                <a:latin typeface="Courier New"/>
                <a:cs typeface="Courier New"/>
              </a:rPr>
              <a:t>use</a:t>
            </a:r>
            <a:r>
              <a:rPr sz="2800" spc="-25" dirty="0">
                <a:latin typeface="Courier New"/>
                <a:cs typeface="Courier New"/>
              </a:rPr>
              <a:t> </a:t>
            </a:r>
            <a:r>
              <a:rPr sz="2800" dirty="0">
                <a:latin typeface="Courier New"/>
                <a:cs typeface="Courier New"/>
              </a:rPr>
              <a:t>of</a:t>
            </a:r>
            <a:r>
              <a:rPr sz="2800" spc="-25" dirty="0">
                <a:latin typeface="Courier New"/>
                <a:cs typeface="Courier New"/>
              </a:rPr>
              <a:t> </a:t>
            </a:r>
            <a:r>
              <a:rPr sz="2800" dirty="0">
                <a:latin typeface="Courier New"/>
                <a:cs typeface="Courier New"/>
              </a:rPr>
              <a:t>secure</a:t>
            </a:r>
            <a:r>
              <a:rPr sz="2800" spc="-45" dirty="0">
                <a:latin typeface="Courier New"/>
                <a:cs typeface="Courier New"/>
              </a:rPr>
              <a:t> </a:t>
            </a:r>
            <a:r>
              <a:rPr sz="2800" spc="-10" dirty="0">
                <a:latin typeface="Courier New"/>
                <a:cs typeface="Courier New"/>
              </a:rPr>
              <a:t>loggings 	</a:t>
            </a:r>
            <a:r>
              <a:rPr sz="2800" dirty="0">
                <a:latin typeface="Courier New"/>
                <a:cs typeface="Courier New"/>
              </a:rPr>
              <a:t>email</a:t>
            </a:r>
            <a:r>
              <a:rPr sz="2800" spc="-65" dirty="0">
                <a:latin typeface="Courier New"/>
                <a:cs typeface="Courier New"/>
              </a:rPr>
              <a:t> </a:t>
            </a:r>
            <a:r>
              <a:rPr sz="2800" dirty="0">
                <a:latin typeface="Courier New"/>
                <a:cs typeface="Courier New"/>
              </a:rPr>
              <a:t>safety,</a:t>
            </a:r>
            <a:r>
              <a:rPr sz="2800" spc="-50" dirty="0">
                <a:latin typeface="Courier New"/>
                <a:cs typeface="Courier New"/>
              </a:rPr>
              <a:t> </a:t>
            </a:r>
            <a:r>
              <a:rPr sz="2800" dirty="0">
                <a:latin typeface="Courier New"/>
                <a:cs typeface="Courier New"/>
              </a:rPr>
              <a:t>safe</a:t>
            </a:r>
            <a:r>
              <a:rPr sz="2800" spc="-40" dirty="0">
                <a:latin typeface="Courier New"/>
                <a:cs typeface="Courier New"/>
              </a:rPr>
              <a:t> </a:t>
            </a:r>
            <a:r>
              <a:rPr sz="2800" dirty="0">
                <a:latin typeface="Courier New"/>
                <a:cs typeface="Courier New"/>
              </a:rPr>
              <a:t>document</a:t>
            </a:r>
            <a:r>
              <a:rPr sz="2800" spc="-65" dirty="0">
                <a:latin typeface="Courier New"/>
                <a:cs typeface="Courier New"/>
              </a:rPr>
              <a:t> </a:t>
            </a:r>
            <a:r>
              <a:rPr sz="2800" dirty="0">
                <a:latin typeface="Courier New"/>
                <a:cs typeface="Courier New"/>
              </a:rPr>
              <a:t>storage,</a:t>
            </a:r>
            <a:r>
              <a:rPr sz="2800" spc="-50" dirty="0">
                <a:latin typeface="Courier New"/>
                <a:cs typeface="Courier New"/>
              </a:rPr>
              <a:t> </a:t>
            </a:r>
            <a:r>
              <a:rPr sz="2800" spc="-25" dirty="0">
                <a:latin typeface="Courier New"/>
                <a:cs typeface="Courier New"/>
              </a:rPr>
              <a:t>and 	</a:t>
            </a:r>
            <a:r>
              <a:rPr sz="2800" dirty="0">
                <a:latin typeface="Courier New"/>
                <a:cs typeface="Courier New"/>
              </a:rPr>
              <a:t>maintain</a:t>
            </a:r>
            <a:r>
              <a:rPr sz="2800" spc="-60" dirty="0">
                <a:latin typeface="Courier New"/>
                <a:cs typeface="Courier New"/>
              </a:rPr>
              <a:t> </a:t>
            </a:r>
            <a:r>
              <a:rPr sz="2800" dirty="0">
                <a:latin typeface="Courier New"/>
                <a:cs typeface="Courier New"/>
              </a:rPr>
              <a:t>patient</a:t>
            </a:r>
            <a:r>
              <a:rPr sz="2800" spc="-40" dirty="0">
                <a:latin typeface="Courier New"/>
                <a:cs typeface="Courier New"/>
              </a:rPr>
              <a:t> </a:t>
            </a:r>
            <a:r>
              <a:rPr sz="2800" spc="-10" dirty="0">
                <a:latin typeface="Courier New"/>
                <a:cs typeface="Courier New"/>
              </a:rPr>
              <a:t>confidentiality</a:t>
            </a:r>
            <a:endParaRPr sz="2800">
              <a:latin typeface="Courier New"/>
              <a:cs typeface="Courier New"/>
            </a:endParaRPr>
          </a:p>
          <a:p>
            <a:pPr marL="240029" marR="851535" indent="-227965">
              <a:lnSpc>
                <a:spcPts val="3020"/>
              </a:lnSpc>
              <a:spcBef>
                <a:spcPts val="1010"/>
              </a:spcBef>
              <a:buFont typeface="Arial MT"/>
              <a:buChar char="•"/>
              <a:tabLst>
                <a:tab pos="241300" algn="l"/>
              </a:tabLst>
            </a:pPr>
            <a:r>
              <a:rPr sz="2800" dirty="0">
                <a:latin typeface="Courier New"/>
                <a:cs typeface="Courier New"/>
              </a:rPr>
              <a:t>Explanation</a:t>
            </a:r>
            <a:r>
              <a:rPr sz="2800" spc="-60" dirty="0">
                <a:latin typeface="Courier New"/>
                <a:cs typeface="Courier New"/>
              </a:rPr>
              <a:t> </a:t>
            </a:r>
            <a:r>
              <a:rPr sz="2800" dirty="0">
                <a:latin typeface="Courier New"/>
                <a:cs typeface="Courier New"/>
              </a:rPr>
              <a:t>of</a:t>
            </a:r>
            <a:r>
              <a:rPr sz="2800" spc="-15" dirty="0">
                <a:latin typeface="Courier New"/>
                <a:cs typeface="Courier New"/>
              </a:rPr>
              <a:t> </a:t>
            </a:r>
            <a:r>
              <a:rPr sz="2800" dirty="0">
                <a:latin typeface="Courier New"/>
                <a:cs typeface="Courier New"/>
              </a:rPr>
              <a:t>the</a:t>
            </a:r>
            <a:r>
              <a:rPr sz="2800" spc="-30" dirty="0">
                <a:latin typeface="Courier New"/>
                <a:cs typeface="Courier New"/>
              </a:rPr>
              <a:t> </a:t>
            </a:r>
            <a:r>
              <a:rPr sz="2800" dirty="0">
                <a:latin typeface="Courier New"/>
                <a:cs typeface="Courier New"/>
              </a:rPr>
              <a:t>use</a:t>
            </a:r>
            <a:r>
              <a:rPr sz="2800" spc="-35" dirty="0">
                <a:latin typeface="Courier New"/>
                <a:cs typeface="Courier New"/>
              </a:rPr>
              <a:t> </a:t>
            </a:r>
            <a:r>
              <a:rPr sz="2800" dirty="0">
                <a:latin typeface="Courier New"/>
                <a:cs typeface="Courier New"/>
              </a:rPr>
              <a:t>of</a:t>
            </a:r>
            <a:r>
              <a:rPr sz="2800" spc="-10" dirty="0">
                <a:latin typeface="Courier New"/>
                <a:cs typeface="Courier New"/>
              </a:rPr>
              <a:t> </a:t>
            </a:r>
            <a:r>
              <a:rPr sz="2800" dirty="0">
                <a:latin typeface="Courier New"/>
                <a:cs typeface="Courier New"/>
              </a:rPr>
              <a:t>secure</a:t>
            </a:r>
            <a:r>
              <a:rPr sz="2800" spc="-40" dirty="0">
                <a:latin typeface="Courier New"/>
                <a:cs typeface="Courier New"/>
              </a:rPr>
              <a:t> </a:t>
            </a:r>
            <a:r>
              <a:rPr sz="2800" spc="-10" dirty="0">
                <a:latin typeface="Courier New"/>
                <a:cs typeface="Courier New"/>
              </a:rPr>
              <a:t>loggings, 	</a:t>
            </a:r>
            <a:r>
              <a:rPr sz="2800" dirty="0">
                <a:latin typeface="Courier New"/>
                <a:cs typeface="Courier New"/>
              </a:rPr>
              <a:t>email</a:t>
            </a:r>
            <a:r>
              <a:rPr sz="2800" spc="-65" dirty="0">
                <a:latin typeface="Courier New"/>
                <a:cs typeface="Courier New"/>
              </a:rPr>
              <a:t> </a:t>
            </a:r>
            <a:r>
              <a:rPr sz="2800" dirty="0">
                <a:latin typeface="Courier New"/>
                <a:cs typeface="Courier New"/>
              </a:rPr>
              <a:t>safety,</a:t>
            </a:r>
            <a:r>
              <a:rPr sz="2800" spc="-50" dirty="0">
                <a:latin typeface="Courier New"/>
                <a:cs typeface="Courier New"/>
              </a:rPr>
              <a:t> </a:t>
            </a:r>
            <a:r>
              <a:rPr sz="2800" dirty="0">
                <a:latin typeface="Courier New"/>
                <a:cs typeface="Courier New"/>
              </a:rPr>
              <a:t>safe</a:t>
            </a:r>
            <a:r>
              <a:rPr sz="2800" spc="-40" dirty="0">
                <a:latin typeface="Courier New"/>
                <a:cs typeface="Courier New"/>
              </a:rPr>
              <a:t> </a:t>
            </a:r>
            <a:r>
              <a:rPr sz="2800" dirty="0">
                <a:latin typeface="Courier New"/>
                <a:cs typeface="Courier New"/>
              </a:rPr>
              <a:t>document</a:t>
            </a:r>
            <a:r>
              <a:rPr sz="2800" spc="-65" dirty="0">
                <a:latin typeface="Courier New"/>
                <a:cs typeface="Courier New"/>
              </a:rPr>
              <a:t> </a:t>
            </a:r>
            <a:r>
              <a:rPr sz="2800" dirty="0">
                <a:latin typeface="Courier New"/>
                <a:cs typeface="Courier New"/>
              </a:rPr>
              <a:t>storage,</a:t>
            </a:r>
            <a:r>
              <a:rPr sz="2800" spc="-50" dirty="0">
                <a:latin typeface="Courier New"/>
                <a:cs typeface="Courier New"/>
              </a:rPr>
              <a:t> </a:t>
            </a:r>
            <a:r>
              <a:rPr sz="2800" spc="-25" dirty="0">
                <a:latin typeface="Courier New"/>
                <a:cs typeface="Courier New"/>
              </a:rPr>
              <a:t>and 	</a:t>
            </a:r>
            <a:r>
              <a:rPr sz="2800" dirty="0">
                <a:latin typeface="Courier New"/>
                <a:cs typeface="Courier New"/>
              </a:rPr>
              <a:t>maintain</a:t>
            </a:r>
            <a:r>
              <a:rPr sz="2800" spc="-60" dirty="0">
                <a:latin typeface="Courier New"/>
                <a:cs typeface="Courier New"/>
              </a:rPr>
              <a:t> </a:t>
            </a:r>
            <a:r>
              <a:rPr sz="2800" dirty="0">
                <a:latin typeface="Courier New"/>
                <a:cs typeface="Courier New"/>
              </a:rPr>
              <a:t>patient</a:t>
            </a:r>
            <a:r>
              <a:rPr sz="2800" spc="-35" dirty="0">
                <a:latin typeface="Courier New"/>
                <a:cs typeface="Courier New"/>
              </a:rPr>
              <a:t> </a:t>
            </a:r>
            <a:r>
              <a:rPr sz="2800" spc="-10" dirty="0">
                <a:latin typeface="Courier New"/>
                <a:cs typeface="Courier New"/>
              </a:rPr>
              <a:t>confidentiality</a:t>
            </a:r>
            <a:endParaRPr sz="2800">
              <a:latin typeface="Courier New"/>
              <a:cs typeface="Courier New"/>
            </a:endParaRPr>
          </a:p>
        </p:txBody>
      </p:sp>
    </p:spTree>
    <p:extLst>
      <p:ext uri="{BB962C8B-B14F-4D97-AF65-F5344CB8AC3E}">
        <p14:creationId xmlns:p14="http://schemas.microsoft.com/office/powerpoint/2010/main" val="1197779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87146" y="231393"/>
            <a:ext cx="10083800" cy="1732280"/>
          </a:xfrm>
          <a:prstGeom prst="rect">
            <a:avLst/>
          </a:prstGeom>
        </p:spPr>
        <p:txBody>
          <a:bodyPr vert="horz" wrap="square" lIns="0" tIns="73025" rIns="0" bIns="0" rtlCol="0">
            <a:spAutoFit/>
          </a:bodyPr>
          <a:lstStyle/>
          <a:p>
            <a:pPr marL="12700" marR="5080">
              <a:lnSpc>
                <a:spcPct val="90000"/>
              </a:lnSpc>
              <a:spcBef>
                <a:spcPts val="575"/>
              </a:spcBef>
            </a:pPr>
            <a:r>
              <a:rPr sz="4000" dirty="0"/>
              <a:t>Benefits</a:t>
            </a:r>
            <a:r>
              <a:rPr sz="4000" spc="-180" dirty="0"/>
              <a:t> </a:t>
            </a:r>
            <a:r>
              <a:rPr sz="4000" dirty="0"/>
              <a:t>and</a:t>
            </a:r>
            <a:r>
              <a:rPr sz="4000" spc="-175" dirty="0"/>
              <a:t> </a:t>
            </a:r>
            <a:r>
              <a:rPr sz="4000" dirty="0"/>
              <a:t>Limitations</a:t>
            </a:r>
            <a:r>
              <a:rPr sz="4000" spc="-175" dirty="0"/>
              <a:t> </a:t>
            </a:r>
            <a:r>
              <a:rPr sz="4000" spc="-10" dirty="0"/>
              <a:t>within </a:t>
            </a:r>
            <a:r>
              <a:rPr sz="4000" dirty="0"/>
              <a:t>Sunrise</a:t>
            </a:r>
            <a:r>
              <a:rPr sz="4000" spc="-160" dirty="0"/>
              <a:t> </a:t>
            </a:r>
            <a:r>
              <a:rPr sz="4000" dirty="0"/>
              <a:t>Residential</a:t>
            </a:r>
            <a:r>
              <a:rPr sz="4000" spc="-155" dirty="0"/>
              <a:t> </a:t>
            </a:r>
            <a:r>
              <a:rPr sz="4000" dirty="0"/>
              <a:t>Care</a:t>
            </a:r>
            <a:r>
              <a:rPr sz="4000" spc="-155" dirty="0"/>
              <a:t> </a:t>
            </a:r>
            <a:r>
              <a:rPr sz="4000" dirty="0"/>
              <a:t>Home</a:t>
            </a:r>
            <a:r>
              <a:rPr sz="4000" spc="-155" dirty="0"/>
              <a:t> </a:t>
            </a:r>
            <a:r>
              <a:rPr sz="4000" spc="-25" dirty="0"/>
              <a:t>and </a:t>
            </a:r>
            <a:r>
              <a:rPr sz="4000" spc="-10" dirty="0"/>
              <a:t>Limitation</a:t>
            </a:r>
            <a:endParaRPr sz="4000"/>
          </a:p>
        </p:txBody>
      </p:sp>
      <p:graphicFrame>
        <p:nvGraphicFramePr>
          <p:cNvPr id="3" name="object 3"/>
          <p:cNvGraphicFramePr>
            <a:graphicFrameLocks noGrp="1"/>
          </p:cNvGraphicFramePr>
          <p:nvPr/>
        </p:nvGraphicFramePr>
        <p:xfrm>
          <a:off x="298450" y="2275332"/>
          <a:ext cx="10875645" cy="3931285"/>
        </p:xfrm>
        <a:graphic>
          <a:graphicData uri="http://schemas.openxmlformats.org/drawingml/2006/table">
            <a:tbl>
              <a:tblPr firstRow="1" bandRow="1">
                <a:tableStyleId>{2D5ABB26-0587-4C30-8999-92F81FD0307C}</a:tableStyleId>
              </a:tblPr>
              <a:tblGrid>
                <a:gridCol w="5417820">
                  <a:extLst>
                    <a:ext uri="{9D8B030D-6E8A-4147-A177-3AD203B41FA5}">
                      <a16:colId xmlns:a16="http://schemas.microsoft.com/office/drawing/2014/main" val="20000"/>
                    </a:ext>
                  </a:extLst>
                </a:gridCol>
                <a:gridCol w="5457825">
                  <a:extLst>
                    <a:ext uri="{9D8B030D-6E8A-4147-A177-3AD203B41FA5}">
                      <a16:colId xmlns:a16="http://schemas.microsoft.com/office/drawing/2014/main" val="20001"/>
                    </a:ext>
                  </a:extLst>
                </a:gridCol>
              </a:tblGrid>
              <a:tr h="457200">
                <a:tc>
                  <a:txBody>
                    <a:bodyPr/>
                    <a:lstStyle/>
                    <a:p>
                      <a:pPr marL="90805">
                        <a:lnSpc>
                          <a:spcPct val="100000"/>
                        </a:lnSpc>
                        <a:spcBef>
                          <a:spcPts val="75"/>
                        </a:spcBef>
                      </a:pPr>
                      <a:r>
                        <a:rPr sz="2400" b="1" spc="-10" dirty="0">
                          <a:solidFill>
                            <a:srgbClr val="FFFFFF"/>
                          </a:solidFill>
                          <a:latin typeface="Courier New"/>
                          <a:cs typeface="Courier New"/>
                        </a:rPr>
                        <a:t>Benefits</a:t>
                      </a:r>
                      <a:endParaRPr sz="2400">
                        <a:latin typeface="Courier New"/>
                        <a:cs typeface="Courier New"/>
                      </a:endParaRPr>
                    </a:p>
                  </a:txBody>
                  <a:tcPr marL="0" marR="0" marT="952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155F82"/>
                    </a:solidFill>
                  </a:tcPr>
                </a:tc>
                <a:tc>
                  <a:txBody>
                    <a:bodyPr/>
                    <a:lstStyle/>
                    <a:p>
                      <a:pPr marL="92075">
                        <a:lnSpc>
                          <a:spcPct val="100000"/>
                        </a:lnSpc>
                        <a:spcBef>
                          <a:spcPts val="75"/>
                        </a:spcBef>
                      </a:pPr>
                      <a:r>
                        <a:rPr sz="2400" b="1" spc="-10" dirty="0">
                          <a:solidFill>
                            <a:srgbClr val="FFFFFF"/>
                          </a:solidFill>
                          <a:latin typeface="Courier New"/>
                          <a:cs typeface="Courier New"/>
                        </a:rPr>
                        <a:t>Limitations</a:t>
                      </a:r>
                      <a:endParaRPr sz="2400">
                        <a:latin typeface="Courier New"/>
                        <a:cs typeface="Courier New"/>
                      </a:endParaRPr>
                    </a:p>
                  </a:txBody>
                  <a:tcPr marL="0" marR="0" marT="952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155F82"/>
                    </a:solidFill>
                  </a:tcPr>
                </a:tc>
                <a:extLst>
                  <a:ext uri="{0D108BD9-81ED-4DB2-BD59-A6C34878D82A}">
                    <a16:rowId xmlns:a16="http://schemas.microsoft.com/office/drawing/2014/main" val="10000"/>
                  </a:ext>
                </a:extLst>
              </a:tr>
              <a:tr h="3108325">
                <a:tc>
                  <a:txBody>
                    <a:bodyPr/>
                    <a:lstStyle/>
                    <a:p>
                      <a:pPr marL="90805">
                        <a:lnSpc>
                          <a:spcPct val="100000"/>
                        </a:lnSpc>
                        <a:spcBef>
                          <a:spcPts val="145"/>
                        </a:spcBef>
                      </a:pPr>
                      <a:r>
                        <a:rPr sz="1800" dirty="0">
                          <a:latin typeface="Courier New"/>
                          <a:cs typeface="Courier New"/>
                        </a:rPr>
                        <a:t>Ensure</a:t>
                      </a:r>
                      <a:r>
                        <a:rPr sz="1800" spc="-60" dirty="0">
                          <a:latin typeface="Courier New"/>
                          <a:cs typeface="Courier New"/>
                        </a:rPr>
                        <a:t> </a:t>
                      </a:r>
                      <a:r>
                        <a:rPr sz="1800" dirty="0">
                          <a:latin typeface="Courier New"/>
                          <a:cs typeface="Courier New"/>
                        </a:rPr>
                        <a:t>the</a:t>
                      </a:r>
                      <a:r>
                        <a:rPr sz="1800" spc="-45" dirty="0">
                          <a:latin typeface="Courier New"/>
                          <a:cs typeface="Courier New"/>
                        </a:rPr>
                        <a:t> </a:t>
                      </a:r>
                      <a:r>
                        <a:rPr sz="1800" dirty="0">
                          <a:latin typeface="Courier New"/>
                          <a:cs typeface="Courier New"/>
                        </a:rPr>
                        <a:t>safety</a:t>
                      </a:r>
                      <a:r>
                        <a:rPr sz="1800" spc="-45" dirty="0">
                          <a:latin typeface="Courier New"/>
                          <a:cs typeface="Courier New"/>
                        </a:rPr>
                        <a:t> </a:t>
                      </a:r>
                      <a:r>
                        <a:rPr sz="1800" dirty="0">
                          <a:latin typeface="Courier New"/>
                          <a:cs typeface="Courier New"/>
                        </a:rPr>
                        <a:t>of</a:t>
                      </a:r>
                      <a:r>
                        <a:rPr sz="1800" spc="-45" dirty="0">
                          <a:latin typeface="Courier New"/>
                          <a:cs typeface="Courier New"/>
                        </a:rPr>
                        <a:t> </a:t>
                      </a:r>
                      <a:r>
                        <a:rPr sz="1800" dirty="0">
                          <a:latin typeface="Courier New"/>
                          <a:cs typeface="Courier New"/>
                        </a:rPr>
                        <a:t>patient</a:t>
                      </a:r>
                      <a:r>
                        <a:rPr sz="1800" spc="-55" dirty="0">
                          <a:latin typeface="Courier New"/>
                          <a:cs typeface="Courier New"/>
                        </a:rPr>
                        <a:t> </a:t>
                      </a:r>
                      <a:r>
                        <a:rPr sz="1800" spc="-10" dirty="0">
                          <a:latin typeface="Courier New"/>
                          <a:cs typeface="Courier New"/>
                        </a:rPr>
                        <a:t>records</a:t>
                      </a:r>
                      <a:endParaRPr sz="1800">
                        <a:latin typeface="Courier New"/>
                        <a:cs typeface="Courier New"/>
                      </a:endParaRPr>
                    </a:p>
                    <a:p>
                      <a:pPr>
                        <a:lnSpc>
                          <a:spcPct val="100000"/>
                        </a:lnSpc>
                        <a:spcBef>
                          <a:spcPts val="90"/>
                        </a:spcBef>
                      </a:pPr>
                      <a:endParaRPr sz="1800">
                        <a:latin typeface="Times New Roman"/>
                        <a:cs typeface="Times New Roman"/>
                      </a:endParaRPr>
                    </a:p>
                    <a:p>
                      <a:pPr marL="90805" marR="810260">
                        <a:lnSpc>
                          <a:spcPct val="100000"/>
                        </a:lnSpc>
                        <a:spcBef>
                          <a:spcPts val="5"/>
                        </a:spcBef>
                      </a:pPr>
                      <a:r>
                        <a:rPr sz="1800" dirty="0">
                          <a:latin typeface="Courier New"/>
                          <a:cs typeface="Courier New"/>
                        </a:rPr>
                        <a:t>Ensure</a:t>
                      </a:r>
                      <a:r>
                        <a:rPr sz="1800" spc="-95" dirty="0">
                          <a:latin typeface="Courier New"/>
                          <a:cs typeface="Courier New"/>
                        </a:rPr>
                        <a:t> </a:t>
                      </a:r>
                      <a:r>
                        <a:rPr sz="1800" dirty="0">
                          <a:latin typeface="Courier New"/>
                          <a:cs typeface="Courier New"/>
                        </a:rPr>
                        <a:t>confidentiality</a:t>
                      </a:r>
                      <a:r>
                        <a:rPr sz="1800" spc="-95" dirty="0">
                          <a:latin typeface="Courier New"/>
                          <a:cs typeface="Courier New"/>
                        </a:rPr>
                        <a:t> </a:t>
                      </a:r>
                      <a:r>
                        <a:rPr sz="1800" dirty="0">
                          <a:latin typeface="Courier New"/>
                          <a:cs typeface="Courier New"/>
                        </a:rPr>
                        <a:t>in</a:t>
                      </a:r>
                      <a:r>
                        <a:rPr sz="1800" spc="-55" dirty="0">
                          <a:latin typeface="Courier New"/>
                          <a:cs typeface="Courier New"/>
                        </a:rPr>
                        <a:t> </a:t>
                      </a:r>
                      <a:r>
                        <a:rPr sz="1800" spc="-10" dirty="0">
                          <a:latin typeface="Courier New"/>
                          <a:cs typeface="Courier New"/>
                        </a:rPr>
                        <a:t>patient communication</a:t>
                      </a:r>
                      <a:endParaRPr sz="1800">
                        <a:latin typeface="Courier New"/>
                        <a:cs typeface="Courier New"/>
                      </a:endParaRPr>
                    </a:p>
                    <a:p>
                      <a:pPr>
                        <a:lnSpc>
                          <a:spcPct val="100000"/>
                        </a:lnSpc>
                        <a:spcBef>
                          <a:spcPts val="90"/>
                        </a:spcBef>
                      </a:pPr>
                      <a:endParaRPr sz="1800">
                        <a:latin typeface="Times New Roman"/>
                        <a:cs typeface="Times New Roman"/>
                      </a:endParaRPr>
                    </a:p>
                    <a:p>
                      <a:pPr marL="90805" marR="535940">
                        <a:lnSpc>
                          <a:spcPct val="100000"/>
                        </a:lnSpc>
                      </a:pPr>
                      <a:r>
                        <a:rPr sz="1800" dirty="0">
                          <a:latin typeface="Courier New"/>
                          <a:cs typeface="Courier New"/>
                        </a:rPr>
                        <a:t>Protect</a:t>
                      </a:r>
                      <a:r>
                        <a:rPr sz="1800" spc="-60" dirty="0">
                          <a:latin typeface="Courier New"/>
                          <a:cs typeface="Courier New"/>
                        </a:rPr>
                        <a:t> </a:t>
                      </a:r>
                      <a:r>
                        <a:rPr sz="1800" dirty="0">
                          <a:latin typeface="Courier New"/>
                          <a:cs typeface="Courier New"/>
                        </a:rPr>
                        <a:t>the</a:t>
                      </a:r>
                      <a:r>
                        <a:rPr sz="1800" spc="-45" dirty="0">
                          <a:latin typeface="Courier New"/>
                          <a:cs typeface="Courier New"/>
                        </a:rPr>
                        <a:t> </a:t>
                      </a:r>
                      <a:r>
                        <a:rPr sz="1800" dirty="0">
                          <a:latin typeface="Courier New"/>
                          <a:cs typeface="Courier New"/>
                        </a:rPr>
                        <a:t>data</a:t>
                      </a:r>
                      <a:r>
                        <a:rPr sz="1800" spc="-50" dirty="0">
                          <a:latin typeface="Courier New"/>
                          <a:cs typeface="Courier New"/>
                        </a:rPr>
                        <a:t> </a:t>
                      </a:r>
                      <a:r>
                        <a:rPr sz="1800" dirty="0">
                          <a:latin typeface="Courier New"/>
                          <a:cs typeface="Courier New"/>
                        </a:rPr>
                        <a:t>records</a:t>
                      </a:r>
                      <a:r>
                        <a:rPr sz="1800" spc="-55" dirty="0">
                          <a:latin typeface="Courier New"/>
                          <a:cs typeface="Courier New"/>
                        </a:rPr>
                        <a:t> </a:t>
                      </a:r>
                      <a:r>
                        <a:rPr sz="1800" dirty="0">
                          <a:latin typeface="Courier New"/>
                          <a:cs typeface="Courier New"/>
                        </a:rPr>
                        <a:t>from</a:t>
                      </a:r>
                      <a:r>
                        <a:rPr sz="1800" spc="-45" dirty="0">
                          <a:latin typeface="Courier New"/>
                          <a:cs typeface="Courier New"/>
                        </a:rPr>
                        <a:t> </a:t>
                      </a:r>
                      <a:r>
                        <a:rPr sz="1800" spc="-10" dirty="0">
                          <a:latin typeface="Courier New"/>
                          <a:cs typeface="Courier New"/>
                        </a:rPr>
                        <a:t>being stolen</a:t>
                      </a:r>
                      <a:endParaRPr sz="1800">
                        <a:latin typeface="Courier New"/>
                        <a:cs typeface="Courier New"/>
                      </a:endParaRPr>
                    </a:p>
                    <a:p>
                      <a:pPr>
                        <a:lnSpc>
                          <a:spcPct val="100000"/>
                        </a:lnSpc>
                        <a:spcBef>
                          <a:spcPts val="90"/>
                        </a:spcBef>
                      </a:pPr>
                      <a:endParaRPr sz="1800">
                        <a:latin typeface="Times New Roman"/>
                        <a:cs typeface="Times New Roman"/>
                      </a:endParaRPr>
                    </a:p>
                    <a:p>
                      <a:pPr marL="90805" marR="671830">
                        <a:lnSpc>
                          <a:spcPct val="100000"/>
                        </a:lnSpc>
                      </a:pPr>
                      <a:r>
                        <a:rPr sz="1800" dirty="0">
                          <a:latin typeface="Courier New"/>
                          <a:cs typeface="Courier New"/>
                        </a:rPr>
                        <a:t>Compliance</a:t>
                      </a:r>
                      <a:r>
                        <a:rPr sz="1800" spc="-85" dirty="0">
                          <a:latin typeface="Courier New"/>
                          <a:cs typeface="Courier New"/>
                        </a:rPr>
                        <a:t> </a:t>
                      </a:r>
                      <a:r>
                        <a:rPr sz="1800" dirty="0">
                          <a:latin typeface="Courier New"/>
                          <a:cs typeface="Courier New"/>
                        </a:rPr>
                        <a:t>with</a:t>
                      </a:r>
                      <a:r>
                        <a:rPr sz="1800" spc="-45" dirty="0">
                          <a:latin typeface="Courier New"/>
                          <a:cs typeface="Courier New"/>
                        </a:rPr>
                        <a:t> </a:t>
                      </a:r>
                      <a:r>
                        <a:rPr sz="1800" dirty="0">
                          <a:latin typeface="Courier New"/>
                          <a:cs typeface="Courier New"/>
                        </a:rPr>
                        <a:t>law</a:t>
                      </a:r>
                      <a:r>
                        <a:rPr sz="1800" spc="-40" dirty="0">
                          <a:latin typeface="Courier New"/>
                          <a:cs typeface="Courier New"/>
                        </a:rPr>
                        <a:t> </a:t>
                      </a:r>
                      <a:r>
                        <a:rPr sz="1800" dirty="0">
                          <a:latin typeface="Courier New"/>
                          <a:cs typeface="Courier New"/>
                        </a:rPr>
                        <a:t>and</a:t>
                      </a:r>
                      <a:r>
                        <a:rPr sz="1800" spc="-45" dirty="0">
                          <a:latin typeface="Courier New"/>
                          <a:cs typeface="Courier New"/>
                        </a:rPr>
                        <a:t> </a:t>
                      </a:r>
                      <a:r>
                        <a:rPr sz="1800" spc="-10" dirty="0">
                          <a:latin typeface="Courier New"/>
                          <a:cs typeface="Courier New"/>
                        </a:rPr>
                        <a:t>regulatory framework</a:t>
                      </a:r>
                      <a:endParaRPr sz="1800">
                        <a:latin typeface="Courier New"/>
                        <a:cs typeface="Courier New"/>
                      </a:endParaRPr>
                    </a:p>
                  </a:txBody>
                  <a:tcPr marL="0" marR="0" marT="1841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CD2D7"/>
                    </a:solidFill>
                  </a:tcPr>
                </a:tc>
                <a:tc>
                  <a:txBody>
                    <a:bodyPr/>
                    <a:lstStyle/>
                    <a:p>
                      <a:pPr marL="92075" marR="1252220">
                        <a:lnSpc>
                          <a:spcPct val="100000"/>
                        </a:lnSpc>
                        <a:spcBef>
                          <a:spcPts val="145"/>
                        </a:spcBef>
                      </a:pPr>
                      <a:r>
                        <a:rPr sz="1800" dirty="0">
                          <a:latin typeface="Courier New"/>
                          <a:cs typeface="Courier New"/>
                        </a:rPr>
                        <a:t>potential</a:t>
                      </a:r>
                      <a:r>
                        <a:rPr sz="1800" spc="-45" dirty="0">
                          <a:latin typeface="Courier New"/>
                          <a:cs typeface="Courier New"/>
                        </a:rPr>
                        <a:t> </a:t>
                      </a:r>
                      <a:r>
                        <a:rPr sz="1800" dirty="0">
                          <a:latin typeface="Courier New"/>
                          <a:cs typeface="Courier New"/>
                        </a:rPr>
                        <a:t>misuse</a:t>
                      </a:r>
                      <a:r>
                        <a:rPr sz="1800" spc="-35" dirty="0">
                          <a:latin typeface="Courier New"/>
                          <a:cs typeface="Courier New"/>
                        </a:rPr>
                        <a:t> </a:t>
                      </a:r>
                      <a:r>
                        <a:rPr sz="1800" dirty="0">
                          <a:latin typeface="Courier New"/>
                          <a:cs typeface="Courier New"/>
                        </a:rPr>
                        <a:t>or</a:t>
                      </a:r>
                      <a:r>
                        <a:rPr sz="1800" spc="-10" dirty="0">
                          <a:latin typeface="Courier New"/>
                          <a:cs typeface="Courier New"/>
                        </a:rPr>
                        <a:t> </a:t>
                      </a:r>
                      <a:r>
                        <a:rPr sz="1800" dirty="0">
                          <a:latin typeface="Courier New"/>
                          <a:cs typeface="Courier New"/>
                        </a:rPr>
                        <a:t>neglect</a:t>
                      </a:r>
                      <a:r>
                        <a:rPr sz="1800" spc="-45" dirty="0">
                          <a:latin typeface="Courier New"/>
                          <a:cs typeface="Courier New"/>
                        </a:rPr>
                        <a:t> </a:t>
                      </a:r>
                      <a:r>
                        <a:rPr sz="1800" spc="-25" dirty="0">
                          <a:latin typeface="Courier New"/>
                          <a:cs typeface="Courier New"/>
                        </a:rPr>
                        <a:t>of </a:t>
                      </a:r>
                      <a:r>
                        <a:rPr sz="1800" dirty="0">
                          <a:latin typeface="Courier New"/>
                          <a:cs typeface="Courier New"/>
                        </a:rPr>
                        <a:t>password</a:t>
                      </a:r>
                      <a:r>
                        <a:rPr sz="1800" spc="-45" dirty="0">
                          <a:latin typeface="Courier New"/>
                          <a:cs typeface="Courier New"/>
                        </a:rPr>
                        <a:t> </a:t>
                      </a:r>
                      <a:r>
                        <a:rPr sz="1800" spc="-10" dirty="0">
                          <a:latin typeface="Courier New"/>
                          <a:cs typeface="Courier New"/>
                        </a:rPr>
                        <a:t>security.</a:t>
                      </a:r>
                      <a:endParaRPr sz="1800">
                        <a:latin typeface="Courier New"/>
                        <a:cs typeface="Courier New"/>
                      </a:endParaRPr>
                    </a:p>
                    <a:p>
                      <a:pPr marL="92075">
                        <a:lnSpc>
                          <a:spcPct val="100000"/>
                        </a:lnSpc>
                        <a:spcBef>
                          <a:spcPts val="5"/>
                        </a:spcBef>
                      </a:pPr>
                      <a:r>
                        <a:rPr sz="1800" dirty="0">
                          <a:latin typeface="Courier New"/>
                          <a:cs typeface="Courier New"/>
                        </a:rPr>
                        <a:t>security</a:t>
                      </a:r>
                      <a:r>
                        <a:rPr sz="1800" spc="-45" dirty="0">
                          <a:latin typeface="Courier New"/>
                          <a:cs typeface="Courier New"/>
                        </a:rPr>
                        <a:t> </a:t>
                      </a:r>
                      <a:r>
                        <a:rPr sz="1800" spc="-10" dirty="0">
                          <a:latin typeface="Courier New"/>
                          <a:cs typeface="Courier New"/>
                        </a:rPr>
                        <a:t>vulnerabilities.</a:t>
                      </a:r>
                      <a:endParaRPr sz="1800">
                        <a:latin typeface="Courier New"/>
                        <a:cs typeface="Courier New"/>
                      </a:endParaRPr>
                    </a:p>
                    <a:p>
                      <a:pPr>
                        <a:lnSpc>
                          <a:spcPct val="100000"/>
                        </a:lnSpc>
                        <a:spcBef>
                          <a:spcPts val="85"/>
                        </a:spcBef>
                      </a:pPr>
                      <a:endParaRPr sz="1800">
                        <a:latin typeface="Times New Roman"/>
                        <a:cs typeface="Times New Roman"/>
                      </a:endParaRPr>
                    </a:p>
                    <a:p>
                      <a:pPr marL="92075">
                        <a:lnSpc>
                          <a:spcPct val="100000"/>
                        </a:lnSpc>
                        <a:spcBef>
                          <a:spcPts val="5"/>
                        </a:spcBef>
                      </a:pPr>
                      <a:r>
                        <a:rPr sz="1800" dirty="0">
                          <a:latin typeface="Courier New"/>
                          <a:cs typeface="Courier New"/>
                        </a:rPr>
                        <a:t>High</a:t>
                      </a:r>
                      <a:r>
                        <a:rPr sz="1800" spc="-45" dirty="0">
                          <a:latin typeface="Courier New"/>
                          <a:cs typeface="Courier New"/>
                        </a:rPr>
                        <a:t> </a:t>
                      </a:r>
                      <a:r>
                        <a:rPr sz="1800" dirty="0">
                          <a:latin typeface="Courier New"/>
                          <a:cs typeface="Courier New"/>
                        </a:rPr>
                        <a:t>costs</a:t>
                      </a:r>
                      <a:r>
                        <a:rPr sz="1800" spc="-55" dirty="0">
                          <a:latin typeface="Courier New"/>
                          <a:cs typeface="Courier New"/>
                        </a:rPr>
                        <a:t> </a:t>
                      </a:r>
                      <a:r>
                        <a:rPr sz="1800" dirty="0">
                          <a:latin typeface="Courier New"/>
                          <a:cs typeface="Courier New"/>
                        </a:rPr>
                        <a:t>of</a:t>
                      </a:r>
                      <a:r>
                        <a:rPr sz="1800" spc="-35" dirty="0">
                          <a:latin typeface="Courier New"/>
                          <a:cs typeface="Courier New"/>
                        </a:rPr>
                        <a:t> </a:t>
                      </a:r>
                      <a:r>
                        <a:rPr sz="1800" dirty="0">
                          <a:latin typeface="Courier New"/>
                          <a:cs typeface="Courier New"/>
                        </a:rPr>
                        <a:t>implementing</a:t>
                      </a:r>
                      <a:r>
                        <a:rPr sz="1800" spc="-65" dirty="0">
                          <a:latin typeface="Courier New"/>
                          <a:cs typeface="Courier New"/>
                        </a:rPr>
                        <a:t> </a:t>
                      </a:r>
                      <a:r>
                        <a:rPr sz="1800" spc="-10" dirty="0">
                          <a:latin typeface="Courier New"/>
                          <a:cs typeface="Courier New"/>
                        </a:rPr>
                        <a:t>secure</a:t>
                      </a:r>
                      <a:endParaRPr sz="1800">
                        <a:latin typeface="Courier New"/>
                        <a:cs typeface="Courier New"/>
                      </a:endParaRPr>
                    </a:p>
                    <a:p>
                      <a:pPr marL="92075">
                        <a:lnSpc>
                          <a:spcPct val="100000"/>
                        </a:lnSpc>
                      </a:pPr>
                      <a:r>
                        <a:rPr sz="1800" dirty="0">
                          <a:latin typeface="Courier New"/>
                          <a:cs typeface="Courier New"/>
                        </a:rPr>
                        <a:t>storage</a:t>
                      </a:r>
                      <a:r>
                        <a:rPr sz="1800" spc="-35" dirty="0">
                          <a:latin typeface="Courier New"/>
                          <a:cs typeface="Courier New"/>
                        </a:rPr>
                        <a:t> </a:t>
                      </a:r>
                      <a:r>
                        <a:rPr sz="1800" spc="-10" dirty="0">
                          <a:latin typeface="Courier New"/>
                          <a:cs typeface="Courier New"/>
                        </a:rPr>
                        <a:t>systems</a:t>
                      </a:r>
                      <a:endParaRPr sz="1800">
                        <a:latin typeface="Courier New"/>
                        <a:cs typeface="Courier New"/>
                      </a:endParaRPr>
                    </a:p>
                    <a:p>
                      <a:pPr>
                        <a:lnSpc>
                          <a:spcPct val="100000"/>
                        </a:lnSpc>
                        <a:spcBef>
                          <a:spcPts val="90"/>
                        </a:spcBef>
                      </a:pPr>
                      <a:endParaRPr sz="1800">
                        <a:latin typeface="Times New Roman"/>
                        <a:cs typeface="Times New Roman"/>
                      </a:endParaRPr>
                    </a:p>
                    <a:p>
                      <a:pPr marL="92075" marR="1115060">
                        <a:lnSpc>
                          <a:spcPct val="100000"/>
                        </a:lnSpc>
                      </a:pPr>
                      <a:r>
                        <a:rPr sz="1800" dirty="0">
                          <a:latin typeface="Courier New"/>
                          <a:cs typeface="Courier New"/>
                        </a:rPr>
                        <a:t>The</a:t>
                      </a:r>
                      <a:r>
                        <a:rPr sz="1800" spc="-50" dirty="0">
                          <a:latin typeface="Courier New"/>
                          <a:cs typeface="Courier New"/>
                        </a:rPr>
                        <a:t> </a:t>
                      </a:r>
                      <a:r>
                        <a:rPr sz="1800" dirty="0">
                          <a:latin typeface="Courier New"/>
                          <a:cs typeface="Courier New"/>
                        </a:rPr>
                        <a:t>challenge</a:t>
                      </a:r>
                      <a:r>
                        <a:rPr sz="1800" spc="-50" dirty="0">
                          <a:latin typeface="Courier New"/>
                          <a:cs typeface="Courier New"/>
                        </a:rPr>
                        <a:t> </a:t>
                      </a:r>
                      <a:r>
                        <a:rPr sz="1800" dirty="0">
                          <a:latin typeface="Courier New"/>
                          <a:cs typeface="Courier New"/>
                        </a:rPr>
                        <a:t>of</a:t>
                      </a:r>
                      <a:r>
                        <a:rPr sz="1800" spc="-25" dirty="0">
                          <a:latin typeface="Courier New"/>
                          <a:cs typeface="Courier New"/>
                        </a:rPr>
                        <a:t> </a:t>
                      </a:r>
                      <a:r>
                        <a:rPr sz="1800" dirty="0">
                          <a:latin typeface="Courier New"/>
                          <a:cs typeface="Courier New"/>
                        </a:rPr>
                        <a:t>training</a:t>
                      </a:r>
                      <a:r>
                        <a:rPr sz="1800" spc="-50" dirty="0">
                          <a:latin typeface="Courier New"/>
                          <a:cs typeface="Courier New"/>
                        </a:rPr>
                        <a:t> </a:t>
                      </a:r>
                      <a:r>
                        <a:rPr sz="1800" spc="-10" dirty="0">
                          <a:latin typeface="Courier New"/>
                          <a:cs typeface="Courier New"/>
                        </a:rPr>
                        <a:t>staff consistently</a:t>
                      </a:r>
                      <a:endParaRPr sz="1800">
                        <a:latin typeface="Courier New"/>
                        <a:cs typeface="Courier New"/>
                      </a:endParaRPr>
                    </a:p>
                  </a:txBody>
                  <a:tcPr marL="0" marR="0" marT="1841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CD2D7"/>
                    </a:solidFill>
                  </a:tcPr>
                </a:tc>
                <a:extLst>
                  <a:ext uri="{0D108BD9-81ED-4DB2-BD59-A6C34878D82A}">
                    <a16:rowId xmlns:a16="http://schemas.microsoft.com/office/drawing/2014/main" val="10001"/>
                  </a:ext>
                </a:extLst>
              </a:tr>
              <a:tr h="365760">
                <a:tc>
                  <a:txBody>
                    <a:bodyPr/>
                    <a:lstStyle/>
                    <a:p>
                      <a:pPr>
                        <a:lnSpc>
                          <a:spcPct val="100000"/>
                        </a:lnSpc>
                      </a:pPr>
                      <a:endParaRPr sz="22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AEC"/>
                    </a:solidFill>
                  </a:tcPr>
                </a:tc>
                <a:tc>
                  <a:txBody>
                    <a:bodyPr/>
                    <a:lstStyle/>
                    <a:p>
                      <a:pPr>
                        <a:lnSpc>
                          <a:spcPct val="100000"/>
                        </a:lnSpc>
                      </a:pPr>
                      <a:endParaRPr sz="22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AEC"/>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4714591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4781" rIns="0" bIns="0" rtlCol="0">
            <a:spAutoFit/>
          </a:bodyPr>
          <a:lstStyle/>
          <a:p>
            <a:pPr marL="12700">
              <a:lnSpc>
                <a:spcPct val="100000"/>
              </a:lnSpc>
              <a:spcBef>
                <a:spcPts val="105"/>
              </a:spcBef>
            </a:pPr>
            <a:r>
              <a:rPr spc="-10" dirty="0"/>
              <a:t>Conclusion</a:t>
            </a:r>
          </a:p>
        </p:txBody>
      </p:sp>
      <p:sp>
        <p:nvSpPr>
          <p:cNvPr id="3" name="object 3"/>
          <p:cNvSpPr txBox="1"/>
          <p:nvPr/>
        </p:nvSpPr>
        <p:spPr>
          <a:xfrm>
            <a:off x="916939" y="1785873"/>
            <a:ext cx="9387205" cy="2372360"/>
          </a:xfrm>
          <a:prstGeom prst="rect">
            <a:avLst/>
          </a:prstGeom>
        </p:spPr>
        <p:txBody>
          <a:bodyPr vert="horz" wrap="square" lIns="0" tIns="54610" rIns="0" bIns="0" rtlCol="0">
            <a:spAutoFit/>
          </a:bodyPr>
          <a:lstStyle/>
          <a:p>
            <a:pPr marL="12700" marR="5080">
              <a:lnSpc>
                <a:spcPct val="90000"/>
              </a:lnSpc>
              <a:spcBef>
                <a:spcPts val="430"/>
              </a:spcBef>
            </a:pPr>
            <a:r>
              <a:rPr sz="2800" dirty="0">
                <a:latin typeface="Courier New"/>
                <a:cs typeface="Courier New"/>
              </a:rPr>
              <a:t>In</a:t>
            </a:r>
            <a:r>
              <a:rPr sz="2800" spc="-35" dirty="0">
                <a:latin typeface="Courier New"/>
                <a:cs typeface="Courier New"/>
              </a:rPr>
              <a:t> </a:t>
            </a:r>
            <a:r>
              <a:rPr sz="2800" dirty="0">
                <a:latin typeface="Courier New"/>
                <a:cs typeface="Courier New"/>
              </a:rPr>
              <a:t>conclusion,</a:t>
            </a:r>
            <a:r>
              <a:rPr sz="2800" spc="-65" dirty="0">
                <a:latin typeface="Courier New"/>
                <a:cs typeface="Courier New"/>
              </a:rPr>
              <a:t> </a:t>
            </a:r>
            <a:r>
              <a:rPr sz="2800" dirty="0">
                <a:latin typeface="Courier New"/>
                <a:cs typeface="Courier New"/>
              </a:rPr>
              <a:t>the</a:t>
            </a:r>
            <a:r>
              <a:rPr sz="2800" spc="-40" dirty="0">
                <a:latin typeface="Courier New"/>
                <a:cs typeface="Courier New"/>
              </a:rPr>
              <a:t> </a:t>
            </a:r>
            <a:r>
              <a:rPr sz="2800" dirty="0">
                <a:latin typeface="Courier New"/>
                <a:cs typeface="Courier New"/>
              </a:rPr>
              <a:t>safety</a:t>
            </a:r>
            <a:r>
              <a:rPr sz="2800" spc="-50" dirty="0">
                <a:latin typeface="Courier New"/>
                <a:cs typeface="Courier New"/>
              </a:rPr>
              <a:t> </a:t>
            </a:r>
            <a:r>
              <a:rPr sz="2800" dirty="0">
                <a:latin typeface="Courier New"/>
                <a:cs typeface="Courier New"/>
              </a:rPr>
              <a:t>email,</a:t>
            </a:r>
            <a:r>
              <a:rPr sz="2800" spc="-50" dirty="0">
                <a:latin typeface="Courier New"/>
                <a:cs typeface="Courier New"/>
              </a:rPr>
              <a:t> </a:t>
            </a:r>
            <a:r>
              <a:rPr sz="2800" spc="-10" dirty="0">
                <a:latin typeface="Courier New"/>
                <a:cs typeface="Courier New"/>
              </a:rPr>
              <a:t>security </a:t>
            </a:r>
            <a:r>
              <a:rPr sz="2800" dirty="0">
                <a:latin typeface="Courier New"/>
                <a:cs typeface="Courier New"/>
              </a:rPr>
              <a:t>Loggins</a:t>
            </a:r>
            <a:r>
              <a:rPr sz="2800" spc="-35" dirty="0">
                <a:latin typeface="Courier New"/>
                <a:cs typeface="Courier New"/>
              </a:rPr>
              <a:t> </a:t>
            </a:r>
            <a:r>
              <a:rPr sz="2800" dirty="0">
                <a:latin typeface="Courier New"/>
                <a:cs typeface="Courier New"/>
              </a:rPr>
              <a:t>are</a:t>
            </a:r>
            <a:r>
              <a:rPr sz="2800" spc="-25" dirty="0">
                <a:latin typeface="Courier New"/>
                <a:cs typeface="Courier New"/>
              </a:rPr>
              <a:t> </a:t>
            </a:r>
            <a:r>
              <a:rPr sz="2800" dirty="0">
                <a:latin typeface="Courier New"/>
                <a:cs typeface="Courier New"/>
              </a:rPr>
              <a:t>very</a:t>
            </a:r>
            <a:r>
              <a:rPr sz="2800" spc="-25" dirty="0">
                <a:latin typeface="Courier New"/>
                <a:cs typeface="Courier New"/>
              </a:rPr>
              <a:t> </a:t>
            </a:r>
            <a:r>
              <a:rPr sz="2800" dirty="0">
                <a:latin typeface="Courier New"/>
                <a:cs typeface="Courier New"/>
              </a:rPr>
              <a:t>important</a:t>
            </a:r>
            <a:r>
              <a:rPr sz="2800" spc="-50" dirty="0">
                <a:latin typeface="Courier New"/>
                <a:cs typeface="Courier New"/>
              </a:rPr>
              <a:t> </a:t>
            </a:r>
            <a:r>
              <a:rPr sz="2800" dirty="0">
                <a:latin typeface="Courier New"/>
                <a:cs typeface="Courier New"/>
              </a:rPr>
              <a:t>to</a:t>
            </a:r>
            <a:r>
              <a:rPr sz="2800" spc="-10" dirty="0">
                <a:latin typeface="Courier New"/>
                <a:cs typeface="Courier New"/>
              </a:rPr>
              <a:t> </a:t>
            </a:r>
            <a:r>
              <a:rPr sz="2800" dirty="0">
                <a:latin typeface="Courier New"/>
                <a:cs typeface="Courier New"/>
              </a:rPr>
              <a:t>maintain</a:t>
            </a:r>
            <a:r>
              <a:rPr sz="2800" spc="-50" dirty="0">
                <a:latin typeface="Courier New"/>
                <a:cs typeface="Courier New"/>
              </a:rPr>
              <a:t> </a:t>
            </a:r>
            <a:r>
              <a:rPr sz="2800" spc="-25" dirty="0">
                <a:latin typeface="Courier New"/>
                <a:cs typeface="Courier New"/>
              </a:rPr>
              <a:t>the </a:t>
            </a:r>
            <a:r>
              <a:rPr sz="2800" dirty="0">
                <a:latin typeface="Courier New"/>
                <a:cs typeface="Courier New"/>
              </a:rPr>
              <a:t>patient</a:t>
            </a:r>
            <a:r>
              <a:rPr sz="2800" spc="-50" dirty="0">
                <a:latin typeface="Courier New"/>
                <a:cs typeface="Courier New"/>
              </a:rPr>
              <a:t> </a:t>
            </a:r>
            <a:r>
              <a:rPr sz="2800" dirty="0">
                <a:latin typeface="Courier New"/>
                <a:cs typeface="Courier New"/>
              </a:rPr>
              <a:t>confidentiality</a:t>
            </a:r>
            <a:r>
              <a:rPr sz="2800" spc="-60" dirty="0">
                <a:latin typeface="Courier New"/>
                <a:cs typeface="Courier New"/>
              </a:rPr>
              <a:t> </a:t>
            </a:r>
            <a:r>
              <a:rPr sz="2800" dirty="0">
                <a:latin typeface="Courier New"/>
                <a:cs typeface="Courier New"/>
              </a:rPr>
              <a:t>in</a:t>
            </a:r>
            <a:r>
              <a:rPr sz="2800" spc="-25" dirty="0">
                <a:latin typeface="Courier New"/>
                <a:cs typeface="Courier New"/>
              </a:rPr>
              <a:t> </a:t>
            </a:r>
            <a:r>
              <a:rPr sz="2800" dirty="0">
                <a:latin typeface="Courier New"/>
                <a:cs typeface="Courier New"/>
              </a:rPr>
              <a:t>health</a:t>
            </a:r>
            <a:r>
              <a:rPr sz="2800" spc="-50" dirty="0">
                <a:latin typeface="Courier New"/>
                <a:cs typeface="Courier New"/>
              </a:rPr>
              <a:t> </a:t>
            </a:r>
            <a:r>
              <a:rPr sz="2800" dirty="0">
                <a:latin typeface="Courier New"/>
                <a:cs typeface="Courier New"/>
              </a:rPr>
              <a:t>and</a:t>
            </a:r>
            <a:r>
              <a:rPr sz="2800" spc="-30" dirty="0">
                <a:latin typeface="Courier New"/>
                <a:cs typeface="Courier New"/>
              </a:rPr>
              <a:t> </a:t>
            </a:r>
            <a:r>
              <a:rPr sz="2800" spc="-20" dirty="0">
                <a:latin typeface="Courier New"/>
                <a:cs typeface="Courier New"/>
              </a:rPr>
              <a:t>care </a:t>
            </a:r>
            <a:r>
              <a:rPr sz="2800" dirty="0">
                <a:latin typeface="Courier New"/>
                <a:cs typeface="Courier New"/>
              </a:rPr>
              <a:t>sector.</a:t>
            </a:r>
            <a:r>
              <a:rPr sz="2800" spc="-35" dirty="0">
                <a:latin typeface="Courier New"/>
                <a:cs typeface="Courier New"/>
              </a:rPr>
              <a:t> </a:t>
            </a:r>
            <a:r>
              <a:rPr sz="2800" dirty="0">
                <a:latin typeface="Courier New"/>
                <a:cs typeface="Courier New"/>
              </a:rPr>
              <a:t>It</a:t>
            </a:r>
            <a:r>
              <a:rPr sz="2800" spc="-25" dirty="0">
                <a:latin typeface="Courier New"/>
                <a:cs typeface="Courier New"/>
              </a:rPr>
              <a:t> </a:t>
            </a:r>
            <a:r>
              <a:rPr sz="2800" dirty="0">
                <a:latin typeface="Courier New"/>
                <a:cs typeface="Courier New"/>
              </a:rPr>
              <a:t>will</a:t>
            </a:r>
            <a:r>
              <a:rPr sz="2800" spc="-25" dirty="0">
                <a:latin typeface="Courier New"/>
                <a:cs typeface="Courier New"/>
              </a:rPr>
              <a:t> </a:t>
            </a:r>
            <a:r>
              <a:rPr sz="2800" dirty="0">
                <a:latin typeface="Courier New"/>
                <a:cs typeface="Courier New"/>
              </a:rPr>
              <a:t>improve</a:t>
            </a:r>
            <a:r>
              <a:rPr sz="2800" spc="-35" dirty="0">
                <a:latin typeface="Courier New"/>
                <a:cs typeface="Courier New"/>
              </a:rPr>
              <a:t> </a:t>
            </a:r>
            <a:r>
              <a:rPr sz="2800" dirty="0">
                <a:latin typeface="Courier New"/>
                <a:cs typeface="Courier New"/>
              </a:rPr>
              <a:t>the</a:t>
            </a:r>
            <a:r>
              <a:rPr sz="2800" spc="-25" dirty="0">
                <a:latin typeface="Courier New"/>
                <a:cs typeface="Courier New"/>
              </a:rPr>
              <a:t> </a:t>
            </a:r>
            <a:r>
              <a:rPr sz="2800" dirty="0">
                <a:latin typeface="Courier New"/>
                <a:cs typeface="Courier New"/>
              </a:rPr>
              <a:t>security</a:t>
            </a:r>
            <a:r>
              <a:rPr sz="2800" spc="-35" dirty="0">
                <a:latin typeface="Courier New"/>
                <a:cs typeface="Courier New"/>
              </a:rPr>
              <a:t> </a:t>
            </a:r>
            <a:r>
              <a:rPr sz="2800" dirty="0">
                <a:latin typeface="Courier New"/>
                <a:cs typeface="Courier New"/>
              </a:rPr>
              <a:t>for</a:t>
            </a:r>
            <a:r>
              <a:rPr sz="2800" spc="-25" dirty="0">
                <a:latin typeface="Courier New"/>
                <a:cs typeface="Courier New"/>
              </a:rPr>
              <a:t> the </a:t>
            </a:r>
            <a:r>
              <a:rPr sz="2800" dirty="0">
                <a:latin typeface="Courier New"/>
                <a:cs typeface="Courier New"/>
              </a:rPr>
              <a:t>customers</a:t>
            </a:r>
            <a:r>
              <a:rPr sz="2800" spc="-50" dirty="0">
                <a:latin typeface="Courier New"/>
                <a:cs typeface="Courier New"/>
              </a:rPr>
              <a:t> </a:t>
            </a:r>
            <a:r>
              <a:rPr sz="2800" dirty="0">
                <a:latin typeface="Courier New"/>
                <a:cs typeface="Courier New"/>
              </a:rPr>
              <a:t>and</a:t>
            </a:r>
            <a:r>
              <a:rPr sz="2800" spc="-25" dirty="0">
                <a:latin typeface="Courier New"/>
                <a:cs typeface="Courier New"/>
              </a:rPr>
              <a:t> </a:t>
            </a:r>
            <a:r>
              <a:rPr sz="2800" dirty="0">
                <a:latin typeface="Courier New"/>
                <a:cs typeface="Courier New"/>
              </a:rPr>
              <a:t>enhance</a:t>
            </a:r>
            <a:r>
              <a:rPr sz="2800" spc="-35" dirty="0">
                <a:latin typeface="Courier New"/>
                <a:cs typeface="Courier New"/>
              </a:rPr>
              <a:t> </a:t>
            </a:r>
            <a:r>
              <a:rPr sz="2800" dirty="0">
                <a:latin typeface="Courier New"/>
                <a:cs typeface="Courier New"/>
              </a:rPr>
              <a:t>the</a:t>
            </a:r>
            <a:r>
              <a:rPr sz="2800" spc="-25" dirty="0">
                <a:latin typeface="Courier New"/>
                <a:cs typeface="Courier New"/>
              </a:rPr>
              <a:t> </a:t>
            </a:r>
            <a:r>
              <a:rPr sz="2800" dirty="0">
                <a:latin typeface="Courier New"/>
                <a:cs typeface="Courier New"/>
              </a:rPr>
              <a:t>health</a:t>
            </a:r>
            <a:r>
              <a:rPr sz="2800" spc="-35" dirty="0">
                <a:latin typeface="Courier New"/>
                <a:cs typeface="Courier New"/>
              </a:rPr>
              <a:t> </a:t>
            </a:r>
            <a:r>
              <a:rPr sz="2800" dirty="0">
                <a:latin typeface="Courier New"/>
                <a:cs typeface="Courier New"/>
              </a:rPr>
              <a:t>and</a:t>
            </a:r>
            <a:r>
              <a:rPr sz="2800" spc="-10" dirty="0">
                <a:latin typeface="Courier New"/>
                <a:cs typeface="Courier New"/>
              </a:rPr>
              <a:t> </a:t>
            </a:r>
            <a:r>
              <a:rPr sz="2800" spc="-20" dirty="0">
                <a:latin typeface="Courier New"/>
                <a:cs typeface="Courier New"/>
              </a:rPr>
              <a:t>care </a:t>
            </a:r>
            <a:r>
              <a:rPr sz="2800" dirty="0">
                <a:latin typeface="Courier New"/>
                <a:cs typeface="Courier New"/>
              </a:rPr>
              <a:t>sector</a:t>
            </a:r>
            <a:r>
              <a:rPr sz="2800" spc="-60" dirty="0">
                <a:latin typeface="Courier New"/>
                <a:cs typeface="Courier New"/>
              </a:rPr>
              <a:t> </a:t>
            </a:r>
            <a:r>
              <a:rPr sz="2800" spc="-10" dirty="0">
                <a:latin typeface="Courier New"/>
                <a:cs typeface="Courier New"/>
              </a:rPr>
              <a:t>communication.</a:t>
            </a:r>
            <a:endParaRPr sz="2800">
              <a:latin typeface="Courier New"/>
              <a:cs typeface="Courier New"/>
            </a:endParaRPr>
          </a:p>
        </p:txBody>
      </p:sp>
    </p:spTree>
    <p:extLst>
      <p:ext uri="{BB962C8B-B14F-4D97-AF65-F5344CB8AC3E}">
        <p14:creationId xmlns:p14="http://schemas.microsoft.com/office/powerpoint/2010/main" val="41047171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89584" y="741426"/>
            <a:ext cx="4716780" cy="696595"/>
          </a:xfrm>
          <a:prstGeom prst="rect">
            <a:avLst/>
          </a:prstGeom>
        </p:spPr>
        <p:txBody>
          <a:bodyPr vert="horz" wrap="square" lIns="0" tIns="13335" rIns="0" bIns="0" rtlCol="0">
            <a:spAutoFit/>
          </a:bodyPr>
          <a:lstStyle/>
          <a:p>
            <a:pPr marL="12700">
              <a:lnSpc>
                <a:spcPct val="100000"/>
              </a:lnSpc>
              <a:spcBef>
                <a:spcPts val="105"/>
              </a:spcBef>
            </a:pPr>
            <a:r>
              <a:rPr dirty="0"/>
              <a:t>Reference</a:t>
            </a:r>
            <a:r>
              <a:rPr spc="-80" dirty="0"/>
              <a:t> </a:t>
            </a:r>
            <a:r>
              <a:rPr spc="-20" dirty="0"/>
              <a:t>List</a:t>
            </a:r>
          </a:p>
        </p:txBody>
      </p:sp>
      <p:sp>
        <p:nvSpPr>
          <p:cNvPr id="3" name="object 3"/>
          <p:cNvSpPr txBox="1"/>
          <p:nvPr/>
        </p:nvSpPr>
        <p:spPr>
          <a:xfrm>
            <a:off x="589584" y="1344548"/>
            <a:ext cx="10252710" cy="5455285"/>
          </a:xfrm>
          <a:prstGeom prst="rect">
            <a:avLst/>
          </a:prstGeom>
        </p:spPr>
        <p:txBody>
          <a:bodyPr vert="horz" wrap="square" lIns="0" tIns="83820" rIns="0" bIns="0" rtlCol="0">
            <a:spAutoFit/>
          </a:bodyPr>
          <a:lstStyle/>
          <a:p>
            <a:pPr marL="12700" marR="188595">
              <a:lnSpc>
                <a:spcPts val="2300"/>
              </a:lnSpc>
              <a:spcBef>
                <a:spcPts val="660"/>
              </a:spcBef>
            </a:pPr>
            <a:r>
              <a:rPr sz="2400" dirty="0">
                <a:latin typeface="Courier New"/>
                <a:cs typeface="Courier New"/>
              </a:rPr>
              <a:t>Greenhalgh,</a:t>
            </a:r>
            <a:r>
              <a:rPr sz="2400" spc="-55" dirty="0">
                <a:latin typeface="Courier New"/>
                <a:cs typeface="Courier New"/>
              </a:rPr>
              <a:t> </a:t>
            </a:r>
            <a:r>
              <a:rPr sz="2400" dirty="0">
                <a:latin typeface="Courier New"/>
                <a:cs typeface="Courier New"/>
              </a:rPr>
              <a:t>T.,</a:t>
            </a:r>
            <a:r>
              <a:rPr sz="2400" spc="-35" dirty="0">
                <a:latin typeface="Courier New"/>
                <a:cs typeface="Courier New"/>
              </a:rPr>
              <a:t> </a:t>
            </a:r>
            <a:r>
              <a:rPr sz="2400" dirty="0">
                <a:latin typeface="Courier New"/>
                <a:cs typeface="Courier New"/>
              </a:rPr>
              <a:t>Wherton,</a:t>
            </a:r>
            <a:r>
              <a:rPr sz="2400" spc="-50" dirty="0">
                <a:latin typeface="Courier New"/>
                <a:cs typeface="Courier New"/>
              </a:rPr>
              <a:t> </a:t>
            </a:r>
            <a:r>
              <a:rPr sz="2400" dirty="0">
                <a:latin typeface="Courier New"/>
                <a:cs typeface="Courier New"/>
              </a:rPr>
              <a:t>J.,</a:t>
            </a:r>
            <a:r>
              <a:rPr sz="2400" spc="-40" dirty="0">
                <a:latin typeface="Courier New"/>
                <a:cs typeface="Courier New"/>
              </a:rPr>
              <a:t> </a:t>
            </a:r>
            <a:r>
              <a:rPr sz="2400" dirty="0">
                <a:latin typeface="Courier New"/>
                <a:cs typeface="Courier New"/>
              </a:rPr>
              <a:t>Papoutsi,</a:t>
            </a:r>
            <a:r>
              <a:rPr sz="2400" spc="-50" dirty="0">
                <a:latin typeface="Courier New"/>
                <a:cs typeface="Courier New"/>
              </a:rPr>
              <a:t> </a:t>
            </a:r>
            <a:r>
              <a:rPr sz="2400" dirty="0">
                <a:latin typeface="Courier New"/>
                <a:cs typeface="Courier New"/>
              </a:rPr>
              <a:t>C.,</a:t>
            </a:r>
            <a:r>
              <a:rPr sz="2400" spc="-40" dirty="0">
                <a:latin typeface="Courier New"/>
                <a:cs typeface="Courier New"/>
              </a:rPr>
              <a:t> </a:t>
            </a:r>
            <a:r>
              <a:rPr sz="2400" dirty="0">
                <a:latin typeface="Courier New"/>
                <a:cs typeface="Courier New"/>
              </a:rPr>
              <a:t>Lynch,</a:t>
            </a:r>
            <a:r>
              <a:rPr sz="2400" spc="-40" dirty="0">
                <a:latin typeface="Courier New"/>
                <a:cs typeface="Courier New"/>
              </a:rPr>
              <a:t> </a:t>
            </a:r>
            <a:r>
              <a:rPr sz="2400" spc="-25" dirty="0">
                <a:latin typeface="Courier New"/>
                <a:cs typeface="Courier New"/>
              </a:rPr>
              <a:t>J., </a:t>
            </a:r>
            <a:r>
              <a:rPr sz="2400" dirty="0">
                <a:latin typeface="Courier New"/>
                <a:cs typeface="Courier New"/>
              </a:rPr>
              <a:t>Hughes,</a:t>
            </a:r>
            <a:r>
              <a:rPr sz="2400" spc="-45" dirty="0">
                <a:latin typeface="Courier New"/>
                <a:cs typeface="Courier New"/>
              </a:rPr>
              <a:t> </a:t>
            </a:r>
            <a:r>
              <a:rPr sz="2400" dirty="0">
                <a:latin typeface="Courier New"/>
                <a:cs typeface="Courier New"/>
              </a:rPr>
              <a:t>G.,</a:t>
            </a:r>
            <a:r>
              <a:rPr sz="2400" spc="-25" dirty="0">
                <a:latin typeface="Courier New"/>
                <a:cs typeface="Courier New"/>
              </a:rPr>
              <a:t> </a:t>
            </a:r>
            <a:r>
              <a:rPr sz="2400" dirty="0">
                <a:latin typeface="Courier New"/>
                <a:cs typeface="Courier New"/>
              </a:rPr>
              <a:t>A’Court,</a:t>
            </a:r>
            <a:r>
              <a:rPr sz="2400" spc="-45" dirty="0">
                <a:latin typeface="Courier New"/>
                <a:cs typeface="Courier New"/>
              </a:rPr>
              <a:t> </a:t>
            </a:r>
            <a:r>
              <a:rPr sz="2400" dirty="0">
                <a:latin typeface="Courier New"/>
                <a:cs typeface="Courier New"/>
              </a:rPr>
              <a:t>C.,</a:t>
            </a:r>
            <a:r>
              <a:rPr sz="2400" spc="-35" dirty="0">
                <a:latin typeface="Courier New"/>
                <a:cs typeface="Courier New"/>
              </a:rPr>
              <a:t> </a:t>
            </a:r>
            <a:r>
              <a:rPr sz="2400" dirty="0">
                <a:latin typeface="Courier New"/>
                <a:cs typeface="Courier New"/>
              </a:rPr>
              <a:t>Hinder,</a:t>
            </a:r>
            <a:r>
              <a:rPr sz="2400" spc="-45" dirty="0">
                <a:latin typeface="Courier New"/>
                <a:cs typeface="Courier New"/>
              </a:rPr>
              <a:t> </a:t>
            </a:r>
            <a:r>
              <a:rPr sz="2400" dirty="0">
                <a:latin typeface="Courier New"/>
                <a:cs typeface="Courier New"/>
              </a:rPr>
              <a:t>S.,</a:t>
            </a:r>
            <a:r>
              <a:rPr sz="2400" spc="-35" dirty="0">
                <a:latin typeface="Courier New"/>
                <a:cs typeface="Courier New"/>
              </a:rPr>
              <a:t> </a:t>
            </a:r>
            <a:r>
              <a:rPr sz="2400" dirty="0">
                <a:latin typeface="Courier New"/>
                <a:cs typeface="Courier New"/>
              </a:rPr>
              <a:t>Fahy,</a:t>
            </a:r>
            <a:r>
              <a:rPr sz="2400" spc="-35" dirty="0">
                <a:latin typeface="Courier New"/>
                <a:cs typeface="Courier New"/>
              </a:rPr>
              <a:t> </a:t>
            </a:r>
            <a:r>
              <a:rPr sz="2400" dirty="0">
                <a:latin typeface="Courier New"/>
                <a:cs typeface="Courier New"/>
              </a:rPr>
              <a:t>N.,</a:t>
            </a:r>
            <a:r>
              <a:rPr sz="2400" spc="-30" dirty="0">
                <a:latin typeface="Courier New"/>
                <a:cs typeface="Courier New"/>
              </a:rPr>
              <a:t> </a:t>
            </a:r>
            <a:r>
              <a:rPr sz="2400" spc="-10" dirty="0">
                <a:latin typeface="Courier New"/>
                <a:cs typeface="Courier New"/>
              </a:rPr>
              <a:t>Procter,</a:t>
            </a:r>
            <a:endParaRPr sz="2400">
              <a:latin typeface="Courier New"/>
              <a:cs typeface="Courier New"/>
            </a:endParaRPr>
          </a:p>
          <a:p>
            <a:pPr marL="12700" marR="5080">
              <a:lnSpc>
                <a:spcPct val="80000"/>
              </a:lnSpc>
              <a:spcBef>
                <a:spcPts val="25"/>
              </a:spcBef>
            </a:pPr>
            <a:r>
              <a:rPr sz="2400" dirty="0">
                <a:latin typeface="Courier New"/>
                <a:cs typeface="Courier New"/>
              </a:rPr>
              <a:t>R.</a:t>
            </a:r>
            <a:r>
              <a:rPr sz="2400" spc="-35" dirty="0">
                <a:latin typeface="Courier New"/>
                <a:cs typeface="Courier New"/>
              </a:rPr>
              <a:t> </a:t>
            </a:r>
            <a:r>
              <a:rPr sz="2400" dirty="0">
                <a:latin typeface="Courier New"/>
                <a:cs typeface="Courier New"/>
              </a:rPr>
              <a:t>and</a:t>
            </a:r>
            <a:r>
              <a:rPr sz="2400" spc="-20" dirty="0">
                <a:latin typeface="Courier New"/>
                <a:cs typeface="Courier New"/>
              </a:rPr>
              <a:t> </a:t>
            </a:r>
            <a:r>
              <a:rPr sz="2400" dirty="0">
                <a:latin typeface="Courier New"/>
                <a:cs typeface="Courier New"/>
              </a:rPr>
              <a:t>Shaw,</a:t>
            </a:r>
            <a:r>
              <a:rPr sz="2400" spc="-40" dirty="0">
                <a:latin typeface="Courier New"/>
                <a:cs typeface="Courier New"/>
              </a:rPr>
              <a:t> </a:t>
            </a:r>
            <a:r>
              <a:rPr sz="2400" dirty="0">
                <a:latin typeface="Courier New"/>
                <a:cs typeface="Courier New"/>
              </a:rPr>
              <a:t>S.</a:t>
            </a:r>
            <a:r>
              <a:rPr sz="2400" spc="-20" dirty="0">
                <a:latin typeface="Courier New"/>
                <a:cs typeface="Courier New"/>
              </a:rPr>
              <a:t> </a:t>
            </a:r>
            <a:r>
              <a:rPr sz="2400" dirty="0">
                <a:latin typeface="Courier New"/>
                <a:cs typeface="Courier New"/>
              </a:rPr>
              <a:t>(2017)</a:t>
            </a:r>
            <a:r>
              <a:rPr sz="2400" spc="-45" dirty="0">
                <a:latin typeface="Courier New"/>
                <a:cs typeface="Courier New"/>
              </a:rPr>
              <a:t> </a:t>
            </a:r>
            <a:r>
              <a:rPr sz="2400" dirty="0">
                <a:latin typeface="Courier New"/>
                <a:cs typeface="Courier New"/>
              </a:rPr>
              <a:t>‘Beyond</a:t>
            </a:r>
            <a:r>
              <a:rPr sz="2400" spc="-30" dirty="0">
                <a:latin typeface="Courier New"/>
                <a:cs typeface="Courier New"/>
              </a:rPr>
              <a:t> </a:t>
            </a:r>
            <a:r>
              <a:rPr sz="2400" dirty="0">
                <a:latin typeface="Courier New"/>
                <a:cs typeface="Courier New"/>
              </a:rPr>
              <a:t>Adoption:</a:t>
            </a:r>
            <a:r>
              <a:rPr sz="2400" spc="-55" dirty="0">
                <a:latin typeface="Courier New"/>
                <a:cs typeface="Courier New"/>
              </a:rPr>
              <a:t> </a:t>
            </a:r>
            <a:r>
              <a:rPr sz="2400" dirty="0">
                <a:latin typeface="Courier New"/>
                <a:cs typeface="Courier New"/>
              </a:rPr>
              <a:t>A</a:t>
            </a:r>
            <a:r>
              <a:rPr sz="2400" spc="-20" dirty="0">
                <a:latin typeface="Courier New"/>
                <a:cs typeface="Courier New"/>
              </a:rPr>
              <a:t> </a:t>
            </a:r>
            <a:r>
              <a:rPr sz="2400" dirty="0">
                <a:latin typeface="Courier New"/>
                <a:cs typeface="Courier New"/>
              </a:rPr>
              <a:t>New</a:t>
            </a:r>
            <a:r>
              <a:rPr sz="2400" spc="-30" dirty="0">
                <a:latin typeface="Courier New"/>
                <a:cs typeface="Courier New"/>
              </a:rPr>
              <a:t> </a:t>
            </a:r>
            <a:r>
              <a:rPr sz="2400" spc="-10" dirty="0">
                <a:latin typeface="Courier New"/>
                <a:cs typeface="Courier New"/>
              </a:rPr>
              <a:t>Framework </a:t>
            </a:r>
            <a:r>
              <a:rPr sz="2400" dirty="0">
                <a:latin typeface="Courier New"/>
                <a:cs typeface="Courier New"/>
              </a:rPr>
              <a:t>for</a:t>
            </a:r>
            <a:r>
              <a:rPr sz="2400" spc="-50" dirty="0">
                <a:latin typeface="Courier New"/>
                <a:cs typeface="Courier New"/>
              </a:rPr>
              <a:t> </a:t>
            </a:r>
            <a:r>
              <a:rPr sz="2400" dirty="0">
                <a:latin typeface="Courier New"/>
                <a:cs typeface="Courier New"/>
              </a:rPr>
              <a:t>Theorizing</a:t>
            </a:r>
            <a:r>
              <a:rPr sz="2400" spc="-55" dirty="0">
                <a:latin typeface="Courier New"/>
                <a:cs typeface="Courier New"/>
              </a:rPr>
              <a:t> </a:t>
            </a:r>
            <a:r>
              <a:rPr sz="2400" dirty="0">
                <a:latin typeface="Courier New"/>
                <a:cs typeface="Courier New"/>
              </a:rPr>
              <a:t>and</a:t>
            </a:r>
            <a:r>
              <a:rPr sz="2400" spc="-50" dirty="0">
                <a:latin typeface="Courier New"/>
                <a:cs typeface="Courier New"/>
              </a:rPr>
              <a:t> </a:t>
            </a:r>
            <a:r>
              <a:rPr sz="2400" dirty="0">
                <a:latin typeface="Courier New"/>
                <a:cs typeface="Courier New"/>
              </a:rPr>
              <a:t>Evaluating</a:t>
            </a:r>
            <a:r>
              <a:rPr sz="2400" spc="-50" dirty="0">
                <a:latin typeface="Courier New"/>
                <a:cs typeface="Courier New"/>
              </a:rPr>
              <a:t> </a:t>
            </a:r>
            <a:r>
              <a:rPr sz="2400" dirty="0">
                <a:latin typeface="Courier New"/>
                <a:cs typeface="Courier New"/>
              </a:rPr>
              <a:t>Nonadoption,</a:t>
            </a:r>
            <a:r>
              <a:rPr sz="2400" spc="-70" dirty="0">
                <a:latin typeface="Courier New"/>
                <a:cs typeface="Courier New"/>
              </a:rPr>
              <a:t> </a:t>
            </a:r>
            <a:r>
              <a:rPr sz="2400" spc="-10" dirty="0">
                <a:latin typeface="Courier New"/>
                <a:cs typeface="Courier New"/>
              </a:rPr>
              <a:t>Abandonment, </a:t>
            </a:r>
            <a:r>
              <a:rPr sz="2400" dirty="0">
                <a:latin typeface="Courier New"/>
                <a:cs typeface="Courier New"/>
              </a:rPr>
              <a:t>and</a:t>
            </a:r>
            <a:r>
              <a:rPr sz="2400" spc="-45" dirty="0">
                <a:latin typeface="Courier New"/>
                <a:cs typeface="Courier New"/>
              </a:rPr>
              <a:t> </a:t>
            </a:r>
            <a:r>
              <a:rPr sz="2400" dirty="0">
                <a:latin typeface="Courier New"/>
                <a:cs typeface="Courier New"/>
              </a:rPr>
              <a:t>Challenges</a:t>
            </a:r>
            <a:r>
              <a:rPr sz="2400" spc="-50" dirty="0">
                <a:latin typeface="Courier New"/>
                <a:cs typeface="Courier New"/>
              </a:rPr>
              <a:t> </a:t>
            </a:r>
            <a:r>
              <a:rPr sz="2400" dirty="0">
                <a:latin typeface="Courier New"/>
                <a:cs typeface="Courier New"/>
              </a:rPr>
              <a:t>to</a:t>
            </a:r>
            <a:r>
              <a:rPr sz="2400" spc="-35" dirty="0">
                <a:latin typeface="Courier New"/>
                <a:cs typeface="Courier New"/>
              </a:rPr>
              <a:t> </a:t>
            </a:r>
            <a:r>
              <a:rPr sz="2400" dirty="0">
                <a:latin typeface="Courier New"/>
                <a:cs typeface="Courier New"/>
              </a:rPr>
              <a:t>the</a:t>
            </a:r>
            <a:r>
              <a:rPr sz="2400" spc="-35" dirty="0">
                <a:latin typeface="Courier New"/>
                <a:cs typeface="Courier New"/>
              </a:rPr>
              <a:t> </a:t>
            </a:r>
            <a:r>
              <a:rPr sz="2400" spc="-10" dirty="0">
                <a:latin typeface="Courier New"/>
                <a:cs typeface="Courier New"/>
              </a:rPr>
              <a:t>Scale-</a:t>
            </a:r>
            <a:r>
              <a:rPr sz="2400" dirty="0">
                <a:latin typeface="Courier New"/>
                <a:cs typeface="Courier New"/>
              </a:rPr>
              <a:t>Up,</a:t>
            </a:r>
            <a:r>
              <a:rPr sz="2400" spc="-45" dirty="0">
                <a:latin typeface="Courier New"/>
                <a:cs typeface="Courier New"/>
              </a:rPr>
              <a:t> </a:t>
            </a:r>
            <a:r>
              <a:rPr sz="2400" dirty="0">
                <a:latin typeface="Courier New"/>
                <a:cs typeface="Courier New"/>
              </a:rPr>
              <a:t>Spread,</a:t>
            </a:r>
            <a:r>
              <a:rPr sz="2400" spc="-30" dirty="0">
                <a:latin typeface="Courier New"/>
                <a:cs typeface="Courier New"/>
              </a:rPr>
              <a:t> </a:t>
            </a:r>
            <a:r>
              <a:rPr sz="2400" spc="-25" dirty="0">
                <a:latin typeface="Courier New"/>
                <a:cs typeface="Courier New"/>
              </a:rPr>
              <a:t>and </a:t>
            </a:r>
            <a:r>
              <a:rPr sz="2400" dirty="0">
                <a:latin typeface="Courier New"/>
                <a:cs typeface="Courier New"/>
              </a:rPr>
              <a:t>Sustainability</a:t>
            </a:r>
            <a:r>
              <a:rPr sz="2400" spc="-85" dirty="0">
                <a:latin typeface="Courier New"/>
                <a:cs typeface="Courier New"/>
              </a:rPr>
              <a:t> </a:t>
            </a:r>
            <a:r>
              <a:rPr sz="2400" dirty="0">
                <a:latin typeface="Courier New"/>
                <a:cs typeface="Courier New"/>
              </a:rPr>
              <a:t>of</a:t>
            </a:r>
            <a:r>
              <a:rPr sz="2400" spc="-45" dirty="0">
                <a:latin typeface="Courier New"/>
                <a:cs typeface="Courier New"/>
              </a:rPr>
              <a:t> </a:t>
            </a:r>
            <a:r>
              <a:rPr sz="2400" dirty="0">
                <a:latin typeface="Courier New"/>
                <a:cs typeface="Courier New"/>
              </a:rPr>
              <a:t>Health</a:t>
            </a:r>
            <a:r>
              <a:rPr sz="2400" spc="-45" dirty="0">
                <a:latin typeface="Courier New"/>
                <a:cs typeface="Courier New"/>
              </a:rPr>
              <a:t> </a:t>
            </a:r>
            <a:r>
              <a:rPr sz="2400" dirty="0">
                <a:latin typeface="Courier New"/>
                <a:cs typeface="Courier New"/>
              </a:rPr>
              <a:t>and</a:t>
            </a:r>
            <a:r>
              <a:rPr sz="2400" spc="-45" dirty="0">
                <a:latin typeface="Courier New"/>
                <a:cs typeface="Courier New"/>
              </a:rPr>
              <a:t> </a:t>
            </a:r>
            <a:r>
              <a:rPr sz="2400" dirty="0">
                <a:latin typeface="Courier New"/>
                <a:cs typeface="Courier New"/>
              </a:rPr>
              <a:t>Care</a:t>
            </a:r>
            <a:r>
              <a:rPr sz="2400" spc="-45" dirty="0">
                <a:latin typeface="Courier New"/>
                <a:cs typeface="Courier New"/>
              </a:rPr>
              <a:t> </a:t>
            </a:r>
            <a:r>
              <a:rPr sz="2400" dirty="0">
                <a:latin typeface="Courier New"/>
                <a:cs typeface="Courier New"/>
              </a:rPr>
              <a:t>Technologies’,</a:t>
            </a:r>
            <a:r>
              <a:rPr sz="2400" spc="-60" dirty="0">
                <a:latin typeface="Courier New"/>
                <a:cs typeface="Courier New"/>
              </a:rPr>
              <a:t> </a:t>
            </a:r>
            <a:r>
              <a:rPr sz="2400" i="1" spc="-10" dirty="0">
                <a:latin typeface="Courier New"/>
                <a:cs typeface="Courier New"/>
              </a:rPr>
              <a:t>Journal </a:t>
            </a:r>
            <a:r>
              <a:rPr sz="2400" i="1" dirty="0">
                <a:latin typeface="Courier New"/>
                <a:cs typeface="Courier New"/>
              </a:rPr>
              <a:t>of</a:t>
            </a:r>
            <a:r>
              <a:rPr sz="2400" i="1" spc="-45" dirty="0">
                <a:latin typeface="Courier New"/>
                <a:cs typeface="Courier New"/>
              </a:rPr>
              <a:t> </a:t>
            </a:r>
            <a:r>
              <a:rPr sz="2400" i="1" dirty="0">
                <a:latin typeface="Courier New"/>
                <a:cs typeface="Courier New"/>
              </a:rPr>
              <a:t>Medical</a:t>
            </a:r>
            <a:r>
              <a:rPr sz="2400" i="1" spc="-45" dirty="0">
                <a:latin typeface="Courier New"/>
                <a:cs typeface="Courier New"/>
              </a:rPr>
              <a:t> </a:t>
            </a:r>
            <a:r>
              <a:rPr sz="2400" i="1" dirty="0">
                <a:latin typeface="Courier New"/>
                <a:cs typeface="Courier New"/>
              </a:rPr>
              <a:t>Internet</a:t>
            </a:r>
            <a:r>
              <a:rPr sz="2400" i="1" spc="-55" dirty="0">
                <a:latin typeface="Courier New"/>
                <a:cs typeface="Courier New"/>
              </a:rPr>
              <a:t> </a:t>
            </a:r>
            <a:r>
              <a:rPr sz="2400" i="1" dirty="0">
                <a:latin typeface="Courier New"/>
                <a:cs typeface="Courier New"/>
              </a:rPr>
              <a:t>Research</a:t>
            </a:r>
            <a:r>
              <a:rPr sz="2400" dirty="0">
                <a:latin typeface="Courier New"/>
                <a:cs typeface="Courier New"/>
              </a:rPr>
              <a:t>,</a:t>
            </a:r>
            <a:r>
              <a:rPr sz="2400" spc="-55" dirty="0">
                <a:latin typeface="Courier New"/>
                <a:cs typeface="Courier New"/>
              </a:rPr>
              <a:t> </a:t>
            </a:r>
            <a:r>
              <a:rPr sz="2400" dirty="0">
                <a:latin typeface="Courier New"/>
                <a:cs typeface="Courier New"/>
              </a:rPr>
              <a:t>19(11),</a:t>
            </a:r>
            <a:r>
              <a:rPr sz="2400" spc="-55" dirty="0">
                <a:latin typeface="Courier New"/>
                <a:cs typeface="Courier New"/>
              </a:rPr>
              <a:t> </a:t>
            </a:r>
            <a:r>
              <a:rPr sz="2400" dirty="0">
                <a:latin typeface="Courier New"/>
                <a:cs typeface="Courier New"/>
              </a:rPr>
              <a:t>Available</a:t>
            </a:r>
            <a:r>
              <a:rPr sz="2400" spc="-50" dirty="0">
                <a:latin typeface="Courier New"/>
                <a:cs typeface="Courier New"/>
              </a:rPr>
              <a:t> </a:t>
            </a:r>
            <a:r>
              <a:rPr sz="2400" spc="-25" dirty="0">
                <a:latin typeface="Courier New"/>
                <a:cs typeface="Courier New"/>
              </a:rPr>
              <a:t>at: </a:t>
            </a:r>
            <a:r>
              <a:rPr sz="2400" u="sng" spc="-10" dirty="0">
                <a:solidFill>
                  <a:srgbClr val="467885"/>
                </a:solidFill>
                <a:uFill>
                  <a:solidFill>
                    <a:srgbClr val="467885"/>
                  </a:solidFill>
                </a:uFill>
                <a:latin typeface="Courier New"/>
                <a:cs typeface="Courier New"/>
                <a:hlinkClick r:id="rId2"/>
              </a:rPr>
              <a:t>https://doi.org/10.2196/jmir.8775</a:t>
            </a:r>
            <a:r>
              <a:rPr sz="2400" spc="-10" dirty="0">
                <a:latin typeface="Courier New"/>
                <a:cs typeface="Courier New"/>
              </a:rPr>
              <a:t>.</a:t>
            </a:r>
            <a:endParaRPr sz="2400">
              <a:latin typeface="Courier New"/>
              <a:cs typeface="Courier New"/>
            </a:endParaRPr>
          </a:p>
          <a:p>
            <a:pPr marL="12700" marR="1097915">
              <a:lnSpc>
                <a:spcPct val="80000"/>
              </a:lnSpc>
              <a:spcBef>
                <a:spcPts val="1005"/>
              </a:spcBef>
            </a:pPr>
            <a:r>
              <a:rPr sz="2400" dirty="0">
                <a:latin typeface="Courier New"/>
                <a:cs typeface="Courier New"/>
              </a:rPr>
              <a:t>ICO</a:t>
            </a:r>
            <a:r>
              <a:rPr sz="2400" spc="-65" dirty="0">
                <a:latin typeface="Courier New"/>
                <a:cs typeface="Courier New"/>
              </a:rPr>
              <a:t> </a:t>
            </a:r>
            <a:r>
              <a:rPr sz="2400" dirty="0">
                <a:latin typeface="Courier New"/>
                <a:cs typeface="Courier New"/>
              </a:rPr>
              <a:t>(2023)</a:t>
            </a:r>
            <a:r>
              <a:rPr sz="2400" spc="-50" dirty="0">
                <a:latin typeface="Courier New"/>
                <a:cs typeface="Courier New"/>
              </a:rPr>
              <a:t> </a:t>
            </a:r>
            <a:r>
              <a:rPr sz="2400" i="1" dirty="0">
                <a:latin typeface="Courier New"/>
                <a:cs typeface="Courier New"/>
              </a:rPr>
              <a:t>Information</a:t>
            </a:r>
            <a:r>
              <a:rPr sz="2400" i="1" spc="-75" dirty="0">
                <a:latin typeface="Courier New"/>
                <a:cs typeface="Courier New"/>
              </a:rPr>
              <a:t> </a:t>
            </a:r>
            <a:r>
              <a:rPr sz="2400" i="1" dirty="0">
                <a:latin typeface="Courier New"/>
                <a:cs typeface="Courier New"/>
              </a:rPr>
              <a:t>Commissioner’s</a:t>
            </a:r>
            <a:r>
              <a:rPr sz="2400" i="1" spc="-75" dirty="0">
                <a:latin typeface="Courier New"/>
                <a:cs typeface="Courier New"/>
              </a:rPr>
              <a:t> </a:t>
            </a:r>
            <a:r>
              <a:rPr sz="2400" i="1" spc="-10" dirty="0">
                <a:latin typeface="Courier New"/>
                <a:cs typeface="Courier New"/>
              </a:rPr>
              <a:t>Office</a:t>
            </a:r>
            <a:r>
              <a:rPr sz="2400" spc="-10" dirty="0">
                <a:latin typeface="Courier New"/>
                <a:cs typeface="Courier New"/>
              </a:rPr>
              <a:t>, </a:t>
            </a:r>
            <a:r>
              <a:rPr sz="2400" i="1" dirty="0">
                <a:latin typeface="Courier New"/>
                <a:cs typeface="Courier New"/>
              </a:rPr>
              <a:t>Ico.org.uk</a:t>
            </a:r>
            <a:r>
              <a:rPr sz="2400" dirty="0">
                <a:latin typeface="Courier New"/>
                <a:cs typeface="Courier New"/>
              </a:rPr>
              <a:t>.</a:t>
            </a:r>
            <a:r>
              <a:rPr sz="2400" spc="-60" dirty="0">
                <a:latin typeface="Courier New"/>
                <a:cs typeface="Courier New"/>
              </a:rPr>
              <a:t> </a:t>
            </a:r>
            <a:r>
              <a:rPr sz="2400" dirty="0">
                <a:latin typeface="Courier New"/>
                <a:cs typeface="Courier New"/>
              </a:rPr>
              <a:t>ICO.</a:t>
            </a:r>
            <a:r>
              <a:rPr sz="2400" spc="-60" dirty="0">
                <a:latin typeface="Courier New"/>
                <a:cs typeface="Courier New"/>
              </a:rPr>
              <a:t> </a:t>
            </a:r>
            <a:r>
              <a:rPr sz="2400" dirty="0">
                <a:latin typeface="Courier New"/>
                <a:cs typeface="Courier New"/>
              </a:rPr>
              <a:t>Available</a:t>
            </a:r>
            <a:r>
              <a:rPr sz="2400" spc="-60" dirty="0">
                <a:latin typeface="Courier New"/>
                <a:cs typeface="Courier New"/>
              </a:rPr>
              <a:t> </a:t>
            </a:r>
            <a:r>
              <a:rPr sz="2400" dirty="0">
                <a:latin typeface="Courier New"/>
                <a:cs typeface="Courier New"/>
              </a:rPr>
              <a:t>at:</a:t>
            </a:r>
            <a:r>
              <a:rPr sz="2400" spc="-30" dirty="0">
                <a:latin typeface="Courier New"/>
                <a:cs typeface="Courier New"/>
              </a:rPr>
              <a:t> </a:t>
            </a:r>
            <a:r>
              <a:rPr sz="2400" spc="-10" dirty="0">
                <a:latin typeface="Courier New"/>
                <a:cs typeface="Courier New"/>
              </a:rPr>
              <a:t>https://ico.org.uk/ </a:t>
            </a:r>
            <a:r>
              <a:rPr sz="2400" dirty="0">
                <a:latin typeface="Courier New"/>
                <a:cs typeface="Courier New"/>
              </a:rPr>
              <a:t>(Accessed:</a:t>
            </a:r>
            <a:r>
              <a:rPr sz="2400" spc="-55" dirty="0">
                <a:latin typeface="Courier New"/>
                <a:cs typeface="Courier New"/>
              </a:rPr>
              <a:t> </a:t>
            </a:r>
            <a:r>
              <a:rPr sz="2400" dirty="0">
                <a:latin typeface="Courier New"/>
                <a:cs typeface="Courier New"/>
              </a:rPr>
              <a:t>19</a:t>
            </a:r>
            <a:r>
              <a:rPr sz="2400" spc="-40" dirty="0">
                <a:latin typeface="Courier New"/>
                <a:cs typeface="Courier New"/>
              </a:rPr>
              <a:t> </a:t>
            </a:r>
            <a:r>
              <a:rPr sz="2400" dirty="0">
                <a:latin typeface="Courier New"/>
                <a:cs typeface="Courier New"/>
              </a:rPr>
              <a:t>October</a:t>
            </a:r>
            <a:r>
              <a:rPr sz="2400" spc="-50" dirty="0">
                <a:latin typeface="Courier New"/>
                <a:cs typeface="Courier New"/>
              </a:rPr>
              <a:t> </a:t>
            </a:r>
            <a:r>
              <a:rPr sz="2400" spc="-10" dirty="0">
                <a:latin typeface="Courier New"/>
                <a:cs typeface="Courier New"/>
              </a:rPr>
              <a:t>2025).</a:t>
            </a:r>
            <a:endParaRPr sz="2400">
              <a:latin typeface="Courier New"/>
              <a:cs typeface="Courier New"/>
            </a:endParaRPr>
          </a:p>
          <a:p>
            <a:pPr marL="12700" marR="917575">
              <a:lnSpc>
                <a:spcPts val="2300"/>
              </a:lnSpc>
              <a:spcBef>
                <a:spcPts val="980"/>
              </a:spcBef>
            </a:pPr>
            <a:r>
              <a:rPr sz="2400" dirty="0">
                <a:latin typeface="Courier New"/>
                <a:cs typeface="Courier New"/>
              </a:rPr>
              <a:t>NHS</a:t>
            </a:r>
            <a:r>
              <a:rPr sz="2400" spc="-45" dirty="0">
                <a:latin typeface="Courier New"/>
                <a:cs typeface="Courier New"/>
              </a:rPr>
              <a:t> </a:t>
            </a:r>
            <a:r>
              <a:rPr sz="2400" dirty="0">
                <a:latin typeface="Courier New"/>
                <a:cs typeface="Courier New"/>
              </a:rPr>
              <a:t>England</a:t>
            </a:r>
            <a:r>
              <a:rPr sz="2400" spc="-30" dirty="0">
                <a:latin typeface="Courier New"/>
                <a:cs typeface="Courier New"/>
              </a:rPr>
              <a:t> </a:t>
            </a:r>
            <a:r>
              <a:rPr sz="2400" dirty="0">
                <a:latin typeface="Courier New"/>
                <a:cs typeface="Courier New"/>
              </a:rPr>
              <a:t>(2019)</a:t>
            </a:r>
            <a:r>
              <a:rPr sz="2400" spc="-40" dirty="0">
                <a:latin typeface="Courier New"/>
                <a:cs typeface="Courier New"/>
              </a:rPr>
              <a:t> </a:t>
            </a:r>
            <a:r>
              <a:rPr sz="2400" i="1" dirty="0">
                <a:latin typeface="Courier New"/>
                <a:cs typeface="Courier New"/>
              </a:rPr>
              <a:t>NHS</a:t>
            </a:r>
            <a:r>
              <a:rPr sz="2400" i="1" spc="-30" dirty="0">
                <a:latin typeface="Courier New"/>
                <a:cs typeface="Courier New"/>
              </a:rPr>
              <a:t> </a:t>
            </a:r>
            <a:r>
              <a:rPr sz="2400" i="1" dirty="0">
                <a:latin typeface="Courier New"/>
                <a:cs typeface="Courier New"/>
              </a:rPr>
              <a:t>Long</a:t>
            </a:r>
            <a:r>
              <a:rPr sz="2400" i="1" spc="-35" dirty="0">
                <a:latin typeface="Courier New"/>
                <a:cs typeface="Courier New"/>
              </a:rPr>
              <a:t> </a:t>
            </a:r>
            <a:r>
              <a:rPr sz="2400" i="1" dirty="0">
                <a:latin typeface="Courier New"/>
                <a:cs typeface="Courier New"/>
              </a:rPr>
              <a:t>Term</a:t>
            </a:r>
            <a:r>
              <a:rPr sz="2400" i="1" spc="-30" dirty="0">
                <a:latin typeface="Courier New"/>
                <a:cs typeface="Courier New"/>
              </a:rPr>
              <a:t> </a:t>
            </a:r>
            <a:r>
              <a:rPr sz="2400" i="1" dirty="0">
                <a:latin typeface="Courier New"/>
                <a:cs typeface="Courier New"/>
              </a:rPr>
              <a:t>Plan</a:t>
            </a:r>
            <a:r>
              <a:rPr sz="2400" dirty="0">
                <a:latin typeface="Courier New"/>
                <a:cs typeface="Courier New"/>
              </a:rPr>
              <a:t>,</a:t>
            </a:r>
            <a:r>
              <a:rPr sz="2400" spc="-30" dirty="0">
                <a:latin typeface="Courier New"/>
                <a:cs typeface="Courier New"/>
              </a:rPr>
              <a:t> </a:t>
            </a:r>
            <a:r>
              <a:rPr sz="2400" i="1" dirty="0">
                <a:latin typeface="Courier New"/>
                <a:cs typeface="Courier New"/>
              </a:rPr>
              <a:t>NHS</a:t>
            </a:r>
            <a:r>
              <a:rPr sz="2400" i="1" spc="-30" dirty="0">
                <a:latin typeface="Courier New"/>
                <a:cs typeface="Courier New"/>
              </a:rPr>
              <a:t> </a:t>
            </a:r>
            <a:r>
              <a:rPr sz="2400" i="1" spc="-10" dirty="0">
                <a:latin typeface="Courier New"/>
                <a:cs typeface="Courier New"/>
              </a:rPr>
              <a:t>England</a:t>
            </a:r>
            <a:r>
              <a:rPr sz="2400" spc="-10" dirty="0">
                <a:latin typeface="Courier New"/>
                <a:cs typeface="Courier New"/>
              </a:rPr>
              <a:t>. </a:t>
            </a:r>
            <a:r>
              <a:rPr sz="2400" dirty="0">
                <a:latin typeface="Courier New"/>
                <a:cs typeface="Courier New"/>
              </a:rPr>
              <a:t>Available</a:t>
            </a:r>
            <a:r>
              <a:rPr sz="2400" spc="-50" dirty="0">
                <a:latin typeface="Courier New"/>
                <a:cs typeface="Courier New"/>
              </a:rPr>
              <a:t> </a:t>
            </a:r>
            <a:r>
              <a:rPr sz="2400" dirty="0">
                <a:latin typeface="Courier New"/>
                <a:cs typeface="Courier New"/>
              </a:rPr>
              <a:t>at:</a:t>
            </a:r>
            <a:r>
              <a:rPr sz="2400" spc="-40" dirty="0">
                <a:latin typeface="Courier New"/>
                <a:cs typeface="Courier New"/>
              </a:rPr>
              <a:t> </a:t>
            </a:r>
            <a:r>
              <a:rPr sz="2400" spc="-10" dirty="0">
                <a:latin typeface="Courier New"/>
                <a:cs typeface="Courier New"/>
                <a:hlinkClick r:id="rId3"/>
              </a:rPr>
              <a:t>https://www.longtermplan.nhs.uk/</a:t>
            </a:r>
            <a:r>
              <a:rPr sz="2400" spc="-10" dirty="0">
                <a:latin typeface="Courier New"/>
                <a:cs typeface="Courier New"/>
              </a:rPr>
              <a:t> </a:t>
            </a:r>
            <a:r>
              <a:rPr sz="2400" dirty="0">
                <a:latin typeface="Courier New"/>
                <a:cs typeface="Courier New"/>
              </a:rPr>
              <a:t>(Accessed:</a:t>
            </a:r>
            <a:r>
              <a:rPr sz="2400" spc="-55" dirty="0">
                <a:latin typeface="Courier New"/>
                <a:cs typeface="Courier New"/>
              </a:rPr>
              <a:t> </a:t>
            </a:r>
            <a:r>
              <a:rPr sz="2400" dirty="0">
                <a:latin typeface="Courier New"/>
                <a:cs typeface="Courier New"/>
              </a:rPr>
              <a:t>19</a:t>
            </a:r>
            <a:r>
              <a:rPr sz="2400" spc="-40" dirty="0">
                <a:latin typeface="Courier New"/>
                <a:cs typeface="Courier New"/>
              </a:rPr>
              <a:t> </a:t>
            </a:r>
            <a:r>
              <a:rPr sz="2400" dirty="0">
                <a:latin typeface="Courier New"/>
                <a:cs typeface="Courier New"/>
              </a:rPr>
              <a:t>October</a:t>
            </a:r>
            <a:r>
              <a:rPr sz="2400" spc="-50" dirty="0">
                <a:latin typeface="Courier New"/>
                <a:cs typeface="Courier New"/>
              </a:rPr>
              <a:t> </a:t>
            </a:r>
            <a:r>
              <a:rPr sz="2400" spc="-10" dirty="0">
                <a:latin typeface="Courier New"/>
                <a:cs typeface="Courier New"/>
              </a:rPr>
              <a:t>2025).</a:t>
            </a:r>
            <a:endParaRPr sz="2400">
              <a:latin typeface="Courier New"/>
              <a:cs typeface="Courier New"/>
            </a:endParaRPr>
          </a:p>
          <a:p>
            <a:pPr marL="12700" marR="553085">
              <a:lnSpc>
                <a:spcPct val="80000"/>
              </a:lnSpc>
              <a:spcBef>
                <a:spcPts val="1025"/>
              </a:spcBef>
            </a:pPr>
            <a:r>
              <a:rPr sz="2400" dirty="0">
                <a:latin typeface="Courier New"/>
                <a:cs typeface="Courier New"/>
              </a:rPr>
              <a:t>Royal</a:t>
            </a:r>
            <a:r>
              <a:rPr sz="2400" spc="-50" dirty="0">
                <a:latin typeface="Courier New"/>
                <a:cs typeface="Courier New"/>
              </a:rPr>
              <a:t> </a:t>
            </a:r>
            <a:r>
              <a:rPr sz="2400" dirty="0">
                <a:latin typeface="Courier New"/>
                <a:cs typeface="Courier New"/>
              </a:rPr>
              <a:t>College</a:t>
            </a:r>
            <a:r>
              <a:rPr sz="2400" spc="-55" dirty="0">
                <a:latin typeface="Courier New"/>
                <a:cs typeface="Courier New"/>
              </a:rPr>
              <a:t> </a:t>
            </a:r>
            <a:r>
              <a:rPr sz="2400" dirty="0">
                <a:latin typeface="Courier New"/>
                <a:cs typeface="Courier New"/>
              </a:rPr>
              <a:t>of</a:t>
            </a:r>
            <a:r>
              <a:rPr sz="2400" spc="-40" dirty="0">
                <a:latin typeface="Courier New"/>
                <a:cs typeface="Courier New"/>
              </a:rPr>
              <a:t> </a:t>
            </a:r>
            <a:r>
              <a:rPr sz="2400" dirty="0">
                <a:latin typeface="Courier New"/>
                <a:cs typeface="Courier New"/>
              </a:rPr>
              <a:t>Nursing</a:t>
            </a:r>
            <a:r>
              <a:rPr sz="2400" spc="-40" dirty="0">
                <a:latin typeface="Courier New"/>
                <a:cs typeface="Courier New"/>
              </a:rPr>
              <a:t> </a:t>
            </a:r>
            <a:r>
              <a:rPr sz="2400" dirty="0">
                <a:latin typeface="Courier New"/>
                <a:cs typeface="Courier New"/>
              </a:rPr>
              <a:t>(RCN)</a:t>
            </a:r>
            <a:r>
              <a:rPr sz="2400" spc="-50" dirty="0">
                <a:latin typeface="Courier New"/>
                <a:cs typeface="Courier New"/>
              </a:rPr>
              <a:t> </a:t>
            </a:r>
            <a:r>
              <a:rPr sz="2400" dirty="0">
                <a:latin typeface="Courier New"/>
                <a:cs typeface="Courier New"/>
              </a:rPr>
              <a:t>(2019)</a:t>
            </a:r>
            <a:r>
              <a:rPr sz="2400" spc="-60" dirty="0">
                <a:latin typeface="Courier New"/>
                <a:cs typeface="Courier New"/>
              </a:rPr>
              <a:t> </a:t>
            </a:r>
            <a:r>
              <a:rPr sz="2400" spc="-10" dirty="0">
                <a:latin typeface="Courier New"/>
                <a:cs typeface="Courier New"/>
              </a:rPr>
              <a:t>Digital </a:t>
            </a:r>
            <a:r>
              <a:rPr sz="2400" dirty="0">
                <a:latin typeface="Courier New"/>
                <a:cs typeface="Courier New"/>
              </a:rPr>
              <a:t>capabilities</a:t>
            </a:r>
            <a:r>
              <a:rPr sz="2400" spc="-70" dirty="0">
                <a:latin typeface="Courier New"/>
                <a:cs typeface="Courier New"/>
              </a:rPr>
              <a:t> </a:t>
            </a:r>
            <a:r>
              <a:rPr sz="2400" dirty="0">
                <a:latin typeface="Courier New"/>
                <a:cs typeface="Courier New"/>
              </a:rPr>
              <a:t>for</a:t>
            </a:r>
            <a:r>
              <a:rPr sz="2400" spc="-40" dirty="0">
                <a:latin typeface="Courier New"/>
                <a:cs typeface="Courier New"/>
              </a:rPr>
              <a:t> </a:t>
            </a:r>
            <a:r>
              <a:rPr sz="2400" dirty="0">
                <a:latin typeface="Courier New"/>
                <a:cs typeface="Courier New"/>
              </a:rPr>
              <a:t>nursing:</a:t>
            </a:r>
            <a:r>
              <a:rPr sz="2400" spc="-40" dirty="0">
                <a:latin typeface="Courier New"/>
                <a:cs typeface="Courier New"/>
              </a:rPr>
              <a:t> </a:t>
            </a:r>
            <a:r>
              <a:rPr sz="2400" dirty="0">
                <a:latin typeface="Courier New"/>
                <a:cs typeface="Courier New"/>
              </a:rPr>
              <a:t>a</a:t>
            </a:r>
            <a:r>
              <a:rPr sz="2400" spc="-45" dirty="0">
                <a:latin typeface="Courier New"/>
                <a:cs typeface="Courier New"/>
              </a:rPr>
              <a:t> </a:t>
            </a:r>
            <a:r>
              <a:rPr sz="2400" dirty="0">
                <a:latin typeface="Courier New"/>
                <a:cs typeface="Courier New"/>
              </a:rPr>
              <a:t>framework.</a:t>
            </a:r>
            <a:r>
              <a:rPr sz="2400" spc="-50" dirty="0">
                <a:latin typeface="Courier New"/>
                <a:cs typeface="Courier New"/>
              </a:rPr>
              <a:t> </a:t>
            </a:r>
            <a:r>
              <a:rPr sz="2400" dirty="0">
                <a:latin typeface="Courier New"/>
                <a:cs typeface="Courier New"/>
              </a:rPr>
              <a:t>RCN.</a:t>
            </a:r>
            <a:r>
              <a:rPr sz="2400" spc="-40" dirty="0">
                <a:latin typeface="Courier New"/>
                <a:cs typeface="Courier New"/>
              </a:rPr>
              <a:t> </a:t>
            </a:r>
            <a:r>
              <a:rPr sz="2400" spc="-10" dirty="0">
                <a:latin typeface="Courier New"/>
                <a:cs typeface="Courier New"/>
              </a:rPr>
              <a:t>Available </a:t>
            </a:r>
            <a:r>
              <a:rPr sz="2400" dirty="0">
                <a:latin typeface="Courier New"/>
                <a:cs typeface="Courier New"/>
              </a:rPr>
              <a:t>at:</a:t>
            </a:r>
            <a:r>
              <a:rPr sz="2400" spc="-25" dirty="0">
                <a:latin typeface="Courier New"/>
                <a:cs typeface="Courier New"/>
              </a:rPr>
              <a:t> </a:t>
            </a:r>
            <a:r>
              <a:rPr sz="2400" spc="-10" dirty="0">
                <a:latin typeface="Courier New"/>
                <a:cs typeface="Courier New"/>
                <a:hlinkClick r:id="rId4"/>
              </a:rPr>
              <a:t>https://www.rcn.org.uk/professional-</a:t>
            </a:r>
            <a:endParaRPr sz="2400">
              <a:latin typeface="Courier New"/>
              <a:cs typeface="Courier New"/>
            </a:endParaRPr>
          </a:p>
        </p:txBody>
      </p:sp>
    </p:spTree>
    <p:extLst>
      <p:ext uri="{BB962C8B-B14F-4D97-AF65-F5344CB8AC3E}">
        <p14:creationId xmlns:p14="http://schemas.microsoft.com/office/powerpoint/2010/main" val="3550612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1278758" y="1905857"/>
            <a:ext cx="9144000" cy="2302329"/>
          </a:xfrm>
        </p:spPr>
        <p:txBody>
          <a:bodyPr>
            <a:noAutofit/>
          </a:bodyPr>
          <a:lstStyle/>
          <a:p>
            <a:br>
              <a:rPr lang="en-US" sz="3200" dirty="0"/>
            </a:br>
            <a:endParaRPr lang="en-GB" sz="3200" dirty="0"/>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997848" y="2191304"/>
            <a:ext cx="9144000" cy="2802601"/>
          </a:xfrm>
        </p:spPr>
        <p:txBody>
          <a:bodyPr>
            <a:normAutofit/>
          </a:bodyPr>
          <a:lstStyle/>
          <a:p>
            <a:endParaRPr lang="en-GB" dirty="0"/>
          </a:p>
          <a:p>
            <a:r>
              <a:rPr lang="en-GB" dirty="0"/>
              <a:t>		</a:t>
            </a:r>
            <a:r>
              <a:rPr lang="en-US" sz="2800" dirty="0"/>
              <a:t>Topic: Staff training and awareness on digital safety procedures to ensure compliance and protect sensitive information</a:t>
            </a:r>
            <a:r>
              <a:rPr lang="en-US" dirty="0"/>
              <a:t>. </a:t>
            </a:r>
            <a:br>
              <a:rPr lang="en-US" dirty="0"/>
            </a:b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nvGraphicFramePr>
        <p:xfrm>
          <a:off x="1439286" y="3971088"/>
          <a:ext cx="8128000" cy="8534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sz="2400" dirty="0"/>
                        <a:t>Student Name</a:t>
                      </a:r>
                    </a:p>
                  </a:txBody>
                  <a:tcPr/>
                </a:tc>
                <a:tc>
                  <a:txBody>
                    <a:bodyPr/>
                    <a:lstStyle/>
                    <a:p>
                      <a:r>
                        <a:rPr lang="en-GB" sz="2400" dirty="0"/>
                        <a:t>Student Number</a:t>
                      </a:r>
                    </a:p>
                  </a:txBody>
                  <a:tcPr/>
                </a:tc>
                <a:extLst>
                  <a:ext uri="{0D108BD9-81ED-4DB2-BD59-A6C34878D82A}">
                    <a16:rowId xmlns:a16="http://schemas.microsoft.com/office/drawing/2014/main" val="10000"/>
                  </a:ext>
                </a:extLst>
              </a:tr>
              <a:tr h="370840">
                <a:tc>
                  <a:txBody>
                    <a:bodyPr/>
                    <a:lstStyle/>
                    <a:p>
                      <a:r>
                        <a:rPr lang="en-GB" sz="2000" dirty="0"/>
                        <a:t>UFUOMA PEACE ADJUYA</a:t>
                      </a:r>
                    </a:p>
                  </a:txBody>
                  <a:tcPr/>
                </a:tc>
                <a:tc>
                  <a:txBody>
                    <a:bodyPr/>
                    <a:lstStyle/>
                    <a:p>
                      <a:r>
                        <a:rPr lang="en-GB" sz="2000" dirty="0"/>
                        <a:t>2541117</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154468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a:bodyPr>
          <a:lstStyle/>
          <a:p>
            <a:pPr marL="0" indent="0">
              <a:buNone/>
            </a:pPr>
            <a:endParaRPr lang="en-GB" sz="2400" dirty="0"/>
          </a:p>
          <a:p>
            <a:pPr marL="0" indent="0">
              <a:buNone/>
            </a:pPr>
            <a:r>
              <a:rPr lang="en-GB" sz="2600" dirty="0"/>
              <a:t>I confirm that I have not presented any AI generated text as my own work. </a:t>
            </a:r>
          </a:p>
        </p:txBody>
      </p:sp>
    </p:spTree>
    <p:extLst>
      <p:ext uri="{BB962C8B-B14F-4D97-AF65-F5344CB8AC3E}">
        <p14:creationId xmlns:p14="http://schemas.microsoft.com/office/powerpoint/2010/main" val="23407038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0" y="1199213"/>
            <a:ext cx="11951368" cy="5853658"/>
          </a:xfrm>
        </p:spPr>
        <p:txBody>
          <a:bodyPr>
            <a:normAutofit fontScale="25000" lnSpcReduction="20000"/>
          </a:bodyPr>
          <a:lstStyle/>
          <a:p>
            <a:pPr marL="0" lvl="0" indent="0">
              <a:buNone/>
            </a:pPr>
            <a:endParaRPr lang="en-US" dirty="0"/>
          </a:p>
          <a:p>
            <a:pPr marL="0" indent="0">
              <a:buNone/>
            </a:pPr>
            <a:endParaRPr lang="en-GB" sz="9800" dirty="0"/>
          </a:p>
          <a:p>
            <a:pPr marL="0" indent="0">
              <a:buNone/>
            </a:pPr>
            <a:r>
              <a:rPr lang="en-US" sz="9600" dirty="0"/>
              <a:t>Staff training and awareness on digital safety procedures to ensure compliance and protect sensitive information. </a:t>
            </a:r>
          </a:p>
          <a:p>
            <a:pPr lvl="0">
              <a:buFont typeface="Wingdings" panose="05000000000000000000" pitchFamily="2" charset="2"/>
              <a:buChar char="Ø"/>
            </a:pPr>
            <a:r>
              <a:rPr lang="en-GB" sz="9600" dirty="0"/>
              <a:t> Induction &amp; Baseline Training: ICO (2023) highlighted that all new staff are required to complete a digital safety induction in their first week.</a:t>
            </a:r>
          </a:p>
          <a:p>
            <a:pPr lvl="0">
              <a:buFont typeface="Wingdings" panose="05000000000000000000" pitchFamily="2" charset="2"/>
              <a:buChar char="Ø"/>
            </a:pPr>
            <a:r>
              <a:rPr lang="en-GB" sz="9600" dirty="0"/>
              <a:t> Authentication, Access &amp; Device Security: ensure staff use unique organisation accounts and prohibit shared logins (NHS Digital, 2021).</a:t>
            </a:r>
          </a:p>
          <a:p>
            <a:pPr lvl="0">
              <a:buFont typeface="Wingdings" panose="05000000000000000000" pitchFamily="2" charset="2"/>
              <a:buChar char="Ø"/>
            </a:pPr>
            <a:r>
              <a:rPr lang="en-GB" sz="9600" dirty="0"/>
              <a:t>Teams, Chat &amp; Email Safety: All staffs should be trained the use of Microsoft 365</a:t>
            </a:r>
          </a:p>
          <a:p>
            <a:pPr lvl="0">
              <a:buFont typeface="Wingdings" panose="05000000000000000000" pitchFamily="2" charset="2"/>
              <a:buChar char="Ø"/>
            </a:pPr>
            <a:r>
              <a:rPr lang="en-GB" sz="9600" dirty="0"/>
              <a:t>Secure Document Handling &amp; Storage: training staffs how to save clinical documents only in trust approved locations (RCN, 2019).</a:t>
            </a:r>
          </a:p>
          <a:p>
            <a:pPr lvl="0">
              <a:buFont typeface="Wingdings" panose="05000000000000000000" pitchFamily="2" charset="2"/>
              <a:buChar char="Ø"/>
            </a:pPr>
            <a:r>
              <a:rPr lang="en-GB" sz="9600" dirty="0"/>
              <a:t> Images, Consent &amp; Confidentiality: Greenhalgh et al., 2017, stated that all staffs are to be trained how to obtain and document patient images before sharing them.</a:t>
            </a:r>
          </a:p>
          <a:p>
            <a:pPr lvl="0">
              <a:buFont typeface="Wingdings" panose="05000000000000000000" pitchFamily="2" charset="2"/>
              <a:buChar char="Ø"/>
            </a:pPr>
            <a:r>
              <a:rPr lang="en-GB" sz="9600" dirty="0"/>
              <a:t> Incident Reporting &amp; Escalation: Staff are to be trained how to stop sharing devices in immediate steps for suspected breach.</a:t>
            </a:r>
          </a:p>
        </p:txBody>
      </p:sp>
    </p:spTree>
    <p:extLst>
      <p:ext uri="{BB962C8B-B14F-4D97-AF65-F5344CB8AC3E}">
        <p14:creationId xmlns:p14="http://schemas.microsoft.com/office/powerpoint/2010/main" val="1861595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728" y="-468087"/>
            <a:ext cx="11854544" cy="1992087"/>
          </a:xfrm>
        </p:spPr>
        <p:txBody>
          <a:bodyPr>
            <a:normAutofit/>
          </a:bodyPr>
          <a:lstStyle/>
          <a:p>
            <a:br>
              <a:rPr lang="en-GB" dirty="0"/>
            </a:br>
            <a:r>
              <a:rPr lang="en-GB" sz="3100" b="1" dirty="0"/>
              <a:t>Benefits and Limitations within Sunrise Residential Care Home for Staff training and awareness of digital safety</a:t>
            </a:r>
            <a:br>
              <a:rPr lang="en-GB" sz="2700" dirty="0"/>
            </a:br>
            <a:endParaRPr lang="en-GB" sz="2700" dirty="0"/>
          </a:p>
        </p:txBody>
      </p:sp>
      <p:sp>
        <p:nvSpPr>
          <p:cNvPr id="3" name="Content Placeholder 2"/>
          <p:cNvSpPr>
            <a:spLocks noGrp="1"/>
          </p:cNvSpPr>
          <p:nvPr>
            <p:ph idx="1"/>
          </p:nvPr>
        </p:nvSpPr>
        <p:spPr>
          <a:xfrm>
            <a:off x="168728" y="1524000"/>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3068867742"/>
              </p:ext>
            </p:extLst>
          </p:nvPr>
        </p:nvGraphicFramePr>
        <p:xfrm>
          <a:off x="167898" y="1041568"/>
          <a:ext cx="11854544" cy="2844200"/>
        </p:xfrm>
        <a:graphic>
          <a:graphicData uri="http://schemas.openxmlformats.org/drawingml/2006/table">
            <a:tbl>
              <a:tblPr firstRow="1" bandRow="1">
                <a:tableStyleId>{5C22544A-7EE6-4342-B048-85BDC9FD1C3A}</a:tableStyleId>
              </a:tblPr>
              <a:tblGrid>
                <a:gridCol w="5872843">
                  <a:extLst>
                    <a:ext uri="{9D8B030D-6E8A-4147-A177-3AD203B41FA5}">
                      <a16:colId xmlns:a16="http://schemas.microsoft.com/office/drawing/2014/main" val="1607449065"/>
                    </a:ext>
                  </a:extLst>
                </a:gridCol>
                <a:gridCol w="5981701">
                  <a:extLst>
                    <a:ext uri="{9D8B030D-6E8A-4147-A177-3AD203B41FA5}">
                      <a16:colId xmlns:a16="http://schemas.microsoft.com/office/drawing/2014/main" val="443945616"/>
                    </a:ext>
                  </a:extLst>
                </a:gridCol>
              </a:tblGrid>
              <a:tr h="527720">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85640">
                <a:tc>
                  <a:txBody>
                    <a:bodyPr/>
                    <a:lstStyle/>
                    <a:p>
                      <a:pPr marL="342900" indent="-342900">
                        <a:buFont typeface="Wingdings" panose="05000000000000000000" pitchFamily="2" charset="2"/>
                        <a:buChar char="§"/>
                      </a:pPr>
                      <a:r>
                        <a:rPr lang="en-US" sz="2000" dirty="0"/>
                        <a:t>The Training of staffs helps in understanding of the General Data Protection Regulation (GDPR) (ICO, 2023). </a:t>
                      </a:r>
                      <a:endParaRPr lang="en-GB" sz="2000" dirty="0"/>
                    </a:p>
                  </a:txBody>
                  <a:tcPr/>
                </a:tc>
                <a:tc>
                  <a:txBody>
                    <a:bodyPr/>
                    <a:lstStyle/>
                    <a:p>
                      <a:pPr marL="342900" indent="-342900">
                        <a:buFont typeface="Wingdings" panose="05000000000000000000" pitchFamily="2" charset="2"/>
                        <a:buChar char="§"/>
                      </a:pPr>
                      <a:r>
                        <a:rPr lang="en-US" sz="2000" dirty="0"/>
                        <a:t>The stress of maintenance– Policies, templates, and training materials need to be updated all the time, which requires continual work (ICO, 2023).</a:t>
                      </a:r>
                    </a:p>
                  </a:txBody>
                  <a:tcPr/>
                </a:tc>
                <a:extLst>
                  <a:ext uri="{0D108BD9-81ED-4DB2-BD59-A6C34878D82A}">
                    <a16:rowId xmlns:a16="http://schemas.microsoft.com/office/drawing/2014/main" val="247985416"/>
                  </a:ext>
                </a:extLst>
              </a:tr>
              <a:tr h="585640">
                <a:tc>
                  <a:txBody>
                    <a:bodyPr/>
                    <a:lstStyle/>
                    <a:p>
                      <a:pPr marL="342900" indent="-342900">
                        <a:buFont typeface="Wingdings" panose="05000000000000000000" pitchFamily="2" charset="2"/>
                        <a:buChar char="§"/>
                      </a:pPr>
                      <a:r>
                        <a:rPr lang="en-US" sz="2000" dirty="0"/>
                        <a:t>Training of staff us of multi-factor authentication (MFA), and safe file storage helps reduces the likelihood of unintentional exposure of patient health information (NHS, 2019).</a:t>
                      </a:r>
                    </a:p>
                  </a:txBody>
                  <a:tcPr/>
                </a:tc>
                <a:tc>
                  <a:txBody>
                    <a:bodyPr/>
                    <a:lstStyle/>
                    <a:p>
                      <a:pPr marL="342900" indent="-342900">
                        <a:buFont typeface="Wingdings" panose="05000000000000000000" pitchFamily="2" charset="2"/>
                        <a:buChar char="§"/>
                      </a:pPr>
                      <a:r>
                        <a:rPr lang="en-US" sz="2000" dirty="0"/>
                        <a:t>According to Greenhalgh et al. (2017), if staffs feel that the training is becoming too difficult to complete, they may lose interest in the training.</a:t>
                      </a:r>
                      <a:endParaRPr lang="en-GB" sz="2000" dirty="0"/>
                    </a:p>
                  </a:txBody>
                  <a:tcPr/>
                </a:tc>
                <a:extLst>
                  <a:ext uri="{0D108BD9-81ED-4DB2-BD59-A6C34878D82A}">
                    <a16:rowId xmlns:a16="http://schemas.microsoft.com/office/drawing/2014/main" val="10005"/>
                  </a:ext>
                </a:extLst>
              </a:tr>
            </a:tbl>
          </a:graphicData>
        </a:graphic>
      </p:graphicFrame>
      <p:graphicFrame>
        <p:nvGraphicFramePr>
          <p:cNvPr id="5" name="Table 4">
            <a:extLst>
              <a:ext uri="{FF2B5EF4-FFF2-40B4-BE49-F238E27FC236}">
                <a16:creationId xmlns:a16="http://schemas.microsoft.com/office/drawing/2014/main" id="{2AAC149D-6CE4-8040-F415-65F9270114AC}"/>
              </a:ext>
            </a:extLst>
          </p:cNvPr>
          <p:cNvGraphicFramePr>
            <a:graphicFrameLocks noGrp="1"/>
          </p:cNvGraphicFramePr>
          <p:nvPr>
            <p:extLst>
              <p:ext uri="{D42A27DB-BD31-4B8C-83A1-F6EECF244321}">
                <p14:modId xmlns:p14="http://schemas.microsoft.com/office/powerpoint/2010/main" val="4206906803"/>
              </p:ext>
            </p:extLst>
          </p:nvPr>
        </p:nvGraphicFramePr>
        <p:xfrm>
          <a:off x="167068" y="3885768"/>
          <a:ext cx="11853714" cy="3205578"/>
        </p:xfrm>
        <a:graphic>
          <a:graphicData uri="http://schemas.openxmlformats.org/drawingml/2006/table">
            <a:tbl>
              <a:tblPr firstRow="1" bandRow="1">
                <a:tableStyleId>{5C22544A-7EE6-4342-B048-85BDC9FD1C3A}</a:tableStyleId>
              </a:tblPr>
              <a:tblGrid>
                <a:gridCol w="5899192">
                  <a:extLst>
                    <a:ext uri="{9D8B030D-6E8A-4147-A177-3AD203B41FA5}">
                      <a16:colId xmlns:a16="http://schemas.microsoft.com/office/drawing/2014/main" val="4062580894"/>
                    </a:ext>
                  </a:extLst>
                </a:gridCol>
                <a:gridCol w="5954522">
                  <a:extLst>
                    <a:ext uri="{9D8B030D-6E8A-4147-A177-3AD203B41FA5}">
                      <a16:colId xmlns:a16="http://schemas.microsoft.com/office/drawing/2014/main" val="335791276"/>
                    </a:ext>
                  </a:extLst>
                </a:gridCol>
              </a:tblGrid>
              <a:tr h="1957942">
                <a:tc>
                  <a:txBody>
                    <a:bodyPr/>
                    <a:lstStyle/>
                    <a:p>
                      <a:pPr marL="285750" indent="-285750">
                        <a:buFont typeface="Arial" panose="020B0604020202020204" pitchFamily="34" charset="0"/>
                        <a:buChar char="•"/>
                      </a:pPr>
                      <a:r>
                        <a:rPr lang="en-GB" dirty="0"/>
                        <a:t>Faster and safer of communication: Staff members who are competent in the use of secure solutions, such as MS Teams or SharePoint, have more ability to speed up the decision-making process, hence reducing delays in patient care (Greenhalgh et al., 2017).</a:t>
                      </a:r>
                    </a:p>
                    <a:p>
                      <a:endParaRPr lang="en-GB" dirty="0"/>
                    </a:p>
                  </a:txBody>
                  <a:tcPr/>
                </a:tc>
                <a:tc>
                  <a:txBody>
                    <a:bodyPr/>
                    <a:lstStyle/>
                    <a:p>
                      <a:endParaRPr lang="en-GB" dirty="0"/>
                    </a:p>
                  </a:txBody>
                  <a:tcPr/>
                </a:tc>
                <a:extLst>
                  <a:ext uri="{0D108BD9-81ED-4DB2-BD59-A6C34878D82A}">
                    <a16:rowId xmlns:a16="http://schemas.microsoft.com/office/drawing/2014/main" val="1100570785"/>
                  </a:ext>
                </a:extLst>
              </a:tr>
              <a:tr h="1193898">
                <a:tc>
                  <a:txBody>
                    <a:bodyPr/>
                    <a:lstStyle/>
                    <a:p>
                      <a:pPr marL="285750" indent="-285750">
                        <a:buFont typeface="Arial" panose="020B0604020202020204" pitchFamily="34" charset="0"/>
                        <a:buChar char="•"/>
                      </a:pPr>
                      <a:r>
                        <a:rPr lang="en-GB" dirty="0"/>
                        <a:t>Through the implementation of competency checks, errors resulting from wrong file saves, formula mistakes, may reduce human error (RCN, 2019).</a:t>
                      </a:r>
                    </a:p>
                    <a:p>
                      <a:endParaRPr lang="en-GB" dirty="0"/>
                    </a:p>
                  </a:txBody>
                  <a:tcPr/>
                </a:tc>
                <a:tc>
                  <a:txBody>
                    <a:bodyPr/>
                    <a:lstStyle/>
                    <a:p>
                      <a:endParaRPr lang="en-GB" dirty="0"/>
                    </a:p>
                  </a:txBody>
                  <a:tcPr/>
                </a:tc>
                <a:extLst>
                  <a:ext uri="{0D108BD9-81ED-4DB2-BD59-A6C34878D82A}">
                    <a16:rowId xmlns:a16="http://schemas.microsoft.com/office/drawing/2014/main" val="1268187018"/>
                  </a:ext>
                </a:extLst>
              </a:tr>
            </a:tbl>
          </a:graphicData>
        </a:graphic>
      </p:graphicFrame>
    </p:spTree>
    <p:extLst>
      <p:ext uri="{BB962C8B-B14F-4D97-AF65-F5344CB8AC3E}">
        <p14:creationId xmlns:p14="http://schemas.microsoft.com/office/powerpoint/2010/main" val="25088591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normAutofit/>
          </a:bodyPr>
          <a:lstStyle/>
          <a:p>
            <a:r>
              <a:rPr lang="en-GB" sz="4000" b="1"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a:bodyPr>
          <a:lstStyle/>
          <a:p>
            <a:pPr marL="0" indent="0">
              <a:buNone/>
            </a:pPr>
            <a:r>
              <a:rPr lang="en-US" sz="2400" dirty="0"/>
              <a:t>Implementing staff training program for digital safety at Sunrise Residential Care Home is crucial for protecting residents' sensitive information, fulfilling legal requirements, and ensuring efficient care delivery. </a:t>
            </a:r>
            <a:endParaRPr lang="en-GB" sz="2400" dirty="0"/>
          </a:p>
        </p:txBody>
      </p:sp>
    </p:spTree>
    <p:extLst>
      <p:ext uri="{BB962C8B-B14F-4D97-AF65-F5344CB8AC3E}">
        <p14:creationId xmlns:p14="http://schemas.microsoft.com/office/powerpoint/2010/main" val="37826364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192505" y="1456266"/>
            <a:ext cx="11999495" cy="5401733"/>
          </a:xfrm>
        </p:spPr>
        <p:txBody>
          <a:bodyPr>
            <a:normAutofit/>
          </a:bodyPr>
          <a:lstStyle/>
          <a:p>
            <a:pPr>
              <a:buFont typeface="Wingdings" panose="05000000000000000000" pitchFamily="2" charset="2"/>
              <a:buChar char="§"/>
            </a:pPr>
            <a:r>
              <a:rPr lang="en-GB" sz="2400" dirty="0"/>
              <a:t>Greenhalgh, T., </a:t>
            </a:r>
            <a:r>
              <a:rPr lang="en-GB" sz="2400" dirty="0" err="1"/>
              <a:t>Wherton</a:t>
            </a:r>
            <a:r>
              <a:rPr lang="en-GB" sz="2400" dirty="0"/>
              <a:t>, J., Papoutsi, C., Lynch, J., Hughes, G., A’Court, C., Hinder, S., Fahy, N., Procter, R. and Shaw, S. (2017) ‘Beyond Adoption: A New Framework for Theorizing and Evaluating </a:t>
            </a:r>
            <a:r>
              <a:rPr lang="en-GB" sz="2400" dirty="0" err="1"/>
              <a:t>Nonadoption</a:t>
            </a:r>
            <a:r>
              <a:rPr lang="en-GB" sz="2400" dirty="0"/>
              <a:t>, Abandonment, and Challenges to the Scale-Up, Spread, and Sustainability of Health and Care Technologies’, </a:t>
            </a:r>
            <a:r>
              <a:rPr lang="en-GB" sz="2400" i="1" dirty="0"/>
              <a:t>Journal of Medical Internet Research</a:t>
            </a:r>
            <a:r>
              <a:rPr lang="en-GB" sz="2400" dirty="0"/>
              <a:t>, 19(11), Available at: </a:t>
            </a:r>
            <a:r>
              <a:rPr lang="en-GB" sz="2400" dirty="0">
                <a:hlinkClick r:id="rId2"/>
              </a:rPr>
              <a:t>https://doi.org/10.2196/jmir.8775</a:t>
            </a:r>
            <a:r>
              <a:rPr lang="en-GB" sz="2400" dirty="0"/>
              <a:t>.</a:t>
            </a:r>
            <a:endParaRPr lang="en-US" sz="2400" dirty="0"/>
          </a:p>
          <a:p>
            <a:pPr>
              <a:buFont typeface="Wingdings" panose="05000000000000000000" pitchFamily="2" charset="2"/>
              <a:buChar char="§"/>
            </a:pPr>
            <a:r>
              <a:rPr lang="it-IT" sz="2400" dirty="0"/>
              <a:t>ICO (2023) </a:t>
            </a:r>
            <a:r>
              <a:rPr lang="it-IT" sz="2400" i="1" dirty="0"/>
              <a:t>Information Commissioner’s Office</a:t>
            </a:r>
            <a:r>
              <a:rPr lang="it-IT" sz="2400" dirty="0"/>
              <a:t>, </a:t>
            </a:r>
            <a:r>
              <a:rPr lang="it-IT" sz="2400" i="1" dirty="0"/>
              <a:t>Ico.org.uk</a:t>
            </a:r>
            <a:r>
              <a:rPr lang="it-IT" sz="2400" dirty="0"/>
              <a:t>. ICO. </a:t>
            </a:r>
            <a:r>
              <a:rPr lang="en-GB" sz="2400" dirty="0"/>
              <a:t>Available at: https://ico.org.uk/ (Accessed: 19 October 2025).</a:t>
            </a:r>
            <a:endParaRPr lang="en-US" sz="2400" dirty="0"/>
          </a:p>
          <a:p>
            <a:pPr>
              <a:buFont typeface="Wingdings" panose="05000000000000000000" pitchFamily="2" charset="2"/>
              <a:buChar char="§"/>
            </a:pPr>
            <a:r>
              <a:rPr lang="en-GB" sz="2400" dirty="0"/>
              <a:t>NHS England (2019) </a:t>
            </a:r>
            <a:r>
              <a:rPr lang="en-GB" sz="2400" i="1" dirty="0"/>
              <a:t>NHS Long Term Plan</a:t>
            </a:r>
            <a:r>
              <a:rPr lang="en-GB" sz="2400" dirty="0"/>
              <a:t>, </a:t>
            </a:r>
            <a:r>
              <a:rPr lang="en-GB" sz="2400" i="1" dirty="0"/>
              <a:t>NHS England</a:t>
            </a:r>
            <a:r>
              <a:rPr lang="en-GB" sz="2400" dirty="0"/>
              <a:t>. Available at: https://www.longtermplan.nhs.uk/ (Accessed: 19 October 2025).</a:t>
            </a:r>
          </a:p>
          <a:p>
            <a:pPr>
              <a:buFont typeface="Wingdings" panose="05000000000000000000" pitchFamily="2" charset="2"/>
              <a:buChar char="§"/>
            </a:pPr>
            <a:r>
              <a:rPr lang="en-US" sz="2400" dirty="0"/>
              <a:t>Royal College of Nursing (RCN) (2019) Digital capabilities for nursing: a framework. RCN. Available at: https://www.rcn.org.uk/professional-development/digital-capabilities </a:t>
            </a:r>
          </a:p>
          <a:p>
            <a:pPr marL="0" indent="0">
              <a:buNone/>
            </a:pPr>
            <a:endParaRPr lang="en-GB" dirty="0">
              <a:solidFill>
                <a:srgbClr val="FF0000"/>
              </a:solidFill>
            </a:endParaRPr>
          </a:p>
        </p:txBody>
      </p:sp>
    </p:spTree>
    <p:extLst>
      <p:ext uri="{BB962C8B-B14F-4D97-AF65-F5344CB8AC3E}">
        <p14:creationId xmlns:p14="http://schemas.microsoft.com/office/powerpoint/2010/main" val="3729727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916</TotalTime>
  <Words>2685</Words>
  <Application>Microsoft Office PowerPoint</Application>
  <PresentationFormat>Widescreen</PresentationFormat>
  <Paragraphs>197</Paragraphs>
  <Slides>34</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Aparajita</vt:lpstr>
      <vt:lpstr>Aptos</vt:lpstr>
      <vt:lpstr>Aptos Display</vt:lpstr>
      <vt:lpstr>Arial</vt:lpstr>
      <vt:lpstr>Arial MT</vt:lpstr>
      <vt:lpstr>Calibri</vt:lpstr>
      <vt:lpstr>Calisto MT</vt:lpstr>
      <vt:lpstr>Courier New</vt:lpstr>
      <vt:lpstr>Times New Roman</vt:lpstr>
      <vt:lpstr>Wingdings</vt:lpstr>
      <vt:lpstr>Office Theme</vt:lpstr>
      <vt:lpstr>Digital Skills and Research Methods LCHS4007 Assessment 1: Group 3 Presentation </vt:lpstr>
      <vt:lpstr>PowerPoint Presentation</vt:lpstr>
      <vt:lpstr>MS PowerPoint in Sunrise Residential care home </vt:lpstr>
      <vt:lpstr>Acknowledgement of the use of AI </vt:lpstr>
      <vt:lpstr>                         Introduction</vt:lpstr>
      <vt:lpstr>Benefits of PowerPoint (Part 1)</vt:lpstr>
      <vt:lpstr>Limitations of PowerPoint</vt:lpstr>
      <vt:lpstr>                               Conclusion</vt:lpstr>
      <vt:lpstr>                               Reference</vt:lpstr>
      <vt:lpstr>PowerPoint Presentation</vt:lpstr>
      <vt:lpstr>Acknowledgement of the use of AI</vt:lpstr>
      <vt:lpstr>Introduction</vt:lpstr>
      <vt:lpstr> Usages, Benefits and Limitations of Microsoft Teams within Sunrise Residential Care Home  </vt:lpstr>
      <vt:lpstr>Conclusion</vt:lpstr>
      <vt:lpstr>Reference List:</vt:lpstr>
      <vt:lpstr> </vt:lpstr>
      <vt:lpstr>Acknowledgement of the use of AI</vt:lpstr>
      <vt:lpstr>Introduction</vt:lpstr>
      <vt:lpstr> Benefits and Limitations within Sunrise Residential Care Home </vt:lpstr>
      <vt:lpstr>What is Digital Literacy </vt:lpstr>
      <vt:lpstr>Conclusion</vt:lpstr>
      <vt:lpstr>References List </vt:lpstr>
      <vt:lpstr>Topic: Secure loggings, email safety, safe document storage and maintain patient confidentiality</vt:lpstr>
      <vt:lpstr>Acknowledgement of the use of AI</vt:lpstr>
      <vt:lpstr>Introduction</vt:lpstr>
      <vt:lpstr>Benefits and Limitations within Sunrise Residential Care Home and Limitation</vt:lpstr>
      <vt:lpstr>Conclusion</vt:lpstr>
      <vt:lpstr>Reference List</vt:lpstr>
      <vt:lpstr> </vt:lpstr>
      <vt:lpstr>Acknowledgement of the use of AI</vt:lpstr>
      <vt:lpstr>Introduction</vt:lpstr>
      <vt:lpstr> Benefits and Limitations within Sunrise Residential Care Home for Staff training and awareness of digital safety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Teresita Roque</cp:lastModifiedBy>
  <cp:revision>15</cp:revision>
  <dcterms:created xsi:type="dcterms:W3CDTF">2025-07-04T16:22:41Z</dcterms:created>
  <dcterms:modified xsi:type="dcterms:W3CDTF">2025-11-08T14:22:18Z</dcterms:modified>
</cp:coreProperties>
</file>