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autoCompressPictures="0">
  <p:sldMasterIdLst>
    <p:sldMasterId id="2147483648" r:id="rId1"/>
  </p:sldMasterIdLst>
  <p:notesMasterIdLst>
    <p:notesMasterId r:id="rId12"/>
  </p:notesMasterIdLst>
  <p:sldIdLst>
    <p:sldId id="256" r:id="rId2"/>
    <p:sldId id="258" r:id="rId3"/>
    <p:sldId id="261" r:id="rId4"/>
    <p:sldId id="262" r:id="rId5"/>
    <p:sldId id="263" r:id="rId6"/>
    <p:sldId id="313" r:id="rId7"/>
    <p:sldId id="316" r:id="rId8"/>
    <p:sldId id="315" r:id="rId9"/>
    <p:sldId id="314" r:id="rId10"/>
    <p:sldId id="278" r:id="rId11"/>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06">
          <p15:clr>
            <a:srgbClr val="A4A3A4"/>
          </p15:clr>
        </p15:guide>
        <p15:guide id="2" pos="284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26" y="58"/>
      </p:cViewPr>
      <p:guideLst>
        <p:guide orient="horz" pos="1606"/>
        <p:guide pos="284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ee6d783e56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ee6d783e56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ged8a0dfbb3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5" name="Google Shape;375;ged8a0dfbb3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ed8a0dfbb3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ed8a0dfbb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2"/>
        <p:cNvGrpSpPr/>
        <p:nvPr/>
      </p:nvGrpSpPr>
      <p:grpSpPr>
        <a:xfrm>
          <a:off x="0" y="0"/>
          <a:ext cx="0" cy="0"/>
          <a:chOff x="0" y="0"/>
          <a:chExt cx="0" cy="0"/>
        </a:xfrm>
      </p:grpSpPr>
      <p:sp>
        <p:nvSpPr>
          <p:cNvPr id="653" name="Google Shape;653;ged8a0dfbb3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4" name="Google Shape;654;ged8a0dfbb3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hyperlink" Target="http://bit.ly/2Tynxth" TargetMode="External"/><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hyperlink" Target="http://bit.ly/2TtBDfr" TargetMode="External"/><Relationship Id="rId4" Type="http://schemas.openxmlformats.org/officeDocument/2006/relationships/hyperlink" Target="http://bit.ly/2TyoMsr" TargetMode="Externa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756525" y="1343525"/>
            <a:ext cx="3679800" cy="2169300"/>
          </a:xfrm>
          <a:prstGeom prst="rect">
            <a:avLst/>
          </a:prstGeom>
        </p:spPr>
        <p:txBody>
          <a:bodyPr spcFirstLastPara="1" wrap="square" lIns="91425" tIns="91425" rIns="91425" bIns="91425" anchor="b" anchorCtr="0">
            <a:noAutofit/>
          </a:bodyPr>
          <a:lstStyle>
            <a:lvl1pPr lvl="0" algn="r">
              <a:lnSpc>
                <a:spcPct val="90000"/>
              </a:lnSpc>
              <a:spcBef>
                <a:spcPts val="0"/>
              </a:spcBef>
              <a:spcAft>
                <a:spcPts val="0"/>
              </a:spcAft>
              <a:buClr>
                <a:srgbClr val="191919"/>
              </a:buClr>
              <a:buSzPts val="5200"/>
              <a:buNone/>
              <a:defRPr sz="5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709425" y="3434275"/>
            <a:ext cx="3727500" cy="3657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6033875" y="2868925"/>
            <a:ext cx="4444225" cy="2959750"/>
            <a:chOff x="929625" y="1082900"/>
            <a:chExt cx="4444225" cy="2959750"/>
          </a:xfrm>
        </p:grpSpPr>
        <p:sp>
          <p:nvSpPr>
            <p:cNvPr id="12" name="Google Shape;12;p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 name="Google Shape;14;p2"/>
          <p:cNvPicPr preferRelativeResize="0"/>
          <p:nvPr/>
        </p:nvPicPr>
        <p:blipFill>
          <a:blip r:embed="rId2"/>
          <a:stretch>
            <a:fillRect/>
          </a:stretch>
        </p:blipFill>
        <p:spPr>
          <a:xfrm>
            <a:off x="0" y="0"/>
            <a:ext cx="9144000" cy="51435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pic>
        <p:nvPicPr>
          <p:cNvPr id="16" name="Google Shape;16;p3"/>
          <p:cNvPicPr preferRelativeResize="0"/>
          <p:nvPr/>
        </p:nvPicPr>
        <p:blipFill>
          <a:blip r:embed="rId2"/>
          <a:stretch>
            <a:fillRect/>
          </a:stretch>
        </p:blipFill>
        <p:spPr>
          <a:xfrm>
            <a:off x="0" y="0"/>
            <a:ext cx="9144000" cy="5143500"/>
          </a:xfrm>
          <a:prstGeom prst="rect">
            <a:avLst/>
          </a:prstGeom>
          <a:noFill/>
          <a:ln>
            <a:noFill/>
          </a:ln>
        </p:spPr>
      </p:pic>
      <p:sp>
        <p:nvSpPr>
          <p:cNvPr id="17" name="Google Shape;17;p3"/>
          <p:cNvSpPr txBox="1">
            <a:spLocks noGrp="1"/>
          </p:cNvSpPr>
          <p:nvPr>
            <p:ph type="title"/>
          </p:nvPr>
        </p:nvSpPr>
        <p:spPr>
          <a:xfrm>
            <a:off x="2959800" y="2509248"/>
            <a:ext cx="3224400" cy="8418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8" name="Google Shape;18;p3"/>
          <p:cNvSpPr txBox="1">
            <a:spLocks noGrp="1"/>
          </p:cNvSpPr>
          <p:nvPr>
            <p:ph type="title" idx="2" hasCustomPrompt="1"/>
          </p:nvPr>
        </p:nvSpPr>
        <p:spPr>
          <a:xfrm>
            <a:off x="4114800" y="1391473"/>
            <a:ext cx="914400" cy="91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9" name="Google Shape;19;p3"/>
          <p:cNvSpPr txBox="1">
            <a:spLocks noGrp="1"/>
          </p:cNvSpPr>
          <p:nvPr>
            <p:ph type="subTitle" idx="1"/>
          </p:nvPr>
        </p:nvSpPr>
        <p:spPr>
          <a:xfrm>
            <a:off x="2421900" y="3330377"/>
            <a:ext cx="43002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 name="Google Shape;20;p3"/>
          <p:cNvSpPr/>
          <p:nvPr/>
        </p:nvSpPr>
        <p:spPr>
          <a:xfrm flipH="1">
            <a:off x="7500949" y="24016"/>
            <a:ext cx="1184368" cy="180773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rot="894896">
            <a:off x="462562" y="7363"/>
            <a:ext cx="1184410" cy="180779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pic>
        <p:nvPicPr>
          <p:cNvPr id="24" name="Google Shape;24;p4"/>
          <p:cNvPicPr preferRelativeResize="0"/>
          <p:nvPr/>
        </p:nvPicPr>
        <p:blipFill>
          <a:blip r:embed="rId2"/>
          <a:stretch>
            <a:fillRect/>
          </a:stretch>
        </p:blipFill>
        <p:spPr>
          <a:xfrm>
            <a:off x="0" y="0"/>
            <a:ext cx="9144000" cy="5143500"/>
          </a:xfrm>
          <a:prstGeom prst="rect">
            <a:avLst/>
          </a:prstGeom>
          <a:noFill/>
          <a:ln>
            <a:noFill/>
          </a:ln>
        </p:spPr>
      </p:pic>
      <p:sp>
        <p:nvSpPr>
          <p:cNvPr id="25" name="Google Shape;25;p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6" name="Google Shape;26;p4"/>
          <p:cNvSpPr txBox="1">
            <a:spLocks noGrp="1"/>
          </p:cNvSpPr>
          <p:nvPr>
            <p:ph type="body" idx="1"/>
          </p:nvPr>
        </p:nvSpPr>
        <p:spPr>
          <a:xfrm>
            <a:off x="720000" y="1215750"/>
            <a:ext cx="7704000" cy="33837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AutoNum type="arabicPeriod"/>
              <a:defRPr sz="1300"/>
            </a:lvl1pPr>
            <a:lvl2pPr marL="914400" lvl="1" indent="-330200" rtl="0">
              <a:lnSpc>
                <a:spcPct val="100000"/>
              </a:lnSpc>
              <a:spcBef>
                <a:spcPts val="0"/>
              </a:spcBef>
              <a:spcAft>
                <a:spcPts val="0"/>
              </a:spcAft>
              <a:buSzPts val="1600"/>
              <a:buFont typeface="Roboto Condensed Light"/>
              <a:buAutoNum type="alphaLcPeriod"/>
              <a:defRPr sz="1600"/>
            </a:lvl2pPr>
            <a:lvl3pPr marL="1371600" lvl="2" indent="-330200" rtl="0">
              <a:lnSpc>
                <a:spcPct val="100000"/>
              </a:lnSpc>
              <a:spcBef>
                <a:spcPts val="0"/>
              </a:spcBef>
              <a:spcAft>
                <a:spcPts val="0"/>
              </a:spcAft>
              <a:buSzPts val="1600"/>
              <a:buFont typeface="Roboto Condensed Light"/>
              <a:buAutoNum type="romanLcPeriod"/>
              <a:defRPr sz="1600"/>
            </a:lvl3pPr>
            <a:lvl4pPr marL="1828800" lvl="3" indent="-330200" rtl="0">
              <a:lnSpc>
                <a:spcPct val="100000"/>
              </a:lnSpc>
              <a:spcBef>
                <a:spcPts val="0"/>
              </a:spcBef>
              <a:spcAft>
                <a:spcPts val="0"/>
              </a:spcAft>
              <a:buSzPts val="1600"/>
              <a:buFont typeface="Roboto Condensed Light"/>
              <a:buAutoNum type="arabicPeriod"/>
              <a:defRPr sz="1600"/>
            </a:lvl4pPr>
            <a:lvl5pPr marL="2286000" lvl="4" indent="-330200" rtl="0">
              <a:lnSpc>
                <a:spcPct val="100000"/>
              </a:lnSpc>
              <a:spcBef>
                <a:spcPts val="0"/>
              </a:spcBef>
              <a:spcAft>
                <a:spcPts val="0"/>
              </a:spcAft>
              <a:buSzPts val="1600"/>
              <a:buFont typeface="Roboto Condensed Light"/>
              <a:buAutoNum type="alphaLcPeriod"/>
              <a:defRPr sz="1600"/>
            </a:lvl5pPr>
            <a:lvl6pPr marL="2743200" lvl="5" indent="-330200" rtl="0">
              <a:lnSpc>
                <a:spcPct val="100000"/>
              </a:lnSpc>
              <a:spcBef>
                <a:spcPts val="0"/>
              </a:spcBef>
              <a:spcAft>
                <a:spcPts val="0"/>
              </a:spcAft>
              <a:buSzPts val="1600"/>
              <a:buFont typeface="Roboto Condensed Light"/>
              <a:buAutoNum type="romanLcPeriod"/>
              <a:defRPr sz="1600"/>
            </a:lvl6pPr>
            <a:lvl7pPr marL="3200400" lvl="6" indent="-330200" rtl="0">
              <a:lnSpc>
                <a:spcPct val="100000"/>
              </a:lnSpc>
              <a:spcBef>
                <a:spcPts val="0"/>
              </a:spcBef>
              <a:spcAft>
                <a:spcPts val="0"/>
              </a:spcAft>
              <a:buSzPts val="1600"/>
              <a:buFont typeface="Roboto Condensed Light"/>
              <a:buAutoNum type="arabicPeriod"/>
              <a:defRPr sz="1600"/>
            </a:lvl7pPr>
            <a:lvl8pPr marL="3657600" lvl="7" indent="-330200" rtl="0">
              <a:lnSpc>
                <a:spcPct val="100000"/>
              </a:lnSpc>
              <a:spcBef>
                <a:spcPts val="0"/>
              </a:spcBef>
              <a:spcAft>
                <a:spcPts val="0"/>
              </a:spcAft>
              <a:buSzPts val="1600"/>
              <a:buFont typeface="Roboto Condensed Light"/>
              <a:buAutoNum type="alphaLcPeriod"/>
              <a:defRPr sz="1600"/>
            </a:lvl8pPr>
            <a:lvl9pPr marL="4114800" lvl="8" indent="-330200" rtl="0">
              <a:lnSpc>
                <a:spcPct val="100000"/>
              </a:lnSpc>
              <a:spcBef>
                <a:spcPts val="0"/>
              </a:spcBef>
              <a:spcAft>
                <a:spcPts val="0"/>
              </a:spcAft>
              <a:buSzPts val="1600"/>
              <a:buFont typeface="Roboto Condensed Light"/>
              <a:buAutoNum type="romanLcPeriod"/>
              <a:defRPr sz="1600"/>
            </a:lvl9pPr>
          </a:lstStyle>
          <a:p>
            <a:endParaRPr/>
          </a:p>
        </p:txBody>
      </p:sp>
      <p:sp>
        <p:nvSpPr>
          <p:cNvPr id="27" name="Google Shape;27;p4"/>
          <p:cNvSpPr/>
          <p:nvPr/>
        </p:nvSpPr>
        <p:spPr>
          <a:xfrm rot="10800000" flipH="1">
            <a:off x="6747613"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3302509">
            <a:off x="437964" y="-226720"/>
            <a:ext cx="1063130" cy="1622681"/>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10800000" flipH="1">
            <a:off x="8215225" y="3750211"/>
            <a:ext cx="928777" cy="141761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pic>
        <p:nvPicPr>
          <p:cNvPr id="32" name="Google Shape;32;p5"/>
          <p:cNvPicPr preferRelativeResize="0"/>
          <p:nvPr/>
        </p:nvPicPr>
        <p:blipFill>
          <a:blip r:embed="rId2"/>
          <a:stretch>
            <a:fillRect/>
          </a:stretch>
        </p:blipFill>
        <p:spPr>
          <a:xfrm>
            <a:off x="0" y="0"/>
            <a:ext cx="9144000" cy="5143500"/>
          </a:xfrm>
          <a:prstGeom prst="rect">
            <a:avLst/>
          </a:prstGeom>
          <a:noFill/>
          <a:ln>
            <a:noFill/>
          </a:ln>
        </p:spPr>
      </p:pic>
      <p:sp>
        <p:nvSpPr>
          <p:cNvPr id="33" name="Google Shape;33;p5"/>
          <p:cNvSpPr txBox="1">
            <a:spLocks noGrp="1"/>
          </p:cNvSpPr>
          <p:nvPr>
            <p:ph type="title"/>
          </p:nvPr>
        </p:nvSpPr>
        <p:spPr>
          <a:xfrm>
            <a:off x="1464614" y="3273522"/>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0">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4" name="Google Shape;34;p5"/>
          <p:cNvSpPr txBox="1">
            <a:spLocks noGrp="1"/>
          </p:cNvSpPr>
          <p:nvPr>
            <p:ph type="title" idx="2"/>
          </p:nvPr>
        </p:nvSpPr>
        <p:spPr>
          <a:xfrm>
            <a:off x="4936786" y="3273522"/>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0">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 name="Google Shape;35;p5"/>
          <p:cNvSpPr txBox="1">
            <a:spLocks noGrp="1"/>
          </p:cNvSpPr>
          <p:nvPr>
            <p:ph type="subTitle" idx="1"/>
          </p:nvPr>
        </p:nvSpPr>
        <p:spPr>
          <a:xfrm>
            <a:off x="5055286" y="3639931"/>
            <a:ext cx="2505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6" name="Google Shape;36;p5"/>
          <p:cNvSpPr txBox="1">
            <a:spLocks noGrp="1"/>
          </p:cNvSpPr>
          <p:nvPr>
            <p:ph type="subTitle" idx="3"/>
          </p:nvPr>
        </p:nvSpPr>
        <p:spPr>
          <a:xfrm>
            <a:off x="1583114" y="3639931"/>
            <a:ext cx="2505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37" name="Google Shape;37;p5"/>
          <p:cNvSpPr txBox="1">
            <a:spLocks noGrp="1"/>
          </p:cNvSpPr>
          <p:nvPr>
            <p:ph type="title" idx="4"/>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38" name="Google Shape;38;p5"/>
          <p:cNvSpPr/>
          <p:nvPr/>
        </p:nvSpPr>
        <p:spPr>
          <a:xfrm rot="2843632" flipH="1">
            <a:off x="7773675"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5"/>
          <p:cNvSpPr/>
          <p:nvPr/>
        </p:nvSpPr>
        <p:spPr>
          <a:xfrm rot="-2843632">
            <a:off x="18590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pic>
        <p:nvPicPr>
          <p:cNvPr id="41" name="Google Shape;41;p6"/>
          <p:cNvPicPr preferRelativeResize="0"/>
          <p:nvPr/>
        </p:nvPicPr>
        <p:blipFill>
          <a:blip r:embed="rId2"/>
          <a:stretch>
            <a:fillRect/>
          </a:stretch>
        </p:blipFill>
        <p:spPr>
          <a:xfrm>
            <a:off x="0" y="0"/>
            <a:ext cx="9144000" cy="5143500"/>
          </a:xfrm>
          <a:prstGeom prst="rect">
            <a:avLst/>
          </a:prstGeom>
          <a:noFill/>
          <a:ln>
            <a:noFill/>
          </a:ln>
        </p:spPr>
      </p:pic>
      <p:sp>
        <p:nvSpPr>
          <p:cNvPr id="42" name="Google Shape;42;p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3" name="Google Shape;43;p6"/>
          <p:cNvSpPr/>
          <p:nvPr/>
        </p:nvSpPr>
        <p:spPr>
          <a:xfrm rot="1169060">
            <a:off x="7914761" y="-8576"/>
            <a:ext cx="1184422" cy="180781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6"/>
          <p:cNvGrpSpPr/>
          <p:nvPr/>
        </p:nvGrpSpPr>
        <p:grpSpPr>
          <a:xfrm rot="1316256" flipH="1">
            <a:off x="-1572011" y="3005278"/>
            <a:ext cx="4444267" cy="2959778"/>
            <a:chOff x="929625" y="1082900"/>
            <a:chExt cx="4444225" cy="2959750"/>
          </a:xfrm>
        </p:grpSpPr>
        <p:sp>
          <p:nvSpPr>
            <p:cNvPr id="45" name="Google Shape;45;p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pic>
        <p:nvPicPr>
          <p:cNvPr id="48" name="Google Shape;48;p7"/>
          <p:cNvPicPr preferRelativeResize="0"/>
          <p:nvPr/>
        </p:nvPicPr>
        <p:blipFill>
          <a:blip r:embed="rId2"/>
          <a:stretch>
            <a:fillRect/>
          </a:stretch>
        </p:blipFill>
        <p:spPr>
          <a:xfrm>
            <a:off x="0" y="0"/>
            <a:ext cx="9144000" cy="5143500"/>
          </a:xfrm>
          <a:prstGeom prst="rect">
            <a:avLst/>
          </a:prstGeom>
          <a:noFill/>
          <a:ln>
            <a:noFill/>
          </a:ln>
        </p:spPr>
      </p:pic>
      <p:sp>
        <p:nvSpPr>
          <p:cNvPr id="49" name="Google Shape;49;p7"/>
          <p:cNvSpPr txBox="1">
            <a:spLocks noGrp="1"/>
          </p:cNvSpPr>
          <p:nvPr>
            <p:ph type="body" idx="1"/>
          </p:nvPr>
        </p:nvSpPr>
        <p:spPr>
          <a:xfrm>
            <a:off x="893694" y="1629150"/>
            <a:ext cx="4067400" cy="24948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a:lvl2pPr>
            <a:lvl3pPr marL="1371600" lvl="2" indent="-323850" rtl="0">
              <a:lnSpc>
                <a:spcPct val="100000"/>
              </a:lnSpc>
              <a:spcBef>
                <a:spcPts val="1600"/>
              </a:spcBef>
              <a:spcAft>
                <a:spcPts val="0"/>
              </a:spcAft>
              <a:buSzPts val="1500"/>
              <a:buFont typeface="Nunito Light"/>
              <a:buChar char="■"/>
              <a:defRPr/>
            </a:lvl3pPr>
            <a:lvl4pPr marL="1828800" lvl="3" indent="-323850" rtl="0">
              <a:lnSpc>
                <a:spcPct val="100000"/>
              </a:lnSpc>
              <a:spcBef>
                <a:spcPts val="1600"/>
              </a:spcBef>
              <a:spcAft>
                <a:spcPts val="0"/>
              </a:spcAft>
              <a:buSzPts val="1500"/>
              <a:buFont typeface="Nunito Light"/>
              <a:buChar char="●"/>
              <a:defRPr/>
            </a:lvl4pPr>
            <a:lvl5pPr marL="2286000" lvl="4" indent="-330200" rtl="0">
              <a:lnSpc>
                <a:spcPct val="100000"/>
              </a:lnSpc>
              <a:spcBef>
                <a:spcPts val="1600"/>
              </a:spcBef>
              <a:spcAft>
                <a:spcPts val="0"/>
              </a:spcAft>
              <a:buSzPts val="1600"/>
              <a:buFont typeface="Nunito Light"/>
              <a:buChar char="○"/>
              <a:defRPr/>
            </a:lvl5pPr>
            <a:lvl6pPr marL="2743200" lvl="5" indent="-330200" rtl="0">
              <a:lnSpc>
                <a:spcPct val="100000"/>
              </a:lnSpc>
              <a:spcBef>
                <a:spcPts val="1600"/>
              </a:spcBef>
              <a:spcAft>
                <a:spcPts val="0"/>
              </a:spcAft>
              <a:buSzPts val="1600"/>
              <a:buFont typeface="Nunito Light"/>
              <a:buChar char="■"/>
              <a:defRPr/>
            </a:lvl6pPr>
            <a:lvl7pPr marL="3200400" lvl="6" indent="-311150" rtl="0">
              <a:lnSpc>
                <a:spcPct val="100000"/>
              </a:lnSpc>
              <a:spcBef>
                <a:spcPts val="1600"/>
              </a:spcBef>
              <a:spcAft>
                <a:spcPts val="0"/>
              </a:spcAft>
              <a:buSzPts val="1300"/>
              <a:buFont typeface="Nunito Light"/>
              <a:buChar char="●"/>
              <a:defRPr/>
            </a:lvl7pPr>
            <a:lvl8pPr marL="3657600" lvl="7" indent="-311150" rtl="0">
              <a:lnSpc>
                <a:spcPct val="100000"/>
              </a:lnSpc>
              <a:spcBef>
                <a:spcPts val="1600"/>
              </a:spcBef>
              <a:spcAft>
                <a:spcPts val="0"/>
              </a:spcAft>
              <a:buSzPts val="1300"/>
              <a:buFont typeface="Nunito Light"/>
              <a:buChar char="○"/>
              <a:defRPr/>
            </a:lvl8pPr>
            <a:lvl9pPr marL="4114800" lvl="8" indent="-330200" rtl="0">
              <a:lnSpc>
                <a:spcPct val="100000"/>
              </a:lnSpc>
              <a:spcBef>
                <a:spcPts val="1600"/>
              </a:spcBef>
              <a:spcAft>
                <a:spcPts val="1600"/>
              </a:spcAft>
              <a:buSzPts val="1600"/>
              <a:buFont typeface="Nunito Light"/>
              <a:buChar char="■"/>
              <a:defRPr/>
            </a:lvl9pPr>
          </a:lstStyle>
          <a:p>
            <a:endParaRPr/>
          </a:p>
        </p:txBody>
      </p:sp>
      <p:sp>
        <p:nvSpPr>
          <p:cNvPr id="50" name="Google Shape;50;p7"/>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51" name="Google Shape;51;p7"/>
          <p:cNvSpPr/>
          <p:nvPr/>
        </p:nvSpPr>
        <p:spPr>
          <a:xfrm rot="2927604">
            <a:off x="385998" y="-175395"/>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52"/>
        <p:cNvGrpSpPr/>
        <p:nvPr/>
      </p:nvGrpSpPr>
      <p:grpSpPr>
        <a:xfrm>
          <a:off x="0" y="0"/>
          <a:ext cx="0" cy="0"/>
          <a:chOff x="0" y="0"/>
          <a:chExt cx="0" cy="0"/>
        </a:xfrm>
      </p:grpSpPr>
      <p:pic>
        <p:nvPicPr>
          <p:cNvPr id="53" name="Google Shape;53;p8"/>
          <p:cNvPicPr preferRelativeResize="0"/>
          <p:nvPr/>
        </p:nvPicPr>
        <p:blipFill>
          <a:blip r:embed="rId2"/>
          <a:stretch>
            <a:fillRect/>
          </a:stretch>
        </p:blipFill>
        <p:spPr>
          <a:xfrm>
            <a:off x="0" y="0"/>
            <a:ext cx="9144000" cy="5143500"/>
          </a:xfrm>
          <a:prstGeom prst="rect">
            <a:avLst/>
          </a:prstGeom>
          <a:noFill/>
          <a:ln>
            <a:noFill/>
          </a:ln>
        </p:spPr>
      </p:pic>
      <p:sp>
        <p:nvSpPr>
          <p:cNvPr id="54" name="Google Shape;54;p8"/>
          <p:cNvSpPr txBox="1">
            <a:spLocks noGrp="1"/>
          </p:cNvSpPr>
          <p:nvPr>
            <p:ph type="title"/>
          </p:nvPr>
        </p:nvSpPr>
        <p:spPr>
          <a:xfrm>
            <a:off x="1515600" y="1307100"/>
            <a:ext cx="61128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55" name="Google Shape;55;p8"/>
          <p:cNvSpPr/>
          <p:nvPr/>
        </p:nvSpPr>
        <p:spPr>
          <a:xfrm rot="-2359917" flipH="1">
            <a:off x="502906" y="-109044"/>
            <a:ext cx="1236263" cy="188702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8440083" flipH="1">
            <a:off x="7404831" y="3357231"/>
            <a:ext cx="1236263" cy="188702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8"/>
          <p:cNvSpPr/>
          <p:nvPr/>
        </p:nvSpPr>
        <p:spPr>
          <a:xfrm rot="1883118">
            <a:off x="4291547" y="-1455184"/>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8"/>
        <p:cNvGrpSpPr/>
        <p:nvPr/>
      </p:nvGrpSpPr>
      <p:grpSpPr>
        <a:xfrm>
          <a:off x="0" y="0"/>
          <a:ext cx="0" cy="0"/>
          <a:chOff x="0" y="0"/>
          <a:chExt cx="0" cy="0"/>
        </a:xfrm>
      </p:grpSpPr>
      <p:pic>
        <p:nvPicPr>
          <p:cNvPr id="59" name="Google Shape;59;p9"/>
          <p:cNvPicPr preferRelativeResize="0"/>
          <p:nvPr/>
        </p:nvPicPr>
        <p:blipFill>
          <a:blip r:embed="rId2"/>
          <a:stretch>
            <a:fillRect/>
          </a:stretch>
        </p:blipFill>
        <p:spPr>
          <a:xfrm>
            <a:off x="0" y="0"/>
            <a:ext cx="9144000" cy="5143500"/>
          </a:xfrm>
          <a:prstGeom prst="rect">
            <a:avLst/>
          </a:prstGeom>
          <a:noFill/>
          <a:ln>
            <a:noFill/>
          </a:ln>
        </p:spPr>
      </p:pic>
      <p:sp>
        <p:nvSpPr>
          <p:cNvPr id="60" name="Google Shape;60;p9"/>
          <p:cNvSpPr txBox="1">
            <a:spLocks noGrp="1"/>
          </p:cNvSpPr>
          <p:nvPr>
            <p:ph type="title"/>
          </p:nvPr>
        </p:nvSpPr>
        <p:spPr>
          <a:xfrm>
            <a:off x="822550" y="1685094"/>
            <a:ext cx="4294800" cy="712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45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1" name="Google Shape;61;p9"/>
          <p:cNvSpPr txBox="1">
            <a:spLocks noGrp="1"/>
          </p:cNvSpPr>
          <p:nvPr>
            <p:ph type="subTitle" idx="1"/>
          </p:nvPr>
        </p:nvSpPr>
        <p:spPr>
          <a:xfrm>
            <a:off x="822550" y="2361006"/>
            <a:ext cx="42948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62" name="Google Shape;62;p9"/>
          <p:cNvSpPr/>
          <p:nvPr/>
        </p:nvSpPr>
        <p:spPr>
          <a:xfrm rot="-2843632">
            <a:off x="186440" y="-119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rot="-574352" flipH="1">
            <a:off x="6056210" y="-940411"/>
            <a:ext cx="4444334" cy="2959822"/>
            <a:chOff x="929625" y="1082900"/>
            <a:chExt cx="4444225" cy="2959750"/>
          </a:xfrm>
        </p:grpSpPr>
        <p:sp>
          <p:nvSpPr>
            <p:cNvPr id="64" name="Google Shape;64;p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pic>
        <p:nvPicPr>
          <p:cNvPr id="67" name="Google Shape;67;p10"/>
          <p:cNvPicPr preferRelativeResize="0"/>
          <p:nvPr/>
        </p:nvPicPr>
        <p:blipFill>
          <a:blip r:embed="rId2">
            <a:alphaModFix amt="33000"/>
          </a:blip>
          <a:stretch>
            <a:fillRect/>
          </a:stretch>
        </p:blipFill>
        <p:spPr>
          <a:xfrm>
            <a:off x="0" y="0"/>
            <a:ext cx="9144005" cy="5143500"/>
          </a:xfrm>
          <a:prstGeom prst="rect">
            <a:avLst/>
          </a:prstGeom>
          <a:noFill/>
          <a:ln>
            <a:noFill/>
          </a:ln>
        </p:spPr>
      </p:pic>
      <p:sp>
        <p:nvSpPr>
          <p:cNvPr id="68" name="Google Shape;68;p10"/>
          <p:cNvSpPr txBox="1">
            <a:spLocks noGrp="1"/>
          </p:cNvSpPr>
          <p:nvPr>
            <p:ph type="title"/>
          </p:nvPr>
        </p:nvSpPr>
        <p:spPr>
          <a:xfrm>
            <a:off x="740150" y="539500"/>
            <a:ext cx="3157200" cy="1353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3200">
                <a:solidFill>
                  <a:schemeClr val="dk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9" name="Google Shape;69;p10"/>
          <p:cNvSpPr/>
          <p:nvPr/>
        </p:nvSpPr>
        <p:spPr>
          <a:xfrm rot="8763740">
            <a:off x="7775100" y="3141965"/>
            <a:ext cx="1311345" cy="200153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 name="Google Shape;70;p10"/>
          <p:cNvGrpSpPr/>
          <p:nvPr/>
        </p:nvGrpSpPr>
        <p:grpSpPr>
          <a:xfrm rot="10800000" flipH="1">
            <a:off x="-38931" y="2308342"/>
            <a:ext cx="4444225" cy="2959750"/>
            <a:chOff x="929625" y="1082900"/>
            <a:chExt cx="4444225" cy="2959750"/>
          </a:xfrm>
        </p:grpSpPr>
        <p:sp>
          <p:nvSpPr>
            <p:cNvPr id="71" name="Google Shape;71;p10"/>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0"/>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3" name="Google Shape;73;p10"/>
          <p:cNvSpPr/>
          <p:nvPr/>
        </p:nvSpPr>
        <p:spPr>
          <a:xfrm rot="2092819">
            <a:off x="371328" y="-970674"/>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74"/>
        <p:cNvGrpSpPr/>
        <p:nvPr/>
      </p:nvGrpSpPr>
      <p:grpSpPr>
        <a:xfrm>
          <a:off x="0" y="0"/>
          <a:ext cx="0" cy="0"/>
          <a:chOff x="0" y="0"/>
          <a:chExt cx="0" cy="0"/>
        </a:xfrm>
      </p:grpSpPr>
      <p:pic>
        <p:nvPicPr>
          <p:cNvPr id="75" name="Google Shape;75;p11"/>
          <p:cNvPicPr preferRelativeResize="0"/>
          <p:nvPr/>
        </p:nvPicPr>
        <p:blipFill>
          <a:blip r:embed="rId2"/>
          <a:stretch>
            <a:fillRect/>
          </a:stretch>
        </p:blipFill>
        <p:spPr>
          <a:xfrm>
            <a:off x="0" y="0"/>
            <a:ext cx="9144000" cy="5143500"/>
          </a:xfrm>
          <a:prstGeom prst="rect">
            <a:avLst/>
          </a:prstGeom>
          <a:noFill/>
          <a:ln>
            <a:noFill/>
          </a:ln>
        </p:spPr>
      </p:pic>
      <p:sp>
        <p:nvSpPr>
          <p:cNvPr id="76" name="Google Shape;76;p11"/>
          <p:cNvSpPr txBox="1">
            <a:spLocks noGrp="1"/>
          </p:cNvSpPr>
          <p:nvPr>
            <p:ph type="title" hasCustomPrompt="1"/>
          </p:nvPr>
        </p:nvSpPr>
        <p:spPr>
          <a:xfrm>
            <a:off x="1284000" y="1708288"/>
            <a:ext cx="6576000" cy="14637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8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77" name="Google Shape;77;p11"/>
          <p:cNvSpPr txBox="1">
            <a:spLocks noGrp="1"/>
          </p:cNvSpPr>
          <p:nvPr>
            <p:ph type="subTitle" idx="1"/>
          </p:nvPr>
        </p:nvSpPr>
        <p:spPr>
          <a:xfrm>
            <a:off x="2228400" y="3069513"/>
            <a:ext cx="46872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grpSp>
        <p:nvGrpSpPr>
          <p:cNvPr id="78" name="Google Shape;78;p11"/>
          <p:cNvGrpSpPr/>
          <p:nvPr/>
        </p:nvGrpSpPr>
        <p:grpSpPr>
          <a:xfrm>
            <a:off x="-625800" y="-1171350"/>
            <a:ext cx="4444225" cy="2959750"/>
            <a:chOff x="929625" y="1082900"/>
            <a:chExt cx="4444225" cy="2959750"/>
          </a:xfrm>
        </p:grpSpPr>
        <p:sp>
          <p:nvSpPr>
            <p:cNvPr id="79" name="Google Shape;79;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 name="Google Shape;81;p11"/>
          <p:cNvGrpSpPr/>
          <p:nvPr/>
        </p:nvGrpSpPr>
        <p:grpSpPr>
          <a:xfrm>
            <a:off x="5602600" y="2884900"/>
            <a:ext cx="4444225" cy="2959750"/>
            <a:chOff x="929625" y="1082900"/>
            <a:chExt cx="4444225" cy="2959750"/>
          </a:xfrm>
        </p:grpSpPr>
        <p:sp>
          <p:nvSpPr>
            <p:cNvPr id="82" name="Google Shape;82;p1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11"/>
          <p:cNvSpPr/>
          <p:nvPr/>
        </p:nvSpPr>
        <p:spPr>
          <a:xfrm rot="8962698">
            <a:off x="7931338" y="179420"/>
            <a:ext cx="1184435" cy="180783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dk2"/>
        </a:solidFill>
        <a:effectLst/>
      </p:bgPr>
    </p:bg>
    <p:spTree>
      <p:nvGrpSpPr>
        <p:cNvPr id="1" name="Shape 8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86"/>
        <p:cNvGrpSpPr/>
        <p:nvPr/>
      </p:nvGrpSpPr>
      <p:grpSpPr>
        <a:xfrm>
          <a:off x="0" y="0"/>
          <a:ext cx="0" cy="0"/>
          <a:chOff x="0" y="0"/>
          <a:chExt cx="0" cy="0"/>
        </a:xfrm>
      </p:grpSpPr>
      <p:pic>
        <p:nvPicPr>
          <p:cNvPr id="87" name="Google Shape;87;p13"/>
          <p:cNvPicPr preferRelativeResize="0"/>
          <p:nvPr/>
        </p:nvPicPr>
        <p:blipFill>
          <a:blip r:embed="rId2"/>
          <a:stretch>
            <a:fillRect/>
          </a:stretch>
        </p:blipFill>
        <p:spPr>
          <a:xfrm>
            <a:off x="0" y="0"/>
            <a:ext cx="9144000" cy="5143500"/>
          </a:xfrm>
          <a:prstGeom prst="rect">
            <a:avLst/>
          </a:prstGeom>
          <a:noFill/>
          <a:ln>
            <a:noFill/>
          </a:ln>
        </p:spPr>
      </p:pic>
      <p:sp>
        <p:nvSpPr>
          <p:cNvPr id="88" name="Google Shape;88;p13"/>
          <p:cNvSpPr txBox="1">
            <a:spLocks noGrp="1"/>
          </p:cNvSpPr>
          <p:nvPr>
            <p:ph type="title"/>
          </p:nvPr>
        </p:nvSpPr>
        <p:spPr>
          <a:xfrm>
            <a:off x="2052614"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 name="Google Shape;89;p13"/>
          <p:cNvSpPr txBox="1">
            <a:spLocks noGrp="1"/>
          </p:cNvSpPr>
          <p:nvPr>
            <p:ph type="subTitle" idx="1"/>
          </p:nvPr>
        </p:nvSpPr>
        <p:spPr>
          <a:xfrm>
            <a:off x="2052614"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0" name="Google Shape;90;p13"/>
          <p:cNvSpPr txBox="1">
            <a:spLocks noGrp="1"/>
          </p:cNvSpPr>
          <p:nvPr>
            <p:ph type="title" idx="2"/>
          </p:nvPr>
        </p:nvSpPr>
        <p:spPr>
          <a:xfrm>
            <a:off x="5712889" y="16085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1" name="Google Shape;91;p13"/>
          <p:cNvSpPr txBox="1">
            <a:spLocks noGrp="1"/>
          </p:cNvSpPr>
          <p:nvPr>
            <p:ph type="subTitle" idx="3"/>
          </p:nvPr>
        </p:nvSpPr>
        <p:spPr>
          <a:xfrm>
            <a:off x="5712889" y="20071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2" name="Google Shape;92;p13"/>
          <p:cNvSpPr txBox="1">
            <a:spLocks noGrp="1"/>
          </p:cNvSpPr>
          <p:nvPr>
            <p:ph type="title" idx="4"/>
          </p:nvPr>
        </p:nvSpPr>
        <p:spPr>
          <a:xfrm>
            <a:off x="2052614"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3" name="Google Shape;93;p13"/>
          <p:cNvSpPr txBox="1">
            <a:spLocks noGrp="1"/>
          </p:cNvSpPr>
          <p:nvPr>
            <p:ph type="subTitle" idx="5"/>
          </p:nvPr>
        </p:nvSpPr>
        <p:spPr>
          <a:xfrm>
            <a:off x="2052614"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4" name="Google Shape;94;p13"/>
          <p:cNvSpPr txBox="1">
            <a:spLocks noGrp="1"/>
          </p:cNvSpPr>
          <p:nvPr>
            <p:ph type="title" idx="6"/>
          </p:nvPr>
        </p:nvSpPr>
        <p:spPr>
          <a:xfrm>
            <a:off x="5712889" y="3284900"/>
            <a:ext cx="23055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 name="Google Shape;95;p13"/>
          <p:cNvSpPr txBox="1">
            <a:spLocks noGrp="1"/>
          </p:cNvSpPr>
          <p:nvPr>
            <p:ph type="subTitle" idx="7"/>
          </p:nvPr>
        </p:nvSpPr>
        <p:spPr>
          <a:xfrm>
            <a:off x="5712889" y="3683512"/>
            <a:ext cx="23055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96" name="Google Shape;96;p13"/>
          <p:cNvSpPr txBox="1">
            <a:spLocks noGrp="1"/>
          </p:cNvSpPr>
          <p:nvPr>
            <p:ph type="title" idx="8" hasCustomPrompt="1"/>
          </p:nvPr>
        </p:nvSpPr>
        <p:spPr>
          <a:xfrm>
            <a:off x="1145564" y="1867358"/>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7" name="Google Shape;97;p13"/>
          <p:cNvSpPr txBox="1">
            <a:spLocks noGrp="1"/>
          </p:cNvSpPr>
          <p:nvPr>
            <p:ph type="title" idx="9" hasCustomPrompt="1"/>
          </p:nvPr>
        </p:nvSpPr>
        <p:spPr>
          <a:xfrm>
            <a:off x="1145564"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8" name="Google Shape;98;p13"/>
          <p:cNvSpPr txBox="1">
            <a:spLocks noGrp="1"/>
          </p:cNvSpPr>
          <p:nvPr>
            <p:ph type="title" idx="13" hasCustomPrompt="1"/>
          </p:nvPr>
        </p:nvSpPr>
        <p:spPr>
          <a:xfrm>
            <a:off x="4803161" y="1867350"/>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99" name="Google Shape;99;p13"/>
          <p:cNvSpPr txBox="1">
            <a:spLocks noGrp="1"/>
          </p:cNvSpPr>
          <p:nvPr>
            <p:ph type="title" idx="14" hasCustomPrompt="1"/>
          </p:nvPr>
        </p:nvSpPr>
        <p:spPr>
          <a:xfrm>
            <a:off x="4803161" y="3543741"/>
            <a:ext cx="734700" cy="3657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5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0" name="Google Shape;100;p13"/>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101" name="Google Shape;101;p13"/>
          <p:cNvGrpSpPr/>
          <p:nvPr/>
        </p:nvGrpSpPr>
        <p:grpSpPr>
          <a:xfrm>
            <a:off x="-2096475" y="-864175"/>
            <a:ext cx="4444225" cy="2959750"/>
            <a:chOff x="929625" y="1082900"/>
            <a:chExt cx="4444225" cy="2959750"/>
          </a:xfrm>
        </p:grpSpPr>
        <p:sp>
          <p:nvSpPr>
            <p:cNvPr id="102" name="Google Shape;102;p1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1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 name="Google Shape;104;p13"/>
          <p:cNvSpPr/>
          <p:nvPr/>
        </p:nvSpPr>
        <p:spPr>
          <a:xfrm>
            <a:off x="7900749" y="-333575"/>
            <a:ext cx="1082843" cy="165277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3"/>
          <p:cNvSpPr/>
          <p:nvPr/>
        </p:nvSpPr>
        <p:spPr>
          <a:xfrm rot="-2092819" flipH="1">
            <a:off x="4680128"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1">
  <p:cSld name="CUSTOM_17">
    <p:spTree>
      <p:nvGrpSpPr>
        <p:cNvPr id="1" name="Shape 106"/>
        <p:cNvGrpSpPr/>
        <p:nvPr/>
      </p:nvGrpSpPr>
      <p:grpSpPr>
        <a:xfrm>
          <a:off x="0" y="0"/>
          <a:ext cx="0" cy="0"/>
          <a:chOff x="0" y="0"/>
          <a:chExt cx="0" cy="0"/>
        </a:xfrm>
      </p:grpSpPr>
      <p:pic>
        <p:nvPicPr>
          <p:cNvPr id="107" name="Google Shape;107;p14"/>
          <p:cNvPicPr preferRelativeResize="0"/>
          <p:nvPr/>
        </p:nvPicPr>
        <p:blipFill>
          <a:blip r:embed="rId2"/>
          <a:stretch>
            <a:fillRect/>
          </a:stretch>
        </p:blipFill>
        <p:spPr>
          <a:xfrm>
            <a:off x="0" y="0"/>
            <a:ext cx="9144000" cy="5143500"/>
          </a:xfrm>
          <a:prstGeom prst="rect">
            <a:avLst/>
          </a:prstGeom>
          <a:noFill/>
          <a:ln>
            <a:noFill/>
          </a:ln>
        </p:spPr>
      </p:pic>
      <p:sp>
        <p:nvSpPr>
          <p:cNvPr id="108" name="Google Shape;108;p14"/>
          <p:cNvSpPr txBox="1">
            <a:spLocks noGrp="1"/>
          </p:cNvSpPr>
          <p:nvPr>
            <p:ph type="title"/>
          </p:nvPr>
        </p:nvSpPr>
        <p:spPr>
          <a:xfrm>
            <a:off x="3008250" y="1886825"/>
            <a:ext cx="2487300" cy="8418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09" name="Google Shape;109;p14"/>
          <p:cNvSpPr txBox="1">
            <a:spLocks noGrp="1"/>
          </p:cNvSpPr>
          <p:nvPr>
            <p:ph type="title" idx="2" hasCustomPrompt="1"/>
          </p:nvPr>
        </p:nvSpPr>
        <p:spPr>
          <a:xfrm>
            <a:off x="1888500" y="2114548"/>
            <a:ext cx="914400" cy="91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10" name="Google Shape;110;p14"/>
          <p:cNvSpPr txBox="1">
            <a:spLocks noGrp="1"/>
          </p:cNvSpPr>
          <p:nvPr>
            <p:ph type="subTitle" idx="1"/>
          </p:nvPr>
        </p:nvSpPr>
        <p:spPr>
          <a:xfrm>
            <a:off x="3008250" y="2707965"/>
            <a:ext cx="4300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11" name="Google Shape;111;p14"/>
          <p:cNvSpPr/>
          <p:nvPr/>
        </p:nvSpPr>
        <p:spPr>
          <a:xfrm rot="10800000">
            <a:off x="7868074" y="3330366"/>
            <a:ext cx="1184368" cy="1807730"/>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4"/>
          <p:cNvSpPr/>
          <p:nvPr/>
        </p:nvSpPr>
        <p:spPr>
          <a:xfrm rot="894896">
            <a:off x="462562" y="7363"/>
            <a:ext cx="1184410" cy="180779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4"/>
          <p:cNvSpPr/>
          <p:nvPr/>
        </p:nvSpPr>
        <p:spPr>
          <a:xfrm rot="1883118">
            <a:off x="2349847" y="-1388209"/>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14"/>
        <p:cNvGrpSpPr/>
        <p:nvPr/>
      </p:nvGrpSpPr>
      <p:grpSpPr>
        <a:xfrm>
          <a:off x="0" y="0"/>
          <a:ext cx="0" cy="0"/>
          <a:chOff x="0" y="0"/>
          <a:chExt cx="0" cy="0"/>
        </a:xfrm>
      </p:grpSpPr>
      <p:pic>
        <p:nvPicPr>
          <p:cNvPr id="115" name="Google Shape;115;p15"/>
          <p:cNvPicPr preferRelativeResize="0"/>
          <p:nvPr/>
        </p:nvPicPr>
        <p:blipFill>
          <a:blip r:embed="rId2"/>
          <a:stretch>
            <a:fillRect/>
          </a:stretch>
        </p:blipFill>
        <p:spPr>
          <a:xfrm>
            <a:off x="0" y="0"/>
            <a:ext cx="9144000" cy="5143500"/>
          </a:xfrm>
          <a:prstGeom prst="rect">
            <a:avLst/>
          </a:prstGeom>
          <a:noFill/>
          <a:ln>
            <a:noFill/>
          </a:ln>
        </p:spPr>
      </p:pic>
      <p:sp>
        <p:nvSpPr>
          <p:cNvPr id="116" name="Google Shape;116;p15"/>
          <p:cNvSpPr txBox="1">
            <a:spLocks noGrp="1"/>
          </p:cNvSpPr>
          <p:nvPr>
            <p:ph type="title"/>
          </p:nvPr>
        </p:nvSpPr>
        <p:spPr>
          <a:xfrm>
            <a:off x="2391900" y="3100288"/>
            <a:ext cx="43602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17" name="Google Shape;117;p15"/>
          <p:cNvSpPr txBox="1">
            <a:spLocks noGrp="1"/>
          </p:cNvSpPr>
          <p:nvPr>
            <p:ph type="subTitle" idx="1"/>
          </p:nvPr>
        </p:nvSpPr>
        <p:spPr>
          <a:xfrm>
            <a:off x="1226400" y="1511313"/>
            <a:ext cx="6691200" cy="1478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sz="3000"/>
            </a:lvl1pPr>
            <a:lvl2pPr lvl="1" algn="ctr" rtl="0">
              <a:lnSpc>
                <a:spcPct val="100000"/>
              </a:lnSpc>
              <a:spcBef>
                <a:spcPts val="0"/>
              </a:spcBef>
              <a:spcAft>
                <a:spcPts val="0"/>
              </a:spcAft>
              <a:buSzPts val="3000"/>
              <a:buNone/>
              <a:defRPr sz="3000"/>
            </a:lvl2pPr>
            <a:lvl3pPr lvl="2" algn="ctr" rtl="0">
              <a:lnSpc>
                <a:spcPct val="100000"/>
              </a:lnSpc>
              <a:spcBef>
                <a:spcPts val="0"/>
              </a:spcBef>
              <a:spcAft>
                <a:spcPts val="0"/>
              </a:spcAft>
              <a:buSzPts val="3000"/>
              <a:buNone/>
              <a:defRPr sz="3000"/>
            </a:lvl3pPr>
            <a:lvl4pPr lvl="3" algn="ctr" rtl="0">
              <a:lnSpc>
                <a:spcPct val="100000"/>
              </a:lnSpc>
              <a:spcBef>
                <a:spcPts val="0"/>
              </a:spcBef>
              <a:spcAft>
                <a:spcPts val="0"/>
              </a:spcAft>
              <a:buSzPts val="3000"/>
              <a:buNone/>
              <a:defRPr sz="3000"/>
            </a:lvl4pPr>
            <a:lvl5pPr lvl="4" algn="ctr" rtl="0">
              <a:lnSpc>
                <a:spcPct val="100000"/>
              </a:lnSpc>
              <a:spcBef>
                <a:spcPts val="0"/>
              </a:spcBef>
              <a:spcAft>
                <a:spcPts val="0"/>
              </a:spcAft>
              <a:buSzPts val="3000"/>
              <a:buNone/>
              <a:defRPr sz="3000"/>
            </a:lvl5pPr>
            <a:lvl6pPr lvl="5" algn="ctr" rtl="0">
              <a:lnSpc>
                <a:spcPct val="100000"/>
              </a:lnSpc>
              <a:spcBef>
                <a:spcPts val="0"/>
              </a:spcBef>
              <a:spcAft>
                <a:spcPts val="0"/>
              </a:spcAft>
              <a:buSzPts val="3000"/>
              <a:buNone/>
              <a:defRPr sz="3000"/>
            </a:lvl6pPr>
            <a:lvl7pPr lvl="6" algn="ctr" rtl="0">
              <a:lnSpc>
                <a:spcPct val="100000"/>
              </a:lnSpc>
              <a:spcBef>
                <a:spcPts val="0"/>
              </a:spcBef>
              <a:spcAft>
                <a:spcPts val="0"/>
              </a:spcAft>
              <a:buSzPts val="3000"/>
              <a:buNone/>
              <a:defRPr sz="3000"/>
            </a:lvl7pPr>
            <a:lvl8pPr lvl="7" algn="ctr" rtl="0">
              <a:lnSpc>
                <a:spcPct val="100000"/>
              </a:lnSpc>
              <a:spcBef>
                <a:spcPts val="0"/>
              </a:spcBef>
              <a:spcAft>
                <a:spcPts val="0"/>
              </a:spcAft>
              <a:buSzPts val="3000"/>
              <a:buNone/>
              <a:defRPr sz="3000"/>
            </a:lvl8pPr>
            <a:lvl9pPr lvl="8" algn="ctr" rtl="0">
              <a:lnSpc>
                <a:spcPct val="100000"/>
              </a:lnSpc>
              <a:spcBef>
                <a:spcPts val="0"/>
              </a:spcBef>
              <a:spcAft>
                <a:spcPts val="0"/>
              </a:spcAft>
              <a:buSzPts val="3000"/>
              <a:buNone/>
              <a:defRPr sz="3000"/>
            </a:lvl9pPr>
          </a:lstStyle>
          <a:p>
            <a:endParaRPr/>
          </a:p>
        </p:txBody>
      </p:sp>
      <p:sp>
        <p:nvSpPr>
          <p:cNvPr id="118" name="Google Shape;118;p15"/>
          <p:cNvSpPr/>
          <p:nvPr/>
        </p:nvSpPr>
        <p:spPr>
          <a:xfrm rot="7872396" flipH="1">
            <a:off x="7513873" y="3417518"/>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5"/>
          <p:cNvSpPr/>
          <p:nvPr/>
        </p:nvSpPr>
        <p:spPr>
          <a:xfrm rot="-7872396">
            <a:off x="498948" y="3442143"/>
            <a:ext cx="1236216" cy="1886972"/>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CUSTOM_16">
    <p:spTree>
      <p:nvGrpSpPr>
        <p:cNvPr id="1" name="Shape 120"/>
        <p:cNvGrpSpPr/>
        <p:nvPr/>
      </p:nvGrpSpPr>
      <p:grpSpPr>
        <a:xfrm>
          <a:off x="0" y="0"/>
          <a:ext cx="0" cy="0"/>
          <a:chOff x="0" y="0"/>
          <a:chExt cx="0" cy="0"/>
        </a:xfrm>
      </p:grpSpPr>
      <p:pic>
        <p:nvPicPr>
          <p:cNvPr id="121" name="Google Shape;121;p16"/>
          <p:cNvPicPr preferRelativeResize="0"/>
          <p:nvPr/>
        </p:nvPicPr>
        <p:blipFill>
          <a:blip r:embed="rId2"/>
          <a:stretch>
            <a:fillRect/>
          </a:stretch>
        </p:blipFill>
        <p:spPr>
          <a:xfrm>
            <a:off x="0" y="0"/>
            <a:ext cx="9144000" cy="5143500"/>
          </a:xfrm>
          <a:prstGeom prst="rect">
            <a:avLst/>
          </a:prstGeom>
          <a:noFill/>
          <a:ln>
            <a:noFill/>
          </a:ln>
        </p:spPr>
      </p:pic>
      <p:sp>
        <p:nvSpPr>
          <p:cNvPr id="122" name="Google Shape;122;p16"/>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23" name="Google Shape;123;p16"/>
          <p:cNvSpPr/>
          <p:nvPr/>
        </p:nvSpPr>
        <p:spPr>
          <a:xfrm rot="-2843632">
            <a:off x="110240" y="-500006"/>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 name="Google Shape;124;p16"/>
          <p:cNvGrpSpPr/>
          <p:nvPr/>
        </p:nvGrpSpPr>
        <p:grpSpPr>
          <a:xfrm>
            <a:off x="6262475" y="3097525"/>
            <a:ext cx="4444225" cy="2959750"/>
            <a:chOff x="929625" y="1082900"/>
            <a:chExt cx="4444225" cy="2959750"/>
          </a:xfrm>
        </p:grpSpPr>
        <p:sp>
          <p:nvSpPr>
            <p:cNvPr id="125" name="Google Shape;125;p1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CUSTOM_15">
    <p:spTree>
      <p:nvGrpSpPr>
        <p:cNvPr id="1" name="Shape 127"/>
        <p:cNvGrpSpPr/>
        <p:nvPr/>
      </p:nvGrpSpPr>
      <p:grpSpPr>
        <a:xfrm>
          <a:off x="0" y="0"/>
          <a:ext cx="0" cy="0"/>
          <a:chOff x="0" y="0"/>
          <a:chExt cx="0" cy="0"/>
        </a:xfrm>
      </p:grpSpPr>
      <p:pic>
        <p:nvPicPr>
          <p:cNvPr id="128" name="Google Shape;128;p17"/>
          <p:cNvPicPr preferRelativeResize="0"/>
          <p:nvPr/>
        </p:nvPicPr>
        <p:blipFill>
          <a:blip r:embed="rId2"/>
          <a:stretch>
            <a:fillRect/>
          </a:stretch>
        </p:blipFill>
        <p:spPr>
          <a:xfrm>
            <a:off x="0" y="0"/>
            <a:ext cx="9144000" cy="5143500"/>
          </a:xfrm>
          <a:prstGeom prst="rect">
            <a:avLst/>
          </a:prstGeom>
          <a:noFill/>
          <a:ln>
            <a:noFill/>
          </a:ln>
        </p:spPr>
      </p:pic>
      <p:sp>
        <p:nvSpPr>
          <p:cNvPr id="129" name="Google Shape;129;p17"/>
          <p:cNvSpPr txBox="1">
            <a:spLocks noGrp="1"/>
          </p:cNvSpPr>
          <p:nvPr>
            <p:ph type="title"/>
          </p:nvPr>
        </p:nvSpPr>
        <p:spPr>
          <a:xfrm>
            <a:off x="2740050" y="1531950"/>
            <a:ext cx="3663900" cy="118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8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30" name="Google Shape;130;p17"/>
          <p:cNvSpPr txBox="1">
            <a:spLocks noGrp="1"/>
          </p:cNvSpPr>
          <p:nvPr>
            <p:ph type="subTitle" idx="1"/>
          </p:nvPr>
        </p:nvSpPr>
        <p:spPr>
          <a:xfrm>
            <a:off x="2135550" y="2810550"/>
            <a:ext cx="4872900" cy="801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8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1">
  <p:cSld name="CUSTOM_13">
    <p:spTree>
      <p:nvGrpSpPr>
        <p:cNvPr id="1" name="Shape 131"/>
        <p:cNvGrpSpPr/>
        <p:nvPr/>
      </p:nvGrpSpPr>
      <p:grpSpPr>
        <a:xfrm>
          <a:off x="0" y="0"/>
          <a:ext cx="0" cy="0"/>
          <a:chOff x="0" y="0"/>
          <a:chExt cx="0" cy="0"/>
        </a:xfrm>
      </p:grpSpPr>
      <p:pic>
        <p:nvPicPr>
          <p:cNvPr id="132" name="Google Shape;132;p18"/>
          <p:cNvPicPr preferRelativeResize="0"/>
          <p:nvPr/>
        </p:nvPicPr>
        <p:blipFill>
          <a:blip r:embed="rId2"/>
          <a:stretch>
            <a:fillRect/>
          </a:stretch>
        </p:blipFill>
        <p:spPr>
          <a:xfrm>
            <a:off x="0" y="0"/>
            <a:ext cx="9144000" cy="5143500"/>
          </a:xfrm>
          <a:prstGeom prst="rect">
            <a:avLst/>
          </a:prstGeom>
          <a:noFill/>
          <a:ln>
            <a:noFill/>
          </a:ln>
        </p:spPr>
      </p:pic>
      <p:sp>
        <p:nvSpPr>
          <p:cNvPr id="133" name="Google Shape;133;p18"/>
          <p:cNvSpPr txBox="1">
            <a:spLocks noGrp="1"/>
          </p:cNvSpPr>
          <p:nvPr>
            <p:ph type="title"/>
          </p:nvPr>
        </p:nvSpPr>
        <p:spPr>
          <a:xfrm>
            <a:off x="4365385" y="1668717"/>
            <a:ext cx="3660900" cy="9144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4" name="Google Shape;134;p18"/>
          <p:cNvSpPr txBox="1">
            <a:spLocks noGrp="1"/>
          </p:cNvSpPr>
          <p:nvPr>
            <p:ph type="subTitle" idx="1"/>
          </p:nvPr>
        </p:nvSpPr>
        <p:spPr>
          <a:xfrm>
            <a:off x="4365385" y="2560383"/>
            <a:ext cx="3910500" cy="914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35" name="Google Shape;135;p18"/>
          <p:cNvSpPr/>
          <p:nvPr/>
        </p:nvSpPr>
        <p:spPr>
          <a:xfrm rot="-201070" flipH="1">
            <a:off x="7781168" y="3804"/>
            <a:ext cx="1184387" cy="1807758"/>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8"/>
          <p:cNvSpPr/>
          <p:nvPr/>
        </p:nvSpPr>
        <p:spPr>
          <a:xfrm rot="8916882" flipH="1">
            <a:off x="23498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2">
  <p:cSld name="CUSTOM">
    <p:spTree>
      <p:nvGrpSpPr>
        <p:cNvPr id="1" name="Shape 137"/>
        <p:cNvGrpSpPr/>
        <p:nvPr/>
      </p:nvGrpSpPr>
      <p:grpSpPr>
        <a:xfrm>
          <a:off x="0" y="0"/>
          <a:ext cx="0" cy="0"/>
          <a:chOff x="0" y="0"/>
          <a:chExt cx="0" cy="0"/>
        </a:xfrm>
      </p:grpSpPr>
      <p:pic>
        <p:nvPicPr>
          <p:cNvPr id="138" name="Google Shape;138;p19"/>
          <p:cNvPicPr preferRelativeResize="0"/>
          <p:nvPr/>
        </p:nvPicPr>
        <p:blipFill>
          <a:blip r:embed="rId2"/>
          <a:stretch>
            <a:fillRect/>
          </a:stretch>
        </p:blipFill>
        <p:spPr>
          <a:xfrm>
            <a:off x="0" y="0"/>
            <a:ext cx="9144000" cy="5143500"/>
          </a:xfrm>
          <a:prstGeom prst="rect">
            <a:avLst/>
          </a:prstGeom>
          <a:noFill/>
          <a:ln>
            <a:noFill/>
          </a:ln>
        </p:spPr>
      </p:pic>
      <p:sp>
        <p:nvSpPr>
          <p:cNvPr id="139" name="Google Shape;139;p1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40" name="Google Shape;140;p19"/>
          <p:cNvSpPr txBox="1">
            <a:spLocks noGrp="1"/>
          </p:cNvSpPr>
          <p:nvPr>
            <p:ph type="body" idx="1"/>
          </p:nvPr>
        </p:nvSpPr>
        <p:spPr>
          <a:xfrm>
            <a:off x="720000" y="1707600"/>
            <a:ext cx="7704000" cy="2924400"/>
          </a:xfrm>
          <a:prstGeom prst="rect">
            <a:avLst/>
          </a:prstGeom>
        </p:spPr>
        <p:txBody>
          <a:bodyPr spcFirstLastPara="1" wrap="square" lIns="91425" tIns="91425" rIns="91425" bIns="91425" anchor="t" anchorCtr="0">
            <a:noAutofit/>
          </a:bodyPr>
          <a:lstStyle>
            <a:lvl1pPr marL="457200" lvl="0" indent="-330200" rtl="0">
              <a:spcBef>
                <a:spcPts val="0"/>
              </a:spcBef>
              <a:spcAft>
                <a:spcPts val="0"/>
              </a:spcAft>
              <a:buSzPts val="1600"/>
              <a:buChar char="●"/>
              <a:defRPr/>
            </a:lvl1pPr>
            <a:lvl2pPr marL="914400" lvl="1" indent="-330200" rtl="0">
              <a:lnSpc>
                <a:spcPct val="100000"/>
              </a:lnSpc>
              <a:spcBef>
                <a:spcPts val="0"/>
              </a:spcBef>
              <a:spcAft>
                <a:spcPts val="0"/>
              </a:spcAft>
              <a:buSzPts val="1600"/>
              <a:buFont typeface="Roboto Condensed Light"/>
              <a:buChar char="○"/>
              <a:defRPr sz="1600"/>
            </a:lvl2pPr>
            <a:lvl3pPr marL="1371600" lvl="2" indent="-330200" rtl="0">
              <a:lnSpc>
                <a:spcPct val="100000"/>
              </a:lnSpc>
              <a:spcBef>
                <a:spcPts val="0"/>
              </a:spcBef>
              <a:spcAft>
                <a:spcPts val="0"/>
              </a:spcAft>
              <a:buSzPts val="1600"/>
              <a:buFont typeface="Roboto Condensed Light"/>
              <a:buChar char="■"/>
              <a:defRPr sz="1600"/>
            </a:lvl3pPr>
            <a:lvl4pPr marL="1828800" lvl="3" indent="-330200" rtl="0">
              <a:lnSpc>
                <a:spcPct val="100000"/>
              </a:lnSpc>
              <a:spcBef>
                <a:spcPts val="0"/>
              </a:spcBef>
              <a:spcAft>
                <a:spcPts val="0"/>
              </a:spcAft>
              <a:buSzPts val="1600"/>
              <a:buFont typeface="Roboto Condensed Light"/>
              <a:buChar char="●"/>
              <a:defRPr sz="1600"/>
            </a:lvl4pPr>
            <a:lvl5pPr marL="2286000" lvl="4" indent="-330200" rtl="0">
              <a:lnSpc>
                <a:spcPct val="100000"/>
              </a:lnSpc>
              <a:spcBef>
                <a:spcPts val="0"/>
              </a:spcBef>
              <a:spcAft>
                <a:spcPts val="0"/>
              </a:spcAft>
              <a:buSzPts val="1600"/>
              <a:buFont typeface="Roboto Condensed Light"/>
              <a:buChar char="○"/>
              <a:defRPr sz="1600"/>
            </a:lvl5pPr>
            <a:lvl6pPr marL="2743200" lvl="5" indent="-330200" rtl="0">
              <a:lnSpc>
                <a:spcPct val="100000"/>
              </a:lnSpc>
              <a:spcBef>
                <a:spcPts val="0"/>
              </a:spcBef>
              <a:spcAft>
                <a:spcPts val="0"/>
              </a:spcAft>
              <a:buSzPts val="1600"/>
              <a:buFont typeface="Roboto Condensed Light"/>
              <a:buChar char="■"/>
              <a:defRPr sz="1600"/>
            </a:lvl6pPr>
            <a:lvl7pPr marL="3200400" lvl="6" indent="-330200" rtl="0">
              <a:lnSpc>
                <a:spcPct val="100000"/>
              </a:lnSpc>
              <a:spcBef>
                <a:spcPts val="0"/>
              </a:spcBef>
              <a:spcAft>
                <a:spcPts val="0"/>
              </a:spcAft>
              <a:buSzPts val="1600"/>
              <a:buFont typeface="Roboto Condensed Light"/>
              <a:buChar char="●"/>
              <a:defRPr sz="1600"/>
            </a:lvl7pPr>
            <a:lvl8pPr marL="3657600" lvl="7" indent="-330200" rtl="0">
              <a:lnSpc>
                <a:spcPct val="100000"/>
              </a:lnSpc>
              <a:spcBef>
                <a:spcPts val="0"/>
              </a:spcBef>
              <a:spcAft>
                <a:spcPts val="0"/>
              </a:spcAft>
              <a:buSzPts val="1600"/>
              <a:buFont typeface="Roboto Condensed Light"/>
              <a:buChar char="○"/>
              <a:defRPr sz="1600"/>
            </a:lvl8pPr>
            <a:lvl9pPr marL="4114800" lvl="8" indent="-330200" rtl="0">
              <a:lnSpc>
                <a:spcPct val="100000"/>
              </a:lnSpc>
              <a:spcBef>
                <a:spcPts val="0"/>
              </a:spcBef>
              <a:spcAft>
                <a:spcPts val="0"/>
              </a:spcAft>
              <a:buSzPts val="1600"/>
              <a:buFont typeface="Roboto Condensed Light"/>
              <a:buChar char="■"/>
              <a:defRPr sz="1600"/>
            </a:lvl9pPr>
          </a:lstStyle>
          <a:p>
            <a:endParaRPr/>
          </a:p>
        </p:txBody>
      </p:sp>
      <p:sp>
        <p:nvSpPr>
          <p:cNvPr id="141" name="Google Shape;141;p19"/>
          <p:cNvSpPr txBox="1">
            <a:spLocks noGrp="1"/>
          </p:cNvSpPr>
          <p:nvPr>
            <p:ph type="subTitle" idx="2"/>
          </p:nvPr>
        </p:nvSpPr>
        <p:spPr>
          <a:xfrm>
            <a:off x="720000" y="1169300"/>
            <a:ext cx="77040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sz="1600"/>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42" name="Google Shape;142;p19"/>
          <p:cNvSpPr/>
          <p:nvPr/>
        </p:nvSpPr>
        <p:spPr>
          <a:xfrm rot="-6865406" flipH="1">
            <a:off x="182416" y="-185789"/>
            <a:ext cx="1075257" cy="164137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9"/>
          <p:cNvSpPr/>
          <p:nvPr/>
        </p:nvSpPr>
        <p:spPr>
          <a:xfrm rot="9609835" flipH="1">
            <a:off x="7764206" y="3346473"/>
            <a:ext cx="1184404" cy="180778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3">
  <p:cSld name="CUSTOM_4">
    <p:spTree>
      <p:nvGrpSpPr>
        <p:cNvPr id="1" name="Shape 144"/>
        <p:cNvGrpSpPr/>
        <p:nvPr/>
      </p:nvGrpSpPr>
      <p:grpSpPr>
        <a:xfrm>
          <a:off x="0" y="0"/>
          <a:ext cx="0" cy="0"/>
          <a:chOff x="0" y="0"/>
          <a:chExt cx="0" cy="0"/>
        </a:xfrm>
      </p:grpSpPr>
      <p:pic>
        <p:nvPicPr>
          <p:cNvPr id="145" name="Google Shape;145;p20"/>
          <p:cNvPicPr preferRelativeResize="0"/>
          <p:nvPr/>
        </p:nvPicPr>
        <p:blipFill>
          <a:blip r:embed="rId2"/>
          <a:stretch>
            <a:fillRect/>
          </a:stretch>
        </p:blipFill>
        <p:spPr>
          <a:xfrm>
            <a:off x="0" y="0"/>
            <a:ext cx="9144000" cy="5143500"/>
          </a:xfrm>
          <a:prstGeom prst="rect">
            <a:avLst/>
          </a:prstGeom>
          <a:noFill/>
          <a:ln>
            <a:noFill/>
          </a:ln>
        </p:spPr>
      </p:pic>
      <p:sp>
        <p:nvSpPr>
          <p:cNvPr id="146" name="Google Shape;146;p20"/>
          <p:cNvSpPr txBox="1">
            <a:spLocks noGrp="1"/>
          </p:cNvSpPr>
          <p:nvPr>
            <p:ph type="title"/>
          </p:nvPr>
        </p:nvSpPr>
        <p:spPr>
          <a:xfrm>
            <a:off x="1353763" y="1774800"/>
            <a:ext cx="3085500" cy="54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47" name="Google Shape;147;p20"/>
          <p:cNvSpPr txBox="1">
            <a:spLocks noGrp="1"/>
          </p:cNvSpPr>
          <p:nvPr>
            <p:ph type="subTitle" idx="1"/>
          </p:nvPr>
        </p:nvSpPr>
        <p:spPr>
          <a:xfrm>
            <a:off x="1353941" y="2271300"/>
            <a:ext cx="3085500" cy="1097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48" name="Google Shape;148;p20"/>
          <p:cNvSpPr/>
          <p:nvPr/>
        </p:nvSpPr>
        <p:spPr>
          <a:xfrm rot="-1034845" flipH="1">
            <a:off x="7718163"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0"/>
          <p:cNvSpPr/>
          <p:nvPr/>
        </p:nvSpPr>
        <p:spPr>
          <a:xfrm rot="9765155" flipH="1">
            <a:off x="241388"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0"/>
          <p:cNvSpPr/>
          <p:nvPr/>
        </p:nvSpPr>
        <p:spPr>
          <a:xfrm rot="8916882" flipH="1">
            <a:off x="2426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4">
  <p:cSld name="CUSTOM_4_1">
    <p:spTree>
      <p:nvGrpSpPr>
        <p:cNvPr id="1" name="Shape 151"/>
        <p:cNvGrpSpPr/>
        <p:nvPr/>
      </p:nvGrpSpPr>
      <p:grpSpPr>
        <a:xfrm>
          <a:off x="0" y="0"/>
          <a:ext cx="0" cy="0"/>
          <a:chOff x="0" y="0"/>
          <a:chExt cx="0" cy="0"/>
        </a:xfrm>
      </p:grpSpPr>
      <p:pic>
        <p:nvPicPr>
          <p:cNvPr id="152" name="Google Shape;152;p21"/>
          <p:cNvPicPr preferRelativeResize="0"/>
          <p:nvPr/>
        </p:nvPicPr>
        <p:blipFill>
          <a:blip r:embed="rId2"/>
          <a:stretch>
            <a:fillRect/>
          </a:stretch>
        </p:blipFill>
        <p:spPr>
          <a:xfrm>
            <a:off x="0" y="0"/>
            <a:ext cx="9144000" cy="5143500"/>
          </a:xfrm>
          <a:prstGeom prst="rect">
            <a:avLst/>
          </a:prstGeom>
          <a:noFill/>
          <a:ln>
            <a:noFill/>
          </a:ln>
        </p:spPr>
      </p:pic>
      <p:sp>
        <p:nvSpPr>
          <p:cNvPr id="153" name="Google Shape;153;p21"/>
          <p:cNvSpPr txBox="1">
            <a:spLocks noGrp="1"/>
          </p:cNvSpPr>
          <p:nvPr>
            <p:ph type="title"/>
          </p:nvPr>
        </p:nvSpPr>
        <p:spPr>
          <a:xfrm>
            <a:off x="4141243" y="1774800"/>
            <a:ext cx="3085500" cy="548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54" name="Google Shape;154;p21"/>
          <p:cNvSpPr txBox="1">
            <a:spLocks noGrp="1"/>
          </p:cNvSpPr>
          <p:nvPr>
            <p:ph type="subTitle" idx="1"/>
          </p:nvPr>
        </p:nvSpPr>
        <p:spPr>
          <a:xfrm>
            <a:off x="4141421" y="2271300"/>
            <a:ext cx="30855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55" name="Google Shape;155;p21"/>
          <p:cNvSpPr/>
          <p:nvPr/>
        </p:nvSpPr>
        <p:spPr>
          <a:xfrm rot="1034845">
            <a:off x="241388" y="1296"/>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1"/>
          <p:cNvSpPr/>
          <p:nvPr/>
        </p:nvSpPr>
        <p:spPr>
          <a:xfrm rot="-9765155">
            <a:off x="7718163" y="3313871"/>
            <a:ext cx="1184449" cy="180785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1"/>
          <p:cNvSpPr/>
          <p:nvPr/>
        </p:nvSpPr>
        <p:spPr>
          <a:xfrm rot="-8916882">
            <a:off x="22736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158"/>
        <p:cNvGrpSpPr/>
        <p:nvPr/>
      </p:nvGrpSpPr>
      <p:grpSpPr>
        <a:xfrm>
          <a:off x="0" y="0"/>
          <a:ext cx="0" cy="0"/>
          <a:chOff x="0" y="0"/>
          <a:chExt cx="0" cy="0"/>
        </a:xfrm>
      </p:grpSpPr>
      <p:pic>
        <p:nvPicPr>
          <p:cNvPr id="159" name="Google Shape;159;p22"/>
          <p:cNvPicPr preferRelativeResize="0"/>
          <p:nvPr/>
        </p:nvPicPr>
        <p:blipFill>
          <a:blip r:embed="rId2"/>
          <a:stretch>
            <a:fillRect/>
          </a:stretch>
        </p:blipFill>
        <p:spPr>
          <a:xfrm>
            <a:off x="0" y="0"/>
            <a:ext cx="9144000" cy="5143500"/>
          </a:xfrm>
          <a:prstGeom prst="rect">
            <a:avLst/>
          </a:prstGeom>
          <a:noFill/>
          <a:ln>
            <a:noFill/>
          </a:ln>
        </p:spPr>
      </p:pic>
      <p:sp>
        <p:nvSpPr>
          <p:cNvPr id="160" name="Google Shape;160;p22"/>
          <p:cNvSpPr txBox="1">
            <a:spLocks noGrp="1"/>
          </p:cNvSpPr>
          <p:nvPr>
            <p:ph type="title"/>
          </p:nvPr>
        </p:nvSpPr>
        <p:spPr>
          <a:xfrm>
            <a:off x="1457121" y="2645597"/>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1" name="Google Shape;161;p22"/>
          <p:cNvSpPr txBox="1">
            <a:spLocks noGrp="1"/>
          </p:cNvSpPr>
          <p:nvPr>
            <p:ph type="title" idx="2"/>
          </p:nvPr>
        </p:nvSpPr>
        <p:spPr>
          <a:xfrm>
            <a:off x="4944279" y="2645597"/>
            <a:ext cx="27426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000" b="1">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2" name="Google Shape;162;p22"/>
          <p:cNvSpPr txBox="1">
            <a:spLocks noGrp="1"/>
          </p:cNvSpPr>
          <p:nvPr>
            <p:ph type="subTitle" idx="1"/>
          </p:nvPr>
        </p:nvSpPr>
        <p:spPr>
          <a:xfrm>
            <a:off x="4877679" y="3057025"/>
            <a:ext cx="2875800" cy="101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3" name="Google Shape;163;p22"/>
          <p:cNvSpPr txBox="1">
            <a:spLocks noGrp="1"/>
          </p:cNvSpPr>
          <p:nvPr>
            <p:ph type="subTitle" idx="3"/>
          </p:nvPr>
        </p:nvSpPr>
        <p:spPr>
          <a:xfrm>
            <a:off x="1390521" y="3057025"/>
            <a:ext cx="2875800" cy="1010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600"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64" name="Google Shape;164;p22"/>
          <p:cNvSpPr txBox="1">
            <a:spLocks noGrp="1"/>
          </p:cNvSpPr>
          <p:nvPr>
            <p:ph type="title" idx="4"/>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65" name="Google Shape;165;p22"/>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2"/>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2"/>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2"/>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169"/>
        <p:cNvGrpSpPr/>
        <p:nvPr/>
      </p:nvGrpSpPr>
      <p:grpSpPr>
        <a:xfrm>
          <a:off x="0" y="0"/>
          <a:ext cx="0" cy="0"/>
          <a:chOff x="0" y="0"/>
          <a:chExt cx="0" cy="0"/>
        </a:xfrm>
      </p:grpSpPr>
      <p:pic>
        <p:nvPicPr>
          <p:cNvPr id="170" name="Google Shape;170;p23"/>
          <p:cNvPicPr preferRelativeResize="0"/>
          <p:nvPr/>
        </p:nvPicPr>
        <p:blipFill>
          <a:blip r:embed="rId2"/>
          <a:stretch>
            <a:fillRect/>
          </a:stretch>
        </p:blipFill>
        <p:spPr>
          <a:xfrm>
            <a:off x="0" y="0"/>
            <a:ext cx="9144000" cy="5143500"/>
          </a:xfrm>
          <a:prstGeom prst="rect">
            <a:avLst/>
          </a:prstGeom>
          <a:noFill/>
          <a:ln>
            <a:noFill/>
          </a:ln>
        </p:spPr>
      </p:pic>
      <p:sp>
        <p:nvSpPr>
          <p:cNvPr id="171" name="Google Shape;171;p23"/>
          <p:cNvSpPr/>
          <p:nvPr/>
        </p:nvSpPr>
        <p:spPr>
          <a:xfrm rot="10800000" flipH="1">
            <a:off x="-52646"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3"/>
          <p:cNvSpPr/>
          <p:nvPr/>
        </p:nvSpPr>
        <p:spPr>
          <a:xfrm rot="10800000">
            <a:off x="7885304" y="3780515"/>
            <a:ext cx="1311343" cy="200153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3"/>
          <p:cNvSpPr/>
          <p:nvPr/>
        </p:nvSpPr>
        <p:spPr>
          <a:xfrm rot="10800000" flipH="1">
            <a:off x="6645675" y="-5361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3"/>
          <p:cNvSpPr/>
          <p:nvPr/>
        </p:nvSpPr>
        <p:spPr>
          <a:xfrm rot="10800000">
            <a:off x="-1510550" y="-76105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3"/>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76" name="Google Shape;176;p23"/>
          <p:cNvSpPr txBox="1">
            <a:spLocks noGrp="1"/>
          </p:cNvSpPr>
          <p:nvPr>
            <p:ph type="subTitle" idx="1"/>
          </p:nvPr>
        </p:nvSpPr>
        <p:spPr>
          <a:xfrm>
            <a:off x="4175676"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7" name="Google Shape;177;p23"/>
          <p:cNvSpPr txBox="1">
            <a:spLocks noGrp="1"/>
          </p:cNvSpPr>
          <p:nvPr>
            <p:ph type="subTitle" idx="2"/>
          </p:nvPr>
        </p:nvSpPr>
        <p:spPr>
          <a:xfrm>
            <a:off x="4009926"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78" name="Google Shape;178;p23"/>
          <p:cNvSpPr txBox="1">
            <a:spLocks noGrp="1"/>
          </p:cNvSpPr>
          <p:nvPr>
            <p:ph type="subTitle" idx="3"/>
          </p:nvPr>
        </p:nvSpPr>
        <p:spPr>
          <a:xfrm>
            <a:off x="6242601" y="2973892"/>
            <a:ext cx="14631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000"/>
              <a:buFont typeface="Philosopher"/>
              <a:buNone/>
              <a:defRPr sz="2000" b="1">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179" name="Google Shape;179;p23"/>
          <p:cNvSpPr txBox="1">
            <a:spLocks noGrp="1"/>
          </p:cNvSpPr>
          <p:nvPr>
            <p:ph type="subTitle" idx="4"/>
          </p:nvPr>
        </p:nvSpPr>
        <p:spPr>
          <a:xfrm>
            <a:off x="6076851" y="3401926"/>
            <a:ext cx="1794600" cy="54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600"/>
              <a:buNone/>
              <a:defRPr/>
            </a:lvl2pPr>
            <a:lvl3pPr lvl="2" rtl="0">
              <a:lnSpc>
                <a:spcPct val="100000"/>
              </a:lnSpc>
              <a:spcBef>
                <a:spcPts val="0"/>
              </a:spcBef>
              <a:spcAft>
                <a:spcPts val="0"/>
              </a:spcAft>
              <a:buSzPts val="1600"/>
              <a:buNone/>
              <a:defRPr/>
            </a:lvl3pPr>
            <a:lvl4pPr lvl="3" rtl="0">
              <a:lnSpc>
                <a:spcPct val="100000"/>
              </a:lnSpc>
              <a:spcBef>
                <a:spcPts val="0"/>
              </a:spcBef>
              <a:spcAft>
                <a:spcPts val="0"/>
              </a:spcAft>
              <a:buSzPts val="1600"/>
              <a:buNone/>
              <a:defRPr/>
            </a:lvl4pPr>
            <a:lvl5pPr lvl="4" rtl="0">
              <a:lnSpc>
                <a:spcPct val="100000"/>
              </a:lnSpc>
              <a:spcBef>
                <a:spcPts val="0"/>
              </a:spcBef>
              <a:spcAft>
                <a:spcPts val="0"/>
              </a:spcAft>
              <a:buSzPts val="1600"/>
              <a:buNone/>
              <a:defRPr/>
            </a:lvl5pPr>
            <a:lvl6pPr lvl="5" rtl="0">
              <a:lnSpc>
                <a:spcPct val="100000"/>
              </a:lnSpc>
              <a:spcBef>
                <a:spcPts val="0"/>
              </a:spcBef>
              <a:spcAft>
                <a:spcPts val="0"/>
              </a:spcAft>
              <a:buSzPts val="1600"/>
              <a:buNone/>
              <a:defRPr/>
            </a:lvl6pPr>
            <a:lvl7pPr lvl="6" rtl="0">
              <a:lnSpc>
                <a:spcPct val="100000"/>
              </a:lnSpc>
              <a:spcBef>
                <a:spcPts val="0"/>
              </a:spcBef>
              <a:spcAft>
                <a:spcPts val="0"/>
              </a:spcAft>
              <a:buSzPts val="1600"/>
              <a:buNone/>
              <a:defRPr/>
            </a:lvl7pPr>
            <a:lvl8pPr lvl="7" rtl="0">
              <a:lnSpc>
                <a:spcPct val="100000"/>
              </a:lnSpc>
              <a:spcBef>
                <a:spcPts val="0"/>
              </a:spcBef>
              <a:spcAft>
                <a:spcPts val="0"/>
              </a:spcAft>
              <a:buSzPts val="1600"/>
              <a:buNone/>
              <a:defRPr/>
            </a:lvl8pPr>
            <a:lvl9pPr lvl="8" rtl="0">
              <a:lnSpc>
                <a:spcPct val="100000"/>
              </a:lnSpc>
              <a:spcBef>
                <a:spcPts val="0"/>
              </a:spcBef>
              <a:spcAft>
                <a:spcPts val="0"/>
              </a:spcAft>
              <a:buSzPts val="1600"/>
              <a:buNone/>
              <a:defRPr/>
            </a:lvl9pPr>
          </a:lstStyle>
          <a:p>
            <a:endParaRPr/>
          </a:p>
        </p:txBody>
      </p:sp>
      <p:sp>
        <p:nvSpPr>
          <p:cNvPr id="180" name="Google Shape;180;p23"/>
          <p:cNvSpPr txBox="1">
            <a:spLocks noGrp="1"/>
          </p:cNvSpPr>
          <p:nvPr>
            <p:ph type="subTitle" idx="5"/>
          </p:nvPr>
        </p:nvSpPr>
        <p:spPr>
          <a:xfrm>
            <a:off x="4068963" y="1345274"/>
            <a:ext cx="38589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600"/>
              <a:buNone/>
              <a:defRPr/>
            </a:lvl1pPr>
            <a:lvl2pPr lvl="1" rtl="0">
              <a:spcBef>
                <a:spcPts val="0"/>
              </a:spcBef>
              <a:spcAft>
                <a:spcPts val="0"/>
              </a:spcAft>
              <a:buSzPts val="1600"/>
              <a:buNone/>
              <a:defRPr/>
            </a:lvl2pPr>
            <a:lvl3pPr lvl="2" rtl="0">
              <a:spcBef>
                <a:spcPts val="0"/>
              </a:spcBef>
              <a:spcAft>
                <a:spcPts val="0"/>
              </a:spcAft>
              <a:buSzPts val="1600"/>
              <a:buNone/>
              <a:defRPr/>
            </a:lvl3pPr>
            <a:lvl4pPr lvl="3" rtl="0">
              <a:spcBef>
                <a:spcPts val="0"/>
              </a:spcBef>
              <a:spcAft>
                <a:spcPts val="0"/>
              </a:spcAft>
              <a:buSzPts val="1600"/>
              <a:buNone/>
              <a:defRPr/>
            </a:lvl4pPr>
            <a:lvl5pPr lvl="4" rtl="0">
              <a:spcBef>
                <a:spcPts val="0"/>
              </a:spcBef>
              <a:spcAft>
                <a:spcPts val="0"/>
              </a:spcAft>
              <a:buSzPts val="1600"/>
              <a:buNone/>
              <a:defRPr/>
            </a:lvl5pPr>
            <a:lvl6pPr lvl="5" rtl="0">
              <a:spcBef>
                <a:spcPts val="0"/>
              </a:spcBef>
              <a:spcAft>
                <a:spcPts val="0"/>
              </a:spcAft>
              <a:buSzPts val="1600"/>
              <a:buNone/>
              <a:defRPr/>
            </a:lvl6pPr>
            <a:lvl7pPr lvl="6" rtl="0">
              <a:spcBef>
                <a:spcPts val="0"/>
              </a:spcBef>
              <a:spcAft>
                <a:spcPts val="0"/>
              </a:spcAft>
              <a:buSzPts val="1600"/>
              <a:buNone/>
              <a:defRPr/>
            </a:lvl7pPr>
            <a:lvl8pPr lvl="7" rtl="0">
              <a:spcBef>
                <a:spcPts val="0"/>
              </a:spcBef>
              <a:spcAft>
                <a:spcPts val="0"/>
              </a:spcAft>
              <a:buSzPts val="1600"/>
              <a:buNone/>
              <a:defRPr/>
            </a:lvl8pPr>
            <a:lvl9pPr lvl="8" rtl="0">
              <a:spcBef>
                <a:spcPts val="0"/>
              </a:spcBef>
              <a:spcAft>
                <a:spcPts val="0"/>
              </a:spcAft>
              <a:buSzPts val="1600"/>
              <a:buNone/>
              <a:defRPr/>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wo columns 3">
  <p:cSld name="CUSTOM_14">
    <p:spTree>
      <p:nvGrpSpPr>
        <p:cNvPr id="1" name="Shape 181"/>
        <p:cNvGrpSpPr/>
        <p:nvPr/>
      </p:nvGrpSpPr>
      <p:grpSpPr>
        <a:xfrm>
          <a:off x="0" y="0"/>
          <a:ext cx="0" cy="0"/>
          <a:chOff x="0" y="0"/>
          <a:chExt cx="0" cy="0"/>
        </a:xfrm>
      </p:grpSpPr>
      <p:pic>
        <p:nvPicPr>
          <p:cNvPr id="182" name="Google Shape;182;p24"/>
          <p:cNvPicPr preferRelativeResize="0"/>
          <p:nvPr/>
        </p:nvPicPr>
        <p:blipFill>
          <a:blip r:embed="rId2"/>
          <a:stretch>
            <a:fillRect/>
          </a:stretch>
        </p:blipFill>
        <p:spPr>
          <a:xfrm>
            <a:off x="0" y="0"/>
            <a:ext cx="9144000" cy="5143500"/>
          </a:xfrm>
          <a:prstGeom prst="rect">
            <a:avLst/>
          </a:prstGeom>
          <a:noFill/>
          <a:ln>
            <a:noFill/>
          </a:ln>
        </p:spPr>
      </p:pic>
      <p:sp>
        <p:nvSpPr>
          <p:cNvPr id="183" name="Google Shape;183;p24"/>
          <p:cNvSpPr txBox="1">
            <a:spLocks noGrp="1"/>
          </p:cNvSpPr>
          <p:nvPr>
            <p:ph type="body" idx="1"/>
          </p:nvPr>
        </p:nvSpPr>
        <p:spPr>
          <a:xfrm>
            <a:off x="870050"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4" name="Google Shape;184;p24"/>
          <p:cNvSpPr txBox="1">
            <a:spLocks noGrp="1"/>
          </p:cNvSpPr>
          <p:nvPr>
            <p:ph type="body" idx="2"/>
          </p:nvPr>
        </p:nvSpPr>
        <p:spPr>
          <a:xfrm>
            <a:off x="4750451" y="1661200"/>
            <a:ext cx="3523500" cy="2904600"/>
          </a:xfrm>
          <a:prstGeom prst="rect">
            <a:avLst/>
          </a:prstGeom>
        </p:spPr>
        <p:txBody>
          <a:bodyPr spcFirstLastPara="1" wrap="square" lIns="91425" tIns="91425" rIns="91425" bIns="91425" anchor="ctr" anchorCtr="0">
            <a:noAutofit/>
          </a:bodyPr>
          <a:lstStyle>
            <a:lvl1pPr marL="457200" lvl="0" indent="-330200" rtl="0">
              <a:lnSpc>
                <a:spcPct val="100000"/>
              </a:lnSpc>
              <a:spcBef>
                <a:spcPts val="300"/>
              </a:spcBef>
              <a:spcAft>
                <a:spcPts val="0"/>
              </a:spcAft>
              <a:buSzPts val="1600"/>
              <a:buFont typeface="Nunito Light"/>
              <a:buChar char="●"/>
              <a:defRPr sz="1600"/>
            </a:lvl1pPr>
            <a:lvl2pPr marL="914400" lvl="1" indent="-330200" rtl="0">
              <a:lnSpc>
                <a:spcPct val="100000"/>
              </a:lnSpc>
              <a:spcBef>
                <a:spcPts val="0"/>
              </a:spcBef>
              <a:spcAft>
                <a:spcPts val="0"/>
              </a:spcAft>
              <a:buSzPts val="1600"/>
              <a:buFont typeface="Nunito Light"/>
              <a:buChar char="○"/>
              <a:defRPr sz="1600"/>
            </a:lvl2pPr>
            <a:lvl3pPr marL="1371600" lvl="2" indent="-330200" rtl="0">
              <a:lnSpc>
                <a:spcPct val="100000"/>
              </a:lnSpc>
              <a:spcBef>
                <a:spcPts val="0"/>
              </a:spcBef>
              <a:spcAft>
                <a:spcPts val="0"/>
              </a:spcAft>
              <a:buSzPts val="1600"/>
              <a:buFont typeface="Nunito Light"/>
              <a:buChar char="■"/>
              <a:defRPr sz="1600"/>
            </a:lvl3pPr>
            <a:lvl4pPr marL="1828800" lvl="3" indent="-330200" rtl="0">
              <a:lnSpc>
                <a:spcPct val="100000"/>
              </a:lnSpc>
              <a:spcBef>
                <a:spcPts val="0"/>
              </a:spcBef>
              <a:spcAft>
                <a:spcPts val="0"/>
              </a:spcAft>
              <a:buSzPts val="1600"/>
              <a:buFont typeface="Nunito Light"/>
              <a:buChar char="●"/>
              <a:defRPr sz="1600"/>
            </a:lvl4pPr>
            <a:lvl5pPr marL="2286000" lvl="4" indent="-330200" rtl="0">
              <a:lnSpc>
                <a:spcPct val="100000"/>
              </a:lnSpc>
              <a:spcBef>
                <a:spcPts val="0"/>
              </a:spcBef>
              <a:spcAft>
                <a:spcPts val="0"/>
              </a:spcAft>
              <a:buSzPts val="1600"/>
              <a:buFont typeface="Nunito Light"/>
              <a:buChar char="○"/>
              <a:defRPr sz="1600"/>
            </a:lvl5pPr>
            <a:lvl6pPr marL="2743200" lvl="5" indent="-330200" rtl="0">
              <a:lnSpc>
                <a:spcPct val="100000"/>
              </a:lnSpc>
              <a:spcBef>
                <a:spcPts val="0"/>
              </a:spcBef>
              <a:spcAft>
                <a:spcPts val="0"/>
              </a:spcAft>
              <a:buSzPts val="1600"/>
              <a:buFont typeface="Nunito Light"/>
              <a:buChar char="■"/>
              <a:defRPr sz="1600"/>
            </a:lvl6pPr>
            <a:lvl7pPr marL="3200400" lvl="6" indent="-330200" rtl="0">
              <a:lnSpc>
                <a:spcPct val="100000"/>
              </a:lnSpc>
              <a:spcBef>
                <a:spcPts val="0"/>
              </a:spcBef>
              <a:spcAft>
                <a:spcPts val="0"/>
              </a:spcAft>
              <a:buSzPts val="1600"/>
              <a:buFont typeface="Nunito Light"/>
              <a:buChar char="●"/>
              <a:defRPr sz="1600"/>
            </a:lvl7pPr>
            <a:lvl8pPr marL="3657600" lvl="7" indent="-330200" rtl="0">
              <a:lnSpc>
                <a:spcPct val="100000"/>
              </a:lnSpc>
              <a:spcBef>
                <a:spcPts val="0"/>
              </a:spcBef>
              <a:spcAft>
                <a:spcPts val="0"/>
              </a:spcAft>
              <a:buSzPts val="1600"/>
              <a:buFont typeface="Nunito Light"/>
              <a:buChar char="○"/>
              <a:defRPr sz="1600"/>
            </a:lvl8pPr>
            <a:lvl9pPr marL="4114800" lvl="8" indent="-330200" rtl="0">
              <a:lnSpc>
                <a:spcPct val="100000"/>
              </a:lnSpc>
              <a:spcBef>
                <a:spcPts val="0"/>
              </a:spcBef>
              <a:spcAft>
                <a:spcPts val="0"/>
              </a:spcAft>
              <a:buSzPts val="1600"/>
              <a:buFont typeface="Nunito Light"/>
              <a:buChar char="■"/>
              <a:defRPr sz="1600"/>
            </a:lvl9pPr>
          </a:lstStyle>
          <a:p>
            <a:endParaRPr/>
          </a:p>
        </p:txBody>
      </p:sp>
      <p:sp>
        <p:nvSpPr>
          <p:cNvPr id="185" name="Google Shape;185;p24"/>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86" name="Google Shape;186;p24"/>
          <p:cNvSpPr txBox="1">
            <a:spLocks noGrp="1"/>
          </p:cNvSpPr>
          <p:nvPr>
            <p:ph type="subTitle" idx="3"/>
          </p:nvPr>
        </p:nvSpPr>
        <p:spPr>
          <a:xfrm>
            <a:off x="788700" y="1170432"/>
            <a:ext cx="7566600" cy="36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600"/>
              <a:buNone/>
              <a:defRPr/>
            </a:lvl1pPr>
            <a:lvl2pPr lvl="1">
              <a:spcBef>
                <a:spcPts val="0"/>
              </a:spcBef>
              <a:spcAft>
                <a:spcPts val="0"/>
              </a:spcAft>
              <a:buSzPts val="1600"/>
              <a:buNone/>
              <a:defRPr/>
            </a:lvl2pPr>
            <a:lvl3pPr lvl="2">
              <a:spcBef>
                <a:spcPts val="0"/>
              </a:spcBef>
              <a:spcAft>
                <a:spcPts val="0"/>
              </a:spcAft>
              <a:buSzPts val="1600"/>
              <a:buNone/>
              <a:defRPr/>
            </a:lvl3pPr>
            <a:lvl4pPr lvl="3">
              <a:spcBef>
                <a:spcPts val="0"/>
              </a:spcBef>
              <a:spcAft>
                <a:spcPts val="0"/>
              </a:spcAft>
              <a:buSzPts val="1600"/>
              <a:buNone/>
              <a:defRPr/>
            </a:lvl4pPr>
            <a:lvl5pPr lvl="4">
              <a:spcBef>
                <a:spcPts val="0"/>
              </a:spcBef>
              <a:spcAft>
                <a:spcPts val="0"/>
              </a:spcAft>
              <a:buSzPts val="1600"/>
              <a:buNone/>
              <a:defRPr/>
            </a:lvl5pPr>
            <a:lvl6pPr lvl="5">
              <a:spcBef>
                <a:spcPts val="0"/>
              </a:spcBef>
              <a:spcAft>
                <a:spcPts val="0"/>
              </a:spcAft>
              <a:buSzPts val="1600"/>
              <a:buNone/>
              <a:defRPr/>
            </a:lvl6pPr>
            <a:lvl7pPr lvl="6">
              <a:spcBef>
                <a:spcPts val="0"/>
              </a:spcBef>
              <a:spcAft>
                <a:spcPts val="0"/>
              </a:spcAft>
              <a:buSzPts val="1600"/>
              <a:buNone/>
              <a:defRPr/>
            </a:lvl7pPr>
            <a:lvl8pPr lvl="7">
              <a:spcBef>
                <a:spcPts val="0"/>
              </a:spcBef>
              <a:spcAft>
                <a:spcPts val="0"/>
              </a:spcAft>
              <a:buSzPts val="1600"/>
              <a:buNone/>
              <a:defRPr/>
            </a:lvl8pPr>
            <a:lvl9pPr lvl="8">
              <a:spcBef>
                <a:spcPts val="0"/>
              </a:spcBef>
              <a:spcAft>
                <a:spcPts val="0"/>
              </a:spcAft>
              <a:buSzPts val="1600"/>
              <a:buNone/>
              <a:defRPr/>
            </a:lvl9pPr>
          </a:lstStyle>
          <a:p>
            <a:endParaRPr/>
          </a:p>
        </p:txBody>
      </p:sp>
      <p:sp>
        <p:nvSpPr>
          <p:cNvPr id="187" name="Google Shape;187;p24"/>
          <p:cNvSpPr/>
          <p:nvPr/>
        </p:nvSpPr>
        <p:spPr>
          <a:xfrm rot="2092819">
            <a:off x="2563824"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8" name="Google Shape;188;p24"/>
          <p:cNvGrpSpPr/>
          <p:nvPr/>
        </p:nvGrpSpPr>
        <p:grpSpPr>
          <a:xfrm>
            <a:off x="-415575" y="-1679550"/>
            <a:ext cx="4444225" cy="2959750"/>
            <a:chOff x="929625" y="1082900"/>
            <a:chExt cx="4444225" cy="2959750"/>
          </a:xfrm>
        </p:grpSpPr>
        <p:sp>
          <p:nvSpPr>
            <p:cNvPr id="189" name="Google Shape;189;p2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hree columns">
  <p:cSld name="CUSTOM_6">
    <p:spTree>
      <p:nvGrpSpPr>
        <p:cNvPr id="1" name="Shape 191"/>
        <p:cNvGrpSpPr/>
        <p:nvPr/>
      </p:nvGrpSpPr>
      <p:grpSpPr>
        <a:xfrm>
          <a:off x="0" y="0"/>
          <a:ext cx="0" cy="0"/>
          <a:chOff x="0" y="0"/>
          <a:chExt cx="0" cy="0"/>
        </a:xfrm>
      </p:grpSpPr>
      <p:pic>
        <p:nvPicPr>
          <p:cNvPr id="192" name="Google Shape;192;p25"/>
          <p:cNvPicPr preferRelativeResize="0"/>
          <p:nvPr/>
        </p:nvPicPr>
        <p:blipFill>
          <a:blip r:embed="rId2"/>
          <a:stretch>
            <a:fillRect/>
          </a:stretch>
        </p:blipFill>
        <p:spPr>
          <a:xfrm>
            <a:off x="0" y="0"/>
            <a:ext cx="9144000" cy="5143500"/>
          </a:xfrm>
          <a:prstGeom prst="rect">
            <a:avLst/>
          </a:prstGeom>
          <a:noFill/>
          <a:ln>
            <a:noFill/>
          </a:ln>
        </p:spPr>
      </p:pic>
      <p:sp>
        <p:nvSpPr>
          <p:cNvPr id="193" name="Google Shape;193;p25"/>
          <p:cNvSpPr txBox="1">
            <a:spLocks noGrp="1"/>
          </p:cNvSpPr>
          <p:nvPr>
            <p:ph type="title"/>
          </p:nvPr>
        </p:nvSpPr>
        <p:spPr>
          <a:xfrm>
            <a:off x="716822"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4" name="Google Shape;194;p25"/>
          <p:cNvSpPr txBox="1">
            <a:spLocks noGrp="1"/>
          </p:cNvSpPr>
          <p:nvPr>
            <p:ph type="subTitle" idx="1"/>
          </p:nvPr>
        </p:nvSpPr>
        <p:spPr>
          <a:xfrm>
            <a:off x="716822"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5" name="Google Shape;195;p25"/>
          <p:cNvSpPr txBox="1">
            <a:spLocks noGrp="1"/>
          </p:cNvSpPr>
          <p:nvPr>
            <p:ph type="title" idx="2"/>
          </p:nvPr>
        </p:nvSpPr>
        <p:spPr>
          <a:xfrm>
            <a:off x="3484276"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6" name="Google Shape;196;p25"/>
          <p:cNvSpPr txBox="1">
            <a:spLocks noGrp="1"/>
          </p:cNvSpPr>
          <p:nvPr>
            <p:ph type="subTitle" idx="3"/>
          </p:nvPr>
        </p:nvSpPr>
        <p:spPr>
          <a:xfrm>
            <a:off x="3484276"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7" name="Google Shape;197;p25"/>
          <p:cNvSpPr txBox="1">
            <a:spLocks noGrp="1"/>
          </p:cNvSpPr>
          <p:nvPr>
            <p:ph type="title" idx="4"/>
          </p:nvPr>
        </p:nvSpPr>
        <p:spPr>
          <a:xfrm>
            <a:off x="6251878" y="2537436"/>
            <a:ext cx="21753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8" name="Google Shape;198;p25"/>
          <p:cNvSpPr txBox="1">
            <a:spLocks noGrp="1"/>
          </p:cNvSpPr>
          <p:nvPr>
            <p:ph type="subTitle" idx="5"/>
          </p:nvPr>
        </p:nvSpPr>
        <p:spPr>
          <a:xfrm>
            <a:off x="6251878" y="2872716"/>
            <a:ext cx="2175300" cy="914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199" name="Google Shape;199;p25"/>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00" name="Google Shape;200;p25"/>
          <p:cNvSpPr/>
          <p:nvPr/>
        </p:nvSpPr>
        <p:spPr>
          <a:xfrm rot="-2092819" flipH="1">
            <a:off x="4756328" y="3706798"/>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5"/>
          <p:cNvSpPr/>
          <p:nvPr/>
        </p:nvSpPr>
        <p:spPr>
          <a:xfrm rot="3031700">
            <a:off x="-42135" y="-195212"/>
            <a:ext cx="1184385" cy="18077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1">
  <p:cSld name="CUSTOM_6_1">
    <p:spTree>
      <p:nvGrpSpPr>
        <p:cNvPr id="1" name="Shape 202"/>
        <p:cNvGrpSpPr/>
        <p:nvPr/>
      </p:nvGrpSpPr>
      <p:grpSpPr>
        <a:xfrm>
          <a:off x="0" y="0"/>
          <a:ext cx="0" cy="0"/>
          <a:chOff x="0" y="0"/>
          <a:chExt cx="0" cy="0"/>
        </a:xfrm>
      </p:grpSpPr>
      <p:pic>
        <p:nvPicPr>
          <p:cNvPr id="203" name="Google Shape;203;p26"/>
          <p:cNvPicPr preferRelativeResize="0"/>
          <p:nvPr/>
        </p:nvPicPr>
        <p:blipFill>
          <a:blip r:embed="rId2"/>
          <a:stretch>
            <a:fillRect/>
          </a:stretch>
        </p:blipFill>
        <p:spPr>
          <a:xfrm>
            <a:off x="0" y="0"/>
            <a:ext cx="9144000" cy="5143500"/>
          </a:xfrm>
          <a:prstGeom prst="rect">
            <a:avLst/>
          </a:prstGeom>
          <a:noFill/>
          <a:ln>
            <a:noFill/>
          </a:ln>
        </p:spPr>
      </p:pic>
      <p:sp>
        <p:nvSpPr>
          <p:cNvPr id="204" name="Google Shape;204;p26"/>
          <p:cNvSpPr txBox="1">
            <a:spLocks noGrp="1"/>
          </p:cNvSpPr>
          <p:nvPr>
            <p:ph type="title"/>
          </p:nvPr>
        </p:nvSpPr>
        <p:spPr>
          <a:xfrm>
            <a:off x="1372930" y="4014225"/>
            <a:ext cx="9612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5" name="Google Shape;205;p26"/>
          <p:cNvSpPr txBox="1">
            <a:spLocks noGrp="1"/>
          </p:cNvSpPr>
          <p:nvPr>
            <p:ph type="subTitle" idx="1"/>
          </p:nvPr>
        </p:nvSpPr>
        <p:spPr>
          <a:xfrm>
            <a:off x="898030" y="2275525"/>
            <a:ext cx="1911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6" name="Google Shape;206;p26"/>
          <p:cNvSpPr txBox="1">
            <a:spLocks noGrp="1"/>
          </p:cNvSpPr>
          <p:nvPr>
            <p:ph type="title" idx="2"/>
          </p:nvPr>
        </p:nvSpPr>
        <p:spPr>
          <a:xfrm>
            <a:off x="4092000" y="4014216"/>
            <a:ext cx="960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7" name="Google Shape;207;p26"/>
          <p:cNvSpPr txBox="1">
            <a:spLocks noGrp="1"/>
          </p:cNvSpPr>
          <p:nvPr>
            <p:ph type="subTitle" idx="3"/>
          </p:nvPr>
        </p:nvSpPr>
        <p:spPr>
          <a:xfrm>
            <a:off x="3618000" y="2275525"/>
            <a:ext cx="1908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08" name="Google Shape;208;p26"/>
          <p:cNvSpPr txBox="1">
            <a:spLocks noGrp="1"/>
          </p:cNvSpPr>
          <p:nvPr>
            <p:ph type="title" idx="4"/>
          </p:nvPr>
        </p:nvSpPr>
        <p:spPr>
          <a:xfrm>
            <a:off x="6810470" y="4014216"/>
            <a:ext cx="960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9" name="Google Shape;209;p26"/>
          <p:cNvSpPr txBox="1">
            <a:spLocks noGrp="1"/>
          </p:cNvSpPr>
          <p:nvPr>
            <p:ph type="subTitle" idx="5"/>
          </p:nvPr>
        </p:nvSpPr>
        <p:spPr>
          <a:xfrm>
            <a:off x="6334970" y="2275525"/>
            <a:ext cx="1911000" cy="12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0" name="Google Shape;210;p26"/>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11" name="Google Shape;211;p26"/>
          <p:cNvSpPr/>
          <p:nvPr/>
        </p:nvSpPr>
        <p:spPr>
          <a:xfrm rot="7214583" flipH="1">
            <a:off x="7895950" y="17444"/>
            <a:ext cx="1236229" cy="1886957"/>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2" name="Google Shape;212;p26"/>
          <p:cNvGrpSpPr/>
          <p:nvPr/>
        </p:nvGrpSpPr>
        <p:grpSpPr>
          <a:xfrm>
            <a:off x="-1610175" y="-852875"/>
            <a:ext cx="4444225" cy="2959750"/>
            <a:chOff x="929625" y="1082900"/>
            <a:chExt cx="4444225" cy="2959750"/>
          </a:xfrm>
        </p:grpSpPr>
        <p:sp>
          <p:nvSpPr>
            <p:cNvPr id="213" name="Google Shape;213;p26"/>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6"/>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four columns">
  <p:cSld name="CUSTOM_5">
    <p:spTree>
      <p:nvGrpSpPr>
        <p:cNvPr id="1" name="Shape 215"/>
        <p:cNvGrpSpPr/>
        <p:nvPr/>
      </p:nvGrpSpPr>
      <p:grpSpPr>
        <a:xfrm>
          <a:off x="0" y="0"/>
          <a:ext cx="0" cy="0"/>
          <a:chOff x="0" y="0"/>
          <a:chExt cx="0" cy="0"/>
        </a:xfrm>
      </p:grpSpPr>
      <p:pic>
        <p:nvPicPr>
          <p:cNvPr id="216" name="Google Shape;216;p27"/>
          <p:cNvPicPr preferRelativeResize="0"/>
          <p:nvPr/>
        </p:nvPicPr>
        <p:blipFill>
          <a:blip r:embed="rId2"/>
          <a:stretch>
            <a:fillRect/>
          </a:stretch>
        </p:blipFill>
        <p:spPr>
          <a:xfrm>
            <a:off x="0" y="0"/>
            <a:ext cx="9144000" cy="5143500"/>
          </a:xfrm>
          <a:prstGeom prst="rect">
            <a:avLst/>
          </a:prstGeom>
          <a:noFill/>
          <a:ln>
            <a:noFill/>
          </a:ln>
        </p:spPr>
      </p:pic>
      <p:sp>
        <p:nvSpPr>
          <p:cNvPr id="217" name="Google Shape;217;p27"/>
          <p:cNvSpPr txBox="1">
            <a:spLocks noGrp="1"/>
          </p:cNvSpPr>
          <p:nvPr>
            <p:ph type="title"/>
          </p:nvPr>
        </p:nvSpPr>
        <p:spPr>
          <a:xfrm>
            <a:off x="2461725" y="14608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8" name="Google Shape;218;p27"/>
          <p:cNvSpPr txBox="1">
            <a:spLocks noGrp="1"/>
          </p:cNvSpPr>
          <p:nvPr>
            <p:ph type="subTitle" idx="1"/>
          </p:nvPr>
        </p:nvSpPr>
        <p:spPr>
          <a:xfrm>
            <a:off x="2461725" y="19243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19" name="Google Shape;219;p27"/>
          <p:cNvSpPr txBox="1">
            <a:spLocks noGrp="1"/>
          </p:cNvSpPr>
          <p:nvPr>
            <p:ph type="title" idx="2"/>
          </p:nvPr>
        </p:nvSpPr>
        <p:spPr>
          <a:xfrm>
            <a:off x="4701632" y="14608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0" name="Google Shape;220;p27"/>
          <p:cNvSpPr txBox="1">
            <a:spLocks noGrp="1"/>
          </p:cNvSpPr>
          <p:nvPr>
            <p:ph type="subTitle" idx="3"/>
          </p:nvPr>
        </p:nvSpPr>
        <p:spPr>
          <a:xfrm>
            <a:off x="4701632" y="19243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1" name="Google Shape;221;p27"/>
          <p:cNvSpPr txBox="1">
            <a:spLocks noGrp="1"/>
          </p:cNvSpPr>
          <p:nvPr>
            <p:ph type="title" idx="4"/>
          </p:nvPr>
        </p:nvSpPr>
        <p:spPr>
          <a:xfrm>
            <a:off x="2462950" y="3061000"/>
            <a:ext cx="19782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2" name="Google Shape;222;p27"/>
          <p:cNvSpPr txBox="1">
            <a:spLocks noGrp="1"/>
          </p:cNvSpPr>
          <p:nvPr>
            <p:ph type="subTitle" idx="5"/>
          </p:nvPr>
        </p:nvSpPr>
        <p:spPr>
          <a:xfrm>
            <a:off x="2462950" y="3524553"/>
            <a:ext cx="19782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3" name="Google Shape;223;p27"/>
          <p:cNvSpPr txBox="1">
            <a:spLocks noGrp="1"/>
          </p:cNvSpPr>
          <p:nvPr>
            <p:ph type="title" idx="6"/>
          </p:nvPr>
        </p:nvSpPr>
        <p:spPr>
          <a:xfrm>
            <a:off x="4702857" y="3061000"/>
            <a:ext cx="1978200" cy="365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4" name="Google Shape;224;p27"/>
          <p:cNvSpPr txBox="1">
            <a:spLocks noGrp="1"/>
          </p:cNvSpPr>
          <p:nvPr>
            <p:ph type="subTitle" idx="7"/>
          </p:nvPr>
        </p:nvSpPr>
        <p:spPr>
          <a:xfrm>
            <a:off x="4702857" y="3524553"/>
            <a:ext cx="1978200" cy="548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25" name="Google Shape;225;p27"/>
          <p:cNvSpPr txBox="1">
            <a:spLocks noGrp="1"/>
          </p:cNvSpPr>
          <p:nvPr>
            <p:ph type="title" idx="8"/>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26" name="Google Shape;226;p27"/>
          <p:cNvSpPr/>
          <p:nvPr/>
        </p:nvSpPr>
        <p:spPr>
          <a:xfrm rot="8707181" flipH="1">
            <a:off x="2563824" y="-1397199"/>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7"/>
          <p:cNvSpPr/>
          <p:nvPr/>
        </p:nvSpPr>
        <p:spPr>
          <a:xfrm rot="9089344">
            <a:off x="311897"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7"/>
          <p:cNvSpPr/>
          <p:nvPr/>
        </p:nvSpPr>
        <p:spPr>
          <a:xfrm rot="-9089344" flipH="1">
            <a:off x="7595872" y="41704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six columns">
  <p:cSld name="CUSTOM_7">
    <p:spTree>
      <p:nvGrpSpPr>
        <p:cNvPr id="1" name="Shape 229"/>
        <p:cNvGrpSpPr/>
        <p:nvPr/>
      </p:nvGrpSpPr>
      <p:grpSpPr>
        <a:xfrm>
          <a:off x="0" y="0"/>
          <a:ext cx="0" cy="0"/>
          <a:chOff x="0" y="0"/>
          <a:chExt cx="0" cy="0"/>
        </a:xfrm>
      </p:grpSpPr>
      <p:pic>
        <p:nvPicPr>
          <p:cNvPr id="230" name="Google Shape;230;p28"/>
          <p:cNvPicPr preferRelativeResize="0"/>
          <p:nvPr/>
        </p:nvPicPr>
        <p:blipFill>
          <a:blip r:embed="rId2"/>
          <a:stretch>
            <a:fillRect/>
          </a:stretch>
        </p:blipFill>
        <p:spPr>
          <a:xfrm>
            <a:off x="0" y="0"/>
            <a:ext cx="9144000" cy="5143500"/>
          </a:xfrm>
          <a:prstGeom prst="rect">
            <a:avLst/>
          </a:prstGeom>
          <a:noFill/>
          <a:ln>
            <a:noFill/>
          </a:ln>
        </p:spPr>
      </p:pic>
      <p:sp>
        <p:nvSpPr>
          <p:cNvPr id="231" name="Google Shape;231;p28"/>
          <p:cNvSpPr txBox="1">
            <a:spLocks noGrp="1"/>
          </p:cNvSpPr>
          <p:nvPr>
            <p:ph type="title"/>
          </p:nvPr>
        </p:nvSpPr>
        <p:spPr>
          <a:xfrm>
            <a:off x="1930125" y="11944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2" name="Google Shape;232;p28"/>
          <p:cNvSpPr txBox="1">
            <a:spLocks noGrp="1"/>
          </p:cNvSpPr>
          <p:nvPr>
            <p:ph type="subTitle" idx="1"/>
          </p:nvPr>
        </p:nvSpPr>
        <p:spPr>
          <a:xfrm>
            <a:off x="1930125" y="15835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3" name="Google Shape;233;p28"/>
          <p:cNvSpPr txBox="1">
            <a:spLocks noGrp="1"/>
          </p:cNvSpPr>
          <p:nvPr>
            <p:ph type="title" idx="2"/>
          </p:nvPr>
        </p:nvSpPr>
        <p:spPr>
          <a:xfrm>
            <a:off x="5895073" y="36630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4" name="Google Shape;234;p28"/>
          <p:cNvSpPr txBox="1">
            <a:spLocks noGrp="1"/>
          </p:cNvSpPr>
          <p:nvPr>
            <p:ph type="subTitle" idx="3"/>
          </p:nvPr>
        </p:nvSpPr>
        <p:spPr>
          <a:xfrm>
            <a:off x="5895073" y="40521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5" name="Google Shape;235;p28"/>
          <p:cNvSpPr txBox="1">
            <a:spLocks noGrp="1"/>
          </p:cNvSpPr>
          <p:nvPr>
            <p:ph type="title" idx="4"/>
          </p:nvPr>
        </p:nvSpPr>
        <p:spPr>
          <a:xfrm>
            <a:off x="1930125" y="242741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6" name="Google Shape;236;p28"/>
          <p:cNvSpPr txBox="1">
            <a:spLocks noGrp="1"/>
          </p:cNvSpPr>
          <p:nvPr>
            <p:ph type="subTitle" idx="5"/>
          </p:nvPr>
        </p:nvSpPr>
        <p:spPr>
          <a:xfrm>
            <a:off x="1930125" y="2819557"/>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7" name="Google Shape;237;p28"/>
          <p:cNvSpPr txBox="1">
            <a:spLocks noGrp="1"/>
          </p:cNvSpPr>
          <p:nvPr>
            <p:ph type="title" idx="6"/>
          </p:nvPr>
        </p:nvSpPr>
        <p:spPr>
          <a:xfrm>
            <a:off x="1853923" y="36603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8" name="Google Shape;238;p28"/>
          <p:cNvSpPr txBox="1">
            <a:spLocks noGrp="1"/>
          </p:cNvSpPr>
          <p:nvPr>
            <p:ph type="subTitle" idx="7"/>
          </p:nvPr>
        </p:nvSpPr>
        <p:spPr>
          <a:xfrm>
            <a:off x="1853923" y="40494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39" name="Google Shape;239;p28"/>
          <p:cNvSpPr txBox="1">
            <a:spLocks noGrp="1"/>
          </p:cNvSpPr>
          <p:nvPr>
            <p:ph type="title" idx="8"/>
          </p:nvPr>
        </p:nvSpPr>
        <p:spPr>
          <a:xfrm>
            <a:off x="5971276" y="11944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0" name="Google Shape;240;p28"/>
          <p:cNvSpPr txBox="1">
            <a:spLocks noGrp="1"/>
          </p:cNvSpPr>
          <p:nvPr>
            <p:ph type="subTitle" idx="9"/>
          </p:nvPr>
        </p:nvSpPr>
        <p:spPr>
          <a:xfrm>
            <a:off x="5971276" y="1583575"/>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1" name="Google Shape;241;p28"/>
          <p:cNvSpPr txBox="1">
            <a:spLocks noGrp="1"/>
          </p:cNvSpPr>
          <p:nvPr>
            <p:ph type="title" idx="13"/>
          </p:nvPr>
        </p:nvSpPr>
        <p:spPr>
          <a:xfrm>
            <a:off x="5971276" y="2428768"/>
            <a:ext cx="1986000" cy="365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000" b="1">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2" name="Google Shape;242;p28"/>
          <p:cNvSpPr txBox="1">
            <a:spLocks noGrp="1"/>
          </p:cNvSpPr>
          <p:nvPr>
            <p:ph type="subTitle" idx="14"/>
          </p:nvPr>
        </p:nvSpPr>
        <p:spPr>
          <a:xfrm>
            <a:off x="5971276" y="2819557"/>
            <a:ext cx="1986000" cy="548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43" name="Google Shape;243;p28"/>
          <p:cNvSpPr txBox="1">
            <a:spLocks noGrp="1"/>
          </p:cNvSpPr>
          <p:nvPr>
            <p:ph type="title" idx="15"/>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44" name="Google Shape;244;p28"/>
          <p:cNvGrpSpPr/>
          <p:nvPr/>
        </p:nvGrpSpPr>
        <p:grpSpPr>
          <a:xfrm rot="5279999">
            <a:off x="6840929" y="601219"/>
            <a:ext cx="4444266" cy="2959777"/>
            <a:chOff x="929625" y="1082900"/>
            <a:chExt cx="4444225" cy="2959750"/>
          </a:xfrm>
        </p:grpSpPr>
        <p:sp>
          <p:nvSpPr>
            <p:cNvPr id="245" name="Google Shape;245;p28"/>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8"/>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7" name="Google Shape;247;p28"/>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six columns 1">
  <p:cSld name="CUSTOM_7_1">
    <p:spTree>
      <p:nvGrpSpPr>
        <p:cNvPr id="1" name="Shape 248"/>
        <p:cNvGrpSpPr/>
        <p:nvPr/>
      </p:nvGrpSpPr>
      <p:grpSpPr>
        <a:xfrm>
          <a:off x="0" y="0"/>
          <a:ext cx="0" cy="0"/>
          <a:chOff x="0" y="0"/>
          <a:chExt cx="0" cy="0"/>
        </a:xfrm>
      </p:grpSpPr>
      <p:pic>
        <p:nvPicPr>
          <p:cNvPr id="249" name="Google Shape;249;p29"/>
          <p:cNvPicPr preferRelativeResize="0"/>
          <p:nvPr/>
        </p:nvPicPr>
        <p:blipFill>
          <a:blip r:embed="rId2"/>
          <a:stretch>
            <a:fillRect/>
          </a:stretch>
        </p:blipFill>
        <p:spPr>
          <a:xfrm>
            <a:off x="0" y="0"/>
            <a:ext cx="9144000" cy="5143500"/>
          </a:xfrm>
          <a:prstGeom prst="rect">
            <a:avLst/>
          </a:prstGeom>
          <a:noFill/>
          <a:ln>
            <a:noFill/>
          </a:ln>
        </p:spPr>
      </p:pic>
      <p:sp>
        <p:nvSpPr>
          <p:cNvPr id="250" name="Google Shape;250;p29"/>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51" name="Google Shape;251;p29"/>
          <p:cNvGrpSpPr/>
          <p:nvPr/>
        </p:nvGrpSpPr>
        <p:grpSpPr>
          <a:xfrm rot="5279999">
            <a:off x="6840929" y="601219"/>
            <a:ext cx="4444266" cy="2959777"/>
            <a:chOff x="929625" y="1082900"/>
            <a:chExt cx="4444225" cy="2959750"/>
          </a:xfrm>
        </p:grpSpPr>
        <p:sp>
          <p:nvSpPr>
            <p:cNvPr id="252" name="Google Shape;252;p29"/>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29"/>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4" name="Google Shape;254;p29"/>
          <p:cNvSpPr/>
          <p:nvPr/>
        </p:nvSpPr>
        <p:spPr>
          <a:xfrm rot="-10661215" flipH="1">
            <a:off x="-396419" y="33150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9"/>
          <p:cNvSpPr txBox="1">
            <a:spLocks noGrp="1"/>
          </p:cNvSpPr>
          <p:nvPr>
            <p:ph type="title" idx="2"/>
          </p:nvPr>
        </p:nvSpPr>
        <p:spPr>
          <a:xfrm>
            <a:off x="1101224"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6" name="Google Shape;256;p29"/>
          <p:cNvSpPr txBox="1">
            <a:spLocks noGrp="1"/>
          </p:cNvSpPr>
          <p:nvPr>
            <p:ph type="subTitle" idx="1"/>
          </p:nvPr>
        </p:nvSpPr>
        <p:spPr>
          <a:xfrm>
            <a:off x="1101224"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7" name="Google Shape;257;p29"/>
          <p:cNvSpPr txBox="1">
            <a:spLocks noGrp="1"/>
          </p:cNvSpPr>
          <p:nvPr>
            <p:ph type="title" idx="3"/>
          </p:nvPr>
        </p:nvSpPr>
        <p:spPr>
          <a:xfrm>
            <a:off x="3578997"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58" name="Google Shape;258;p29"/>
          <p:cNvSpPr txBox="1">
            <a:spLocks noGrp="1"/>
          </p:cNvSpPr>
          <p:nvPr>
            <p:ph type="subTitle" idx="4"/>
          </p:nvPr>
        </p:nvSpPr>
        <p:spPr>
          <a:xfrm>
            <a:off x="3578997"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59" name="Google Shape;259;p29"/>
          <p:cNvSpPr txBox="1">
            <a:spLocks noGrp="1"/>
          </p:cNvSpPr>
          <p:nvPr>
            <p:ph type="title" idx="5"/>
          </p:nvPr>
        </p:nvSpPr>
        <p:spPr>
          <a:xfrm>
            <a:off x="1101224"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0" name="Google Shape;260;p29"/>
          <p:cNvSpPr txBox="1">
            <a:spLocks noGrp="1"/>
          </p:cNvSpPr>
          <p:nvPr>
            <p:ph type="subTitle" idx="6"/>
          </p:nvPr>
        </p:nvSpPr>
        <p:spPr>
          <a:xfrm>
            <a:off x="1101224"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1" name="Google Shape;261;p29"/>
          <p:cNvSpPr txBox="1">
            <a:spLocks noGrp="1"/>
          </p:cNvSpPr>
          <p:nvPr>
            <p:ph type="title" idx="7"/>
          </p:nvPr>
        </p:nvSpPr>
        <p:spPr>
          <a:xfrm>
            <a:off x="3578997"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2" name="Google Shape;262;p29"/>
          <p:cNvSpPr txBox="1">
            <a:spLocks noGrp="1"/>
          </p:cNvSpPr>
          <p:nvPr>
            <p:ph type="subTitle" idx="8"/>
          </p:nvPr>
        </p:nvSpPr>
        <p:spPr>
          <a:xfrm>
            <a:off x="3578997"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3" name="Google Shape;263;p29"/>
          <p:cNvSpPr txBox="1">
            <a:spLocks noGrp="1"/>
          </p:cNvSpPr>
          <p:nvPr>
            <p:ph type="title" idx="9"/>
          </p:nvPr>
        </p:nvSpPr>
        <p:spPr>
          <a:xfrm>
            <a:off x="6056776" y="16828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4" name="Google Shape;264;p29"/>
          <p:cNvSpPr txBox="1">
            <a:spLocks noGrp="1"/>
          </p:cNvSpPr>
          <p:nvPr>
            <p:ph type="subTitle" idx="13"/>
          </p:nvPr>
        </p:nvSpPr>
        <p:spPr>
          <a:xfrm>
            <a:off x="6056776" y="2040775"/>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65" name="Google Shape;265;p29"/>
          <p:cNvSpPr txBox="1">
            <a:spLocks noGrp="1"/>
          </p:cNvSpPr>
          <p:nvPr>
            <p:ph type="title" idx="14"/>
          </p:nvPr>
        </p:nvSpPr>
        <p:spPr>
          <a:xfrm>
            <a:off x="6056776" y="3268650"/>
            <a:ext cx="19860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2000"/>
              <a:buNone/>
              <a:defRPr sz="2000">
                <a:solidFill>
                  <a:schemeClr val="dk2"/>
                </a:solidFill>
              </a:defRPr>
            </a:lvl1pPr>
            <a:lvl2pPr lvl="1"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2pPr>
            <a:lvl3pPr lvl="2"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3pPr>
            <a:lvl4pPr lvl="3"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4pPr>
            <a:lvl5pPr lvl="4"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5pPr>
            <a:lvl6pPr lvl="5"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6pPr>
            <a:lvl7pPr lvl="6"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7pPr>
            <a:lvl8pPr lvl="7"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8pPr>
            <a:lvl9pPr lvl="8" algn="ctr" rtl="0">
              <a:spcBef>
                <a:spcPts val="0"/>
              </a:spcBef>
              <a:spcAft>
                <a:spcPts val="0"/>
              </a:spcAft>
              <a:buClr>
                <a:schemeClr val="dk2"/>
              </a:buClr>
              <a:buSzPts val="2000"/>
              <a:buFont typeface="Philosopher"/>
              <a:buNone/>
              <a:defRPr sz="2000">
                <a:solidFill>
                  <a:schemeClr val="dk2"/>
                </a:solidFill>
                <a:latin typeface="Philosopher"/>
                <a:ea typeface="Philosopher"/>
                <a:cs typeface="Philosopher"/>
                <a:sym typeface="Philosopher"/>
              </a:defRPr>
            </a:lvl9pPr>
          </a:lstStyle>
          <a:p>
            <a:endParaRPr/>
          </a:p>
        </p:txBody>
      </p:sp>
      <p:sp>
        <p:nvSpPr>
          <p:cNvPr id="266" name="Google Shape;266;p29"/>
          <p:cNvSpPr txBox="1">
            <a:spLocks noGrp="1"/>
          </p:cNvSpPr>
          <p:nvPr>
            <p:ph type="subTitle" idx="15"/>
          </p:nvPr>
        </p:nvSpPr>
        <p:spPr>
          <a:xfrm>
            <a:off x="6056776" y="3620838"/>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267"/>
        <p:cNvGrpSpPr/>
        <p:nvPr/>
      </p:nvGrpSpPr>
      <p:grpSpPr>
        <a:xfrm>
          <a:off x="0" y="0"/>
          <a:ext cx="0" cy="0"/>
          <a:chOff x="0" y="0"/>
          <a:chExt cx="0" cy="0"/>
        </a:xfrm>
      </p:grpSpPr>
      <p:pic>
        <p:nvPicPr>
          <p:cNvPr id="268" name="Google Shape;268;p30"/>
          <p:cNvPicPr preferRelativeResize="0"/>
          <p:nvPr/>
        </p:nvPicPr>
        <p:blipFill>
          <a:blip r:embed="rId2"/>
          <a:stretch>
            <a:fillRect/>
          </a:stretch>
        </p:blipFill>
        <p:spPr>
          <a:xfrm>
            <a:off x="0" y="0"/>
            <a:ext cx="9144000" cy="5143500"/>
          </a:xfrm>
          <a:prstGeom prst="rect">
            <a:avLst/>
          </a:prstGeom>
          <a:noFill/>
          <a:ln>
            <a:noFill/>
          </a:ln>
        </p:spPr>
      </p:pic>
      <p:sp>
        <p:nvSpPr>
          <p:cNvPr id="269" name="Google Shape;269;p30"/>
          <p:cNvSpPr txBox="1">
            <a:spLocks noGrp="1"/>
          </p:cNvSpPr>
          <p:nvPr>
            <p:ph type="title" hasCustomPrompt="1"/>
          </p:nvPr>
        </p:nvSpPr>
        <p:spPr>
          <a:xfrm>
            <a:off x="727352" y="1522375"/>
            <a:ext cx="34164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0" name="Google Shape;270;p30"/>
          <p:cNvSpPr txBox="1">
            <a:spLocks noGrp="1"/>
          </p:cNvSpPr>
          <p:nvPr>
            <p:ph type="subTitle" idx="1"/>
          </p:nvPr>
        </p:nvSpPr>
        <p:spPr>
          <a:xfrm>
            <a:off x="727352" y="2265973"/>
            <a:ext cx="34164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1" name="Google Shape;271;p30"/>
          <p:cNvSpPr txBox="1">
            <a:spLocks noGrp="1"/>
          </p:cNvSpPr>
          <p:nvPr>
            <p:ph type="title" idx="2" hasCustomPrompt="1"/>
          </p:nvPr>
        </p:nvSpPr>
        <p:spPr>
          <a:xfrm>
            <a:off x="4996648" y="1522375"/>
            <a:ext cx="34200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2" name="Google Shape;272;p30"/>
          <p:cNvSpPr txBox="1">
            <a:spLocks noGrp="1"/>
          </p:cNvSpPr>
          <p:nvPr>
            <p:ph type="subTitle" idx="3"/>
          </p:nvPr>
        </p:nvSpPr>
        <p:spPr>
          <a:xfrm>
            <a:off x="4996648" y="2265973"/>
            <a:ext cx="34200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3" name="Google Shape;273;p30"/>
          <p:cNvSpPr txBox="1">
            <a:spLocks noGrp="1"/>
          </p:cNvSpPr>
          <p:nvPr>
            <p:ph type="title" idx="4" hasCustomPrompt="1"/>
          </p:nvPr>
        </p:nvSpPr>
        <p:spPr>
          <a:xfrm>
            <a:off x="2311054" y="2959196"/>
            <a:ext cx="4546200" cy="731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45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4" name="Google Shape;274;p30"/>
          <p:cNvSpPr txBox="1">
            <a:spLocks noGrp="1"/>
          </p:cNvSpPr>
          <p:nvPr>
            <p:ph type="subTitle" idx="5"/>
          </p:nvPr>
        </p:nvSpPr>
        <p:spPr>
          <a:xfrm>
            <a:off x="2311054" y="3697034"/>
            <a:ext cx="4546200" cy="365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400"/>
              <a:buFont typeface="PT Sans"/>
              <a:buNone/>
              <a:defRPr sz="1800"/>
            </a:lvl1pPr>
            <a:lvl2pPr lvl="1" algn="ctr" rtl="0">
              <a:lnSpc>
                <a:spcPct val="100000"/>
              </a:lnSpc>
              <a:spcBef>
                <a:spcPts val="0"/>
              </a:spcBef>
              <a:spcAft>
                <a:spcPts val="0"/>
              </a:spcAft>
              <a:buClr>
                <a:schemeClr val="dk1"/>
              </a:buClr>
              <a:buSzPts val="2100"/>
              <a:buNone/>
              <a:defRPr sz="2100">
                <a:solidFill>
                  <a:schemeClr val="dk1"/>
                </a:solidFill>
              </a:defRPr>
            </a:lvl2pPr>
            <a:lvl3pPr lvl="2" algn="ctr" rtl="0">
              <a:lnSpc>
                <a:spcPct val="100000"/>
              </a:lnSpc>
              <a:spcBef>
                <a:spcPts val="0"/>
              </a:spcBef>
              <a:spcAft>
                <a:spcPts val="0"/>
              </a:spcAft>
              <a:buClr>
                <a:schemeClr val="dk1"/>
              </a:buClr>
              <a:buSzPts val="2100"/>
              <a:buNone/>
              <a:defRPr sz="2100">
                <a:solidFill>
                  <a:schemeClr val="dk1"/>
                </a:solidFill>
              </a:defRPr>
            </a:lvl3pPr>
            <a:lvl4pPr lvl="3"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4pPr>
            <a:lvl5pPr lvl="4"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5pPr>
            <a:lvl6pPr lvl="5"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6pPr>
            <a:lvl7pPr lvl="6"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7pPr>
            <a:lvl8pPr lvl="7"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8pPr>
            <a:lvl9pPr lvl="8" algn="ctr" rtl="0">
              <a:lnSpc>
                <a:spcPct val="100000"/>
              </a:lnSpc>
              <a:spcBef>
                <a:spcPts val="0"/>
              </a:spcBef>
              <a:spcAft>
                <a:spcPts val="0"/>
              </a:spcAft>
              <a:buClr>
                <a:schemeClr val="dk1"/>
              </a:buClr>
              <a:buSzPts val="2100"/>
              <a:buFont typeface="PT Sans"/>
              <a:buNone/>
              <a:defRPr sz="2100">
                <a:solidFill>
                  <a:schemeClr val="dk1"/>
                </a:solidFill>
                <a:latin typeface="PT Sans"/>
                <a:ea typeface="PT Sans"/>
                <a:cs typeface="PT Sans"/>
                <a:sym typeface="PT Sans"/>
              </a:defRPr>
            </a:lvl9pPr>
          </a:lstStyle>
          <a:p>
            <a:endParaRPr/>
          </a:p>
        </p:txBody>
      </p:sp>
      <p:sp>
        <p:nvSpPr>
          <p:cNvPr id="275" name="Google Shape;275;p30"/>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276" name="Google Shape;276;p30"/>
          <p:cNvSpPr/>
          <p:nvPr/>
        </p:nvSpPr>
        <p:spPr>
          <a:xfrm rot="2092819">
            <a:off x="423553" y="3674851"/>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0"/>
          <p:cNvSpPr/>
          <p:nvPr/>
        </p:nvSpPr>
        <p:spPr>
          <a:xfrm rot="-8707181">
            <a:off x="4698478" y="-1372774"/>
            <a:ext cx="4016353" cy="2826878"/>
          </a:xfrm>
          <a:custGeom>
            <a:avLst/>
            <a:gdLst/>
            <a:ahLst/>
            <a:cxnLst/>
            <a:rect l="l" t="t" r="r" b="b"/>
            <a:pathLst>
              <a:path w="160644" h="113068" extrusionOk="0">
                <a:moveTo>
                  <a:pt x="148262" y="1"/>
                </a:moveTo>
                <a:lnTo>
                  <a:pt x="146392" y="291"/>
                </a:lnTo>
                <a:lnTo>
                  <a:pt x="145444" y="449"/>
                </a:lnTo>
                <a:lnTo>
                  <a:pt x="144522" y="633"/>
                </a:lnTo>
                <a:lnTo>
                  <a:pt x="143468" y="897"/>
                </a:lnTo>
                <a:lnTo>
                  <a:pt x="142441" y="1213"/>
                </a:lnTo>
                <a:lnTo>
                  <a:pt x="141439" y="1555"/>
                </a:lnTo>
                <a:lnTo>
                  <a:pt x="140465" y="1950"/>
                </a:lnTo>
                <a:lnTo>
                  <a:pt x="139516" y="2398"/>
                </a:lnTo>
                <a:lnTo>
                  <a:pt x="138594" y="2872"/>
                </a:lnTo>
                <a:lnTo>
                  <a:pt x="137699" y="3373"/>
                </a:lnTo>
                <a:lnTo>
                  <a:pt x="136829" y="3926"/>
                </a:lnTo>
                <a:lnTo>
                  <a:pt x="135986" y="4506"/>
                </a:lnTo>
                <a:lnTo>
                  <a:pt x="135143" y="5138"/>
                </a:lnTo>
                <a:lnTo>
                  <a:pt x="134353" y="5770"/>
                </a:lnTo>
                <a:lnTo>
                  <a:pt x="133563" y="6455"/>
                </a:lnTo>
                <a:lnTo>
                  <a:pt x="132825" y="7193"/>
                </a:lnTo>
                <a:lnTo>
                  <a:pt x="132087" y="7930"/>
                </a:lnTo>
                <a:lnTo>
                  <a:pt x="131376" y="8721"/>
                </a:lnTo>
                <a:lnTo>
                  <a:pt x="130691" y="9537"/>
                </a:lnTo>
                <a:lnTo>
                  <a:pt x="129558" y="10986"/>
                </a:lnTo>
                <a:lnTo>
                  <a:pt x="128426" y="12488"/>
                </a:lnTo>
                <a:lnTo>
                  <a:pt x="127346" y="14016"/>
                </a:lnTo>
                <a:lnTo>
                  <a:pt x="126265" y="15544"/>
                </a:lnTo>
                <a:lnTo>
                  <a:pt x="124158" y="18626"/>
                </a:lnTo>
                <a:lnTo>
                  <a:pt x="123104" y="20154"/>
                </a:lnTo>
                <a:lnTo>
                  <a:pt x="122051" y="21682"/>
                </a:lnTo>
                <a:lnTo>
                  <a:pt x="120259" y="24290"/>
                </a:lnTo>
                <a:lnTo>
                  <a:pt x="118468" y="26924"/>
                </a:lnTo>
                <a:lnTo>
                  <a:pt x="117572" y="28215"/>
                </a:lnTo>
                <a:lnTo>
                  <a:pt x="116650" y="29506"/>
                </a:lnTo>
                <a:lnTo>
                  <a:pt x="115728" y="30797"/>
                </a:lnTo>
                <a:lnTo>
                  <a:pt x="114753" y="32061"/>
                </a:lnTo>
                <a:lnTo>
                  <a:pt x="114200" y="32746"/>
                </a:lnTo>
                <a:lnTo>
                  <a:pt x="113647" y="33405"/>
                </a:lnTo>
                <a:lnTo>
                  <a:pt x="113067" y="34063"/>
                </a:lnTo>
                <a:lnTo>
                  <a:pt x="112461" y="34696"/>
                </a:lnTo>
                <a:lnTo>
                  <a:pt x="111855" y="35275"/>
                </a:lnTo>
                <a:lnTo>
                  <a:pt x="111250" y="35855"/>
                </a:lnTo>
                <a:lnTo>
                  <a:pt x="110644" y="36408"/>
                </a:lnTo>
                <a:lnTo>
                  <a:pt x="110011" y="36961"/>
                </a:lnTo>
                <a:lnTo>
                  <a:pt x="109353" y="37462"/>
                </a:lnTo>
                <a:lnTo>
                  <a:pt x="108694" y="37936"/>
                </a:lnTo>
                <a:lnTo>
                  <a:pt x="108036" y="38410"/>
                </a:lnTo>
                <a:lnTo>
                  <a:pt x="107351" y="38832"/>
                </a:lnTo>
                <a:lnTo>
                  <a:pt x="106666" y="39253"/>
                </a:lnTo>
                <a:lnTo>
                  <a:pt x="105981" y="39622"/>
                </a:lnTo>
                <a:lnTo>
                  <a:pt x="105270" y="39991"/>
                </a:lnTo>
                <a:lnTo>
                  <a:pt x="104558" y="40333"/>
                </a:lnTo>
                <a:lnTo>
                  <a:pt x="103821" y="40649"/>
                </a:lnTo>
                <a:lnTo>
                  <a:pt x="103083" y="40939"/>
                </a:lnTo>
                <a:lnTo>
                  <a:pt x="102319" y="41202"/>
                </a:lnTo>
                <a:lnTo>
                  <a:pt x="101555" y="41413"/>
                </a:lnTo>
                <a:lnTo>
                  <a:pt x="100791" y="41650"/>
                </a:lnTo>
                <a:lnTo>
                  <a:pt x="100001" y="41835"/>
                </a:lnTo>
                <a:lnTo>
                  <a:pt x="99184" y="41993"/>
                </a:lnTo>
                <a:lnTo>
                  <a:pt x="98394" y="42124"/>
                </a:lnTo>
                <a:lnTo>
                  <a:pt x="97551" y="42230"/>
                </a:lnTo>
                <a:lnTo>
                  <a:pt x="96734" y="42309"/>
                </a:lnTo>
                <a:lnTo>
                  <a:pt x="95865" y="42362"/>
                </a:lnTo>
                <a:lnTo>
                  <a:pt x="95022" y="42388"/>
                </a:lnTo>
                <a:lnTo>
                  <a:pt x="94153" y="42388"/>
                </a:lnTo>
                <a:lnTo>
                  <a:pt x="93257" y="42362"/>
                </a:lnTo>
                <a:lnTo>
                  <a:pt x="92361" y="42309"/>
                </a:lnTo>
                <a:lnTo>
                  <a:pt x="91465" y="42230"/>
                </a:lnTo>
                <a:lnTo>
                  <a:pt x="90175" y="42124"/>
                </a:lnTo>
                <a:lnTo>
                  <a:pt x="88910" y="42045"/>
                </a:lnTo>
                <a:lnTo>
                  <a:pt x="87619" y="41993"/>
                </a:lnTo>
                <a:lnTo>
                  <a:pt x="86328" y="41993"/>
                </a:lnTo>
                <a:lnTo>
                  <a:pt x="85038" y="42019"/>
                </a:lnTo>
                <a:lnTo>
                  <a:pt x="83747" y="42072"/>
                </a:lnTo>
                <a:lnTo>
                  <a:pt x="82482" y="42151"/>
                </a:lnTo>
                <a:lnTo>
                  <a:pt x="81218" y="42283"/>
                </a:lnTo>
                <a:lnTo>
                  <a:pt x="80665" y="42335"/>
                </a:lnTo>
                <a:lnTo>
                  <a:pt x="80111" y="42441"/>
                </a:lnTo>
                <a:lnTo>
                  <a:pt x="79058" y="42651"/>
                </a:lnTo>
                <a:lnTo>
                  <a:pt x="78004" y="42915"/>
                </a:lnTo>
                <a:lnTo>
                  <a:pt x="77003" y="43231"/>
                </a:lnTo>
                <a:lnTo>
                  <a:pt x="76028" y="43600"/>
                </a:lnTo>
                <a:lnTo>
                  <a:pt x="75080" y="44021"/>
                </a:lnTo>
                <a:lnTo>
                  <a:pt x="74158" y="44495"/>
                </a:lnTo>
                <a:lnTo>
                  <a:pt x="73236" y="44996"/>
                </a:lnTo>
                <a:lnTo>
                  <a:pt x="72366" y="45549"/>
                </a:lnTo>
                <a:lnTo>
                  <a:pt x="71497" y="46155"/>
                </a:lnTo>
                <a:lnTo>
                  <a:pt x="70654" y="46787"/>
                </a:lnTo>
                <a:lnTo>
                  <a:pt x="69837" y="47472"/>
                </a:lnTo>
                <a:lnTo>
                  <a:pt x="69047" y="48157"/>
                </a:lnTo>
                <a:lnTo>
                  <a:pt x="68257" y="48895"/>
                </a:lnTo>
                <a:lnTo>
                  <a:pt x="67493" y="49659"/>
                </a:lnTo>
                <a:lnTo>
                  <a:pt x="66755" y="50449"/>
                </a:lnTo>
                <a:lnTo>
                  <a:pt x="66070" y="51239"/>
                </a:lnTo>
                <a:lnTo>
                  <a:pt x="65385" y="52030"/>
                </a:lnTo>
                <a:lnTo>
                  <a:pt x="64753" y="52846"/>
                </a:lnTo>
                <a:lnTo>
                  <a:pt x="64147" y="53663"/>
                </a:lnTo>
                <a:lnTo>
                  <a:pt x="63568" y="54506"/>
                </a:lnTo>
                <a:lnTo>
                  <a:pt x="62988" y="55349"/>
                </a:lnTo>
                <a:lnTo>
                  <a:pt x="62435" y="56218"/>
                </a:lnTo>
                <a:lnTo>
                  <a:pt x="61908" y="57114"/>
                </a:lnTo>
                <a:lnTo>
                  <a:pt x="61381" y="57983"/>
                </a:lnTo>
                <a:lnTo>
                  <a:pt x="60880" y="58879"/>
                </a:lnTo>
                <a:lnTo>
                  <a:pt x="59932" y="60697"/>
                </a:lnTo>
                <a:lnTo>
                  <a:pt x="59010" y="62541"/>
                </a:lnTo>
                <a:lnTo>
                  <a:pt x="58114" y="64411"/>
                </a:lnTo>
                <a:lnTo>
                  <a:pt x="56955" y="66756"/>
                </a:lnTo>
                <a:lnTo>
                  <a:pt x="55796" y="69074"/>
                </a:lnTo>
                <a:lnTo>
                  <a:pt x="55164" y="70207"/>
                </a:lnTo>
                <a:lnTo>
                  <a:pt x="54558" y="71340"/>
                </a:lnTo>
                <a:lnTo>
                  <a:pt x="53899" y="72472"/>
                </a:lnTo>
                <a:lnTo>
                  <a:pt x="53241" y="73579"/>
                </a:lnTo>
                <a:lnTo>
                  <a:pt x="52688" y="74422"/>
                </a:lnTo>
                <a:lnTo>
                  <a:pt x="52108" y="75212"/>
                </a:lnTo>
                <a:lnTo>
                  <a:pt x="51476" y="75976"/>
                </a:lnTo>
                <a:lnTo>
                  <a:pt x="50844" y="76687"/>
                </a:lnTo>
                <a:lnTo>
                  <a:pt x="50159" y="77372"/>
                </a:lnTo>
                <a:lnTo>
                  <a:pt x="49474" y="77978"/>
                </a:lnTo>
                <a:lnTo>
                  <a:pt x="48736" y="78584"/>
                </a:lnTo>
                <a:lnTo>
                  <a:pt x="47972" y="79111"/>
                </a:lnTo>
                <a:lnTo>
                  <a:pt x="47182" y="79612"/>
                </a:lnTo>
                <a:lnTo>
                  <a:pt x="46339" y="80059"/>
                </a:lnTo>
                <a:lnTo>
                  <a:pt x="45496" y="80481"/>
                </a:lnTo>
                <a:lnTo>
                  <a:pt x="44626" y="80850"/>
                </a:lnTo>
                <a:lnTo>
                  <a:pt x="43704" y="81166"/>
                </a:lnTo>
                <a:lnTo>
                  <a:pt x="42756" y="81429"/>
                </a:lnTo>
                <a:lnTo>
                  <a:pt x="41808" y="81666"/>
                </a:lnTo>
                <a:lnTo>
                  <a:pt x="40807" y="81851"/>
                </a:lnTo>
                <a:lnTo>
                  <a:pt x="38409" y="82246"/>
                </a:lnTo>
                <a:lnTo>
                  <a:pt x="36012" y="82588"/>
                </a:lnTo>
                <a:lnTo>
                  <a:pt x="33615" y="82984"/>
                </a:lnTo>
                <a:lnTo>
                  <a:pt x="32429" y="83168"/>
                </a:lnTo>
                <a:lnTo>
                  <a:pt x="31244" y="83379"/>
                </a:lnTo>
                <a:lnTo>
                  <a:pt x="30585" y="83537"/>
                </a:lnTo>
                <a:lnTo>
                  <a:pt x="29900" y="83668"/>
                </a:lnTo>
                <a:lnTo>
                  <a:pt x="28609" y="84011"/>
                </a:lnTo>
                <a:lnTo>
                  <a:pt x="27345" y="84406"/>
                </a:lnTo>
                <a:lnTo>
                  <a:pt x="26107" y="84880"/>
                </a:lnTo>
                <a:lnTo>
                  <a:pt x="24895" y="85381"/>
                </a:lnTo>
                <a:lnTo>
                  <a:pt x="23710" y="85934"/>
                </a:lnTo>
                <a:lnTo>
                  <a:pt x="22550" y="86514"/>
                </a:lnTo>
                <a:lnTo>
                  <a:pt x="21418" y="87172"/>
                </a:lnTo>
                <a:lnTo>
                  <a:pt x="20311" y="87857"/>
                </a:lnTo>
                <a:lnTo>
                  <a:pt x="19231" y="88595"/>
                </a:lnTo>
                <a:lnTo>
                  <a:pt x="18177" y="89359"/>
                </a:lnTo>
                <a:lnTo>
                  <a:pt x="17150" y="90175"/>
                </a:lnTo>
                <a:lnTo>
                  <a:pt x="16123" y="91018"/>
                </a:lnTo>
                <a:lnTo>
                  <a:pt x="15121" y="91914"/>
                </a:lnTo>
                <a:lnTo>
                  <a:pt x="14147" y="92836"/>
                </a:lnTo>
                <a:lnTo>
                  <a:pt x="13198" y="93784"/>
                </a:lnTo>
                <a:lnTo>
                  <a:pt x="12250" y="94759"/>
                </a:lnTo>
                <a:lnTo>
                  <a:pt x="11302" y="95787"/>
                </a:lnTo>
                <a:lnTo>
                  <a:pt x="10406" y="96814"/>
                </a:lnTo>
                <a:lnTo>
                  <a:pt x="9537" y="97894"/>
                </a:lnTo>
                <a:lnTo>
                  <a:pt x="8667" y="98948"/>
                </a:lnTo>
                <a:lnTo>
                  <a:pt x="7824" y="100054"/>
                </a:lnTo>
                <a:lnTo>
                  <a:pt x="7034" y="101161"/>
                </a:lnTo>
                <a:lnTo>
                  <a:pt x="6217" y="102267"/>
                </a:lnTo>
                <a:lnTo>
                  <a:pt x="5453" y="103400"/>
                </a:lnTo>
                <a:lnTo>
                  <a:pt x="4689" y="104533"/>
                </a:lnTo>
                <a:lnTo>
                  <a:pt x="3214" y="106851"/>
                </a:lnTo>
                <a:lnTo>
                  <a:pt x="1765" y="109195"/>
                </a:lnTo>
                <a:lnTo>
                  <a:pt x="343" y="111566"/>
                </a:lnTo>
                <a:lnTo>
                  <a:pt x="264" y="111724"/>
                </a:lnTo>
                <a:lnTo>
                  <a:pt x="211" y="111909"/>
                </a:lnTo>
                <a:lnTo>
                  <a:pt x="106" y="112278"/>
                </a:lnTo>
                <a:lnTo>
                  <a:pt x="53" y="112673"/>
                </a:lnTo>
                <a:lnTo>
                  <a:pt x="0" y="113068"/>
                </a:lnTo>
                <a:lnTo>
                  <a:pt x="290" y="112831"/>
                </a:lnTo>
                <a:lnTo>
                  <a:pt x="580" y="112567"/>
                </a:lnTo>
                <a:lnTo>
                  <a:pt x="870" y="112330"/>
                </a:lnTo>
                <a:lnTo>
                  <a:pt x="1001" y="112172"/>
                </a:lnTo>
                <a:lnTo>
                  <a:pt x="1107" y="112041"/>
                </a:lnTo>
                <a:lnTo>
                  <a:pt x="2345" y="110223"/>
                </a:lnTo>
                <a:lnTo>
                  <a:pt x="3557" y="108405"/>
                </a:lnTo>
                <a:lnTo>
                  <a:pt x="5980" y="104743"/>
                </a:lnTo>
                <a:lnTo>
                  <a:pt x="7218" y="102926"/>
                </a:lnTo>
                <a:lnTo>
                  <a:pt x="8457" y="101108"/>
                </a:lnTo>
                <a:lnTo>
                  <a:pt x="9721" y="99317"/>
                </a:lnTo>
                <a:lnTo>
                  <a:pt x="11038" y="97578"/>
                </a:lnTo>
                <a:lnTo>
                  <a:pt x="11829" y="96577"/>
                </a:lnTo>
                <a:lnTo>
                  <a:pt x="12645" y="95602"/>
                </a:lnTo>
                <a:lnTo>
                  <a:pt x="13488" y="94654"/>
                </a:lnTo>
                <a:lnTo>
                  <a:pt x="14358" y="93758"/>
                </a:lnTo>
                <a:lnTo>
                  <a:pt x="15227" y="92889"/>
                </a:lnTo>
                <a:lnTo>
                  <a:pt x="16149" y="92046"/>
                </a:lnTo>
                <a:lnTo>
                  <a:pt x="17097" y="91255"/>
                </a:lnTo>
                <a:lnTo>
                  <a:pt x="18072" y="90465"/>
                </a:lnTo>
                <a:lnTo>
                  <a:pt x="19073" y="89728"/>
                </a:lnTo>
                <a:lnTo>
                  <a:pt x="20100" y="89016"/>
                </a:lnTo>
                <a:lnTo>
                  <a:pt x="21154" y="88358"/>
                </a:lnTo>
                <a:lnTo>
                  <a:pt x="22234" y="87725"/>
                </a:lnTo>
                <a:lnTo>
                  <a:pt x="23341" y="87119"/>
                </a:lnTo>
                <a:lnTo>
                  <a:pt x="24473" y="86566"/>
                </a:lnTo>
                <a:lnTo>
                  <a:pt x="25633" y="86013"/>
                </a:lnTo>
                <a:lnTo>
                  <a:pt x="26818" y="85539"/>
                </a:lnTo>
                <a:lnTo>
                  <a:pt x="27582" y="85249"/>
                </a:lnTo>
                <a:lnTo>
                  <a:pt x="28320" y="84986"/>
                </a:lnTo>
                <a:lnTo>
                  <a:pt x="29084" y="84749"/>
                </a:lnTo>
                <a:lnTo>
                  <a:pt x="29848" y="84538"/>
                </a:lnTo>
                <a:lnTo>
                  <a:pt x="30612" y="84353"/>
                </a:lnTo>
                <a:lnTo>
                  <a:pt x="31376" y="84169"/>
                </a:lnTo>
                <a:lnTo>
                  <a:pt x="32930" y="83853"/>
                </a:lnTo>
                <a:lnTo>
                  <a:pt x="34484" y="83616"/>
                </a:lnTo>
                <a:lnTo>
                  <a:pt x="36065" y="83379"/>
                </a:lnTo>
                <a:lnTo>
                  <a:pt x="39200" y="83010"/>
                </a:lnTo>
                <a:lnTo>
                  <a:pt x="39832" y="82904"/>
                </a:lnTo>
                <a:lnTo>
                  <a:pt x="40490" y="82825"/>
                </a:lnTo>
                <a:lnTo>
                  <a:pt x="41123" y="82694"/>
                </a:lnTo>
                <a:lnTo>
                  <a:pt x="41729" y="82562"/>
                </a:lnTo>
                <a:lnTo>
                  <a:pt x="42334" y="82430"/>
                </a:lnTo>
                <a:lnTo>
                  <a:pt x="42940" y="82272"/>
                </a:lnTo>
                <a:lnTo>
                  <a:pt x="43520" y="82088"/>
                </a:lnTo>
                <a:lnTo>
                  <a:pt x="44126" y="81903"/>
                </a:lnTo>
                <a:lnTo>
                  <a:pt x="44679" y="81693"/>
                </a:lnTo>
                <a:lnTo>
                  <a:pt x="45232" y="81482"/>
                </a:lnTo>
                <a:lnTo>
                  <a:pt x="45786" y="81245"/>
                </a:lnTo>
                <a:lnTo>
                  <a:pt x="46339" y="80981"/>
                </a:lnTo>
                <a:lnTo>
                  <a:pt x="46866" y="80718"/>
                </a:lnTo>
                <a:lnTo>
                  <a:pt x="47392" y="80428"/>
                </a:lnTo>
                <a:lnTo>
                  <a:pt x="47893" y="80138"/>
                </a:lnTo>
                <a:lnTo>
                  <a:pt x="48394" y="79822"/>
                </a:lnTo>
                <a:lnTo>
                  <a:pt x="48868" y="79480"/>
                </a:lnTo>
                <a:lnTo>
                  <a:pt x="49342" y="79137"/>
                </a:lnTo>
                <a:lnTo>
                  <a:pt x="49816" y="78795"/>
                </a:lnTo>
                <a:lnTo>
                  <a:pt x="50290" y="78400"/>
                </a:lnTo>
                <a:lnTo>
                  <a:pt x="50712" y="78031"/>
                </a:lnTo>
                <a:lnTo>
                  <a:pt x="51160" y="77609"/>
                </a:lnTo>
                <a:lnTo>
                  <a:pt x="51581" y="77188"/>
                </a:lnTo>
                <a:lnTo>
                  <a:pt x="52003" y="76740"/>
                </a:lnTo>
                <a:lnTo>
                  <a:pt x="52398" y="76292"/>
                </a:lnTo>
                <a:lnTo>
                  <a:pt x="52793" y="75818"/>
                </a:lnTo>
                <a:lnTo>
                  <a:pt x="53188" y="75344"/>
                </a:lnTo>
                <a:lnTo>
                  <a:pt x="53557" y="74843"/>
                </a:lnTo>
                <a:lnTo>
                  <a:pt x="53899" y="74316"/>
                </a:lnTo>
                <a:lnTo>
                  <a:pt x="54268" y="73790"/>
                </a:lnTo>
                <a:lnTo>
                  <a:pt x="54611" y="73236"/>
                </a:lnTo>
                <a:lnTo>
                  <a:pt x="54927" y="72683"/>
                </a:lnTo>
                <a:lnTo>
                  <a:pt x="55533" y="71577"/>
                </a:lnTo>
                <a:lnTo>
                  <a:pt x="56139" y="70444"/>
                </a:lnTo>
                <a:lnTo>
                  <a:pt x="57298" y="68178"/>
                </a:lnTo>
                <a:lnTo>
                  <a:pt x="58404" y="65913"/>
                </a:lnTo>
                <a:lnTo>
                  <a:pt x="59484" y="63595"/>
                </a:lnTo>
                <a:lnTo>
                  <a:pt x="60248" y="61961"/>
                </a:lnTo>
                <a:lnTo>
                  <a:pt x="61065" y="60354"/>
                </a:lnTo>
                <a:lnTo>
                  <a:pt x="61908" y="58747"/>
                </a:lnTo>
                <a:lnTo>
                  <a:pt x="62804" y="57193"/>
                </a:lnTo>
                <a:lnTo>
                  <a:pt x="63278" y="56429"/>
                </a:lnTo>
                <a:lnTo>
                  <a:pt x="63752" y="55665"/>
                </a:lnTo>
                <a:lnTo>
                  <a:pt x="64252" y="54901"/>
                </a:lnTo>
                <a:lnTo>
                  <a:pt x="64753" y="54164"/>
                </a:lnTo>
                <a:lnTo>
                  <a:pt x="65280" y="53426"/>
                </a:lnTo>
                <a:lnTo>
                  <a:pt x="65833" y="52715"/>
                </a:lnTo>
                <a:lnTo>
                  <a:pt x="66413" y="52003"/>
                </a:lnTo>
                <a:lnTo>
                  <a:pt x="66992" y="51318"/>
                </a:lnTo>
                <a:lnTo>
                  <a:pt x="67677" y="50554"/>
                </a:lnTo>
                <a:lnTo>
                  <a:pt x="68362" y="49817"/>
                </a:lnTo>
                <a:lnTo>
                  <a:pt x="69073" y="49106"/>
                </a:lnTo>
                <a:lnTo>
                  <a:pt x="69811" y="48421"/>
                </a:lnTo>
                <a:lnTo>
                  <a:pt x="70549" y="47762"/>
                </a:lnTo>
                <a:lnTo>
                  <a:pt x="71313" y="47130"/>
                </a:lnTo>
                <a:lnTo>
                  <a:pt x="72103" y="46550"/>
                </a:lnTo>
                <a:lnTo>
                  <a:pt x="72920" y="45997"/>
                </a:lnTo>
                <a:lnTo>
                  <a:pt x="73736" y="45470"/>
                </a:lnTo>
                <a:lnTo>
                  <a:pt x="74579" y="44996"/>
                </a:lnTo>
                <a:lnTo>
                  <a:pt x="75475" y="44574"/>
                </a:lnTo>
                <a:lnTo>
                  <a:pt x="76371" y="44179"/>
                </a:lnTo>
                <a:lnTo>
                  <a:pt x="77293" y="43863"/>
                </a:lnTo>
                <a:lnTo>
                  <a:pt x="78267" y="43573"/>
                </a:lnTo>
                <a:lnTo>
                  <a:pt x="79242" y="43363"/>
                </a:lnTo>
                <a:lnTo>
                  <a:pt x="79743" y="43257"/>
                </a:lnTo>
                <a:lnTo>
                  <a:pt x="80269" y="43178"/>
                </a:lnTo>
                <a:lnTo>
                  <a:pt x="81692" y="43020"/>
                </a:lnTo>
                <a:lnTo>
                  <a:pt x="83115" y="42915"/>
                </a:lnTo>
                <a:lnTo>
                  <a:pt x="84537" y="42836"/>
                </a:lnTo>
                <a:lnTo>
                  <a:pt x="85960" y="42809"/>
                </a:lnTo>
                <a:lnTo>
                  <a:pt x="87409" y="42809"/>
                </a:lnTo>
                <a:lnTo>
                  <a:pt x="88831" y="42836"/>
                </a:lnTo>
                <a:lnTo>
                  <a:pt x="90280" y="42888"/>
                </a:lnTo>
                <a:lnTo>
                  <a:pt x="91703" y="42967"/>
                </a:lnTo>
                <a:lnTo>
                  <a:pt x="92993" y="43020"/>
                </a:lnTo>
                <a:lnTo>
                  <a:pt x="94258" y="43047"/>
                </a:lnTo>
                <a:lnTo>
                  <a:pt x="95522" y="43020"/>
                </a:lnTo>
                <a:lnTo>
                  <a:pt x="96787" y="42967"/>
                </a:lnTo>
                <a:lnTo>
                  <a:pt x="97999" y="42836"/>
                </a:lnTo>
                <a:lnTo>
                  <a:pt x="99237" y="42678"/>
                </a:lnTo>
                <a:lnTo>
                  <a:pt x="100422" y="42467"/>
                </a:lnTo>
                <a:lnTo>
                  <a:pt x="101608" y="42204"/>
                </a:lnTo>
                <a:lnTo>
                  <a:pt x="102187" y="42019"/>
                </a:lnTo>
                <a:lnTo>
                  <a:pt x="102767" y="41861"/>
                </a:lnTo>
                <a:lnTo>
                  <a:pt x="103346" y="41677"/>
                </a:lnTo>
                <a:lnTo>
                  <a:pt x="103926" y="41466"/>
                </a:lnTo>
                <a:lnTo>
                  <a:pt x="104479" y="41229"/>
                </a:lnTo>
                <a:lnTo>
                  <a:pt x="105059" y="40992"/>
                </a:lnTo>
                <a:lnTo>
                  <a:pt x="105612" y="40755"/>
                </a:lnTo>
                <a:lnTo>
                  <a:pt x="106165" y="40465"/>
                </a:lnTo>
                <a:lnTo>
                  <a:pt x="106692" y="40175"/>
                </a:lnTo>
                <a:lnTo>
                  <a:pt x="107245" y="39885"/>
                </a:lnTo>
                <a:lnTo>
                  <a:pt x="107772" y="39543"/>
                </a:lnTo>
                <a:lnTo>
                  <a:pt x="108299" y="39200"/>
                </a:lnTo>
                <a:lnTo>
                  <a:pt x="108826" y="38832"/>
                </a:lnTo>
                <a:lnTo>
                  <a:pt x="109353" y="38436"/>
                </a:lnTo>
                <a:lnTo>
                  <a:pt x="109853" y="38041"/>
                </a:lnTo>
                <a:lnTo>
                  <a:pt x="110380" y="37620"/>
                </a:lnTo>
                <a:lnTo>
                  <a:pt x="111803" y="36355"/>
                </a:lnTo>
                <a:lnTo>
                  <a:pt x="112514" y="35697"/>
                </a:lnTo>
                <a:lnTo>
                  <a:pt x="113199" y="35038"/>
                </a:lnTo>
                <a:lnTo>
                  <a:pt x="113884" y="34353"/>
                </a:lnTo>
                <a:lnTo>
                  <a:pt x="114516" y="33642"/>
                </a:lnTo>
                <a:lnTo>
                  <a:pt x="115122" y="32904"/>
                </a:lnTo>
                <a:lnTo>
                  <a:pt x="115702" y="32167"/>
                </a:lnTo>
                <a:lnTo>
                  <a:pt x="116887" y="30533"/>
                </a:lnTo>
                <a:lnTo>
                  <a:pt x="118046" y="28874"/>
                </a:lnTo>
                <a:lnTo>
                  <a:pt x="119205" y="27214"/>
                </a:lnTo>
                <a:lnTo>
                  <a:pt x="120312" y="25554"/>
                </a:lnTo>
                <a:lnTo>
                  <a:pt x="122551" y="22209"/>
                </a:lnTo>
                <a:lnTo>
                  <a:pt x="124764" y="18837"/>
                </a:lnTo>
                <a:lnTo>
                  <a:pt x="125712" y="17388"/>
                </a:lnTo>
                <a:lnTo>
                  <a:pt x="126687" y="15939"/>
                </a:lnTo>
                <a:lnTo>
                  <a:pt x="127662" y="14516"/>
                </a:lnTo>
                <a:lnTo>
                  <a:pt x="128689" y="13094"/>
                </a:lnTo>
                <a:lnTo>
                  <a:pt x="129743" y="11724"/>
                </a:lnTo>
                <a:lnTo>
                  <a:pt x="130270" y="11065"/>
                </a:lnTo>
                <a:lnTo>
                  <a:pt x="130823" y="10380"/>
                </a:lnTo>
                <a:lnTo>
                  <a:pt x="131403" y="9748"/>
                </a:lnTo>
                <a:lnTo>
                  <a:pt x="131982" y="9089"/>
                </a:lnTo>
                <a:lnTo>
                  <a:pt x="132588" y="8457"/>
                </a:lnTo>
                <a:lnTo>
                  <a:pt x="133194" y="7851"/>
                </a:lnTo>
                <a:lnTo>
                  <a:pt x="133905" y="7166"/>
                </a:lnTo>
                <a:lnTo>
                  <a:pt x="134643" y="6508"/>
                </a:lnTo>
                <a:lnTo>
                  <a:pt x="135380" y="5902"/>
                </a:lnTo>
                <a:lnTo>
                  <a:pt x="136144" y="5296"/>
                </a:lnTo>
                <a:lnTo>
                  <a:pt x="136908" y="4769"/>
                </a:lnTo>
                <a:lnTo>
                  <a:pt x="137672" y="4242"/>
                </a:lnTo>
                <a:lnTo>
                  <a:pt x="138463" y="3768"/>
                </a:lnTo>
                <a:lnTo>
                  <a:pt x="139227" y="3320"/>
                </a:lnTo>
                <a:lnTo>
                  <a:pt x="140043" y="2899"/>
                </a:lnTo>
                <a:lnTo>
                  <a:pt x="140834" y="2530"/>
                </a:lnTo>
                <a:lnTo>
                  <a:pt x="141650" y="2187"/>
                </a:lnTo>
                <a:lnTo>
                  <a:pt x="142467" y="1898"/>
                </a:lnTo>
                <a:lnTo>
                  <a:pt x="143310" y="1608"/>
                </a:lnTo>
                <a:lnTo>
                  <a:pt x="144127" y="1371"/>
                </a:lnTo>
                <a:lnTo>
                  <a:pt x="144970" y="1160"/>
                </a:lnTo>
                <a:lnTo>
                  <a:pt x="145813" y="1002"/>
                </a:lnTo>
                <a:lnTo>
                  <a:pt x="146682" y="870"/>
                </a:lnTo>
                <a:lnTo>
                  <a:pt x="147525" y="765"/>
                </a:lnTo>
                <a:lnTo>
                  <a:pt x="148394" y="712"/>
                </a:lnTo>
                <a:lnTo>
                  <a:pt x="149264" y="686"/>
                </a:lnTo>
                <a:lnTo>
                  <a:pt x="150133" y="686"/>
                </a:lnTo>
                <a:lnTo>
                  <a:pt x="151029" y="739"/>
                </a:lnTo>
                <a:lnTo>
                  <a:pt x="151898" y="818"/>
                </a:lnTo>
                <a:lnTo>
                  <a:pt x="152794" y="923"/>
                </a:lnTo>
                <a:lnTo>
                  <a:pt x="153689" y="1081"/>
                </a:lnTo>
                <a:lnTo>
                  <a:pt x="154585" y="1265"/>
                </a:lnTo>
                <a:lnTo>
                  <a:pt x="155481" y="1476"/>
                </a:lnTo>
                <a:lnTo>
                  <a:pt x="156376" y="1740"/>
                </a:lnTo>
                <a:lnTo>
                  <a:pt x="157272" y="2029"/>
                </a:lnTo>
                <a:lnTo>
                  <a:pt x="158194" y="2346"/>
                </a:lnTo>
                <a:lnTo>
                  <a:pt x="159090" y="2714"/>
                </a:lnTo>
                <a:lnTo>
                  <a:pt x="160012" y="3109"/>
                </a:lnTo>
                <a:lnTo>
                  <a:pt x="160275" y="3189"/>
                </a:lnTo>
                <a:lnTo>
                  <a:pt x="160539" y="3268"/>
                </a:lnTo>
                <a:lnTo>
                  <a:pt x="160644" y="2951"/>
                </a:lnTo>
                <a:lnTo>
                  <a:pt x="159380" y="2451"/>
                </a:lnTo>
                <a:lnTo>
                  <a:pt x="158115" y="1924"/>
                </a:lnTo>
                <a:lnTo>
                  <a:pt x="156851" y="1450"/>
                </a:lnTo>
                <a:lnTo>
                  <a:pt x="156192" y="1213"/>
                </a:lnTo>
                <a:lnTo>
                  <a:pt x="155560" y="1002"/>
                </a:lnTo>
                <a:lnTo>
                  <a:pt x="154954" y="844"/>
                </a:lnTo>
                <a:lnTo>
                  <a:pt x="154348" y="686"/>
                </a:lnTo>
                <a:lnTo>
                  <a:pt x="153136" y="449"/>
                </a:lnTo>
                <a:lnTo>
                  <a:pt x="151898" y="212"/>
                </a:lnTo>
                <a:lnTo>
                  <a:pt x="1506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Numbers and text 1">
  <p:cSld name="CUSTOM_8_2">
    <p:spTree>
      <p:nvGrpSpPr>
        <p:cNvPr id="1" name="Shape 278"/>
        <p:cNvGrpSpPr/>
        <p:nvPr/>
      </p:nvGrpSpPr>
      <p:grpSpPr>
        <a:xfrm>
          <a:off x="0" y="0"/>
          <a:ext cx="0" cy="0"/>
          <a:chOff x="0" y="0"/>
          <a:chExt cx="0" cy="0"/>
        </a:xfrm>
      </p:grpSpPr>
      <p:pic>
        <p:nvPicPr>
          <p:cNvPr id="279" name="Google Shape;279;p31"/>
          <p:cNvPicPr preferRelativeResize="0"/>
          <p:nvPr/>
        </p:nvPicPr>
        <p:blipFill>
          <a:blip r:embed="rId2"/>
          <a:stretch>
            <a:fillRect/>
          </a:stretch>
        </p:blipFill>
        <p:spPr>
          <a:xfrm>
            <a:off x="0" y="0"/>
            <a:ext cx="9144000" cy="5143500"/>
          </a:xfrm>
          <a:prstGeom prst="rect">
            <a:avLst/>
          </a:prstGeom>
          <a:noFill/>
          <a:ln>
            <a:noFill/>
          </a:ln>
        </p:spPr>
      </p:pic>
      <p:sp>
        <p:nvSpPr>
          <p:cNvPr id="280" name="Google Shape;280;p31"/>
          <p:cNvSpPr txBox="1">
            <a:spLocks noGrp="1"/>
          </p:cNvSpPr>
          <p:nvPr>
            <p:ph type="title"/>
          </p:nvPr>
        </p:nvSpPr>
        <p:spPr>
          <a:xfrm>
            <a:off x="1879115" y="3070775"/>
            <a:ext cx="23055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1" name="Google Shape;281;p31"/>
          <p:cNvSpPr txBox="1">
            <a:spLocks noGrp="1"/>
          </p:cNvSpPr>
          <p:nvPr>
            <p:ph type="subTitle" idx="1"/>
          </p:nvPr>
        </p:nvSpPr>
        <p:spPr>
          <a:xfrm>
            <a:off x="1879115" y="3446075"/>
            <a:ext cx="2305500" cy="73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2" name="Google Shape;282;p31"/>
          <p:cNvSpPr txBox="1">
            <a:spLocks noGrp="1"/>
          </p:cNvSpPr>
          <p:nvPr>
            <p:ph type="title" idx="2"/>
          </p:nvPr>
        </p:nvSpPr>
        <p:spPr>
          <a:xfrm>
            <a:off x="4959385" y="3070775"/>
            <a:ext cx="2305500" cy="36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000">
                <a:solidFill>
                  <a:schemeClr val="dk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3" name="Google Shape;283;p31"/>
          <p:cNvSpPr txBox="1">
            <a:spLocks noGrp="1"/>
          </p:cNvSpPr>
          <p:nvPr>
            <p:ph type="subTitle" idx="3"/>
          </p:nvPr>
        </p:nvSpPr>
        <p:spPr>
          <a:xfrm>
            <a:off x="4959385" y="3446075"/>
            <a:ext cx="2305500" cy="731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sp>
        <p:nvSpPr>
          <p:cNvPr id="284" name="Google Shape;284;p31"/>
          <p:cNvSpPr txBox="1">
            <a:spLocks noGrp="1"/>
          </p:cNvSpPr>
          <p:nvPr>
            <p:ph type="title" idx="4" hasCustomPrompt="1"/>
          </p:nvPr>
        </p:nvSpPr>
        <p:spPr>
          <a:xfrm>
            <a:off x="2570465" y="1945636"/>
            <a:ext cx="922800" cy="44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r>
              <a:t>xx%</a:t>
            </a:r>
          </a:p>
        </p:txBody>
      </p:sp>
      <p:sp>
        <p:nvSpPr>
          <p:cNvPr id="285" name="Google Shape;285;p31"/>
          <p:cNvSpPr txBox="1">
            <a:spLocks noGrp="1"/>
          </p:cNvSpPr>
          <p:nvPr>
            <p:ph type="title" idx="5" hasCustomPrompt="1"/>
          </p:nvPr>
        </p:nvSpPr>
        <p:spPr>
          <a:xfrm>
            <a:off x="5650735" y="1945636"/>
            <a:ext cx="922800" cy="4476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a:lvl1pPr>
            <a:lvl2pPr lvl="1" rtl="0">
              <a:spcBef>
                <a:spcPts val="0"/>
              </a:spcBef>
              <a:spcAft>
                <a:spcPts val="0"/>
              </a:spcAft>
              <a:buClr>
                <a:schemeClr val="lt1"/>
              </a:buClr>
              <a:buSzPts val="3000"/>
              <a:buNone/>
              <a:defRPr sz="3000">
                <a:solidFill>
                  <a:schemeClr val="lt1"/>
                </a:solidFill>
              </a:defRPr>
            </a:lvl2pPr>
            <a:lvl3pPr lvl="2" rtl="0">
              <a:spcBef>
                <a:spcPts val="0"/>
              </a:spcBef>
              <a:spcAft>
                <a:spcPts val="0"/>
              </a:spcAft>
              <a:buClr>
                <a:schemeClr val="lt1"/>
              </a:buClr>
              <a:buSzPts val="3000"/>
              <a:buNone/>
              <a:defRPr sz="3000">
                <a:solidFill>
                  <a:schemeClr val="lt1"/>
                </a:solidFill>
              </a:defRPr>
            </a:lvl3pPr>
            <a:lvl4pPr lvl="3" rtl="0">
              <a:spcBef>
                <a:spcPts val="0"/>
              </a:spcBef>
              <a:spcAft>
                <a:spcPts val="0"/>
              </a:spcAft>
              <a:buClr>
                <a:schemeClr val="lt1"/>
              </a:buClr>
              <a:buSzPts val="3000"/>
              <a:buNone/>
              <a:defRPr sz="3000">
                <a:solidFill>
                  <a:schemeClr val="lt1"/>
                </a:solidFill>
              </a:defRPr>
            </a:lvl4pPr>
            <a:lvl5pPr lvl="4" rtl="0">
              <a:spcBef>
                <a:spcPts val="0"/>
              </a:spcBef>
              <a:spcAft>
                <a:spcPts val="0"/>
              </a:spcAft>
              <a:buClr>
                <a:schemeClr val="lt1"/>
              </a:buClr>
              <a:buSzPts val="3000"/>
              <a:buNone/>
              <a:defRPr sz="3000">
                <a:solidFill>
                  <a:schemeClr val="lt1"/>
                </a:solidFill>
              </a:defRPr>
            </a:lvl5pPr>
            <a:lvl6pPr lvl="5" rtl="0">
              <a:spcBef>
                <a:spcPts val="0"/>
              </a:spcBef>
              <a:spcAft>
                <a:spcPts val="0"/>
              </a:spcAft>
              <a:buClr>
                <a:schemeClr val="lt1"/>
              </a:buClr>
              <a:buSzPts val="3000"/>
              <a:buNone/>
              <a:defRPr sz="3000">
                <a:solidFill>
                  <a:schemeClr val="lt1"/>
                </a:solidFill>
              </a:defRPr>
            </a:lvl6pPr>
            <a:lvl7pPr lvl="6" rtl="0">
              <a:spcBef>
                <a:spcPts val="0"/>
              </a:spcBef>
              <a:spcAft>
                <a:spcPts val="0"/>
              </a:spcAft>
              <a:buClr>
                <a:schemeClr val="lt1"/>
              </a:buClr>
              <a:buSzPts val="3000"/>
              <a:buNone/>
              <a:defRPr sz="3000">
                <a:solidFill>
                  <a:schemeClr val="lt1"/>
                </a:solidFill>
              </a:defRPr>
            </a:lvl7pPr>
            <a:lvl8pPr lvl="7" rtl="0">
              <a:spcBef>
                <a:spcPts val="0"/>
              </a:spcBef>
              <a:spcAft>
                <a:spcPts val="0"/>
              </a:spcAft>
              <a:buClr>
                <a:schemeClr val="lt1"/>
              </a:buClr>
              <a:buSzPts val="3000"/>
              <a:buNone/>
              <a:defRPr sz="3000">
                <a:solidFill>
                  <a:schemeClr val="lt1"/>
                </a:solidFill>
              </a:defRPr>
            </a:lvl8pPr>
            <a:lvl9pPr lvl="8" rtl="0">
              <a:spcBef>
                <a:spcPts val="0"/>
              </a:spcBef>
              <a:spcAft>
                <a:spcPts val="0"/>
              </a:spcAft>
              <a:buClr>
                <a:schemeClr val="lt1"/>
              </a:buClr>
              <a:buSzPts val="3000"/>
              <a:buNone/>
              <a:defRPr sz="3000">
                <a:solidFill>
                  <a:schemeClr val="lt1"/>
                </a:solidFill>
              </a:defRPr>
            </a:lvl9pPr>
          </a:lstStyle>
          <a:p>
            <a:r>
              <a:t>xx%</a:t>
            </a:r>
          </a:p>
        </p:txBody>
      </p:sp>
      <p:sp>
        <p:nvSpPr>
          <p:cNvPr id="286" name="Google Shape;286;p31"/>
          <p:cNvSpPr txBox="1">
            <a:spLocks noGrp="1"/>
          </p:cNvSpPr>
          <p:nvPr>
            <p:ph type="title" idx="6"/>
          </p:nvPr>
        </p:nvSpPr>
        <p:spPr>
          <a:xfrm>
            <a:off x="720000" y="539500"/>
            <a:ext cx="77040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28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grpSp>
        <p:nvGrpSpPr>
          <p:cNvPr id="287" name="Google Shape;287;p31"/>
          <p:cNvGrpSpPr/>
          <p:nvPr/>
        </p:nvGrpSpPr>
        <p:grpSpPr>
          <a:xfrm rot="5279999">
            <a:off x="6840929" y="601219"/>
            <a:ext cx="4444266" cy="2959777"/>
            <a:chOff x="929625" y="1082900"/>
            <a:chExt cx="4444225" cy="2959750"/>
          </a:xfrm>
        </p:grpSpPr>
        <p:sp>
          <p:nvSpPr>
            <p:cNvPr id="288" name="Google Shape;288;p31"/>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1"/>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31"/>
          <p:cNvSpPr/>
          <p:nvPr/>
        </p:nvSpPr>
        <p:spPr>
          <a:xfrm rot="-10661215" flipH="1">
            <a:off x="136981" y="3238862"/>
            <a:ext cx="1236275" cy="188695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hanks">
  <p:cSld name="CUSTOM_3">
    <p:spTree>
      <p:nvGrpSpPr>
        <p:cNvPr id="1" name="Shape 291"/>
        <p:cNvGrpSpPr/>
        <p:nvPr/>
      </p:nvGrpSpPr>
      <p:grpSpPr>
        <a:xfrm>
          <a:off x="0" y="0"/>
          <a:ext cx="0" cy="0"/>
          <a:chOff x="0" y="0"/>
          <a:chExt cx="0" cy="0"/>
        </a:xfrm>
      </p:grpSpPr>
      <p:pic>
        <p:nvPicPr>
          <p:cNvPr id="292" name="Google Shape;292;p32"/>
          <p:cNvPicPr preferRelativeResize="0"/>
          <p:nvPr/>
        </p:nvPicPr>
        <p:blipFill>
          <a:blip r:embed="rId2"/>
          <a:stretch>
            <a:fillRect/>
          </a:stretch>
        </p:blipFill>
        <p:spPr>
          <a:xfrm>
            <a:off x="0" y="0"/>
            <a:ext cx="9144000" cy="5143500"/>
          </a:xfrm>
          <a:prstGeom prst="rect">
            <a:avLst/>
          </a:prstGeom>
          <a:noFill/>
          <a:ln>
            <a:noFill/>
          </a:ln>
        </p:spPr>
      </p:pic>
      <p:sp>
        <p:nvSpPr>
          <p:cNvPr id="293" name="Google Shape;293;p32"/>
          <p:cNvSpPr txBox="1">
            <a:spLocks noGrp="1"/>
          </p:cNvSpPr>
          <p:nvPr>
            <p:ph type="title"/>
          </p:nvPr>
        </p:nvSpPr>
        <p:spPr>
          <a:xfrm>
            <a:off x="720000" y="696375"/>
            <a:ext cx="3434700" cy="9669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800"/>
              <a:buNone/>
              <a:defRPr sz="72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4" name="Google Shape;294;p32"/>
          <p:cNvSpPr txBox="1">
            <a:spLocks noGrp="1"/>
          </p:cNvSpPr>
          <p:nvPr>
            <p:ph type="subTitle" idx="1"/>
          </p:nvPr>
        </p:nvSpPr>
        <p:spPr>
          <a:xfrm>
            <a:off x="720000" y="1758282"/>
            <a:ext cx="3434700" cy="1097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a:lvl2pPr>
            <a:lvl3pPr lvl="2" algn="ctr" rtl="0">
              <a:lnSpc>
                <a:spcPct val="100000"/>
              </a:lnSpc>
              <a:spcBef>
                <a:spcPts val="0"/>
              </a:spcBef>
              <a:spcAft>
                <a:spcPts val="0"/>
              </a:spcAft>
              <a:buSzPts val="1600"/>
              <a:buNone/>
              <a:defRPr/>
            </a:lvl3pPr>
            <a:lvl4pPr lvl="3" algn="ctr" rtl="0">
              <a:lnSpc>
                <a:spcPct val="100000"/>
              </a:lnSpc>
              <a:spcBef>
                <a:spcPts val="0"/>
              </a:spcBef>
              <a:spcAft>
                <a:spcPts val="0"/>
              </a:spcAft>
              <a:buSzPts val="1600"/>
              <a:buNone/>
              <a:defRPr/>
            </a:lvl4pPr>
            <a:lvl5pPr lvl="4" algn="ctr" rtl="0">
              <a:lnSpc>
                <a:spcPct val="100000"/>
              </a:lnSpc>
              <a:spcBef>
                <a:spcPts val="0"/>
              </a:spcBef>
              <a:spcAft>
                <a:spcPts val="0"/>
              </a:spcAft>
              <a:buSzPts val="1600"/>
              <a:buNone/>
              <a:defRPr/>
            </a:lvl5pPr>
            <a:lvl6pPr lvl="5" algn="ctr" rtl="0">
              <a:lnSpc>
                <a:spcPct val="100000"/>
              </a:lnSpc>
              <a:spcBef>
                <a:spcPts val="0"/>
              </a:spcBef>
              <a:spcAft>
                <a:spcPts val="0"/>
              </a:spcAft>
              <a:buSzPts val="1600"/>
              <a:buNone/>
              <a:defRPr/>
            </a:lvl6pPr>
            <a:lvl7pPr lvl="6" algn="ctr" rtl="0">
              <a:lnSpc>
                <a:spcPct val="100000"/>
              </a:lnSpc>
              <a:spcBef>
                <a:spcPts val="0"/>
              </a:spcBef>
              <a:spcAft>
                <a:spcPts val="0"/>
              </a:spcAft>
              <a:buSzPts val="1600"/>
              <a:buNone/>
              <a:defRPr/>
            </a:lvl7pPr>
            <a:lvl8pPr lvl="7" algn="ctr" rtl="0">
              <a:lnSpc>
                <a:spcPct val="100000"/>
              </a:lnSpc>
              <a:spcBef>
                <a:spcPts val="0"/>
              </a:spcBef>
              <a:spcAft>
                <a:spcPts val="0"/>
              </a:spcAft>
              <a:buSzPts val="1600"/>
              <a:buNone/>
              <a:defRPr/>
            </a:lvl8pPr>
            <a:lvl9pPr lvl="8" algn="ctr" rtl="0">
              <a:lnSpc>
                <a:spcPct val="100000"/>
              </a:lnSpc>
              <a:spcBef>
                <a:spcPts val="0"/>
              </a:spcBef>
              <a:spcAft>
                <a:spcPts val="0"/>
              </a:spcAft>
              <a:buSzPts val="1600"/>
              <a:buNone/>
              <a:defRPr/>
            </a:lvl9pPr>
          </a:lstStyle>
          <a:p>
            <a:endParaRPr/>
          </a:p>
        </p:txBody>
      </p:sp>
      <p:grpSp>
        <p:nvGrpSpPr>
          <p:cNvPr id="295" name="Google Shape;295;p32"/>
          <p:cNvGrpSpPr/>
          <p:nvPr/>
        </p:nvGrpSpPr>
        <p:grpSpPr>
          <a:xfrm flipH="1">
            <a:off x="6138375" y="-915475"/>
            <a:ext cx="4444225" cy="2959750"/>
            <a:chOff x="929625" y="1082900"/>
            <a:chExt cx="4444225" cy="2959750"/>
          </a:xfrm>
        </p:grpSpPr>
        <p:sp>
          <p:nvSpPr>
            <p:cNvPr id="296" name="Google Shape;296;p32"/>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2"/>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8" name="Google Shape;298;p32"/>
          <p:cNvSpPr txBox="1"/>
          <p:nvPr/>
        </p:nvSpPr>
        <p:spPr>
          <a:xfrm>
            <a:off x="720000" y="3552600"/>
            <a:ext cx="36843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300"/>
              </a:spcBef>
              <a:spcAft>
                <a:spcPts val="0"/>
              </a:spcAft>
              <a:buNone/>
            </a:pPr>
            <a:r>
              <a:rPr lang="en-GB" sz="1200">
                <a:solidFill>
                  <a:schemeClr val="dk2"/>
                </a:solidFill>
                <a:latin typeface="Didact Gothic"/>
                <a:ea typeface="Didact Gothic"/>
                <a:cs typeface="Didact Gothic"/>
                <a:sym typeface="Didact Gothic"/>
              </a:rPr>
              <a:t>CREDITS: This presentation template was created by </a:t>
            </a:r>
            <a:r>
              <a:rPr lang="en-GB" sz="1200" b="1">
                <a:solidFill>
                  <a:schemeClr val="dk2"/>
                </a:solidFill>
                <a:uFill>
                  <a:noFill/>
                </a:uFill>
                <a:latin typeface="Didact Gothic"/>
                <a:ea typeface="Didact Gothic"/>
                <a:cs typeface="Didact Gothic"/>
                <a:sym typeface="Didact Gothic"/>
                <a:hlinkClick r:id="rId3"/>
              </a:rPr>
              <a:t>Slidesgo</a:t>
            </a:r>
            <a:r>
              <a:rPr lang="en-GB" sz="1200">
                <a:solidFill>
                  <a:schemeClr val="dk2"/>
                </a:solidFill>
                <a:latin typeface="Didact Gothic"/>
                <a:ea typeface="Didact Gothic"/>
                <a:cs typeface="Didact Gothic"/>
                <a:sym typeface="Didact Gothic"/>
              </a:rPr>
              <a:t>, including icons by </a:t>
            </a:r>
            <a:r>
              <a:rPr lang="en-GB" sz="1200" b="1">
                <a:solidFill>
                  <a:schemeClr val="dk2"/>
                </a:solidFill>
                <a:uFill>
                  <a:noFill/>
                </a:uFill>
                <a:latin typeface="Didact Gothic"/>
                <a:ea typeface="Didact Gothic"/>
                <a:cs typeface="Didact Gothic"/>
                <a:sym typeface="Didact Gothic"/>
                <a:hlinkClick r:id="rId4"/>
              </a:rPr>
              <a:t>Flaticon</a:t>
            </a:r>
            <a:r>
              <a:rPr lang="en-GB" sz="1200">
                <a:solidFill>
                  <a:schemeClr val="dk2"/>
                </a:solidFill>
                <a:latin typeface="Didact Gothic"/>
                <a:ea typeface="Didact Gothic"/>
                <a:cs typeface="Didact Gothic"/>
                <a:sym typeface="Didact Gothic"/>
              </a:rPr>
              <a:t>, infographics &amp; images by </a:t>
            </a:r>
            <a:r>
              <a:rPr lang="en-GB" sz="1200" b="1">
                <a:solidFill>
                  <a:schemeClr val="dk2"/>
                </a:solidFill>
                <a:uFill>
                  <a:noFill/>
                </a:uFill>
                <a:latin typeface="Didact Gothic"/>
                <a:ea typeface="Didact Gothic"/>
                <a:cs typeface="Didact Gothic"/>
                <a:sym typeface="Didact Gothic"/>
                <a:hlinkClick r:id="rId5"/>
              </a:rPr>
              <a:t>Freepik</a:t>
            </a:r>
            <a:endParaRPr sz="1200" b="1">
              <a:solidFill>
                <a:schemeClr val="dk2"/>
              </a:solidFill>
              <a:latin typeface="Didact Gothic"/>
              <a:ea typeface="Didact Gothic"/>
              <a:cs typeface="Didact Gothic"/>
              <a:sym typeface="Didact Gothic"/>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99"/>
        <p:cNvGrpSpPr/>
        <p:nvPr/>
      </p:nvGrpSpPr>
      <p:grpSpPr>
        <a:xfrm>
          <a:off x="0" y="0"/>
          <a:ext cx="0" cy="0"/>
          <a:chOff x="0" y="0"/>
          <a:chExt cx="0" cy="0"/>
        </a:xfrm>
      </p:grpSpPr>
      <p:pic>
        <p:nvPicPr>
          <p:cNvPr id="300" name="Google Shape;300;p33"/>
          <p:cNvPicPr preferRelativeResize="0"/>
          <p:nvPr/>
        </p:nvPicPr>
        <p:blipFill>
          <a:blip r:embed="rId2"/>
          <a:stretch>
            <a:fillRect/>
          </a:stretch>
        </p:blipFill>
        <p:spPr>
          <a:xfrm>
            <a:off x="0" y="0"/>
            <a:ext cx="9144000" cy="5143500"/>
          </a:xfrm>
          <a:prstGeom prst="rect">
            <a:avLst/>
          </a:prstGeom>
          <a:noFill/>
          <a:ln>
            <a:noFill/>
          </a:ln>
        </p:spPr>
      </p:pic>
      <p:sp>
        <p:nvSpPr>
          <p:cNvPr id="301" name="Google Shape;301;p33"/>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2" name="Google Shape;302;p33"/>
          <p:cNvGrpSpPr/>
          <p:nvPr/>
        </p:nvGrpSpPr>
        <p:grpSpPr>
          <a:xfrm>
            <a:off x="5729075" y="2564125"/>
            <a:ext cx="4444225" cy="2959750"/>
            <a:chOff x="929625" y="1082900"/>
            <a:chExt cx="4444225" cy="2959750"/>
          </a:xfrm>
        </p:grpSpPr>
        <p:sp>
          <p:nvSpPr>
            <p:cNvPr id="303" name="Google Shape;303;p33"/>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3"/>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305"/>
        <p:cNvGrpSpPr/>
        <p:nvPr/>
      </p:nvGrpSpPr>
      <p:grpSpPr>
        <a:xfrm>
          <a:off x="0" y="0"/>
          <a:ext cx="0" cy="0"/>
          <a:chOff x="0" y="0"/>
          <a:chExt cx="0" cy="0"/>
        </a:xfrm>
      </p:grpSpPr>
      <p:pic>
        <p:nvPicPr>
          <p:cNvPr id="306" name="Google Shape;306;p34"/>
          <p:cNvPicPr preferRelativeResize="0"/>
          <p:nvPr/>
        </p:nvPicPr>
        <p:blipFill>
          <a:blip r:embed="rId2"/>
          <a:stretch>
            <a:fillRect/>
          </a:stretch>
        </p:blipFill>
        <p:spPr>
          <a:xfrm>
            <a:off x="0" y="0"/>
            <a:ext cx="9144000" cy="5143500"/>
          </a:xfrm>
          <a:prstGeom prst="rect">
            <a:avLst/>
          </a:prstGeom>
          <a:noFill/>
          <a:ln>
            <a:noFill/>
          </a:ln>
        </p:spPr>
      </p:pic>
      <p:grpSp>
        <p:nvGrpSpPr>
          <p:cNvPr id="307" name="Google Shape;307;p34"/>
          <p:cNvGrpSpPr/>
          <p:nvPr/>
        </p:nvGrpSpPr>
        <p:grpSpPr>
          <a:xfrm>
            <a:off x="-1175200" y="-1201975"/>
            <a:ext cx="4444225" cy="2959750"/>
            <a:chOff x="929625" y="1082900"/>
            <a:chExt cx="4444225" cy="2959750"/>
          </a:xfrm>
        </p:grpSpPr>
        <p:sp>
          <p:nvSpPr>
            <p:cNvPr id="308" name="Google Shape;308;p3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0" name="Google Shape;310;p34"/>
          <p:cNvSpPr/>
          <p:nvPr/>
        </p:nvSpPr>
        <p:spPr>
          <a:xfrm rot="9951083" flipH="1">
            <a:off x="7680351" y="3338567"/>
            <a:ext cx="1184450" cy="1807855"/>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4"/>
          <p:cNvSpPr/>
          <p:nvPr/>
        </p:nvSpPr>
        <p:spPr>
          <a:xfrm rot="8916882" flipH="1">
            <a:off x="521047" y="3796716"/>
            <a:ext cx="4444306" cy="2849152"/>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7750" y="539496"/>
            <a:ext cx="7708500" cy="457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lt1"/>
              </a:buClr>
              <a:buSzPts val="2800"/>
              <a:buFont typeface="Philosopher"/>
              <a:buNone/>
              <a:defRPr sz="2800">
                <a:solidFill>
                  <a:schemeClr val="lt1"/>
                </a:solidFill>
                <a:latin typeface="Philosopher"/>
                <a:ea typeface="Philosopher"/>
                <a:cs typeface="Philosopher"/>
                <a:sym typeface="Philosopher"/>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692700" y="1351875"/>
            <a:ext cx="7711800" cy="32475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1pPr>
            <a:lvl2pPr marL="914400" lvl="1"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2pPr>
            <a:lvl3pPr marL="1371600" lvl="2"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3pPr>
            <a:lvl4pPr marL="1828800" lvl="3"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4pPr>
            <a:lvl5pPr marL="2286000" lvl="4"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5pPr>
            <a:lvl6pPr marL="2743200" lvl="5"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6pPr>
            <a:lvl7pPr marL="3200400" lvl="6"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7pPr>
            <a:lvl8pPr marL="3657600" lvl="7"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8pPr>
            <a:lvl9pPr marL="4114800" lvl="8" indent="-330200">
              <a:lnSpc>
                <a:spcPct val="100000"/>
              </a:lnSpc>
              <a:spcBef>
                <a:spcPts val="0"/>
              </a:spcBef>
              <a:spcAft>
                <a:spcPts val="0"/>
              </a:spcAft>
              <a:buClr>
                <a:schemeClr val="dk2"/>
              </a:buClr>
              <a:buSzPts val="1600"/>
              <a:buFont typeface="Didact Gothic"/>
              <a:buChar char="■"/>
              <a:defRPr sz="1600">
                <a:solidFill>
                  <a:schemeClr val="dk2"/>
                </a:solidFill>
                <a:latin typeface="Didact Gothic"/>
                <a:ea typeface="Didact Gothic"/>
                <a:cs typeface="Didact Gothic"/>
                <a:sym typeface="Didact Gothic"/>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sp>
        <p:nvSpPr>
          <p:cNvPr id="324" name="Google Shape;324;p38"/>
          <p:cNvSpPr txBox="1">
            <a:spLocks noGrp="1"/>
          </p:cNvSpPr>
          <p:nvPr>
            <p:ph type="subTitle" idx="1"/>
          </p:nvPr>
        </p:nvSpPr>
        <p:spPr>
          <a:xfrm>
            <a:off x="4772529" y="3668145"/>
            <a:ext cx="3727500" cy="3657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GB" dirty="0"/>
              <a:t>Name: Cosmin – Marian </a:t>
            </a:r>
            <a:r>
              <a:rPr lang="en-GB"/>
              <a:t>Butarita</a:t>
            </a:r>
            <a:endParaRPr lang="en-GB" dirty="0"/>
          </a:p>
        </p:txBody>
      </p:sp>
      <p:sp>
        <p:nvSpPr>
          <p:cNvPr id="326" name="Google Shape;326;p38"/>
          <p:cNvSpPr/>
          <p:nvPr/>
        </p:nvSpPr>
        <p:spPr>
          <a:xfrm rot="-2843632">
            <a:off x="186440" y="33394"/>
            <a:ext cx="1184425" cy="1807816"/>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8"/>
          <p:cNvSpPr/>
          <p:nvPr/>
        </p:nvSpPr>
        <p:spPr>
          <a:xfrm rot="-9089344" flipH="1">
            <a:off x="3097818" y="3848766"/>
            <a:ext cx="1236232" cy="1887013"/>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itle 1"/>
          <p:cNvSpPr>
            <a:spLocks noGrp="1"/>
          </p:cNvSpPr>
          <p:nvPr>
            <p:ph type="ctrTitle"/>
          </p:nvPr>
        </p:nvSpPr>
        <p:spPr>
          <a:xfrm>
            <a:off x="4919636" y="1264975"/>
            <a:ext cx="3679800" cy="2169300"/>
          </a:xfrm>
        </p:spPr>
        <p:txBody>
          <a:bodyPr/>
          <a:lstStyle/>
          <a:p>
            <a:pPr algn="ctr"/>
            <a:r>
              <a:rPr lang="en-GB" altLang="en-US" sz="2200" dirty="0"/>
              <a:t>The role and importance of quality service, hospitality and quest services within the hotel industry</a:t>
            </a:r>
            <a:br>
              <a:rPr lang="en-GB" altLang="en-US" sz="1800" dirty="0"/>
            </a:br>
            <a:br>
              <a:rPr lang="en-GB" altLang="en-US" sz="2000" dirty="0"/>
            </a:br>
            <a:r>
              <a:rPr lang="en-GB" altLang="en-US" sz="2000" dirty="0"/>
              <a:t>- </a:t>
            </a:r>
            <a:r>
              <a:rPr lang="en-GB" altLang="en-US" sz="2000" b="1" dirty="0"/>
              <a:t>Raffles</a:t>
            </a:r>
            <a:endParaRPr lang="en-GB" altLang="en-US" sz="2000" dirty="0"/>
          </a:p>
        </p:txBody>
      </p:sp>
      <p:pic>
        <p:nvPicPr>
          <p:cNvPr id="6" name="Picture 5"/>
          <p:cNvPicPr>
            <a:picLocks noChangeAspect="1"/>
          </p:cNvPicPr>
          <p:nvPr/>
        </p:nvPicPr>
        <p:blipFill>
          <a:blip r:embed="rId3"/>
          <a:stretch>
            <a:fillRect/>
          </a:stretch>
        </p:blipFill>
        <p:spPr>
          <a:xfrm>
            <a:off x="672306" y="1107384"/>
            <a:ext cx="4100223" cy="292873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40"/>
          <p:cNvSpPr/>
          <p:nvPr/>
        </p:nvSpPr>
        <p:spPr>
          <a:xfrm>
            <a:off x="1145540" y="941705"/>
            <a:ext cx="774700" cy="73342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40"/>
          <p:cNvSpPr/>
          <p:nvPr/>
        </p:nvSpPr>
        <p:spPr>
          <a:xfrm>
            <a:off x="1125855" y="2162175"/>
            <a:ext cx="774700" cy="76517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40"/>
          <p:cNvSpPr/>
          <p:nvPr/>
        </p:nvSpPr>
        <p:spPr>
          <a:xfrm>
            <a:off x="1105535" y="3493770"/>
            <a:ext cx="774700" cy="68897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40"/>
          <p:cNvSpPr/>
          <p:nvPr/>
        </p:nvSpPr>
        <p:spPr>
          <a:xfrm>
            <a:off x="5274945" y="941705"/>
            <a:ext cx="774700" cy="73342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40"/>
          <p:cNvSpPr txBox="1">
            <a:spLocks noGrp="1"/>
          </p:cNvSpPr>
          <p:nvPr>
            <p:ph type="title" idx="15"/>
          </p:nvPr>
        </p:nvSpPr>
        <p:spPr>
          <a:xfrm>
            <a:off x="669200" y="206125"/>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Table of contents</a:t>
            </a:r>
          </a:p>
        </p:txBody>
      </p:sp>
      <p:sp>
        <p:nvSpPr>
          <p:cNvPr id="344" name="Google Shape;344;p40"/>
          <p:cNvSpPr txBox="1">
            <a:spLocks noGrp="1"/>
          </p:cNvSpPr>
          <p:nvPr>
            <p:ph type="title"/>
          </p:nvPr>
        </p:nvSpPr>
        <p:spPr>
          <a:xfrm>
            <a:off x="1919899" y="105859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800"/>
              <a:t>Introduction</a:t>
            </a:r>
          </a:p>
        </p:txBody>
      </p:sp>
      <p:sp>
        <p:nvSpPr>
          <p:cNvPr id="346" name="Google Shape;346;p40"/>
          <p:cNvSpPr txBox="1">
            <a:spLocks noGrp="1"/>
          </p:cNvSpPr>
          <p:nvPr>
            <p:ph type="title" idx="2"/>
          </p:nvPr>
        </p:nvSpPr>
        <p:spPr>
          <a:xfrm>
            <a:off x="1919605" y="3493770"/>
            <a:ext cx="2305685" cy="791845"/>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600" dirty="0">
                <a:sym typeface="+mn-ea"/>
              </a:rPr>
              <a:t>Nature, scope and role of the guest services and facilities</a:t>
            </a:r>
            <a:endParaRPr lang="en-GB" sz="1600" dirty="0"/>
          </a:p>
        </p:txBody>
      </p:sp>
      <p:sp>
        <p:nvSpPr>
          <p:cNvPr id="348" name="Google Shape;348;p40"/>
          <p:cNvSpPr txBox="1">
            <a:spLocks noGrp="1"/>
          </p:cNvSpPr>
          <p:nvPr>
            <p:ph type="title" idx="4"/>
          </p:nvPr>
        </p:nvSpPr>
        <p:spPr>
          <a:xfrm>
            <a:off x="1880529" y="220413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800"/>
              <a:t>Main consumers</a:t>
            </a:r>
          </a:p>
        </p:txBody>
      </p:sp>
      <p:sp>
        <p:nvSpPr>
          <p:cNvPr id="349" name="Google Shape;349;p40"/>
          <p:cNvSpPr txBox="1">
            <a:spLocks noGrp="1"/>
          </p:cNvSpPr>
          <p:nvPr>
            <p:ph type="title" idx="6"/>
          </p:nvPr>
        </p:nvSpPr>
        <p:spPr>
          <a:xfrm>
            <a:off x="6253909" y="1202100"/>
            <a:ext cx="2305500" cy="365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sz="1600">
                <a:sym typeface="+mn-ea"/>
              </a:rPr>
              <a:t>Role and function of guest services </a:t>
            </a:r>
            <a:br>
              <a:rPr lang="en-GB" sz="1600"/>
            </a:br>
            <a:endParaRPr lang="en-GB" sz="1600"/>
          </a:p>
        </p:txBody>
      </p:sp>
      <p:sp>
        <p:nvSpPr>
          <p:cNvPr id="351" name="Google Shape;351;p40"/>
          <p:cNvSpPr txBox="1">
            <a:spLocks noGrp="1"/>
          </p:cNvSpPr>
          <p:nvPr>
            <p:ph type="title" idx="8"/>
          </p:nvPr>
        </p:nvSpPr>
        <p:spPr>
          <a:xfrm>
            <a:off x="1184934" y="1250773"/>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01</a:t>
            </a:r>
          </a:p>
        </p:txBody>
      </p:sp>
      <p:sp>
        <p:nvSpPr>
          <p:cNvPr id="352" name="Google Shape;352;p40"/>
          <p:cNvSpPr txBox="1">
            <a:spLocks noGrp="1"/>
          </p:cNvSpPr>
          <p:nvPr>
            <p:ph type="title" idx="9"/>
          </p:nvPr>
        </p:nvSpPr>
        <p:spPr>
          <a:xfrm>
            <a:off x="1125879" y="2478211"/>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02</a:t>
            </a:r>
          </a:p>
        </p:txBody>
      </p:sp>
      <p:sp>
        <p:nvSpPr>
          <p:cNvPr id="353" name="Google Shape;353;p40"/>
          <p:cNvSpPr txBox="1">
            <a:spLocks noGrp="1"/>
          </p:cNvSpPr>
          <p:nvPr>
            <p:ph type="title" idx="13"/>
          </p:nvPr>
        </p:nvSpPr>
        <p:spPr>
          <a:xfrm>
            <a:off x="1125876" y="3754570"/>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03</a:t>
            </a:r>
          </a:p>
        </p:txBody>
      </p:sp>
      <p:sp>
        <p:nvSpPr>
          <p:cNvPr id="354" name="Google Shape;354;p40"/>
          <p:cNvSpPr txBox="1">
            <a:spLocks noGrp="1"/>
          </p:cNvSpPr>
          <p:nvPr>
            <p:ph type="title" idx="14"/>
          </p:nvPr>
        </p:nvSpPr>
        <p:spPr>
          <a:xfrm>
            <a:off x="5294651" y="1250756"/>
            <a:ext cx="734700" cy="365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04</a:t>
            </a:r>
          </a:p>
        </p:txBody>
      </p:sp>
      <p:sp>
        <p:nvSpPr>
          <p:cNvPr id="6" name="Google Shape;341;p40"/>
          <p:cNvSpPr/>
          <p:nvPr/>
        </p:nvSpPr>
        <p:spPr>
          <a:xfrm>
            <a:off x="5294630" y="2162175"/>
            <a:ext cx="774700" cy="776605"/>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341;p40"/>
          <p:cNvSpPr/>
          <p:nvPr/>
        </p:nvSpPr>
        <p:spPr>
          <a:xfrm>
            <a:off x="5293995" y="3493770"/>
            <a:ext cx="774700" cy="69215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a:t>cv</a:t>
            </a:r>
          </a:p>
        </p:txBody>
      </p:sp>
      <p:sp>
        <p:nvSpPr>
          <p:cNvPr id="8" name="Google Shape;354;p40"/>
          <p:cNvSpPr txBox="1">
            <a:spLocks noGrp="1"/>
          </p:cNvSpPr>
          <p:nvPr/>
        </p:nvSpPr>
        <p:spPr>
          <a:xfrm>
            <a:off x="5294651" y="247821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05</a:t>
            </a:r>
          </a:p>
        </p:txBody>
      </p:sp>
      <p:sp>
        <p:nvSpPr>
          <p:cNvPr id="9" name="Google Shape;354;p40"/>
          <p:cNvSpPr txBox="1">
            <a:spLocks noGrp="1"/>
          </p:cNvSpPr>
          <p:nvPr/>
        </p:nvSpPr>
        <p:spPr>
          <a:xfrm>
            <a:off x="5295286" y="375456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06</a:t>
            </a:r>
          </a:p>
        </p:txBody>
      </p:sp>
      <p:sp>
        <p:nvSpPr>
          <p:cNvPr id="11" name="Google Shape;349;p40"/>
          <p:cNvSpPr txBox="1">
            <a:spLocks noGrp="1"/>
          </p:cNvSpPr>
          <p:nvPr/>
        </p:nvSpPr>
        <p:spPr>
          <a:xfrm>
            <a:off x="6314440" y="2414270"/>
            <a:ext cx="2305685" cy="10795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600" dirty="0">
                <a:sym typeface="+mn-ea"/>
              </a:rPr>
              <a:t>Why hospitality is important and how </a:t>
            </a:r>
            <a:r>
              <a:rPr lang="en-GB" sz="1600" dirty="0" err="1">
                <a:sym typeface="+mn-ea"/>
              </a:rPr>
              <a:t>Raffels</a:t>
            </a:r>
            <a:r>
              <a:rPr lang="en-GB" sz="1600" dirty="0">
                <a:sym typeface="+mn-ea"/>
              </a:rPr>
              <a:t> exceed guest expectations</a:t>
            </a:r>
            <a:r>
              <a:rPr lang="en-GB" sz="1800" dirty="0">
                <a:sym typeface="+mn-ea"/>
              </a:rPr>
              <a:t> </a:t>
            </a:r>
            <a:endParaRPr lang="en-GB" sz="1800" dirty="0"/>
          </a:p>
          <a:p>
            <a:pPr marL="0" lvl="0" indent="0" algn="l" rtl="0">
              <a:spcBef>
                <a:spcPts val="0"/>
              </a:spcBef>
              <a:spcAft>
                <a:spcPts val="0"/>
              </a:spcAft>
              <a:buNone/>
            </a:pPr>
            <a:br>
              <a:rPr lang="en-GB" dirty="0"/>
            </a:br>
            <a:endParaRPr lang="en-GB" dirty="0"/>
          </a:p>
        </p:txBody>
      </p:sp>
      <p:sp>
        <p:nvSpPr>
          <p:cNvPr id="12" name="Google Shape;349;p40"/>
          <p:cNvSpPr txBox="1">
            <a:spLocks noGrp="1"/>
          </p:cNvSpPr>
          <p:nvPr/>
        </p:nvSpPr>
        <p:spPr>
          <a:xfrm>
            <a:off x="6253909" y="3864020"/>
            <a:ext cx="23055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800">
                <a:sym typeface="+mn-ea"/>
              </a:rPr>
              <a:t>Conclusion</a:t>
            </a:r>
            <a:endParaRPr lang="en-GB"/>
          </a:p>
        </p:txBody>
      </p:sp>
      <p:sp>
        <p:nvSpPr>
          <p:cNvPr id="15" name="Google Shape;341;p40"/>
          <p:cNvSpPr/>
          <p:nvPr/>
        </p:nvSpPr>
        <p:spPr>
          <a:xfrm>
            <a:off x="3411220" y="4285615"/>
            <a:ext cx="774700" cy="69215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lang="en-GB"/>
          </a:p>
        </p:txBody>
      </p:sp>
      <p:sp>
        <p:nvSpPr>
          <p:cNvPr id="16" name="Google Shape;354;p40"/>
          <p:cNvSpPr txBox="1">
            <a:spLocks noGrp="1"/>
          </p:cNvSpPr>
          <p:nvPr/>
        </p:nvSpPr>
        <p:spPr>
          <a:xfrm>
            <a:off x="3451246" y="4516561"/>
            <a:ext cx="7347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a:t>07</a:t>
            </a:r>
          </a:p>
        </p:txBody>
      </p:sp>
      <p:sp>
        <p:nvSpPr>
          <p:cNvPr id="17" name="Google Shape;344;p40"/>
          <p:cNvSpPr txBox="1">
            <a:spLocks noGrp="1"/>
          </p:cNvSpPr>
          <p:nvPr/>
        </p:nvSpPr>
        <p:spPr>
          <a:xfrm>
            <a:off x="4332899" y="4462190"/>
            <a:ext cx="2305500" cy="3657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lt1"/>
              </a:buClr>
              <a:buSzPts val="2500"/>
              <a:buFont typeface="Philosopher"/>
              <a:buNone/>
              <a:defRPr sz="2000" b="1" i="0" u="none" strike="noStrike" cap="none">
                <a:solidFill>
                  <a:schemeClr val="dk2"/>
                </a:solidFill>
                <a:latin typeface="Philosopher"/>
                <a:ea typeface="Philosopher"/>
                <a:cs typeface="Philosopher"/>
                <a:sym typeface="Philosopher"/>
              </a:defRPr>
            </a:lvl1pPr>
            <a:lvl2pPr marR="0" lvl="1"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2pPr>
            <a:lvl3pPr marR="0" lvl="2"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3pPr>
            <a:lvl4pPr marR="0" lvl="3"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4pPr>
            <a:lvl5pPr marR="0" lvl="4"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5pPr>
            <a:lvl6pPr marR="0" lvl="5"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6pPr>
            <a:lvl7pPr marR="0" lvl="6"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7pPr>
            <a:lvl8pPr marR="0" lvl="7"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8pPr>
            <a:lvl9pPr marR="0" lvl="8" algn="ctr" rtl="0">
              <a:lnSpc>
                <a:spcPct val="100000"/>
              </a:lnSpc>
              <a:spcBef>
                <a:spcPts val="0"/>
              </a:spcBef>
              <a:spcAft>
                <a:spcPts val="0"/>
              </a:spcAft>
              <a:buClr>
                <a:schemeClr val="dk1"/>
              </a:buClr>
              <a:buSzPts val="2500"/>
              <a:buFont typeface="Bebas Neue"/>
              <a:buNone/>
              <a:defRPr sz="2500" b="0" i="0" u="none" strike="noStrike" cap="none">
                <a:solidFill>
                  <a:schemeClr val="dk1"/>
                </a:solidFill>
                <a:latin typeface="Bebas Neue"/>
                <a:ea typeface="Bebas Neue"/>
                <a:cs typeface="Bebas Neue"/>
                <a:sym typeface="Bebas Neue"/>
              </a:defRPr>
            </a:lvl9pPr>
          </a:lstStyle>
          <a:p>
            <a:pPr marL="0" lvl="0" indent="0" algn="l" rtl="0">
              <a:spcBef>
                <a:spcPts val="0"/>
              </a:spcBef>
              <a:spcAft>
                <a:spcPts val="0"/>
              </a:spcAft>
              <a:buNone/>
            </a:pPr>
            <a:r>
              <a:rPr lang="en-GB" sz="180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7" name="Google Shape;377;p43"/>
          <p:cNvSpPr txBox="1">
            <a:spLocks noGrp="1"/>
          </p:cNvSpPr>
          <p:nvPr>
            <p:ph type="title"/>
          </p:nvPr>
        </p:nvSpPr>
        <p:spPr>
          <a:xfrm>
            <a:off x="1558515" y="223959"/>
            <a:ext cx="4294800" cy="7125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a:t>Introduction</a:t>
            </a:r>
          </a:p>
        </p:txBody>
      </p:sp>
      <p:sp>
        <p:nvSpPr>
          <p:cNvPr id="378" name="Google Shape;378;p43"/>
          <p:cNvSpPr txBox="1">
            <a:spLocks noGrp="1"/>
          </p:cNvSpPr>
          <p:nvPr>
            <p:ph type="subTitle" idx="1"/>
          </p:nvPr>
        </p:nvSpPr>
        <p:spPr>
          <a:xfrm>
            <a:off x="571500" y="1733550"/>
            <a:ext cx="4294505" cy="274955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Raffle represents one of the most exclusivist concept in terms of hospitality. The business starts in 1877 and now we can say that currently having a impressive history in extremely special  locations</a:t>
            </a: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t>Based on hotel rating and on popularity in terms of luxury experience Raffle is my first option as it is a unique blend of iconic design  and authentic heritage</a:t>
            </a:r>
          </a:p>
          <a:p>
            <a:pPr marL="0" lvl="0" indent="0" algn="l" rtl="0">
              <a:spcBef>
                <a:spcPts val="0"/>
              </a:spcBef>
              <a:spcAft>
                <a:spcPts val="0"/>
              </a:spcAft>
              <a:buNone/>
            </a:pPr>
            <a:endParaRPr lang="en-GB" dirty="0"/>
          </a:p>
        </p:txBody>
      </p:sp>
      <p:pic>
        <p:nvPicPr>
          <p:cNvPr id="379" name="Google Shape;379;p43"/>
          <p:cNvPicPr preferRelativeResize="0"/>
          <p:nvPr/>
        </p:nvPicPr>
        <p:blipFill rotWithShape="1">
          <a:blip r:embed="rId3"/>
          <a:srcRect l="39210" r="1896"/>
          <a:stretch>
            <a:fillRect/>
          </a:stretch>
        </p:blipFill>
        <p:spPr>
          <a:xfrm>
            <a:off x="5432150" y="936450"/>
            <a:ext cx="2889300" cy="32706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pic>
      <p:sp>
        <p:nvSpPr>
          <p:cNvPr id="380" name="Google Shape;380;p43"/>
          <p:cNvSpPr/>
          <p:nvPr/>
        </p:nvSpPr>
        <p:spPr>
          <a:xfrm rot="-10387570">
            <a:off x="7956616" y="3249098"/>
            <a:ext cx="1236217" cy="1887024"/>
          </a:xfrm>
          <a:custGeom>
            <a:avLst/>
            <a:gdLst/>
            <a:ahLst/>
            <a:cxnLst/>
            <a:rect l="l" t="t" r="r" b="b"/>
            <a:pathLst>
              <a:path w="36487" h="55691" extrusionOk="0">
                <a:moveTo>
                  <a:pt x="19073" y="3372"/>
                </a:moveTo>
                <a:lnTo>
                  <a:pt x="20048" y="3425"/>
                </a:lnTo>
                <a:lnTo>
                  <a:pt x="20996" y="3530"/>
                </a:lnTo>
                <a:lnTo>
                  <a:pt x="21918" y="3688"/>
                </a:lnTo>
                <a:lnTo>
                  <a:pt x="22866" y="3873"/>
                </a:lnTo>
                <a:lnTo>
                  <a:pt x="23788" y="4110"/>
                </a:lnTo>
                <a:lnTo>
                  <a:pt x="24710" y="4347"/>
                </a:lnTo>
                <a:lnTo>
                  <a:pt x="25632" y="4636"/>
                </a:lnTo>
                <a:lnTo>
                  <a:pt x="26528" y="4979"/>
                </a:lnTo>
                <a:lnTo>
                  <a:pt x="27424" y="5321"/>
                </a:lnTo>
                <a:lnTo>
                  <a:pt x="28293" y="5690"/>
                </a:lnTo>
                <a:lnTo>
                  <a:pt x="29162" y="6059"/>
                </a:lnTo>
                <a:lnTo>
                  <a:pt x="30032" y="6481"/>
                </a:lnTo>
                <a:lnTo>
                  <a:pt x="30848" y="6876"/>
                </a:lnTo>
                <a:lnTo>
                  <a:pt x="31665" y="7297"/>
                </a:lnTo>
                <a:lnTo>
                  <a:pt x="33298" y="8167"/>
                </a:lnTo>
                <a:lnTo>
                  <a:pt x="31481" y="8088"/>
                </a:lnTo>
                <a:lnTo>
                  <a:pt x="30585" y="8035"/>
                </a:lnTo>
                <a:lnTo>
                  <a:pt x="29663" y="7982"/>
                </a:lnTo>
                <a:lnTo>
                  <a:pt x="28767" y="7877"/>
                </a:lnTo>
                <a:lnTo>
                  <a:pt x="27845" y="7771"/>
                </a:lnTo>
                <a:lnTo>
                  <a:pt x="26950" y="7666"/>
                </a:lnTo>
                <a:lnTo>
                  <a:pt x="26054" y="7508"/>
                </a:lnTo>
                <a:lnTo>
                  <a:pt x="25158" y="7324"/>
                </a:lnTo>
                <a:lnTo>
                  <a:pt x="24263" y="7139"/>
                </a:lnTo>
                <a:lnTo>
                  <a:pt x="23393" y="6902"/>
                </a:lnTo>
                <a:lnTo>
                  <a:pt x="22524" y="6639"/>
                </a:lnTo>
                <a:lnTo>
                  <a:pt x="21681" y="6349"/>
                </a:lnTo>
                <a:lnTo>
                  <a:pt x="20838" y="6006"/>
                </a:lnTo>
                <a:lnTo>
                  <a:pt x="19995" y="5664"/>
                </a:lnTo>
                <a:lnTo>
                  <a:pt x="19178" y="5242"/>
                </a:lnTo>
                <a:lnTo>
                  <a:pt x="18335" y="4795"/>
                </a:lnTo>
                <a:lnTo>
                  <a:pt x="17492" y="4347"/>
                </a:lnTo>
                <a:lnTo>
                  <a:pt x="17071" y="4162"/>
                </a:lnTo>
                <a:lnTo>
                  <a:pt x="16623" y="4004"/>
                </a:lnTo>
                <a:lnTo>
                  <a:pt x="16149" y="3846"/>
                </a:lnTo>
                <a:lnTo>
                  <a:pt x="15701" y="3741"/>
                </a:lnTo>
                <a:lnTo>
                  <a:pt x="16096" y="3609"/>
                </a:lnTo>
                <a:lnTo>
                  <a:pt x="16517" y="3530"/>
                </a:lnTo>
                <a:lnTo>
                  <a:pt x="16939" y="3451"/>
                </a:lnTo>
                <a:lnTo>
                  <a:pt x="17360" y="3398"/>
                </a:lnTo>
                <a:lnTo>
                  <a:pt x="17808" y="3372"/>
                </a:lnTo>
                <a:close/>
                <a:moveTo>
                  <a:pt x="18388" y="8140"/>
                </a:moveTo>
                <a:lnTo>
                  <a:pt x="18730" y="8351"/>
                </a:lnTo>
                <a:lnTo>
                  <a:pt x="19073" y="8535"/>
                </a:lnTo>
                <a:lnTo>
                  <a:pt x="19415" y="8693"/>
                </a:lnTo>
                <a:lnTo>
                  <a:pt x="19784" y="8851"/>
                </a:lnTo>
                <a:lnTo>
                  <a:pt x="20495" y="9115"/>
                </a:lnTo>
                <a:lnTo>
                  <a:pt x="21259" y="9326"/>
                </a:lnTo>
                <a:lnTo>
                  <a:pt x="22023" y="9510"/>
                </a:lnTo>
                <a:lnTo>
                  <a:pt x="22814" y="9668"/>
                </a:lnTo>
                <a:lnTo>
                  <a:pt x="24342" y="9958"/>
                </a:lnTo>
                <a:lnTo>
                  <a:pt x="25395" y="10142"/>
                </a:lnTo>
                <a:lnTo>
                  <a:pt x="26449" y="10379"/>
                </a:lnTo>
                <a:lnTo>
                  <a:pt x="27476" y="10643"/>
                </a:lnTo>
                <a:lnTo>
                  <a:pt x="28478" y="10959"/>
                </a:lnTo>
                <a:lnTo>
                  <a:pt x="29479" y="11301"/>
                </a:lnTo>
                <a:lnTo>
                  <a:pt x="30480" y="11697"/>
                </a:lnTo>
                <a:lnTo>
                  <a:pt x="31428" y="12144"/>
                </a:lnTo>
                <a:lnTo>
                  <a:pt x="32376" y="12619"/>
                </a:lnTo>
                <a:lnTo>
                  <a:pt x="33325" y="13172"/>
                </a:lnTo>
                <a:lnTo>
                  <a:pt x="34247" y="13751"/>
                </a:lnTo>
                <a:lnTo>
                  <a:pt x="34668" y="14068"/>
                </a:lnTo>
                <a:lnTo>
                  <a:pt x="35116" y="14410"/>
                </a:lnTo>
                <a:lnTo>
                  <a:pt x="35538" y="14752"/>
                </a:lnTo>
                <a:lnTo>
                  <a:pt x="35933" y="15095"/>
                </a:lnTo>
                <a:lnTo>
                  <a:pt x="33852" y="15200"/>
                </a:lnTo>
                <a:lnTo>
                  <a:pt x="32824" y="15227"/>
                </a:lnTo>
                <a:lnTo>
                  <a:pt x="32297" y="15200"/>
                </a:lnTo>
                <a:lnTo>
                  <a:pt x="31770" y="15174"/>
                </a:lnTo>
                <a:lnTo>
                  <a:pt x="31244" y="15121"/>
                </a:lnTo>
                <a:lnTo>
                  <a:pt x="30743" y="15042"/>
                </a:lnTo>
                <a:lnTo>
                  <a:pt x="30243" y="14963"/>
                </a:lnTo>
                <a:lnTo>
                  <a:pt x="29742" y="14858"/>
                </a:lnTo>
                <a:lnTo>
                  <a:pt x="28715" y="14594"/>
                </a:lnTo>
                <a:lnTo>
                  <a:pt x="27740" y="14305"/>
                </a:lnTo>
                <a:lnTo>
                  <a:pt x="26792" y="13936"/>
                </a:lnTo>
                <a:lnTo>
                  <a:pt x="25843" y="13514"/>
                </a:lnTo>
                <a:lnTo>
                  <a:pt x="24947" y="13066"/>
                </a:lnTo>
                <a:lnTo>
                  <a:pt x="24052" y="12566"/>
                </a:lnTo>
                <a:lnTo>
                  <a:pt x="23182" y="12039"/>
                </a:lnTo>
                <a:lnTo>
                  <a:pt x="22339" y="11460"/>
                </a:lnTo>
                <a:lnTo>
                  <a:pt x="21523" y="10880"/>
                </a:lnTo>
                <a:lnTo>
                  <a:pt x="20706" y="10248"/>
                </a:lnTo>
                <a:lnTo>
                  <a:pt x="20127" y="9721"/>
                </a:lnTo>
                <a:lnTo>
                  <a:pt x="19547" y="9220"/>
                </a:lnTo>
                <a:lnTo>
                  <a:pt x="18388" y="8140"/>
                </a:lnTo>
                <a:close/>
                <a:moveTo>
                  <a:pt x="20337" y="14305"/>
                </a:moveTo>
                <a:lnTo>
                  <a:pt x="20680" y="14568"/>
                </a:lnTo>
                <a:lnTo>
                  <a:pt x="21049" y="14805"/>
                </a:lnTo>
                <a:lnTo>
                  <a:pt x="21444" y="15016"/>
                </a:lnTo>
                <a:lnTo>
                  <a:pt x="21813" y="15227"/>
                </a:lnTo>
                <a:lnTo>
                  <a:pt x="22603" y="15622"/>
                </a:lnTo>
                <a:lnTo>
                  <a:pt x="23420" y="15964"/>
                </a:lnTo>
                <a:lnTo>
                  <a:pt x="25053" y="16623"/>
                </a:lnTo>
                <a:lnTo>
                  <a:pt x="25870" y="16992"/>
                </a:lnTo>
                <a:lnTo>
                  <a:pt x="26660" y="17360"/>
                </a:lnTo>
                <a:lnTo>
                  <a:pt x="27503" y="17808"/>
                </a:lnTo>
                <a:lnTo>
                  <a:pt x="28319" y="18283"/>
                </a:lnTo>
                <a:lnTo>
                  <a:pt x="29110" y="18809"/>
                </a:lnTo>
                <a:lnTo>
                  <a:pt x="29874" y="19336"/>
                </a:lnTo>
                <a:lnTo>
                  <a:pt x="30611" y="19916"/>
                </a:lnTo>
                <a:lnTo>
                  <a:pt x="31349" y="20522"/>
                </a:lnTo>
                <a:lnTo>
                  <a:pt x="32060" y="21128"/>
                </a:lnTo>
                <a:lnTo>
                  <a:pt x="32745" y="21786"/>
                </a:lnTo>
                <a:lnTo>
                  <a:pt x="33351" y="22418"/>
                </a:lnTo>
                <a:lnTo>
                  <a:pt x="33904" y="23051"/>
                </a:lnTo>
                <a:lnTo>
                  <a:pt x="34431" y="23709"/>
                </a:lnTo>
                <a:lnTo>
                  <a:pt x="34958" y="24394"/>
                </a:lnTo>
                <a:lnTo>
                  <a:pt x="34958" y="24394"/>
                </a:lnTo>
                <a:lnTo>
                  <a:pt x="34405" y="23999"/>
                </a:lnTo>
                <a:lnTo>
                  <a:pt x="33852" y="23604"/>
                </a:lnTo>
                <a:lnTo>
                  <a:pt x="33272" y="23235"/>
                </a:lnTo>
                <a:lnTo>
                  <a:pt x="32640" y="22919"/>
                </a:lnTo>
                <a:lnTo>
                  <a:pt x="31797" y="22498"/>
                </a:lnTo>
                <a:lnTo>
                  <a:pt x="30927" y="22102"/>
                </a:lnTo>
                <a:lnTo>
                  <a:pt x="29189" y="21365"/>
                </a:lnTo>
                <a:lnTo>
                  <a:pt x="28319" y="20970"/>
                </a:lnTo>
                <a:lnTo>
                  <a:pt x="27476" y="20574"/>
                </a:lnTo>
                <a:lnTo>
                  <a:pt x="26633" y="20153"/>
                </a:lnTo>
                <a:lnTo>
                  <a:pt x="25817" y="19679"/>
                </a:lnTo>
                <a:lnTo>
                  <a:pt x="25000" y="19126"/>
                </a:lnTo>
                <a:lnTo>
                  <a:pt x="24210" y="18546"/>
                </a:lnTo>
                <a:lnTo>
                  <a:pt x="23472" y="17940"/>
                </a:lnTo>
                <a:lnTo>
                  <a:pt x="22761" y="17255"/>
                </a:lnTo>
                <a:lnTo>
                  <a:pt x="22076" y="16570"/>
                </a:lnTo>
                <a:lnTo>
                  <a:pt x="21470" y="15859"/>
                </a:lnTo>
                <a:lnTo>
                  <a:pt x="20891" y="15095"/>
                </a:lnTo>
                <a:lnTo>
                  <a:pt x="20337" y="14305"/>
                </a:lnTo>
                <a:close/>
                <a:moveTo>
                  <a:pt x="14594" y="6691"/>
                </a:moveTo>
                <a:lnTo>
                  <a:pt x="14384" y="7613"/>
                </a:lnTo>
                <a:lnTo>
                  <a:pt x="14147" y="8509"/>
                </a:lnTo>
                <a:lnTo>
                  <a:pt x="13830" y="9405"/>
                </a:lnTo>
                <a:lnTo>
                  <a:pt x="13514" y="10274"/>
                </a:lnTo>
                <a:lnTo>
                  <a:pt x="13146" y="11143"/>
                </a:lnTo>
                <a:lnTo>
                  <a:pt x="12750" y="12013"/>
                </a:lnTo>
                <a:lnTo>
                  <a:pt x="12303" y="12856"/>
                </a:lnTo>
                <a:lnTo>
                  <a:pt x="11828" y="13672"/>
                </a:lnTo>
                <a:lnTo>
                  <a:pt x="11486" y="14226"/>
                </a:lnTo>
                <a:lnTo>
                  <a:pt x="11117" y="14779"/>
                </a:lnTo>
                <a:lnTo>
                  <a:pt x="10748" y="15306"/>
                </a:lnTo>
                <a:lnTo>
                  <a:pt x="10353" y="15833"/>
                </a:lnTo>
                <a:lnTo>
                  <a:pt x="9563" y="16860"/>
                </a:lnTo>
                <a:lnTo>
                  <a:pt x="8693" y="17861"/>
                </a:lnTo>
                <a:lnTo>
                  <a:pt x="7798" y="18809"/>
                </a:lnTo>
                <a:lnTo>
                  <a:pt x="6849" y="19731"/>
                </a:lnTo>
                <a:lnTo>
                  <a:pt x="5875" y="20627"/>
                </a:lnTo>
                <a:lnTo>
                  <a:pt x="4874" y="21470"/>
                </a:lnTo>
                <a:lnTo>
                  <a:pt x="3820" y="22287"/>
                </a:lnTo>
                <a:lnTo>
                  <a:pt x="2740" y="23077"/>
                </a:lnTo>
                <a:lnTo>
                  <a:pt x="1660" y="23841"/>
                </a:lnTo>
                <a:lnTo>
                  <a:pt x="553" y="24579"/>
                </a:lnTo>
                <a:lnTo>
                  <a:pt x="1133" y="23499"/>
                </a:lnTo>
                <a:lnTo>
                  <a:pt x="1739" y="22418"/>
                </a:lnTo>
                <a:lnTo>
                  <a:pt x="2371" y="21365"/>
                </a:lnTo>
                <a:lnTo>
                  <a:pt x="3030" y="20311"/>
                </a:lnTo>
                <a:lnTo>
                  <a:pt x="3714" y="19284"/>
                </a:lnTo>
                <a:lnTo>
                  <a:pt x="4426" y="18283"/>
                </a:lnTo>
                <a:lnTo>
                  <a:pt x="5163" y="17281"/>
                </a:lnTo>
                <a:lnTo>
                  <a:pt x="5927" y="16307"/>
                </a:lnTo>
                <a:lnTo>
                  <a:pt x="6744" y="15306"/>
                </a:lnTo>
                <a:lnTo>
                  <a:pt x="7587" y="14331"/>
                </a:lnTo>
                <a:lnTo>
                  <a:pt x="8456" y="13356"/>
                </a:lnTo>
                <a:lnTo>
                  <a:pt x="9352" y="12434"/>
                </a:lnTo>
                <a:lnTo>
                  <a:pt x="10300" y="11486"/>
                </a:lnTo>
                <a:lnTo>
                  <a:pt x="11301" y="10590"/>
                </a:lnTo>
                <a:lnTo>
                  <a:pt x="12250" y="9668"/>
                </a:lnTo>
                <a:lnTo>
                  <a:pt x="12724" y="9194"/>
                </a:lnTo>
                <a:lnTo>
                  <a:pt x="13172" y="8693"/>
                </a:lnTo>
                <a:lnTo>
                  <a:pt x="13567" y="8219"/>
                </a:lnTo>
                <a:lnTo>
                  <a:pt x="13962" y="7719"/>
                </a:lnTo>
                <a:lnTo>
                  <a:pt x="14305" y="7218"/>
                </a:lnTo>
                <a:lnTo>
                  <a:pt x="14594" y="6691"/>
                </a:lnTo>
                <a:close/>
                <a:moveTo>
                  <a:pt x="16623" y="9457"/>
                </a:moveTo>
                <a:lnTo>
                  <a:pt x="16517" y="11196"/>
                </a:lnTo>
                <a:lnTo>
                  <a:pt x="16465" y="12065"/>
                </a:lnTo>
                <a:lnTo>
                  <a:pt x="16386" y="12935"/>
                </a:lnTo>
                <a:lnTo>
                  <a:pt x="16254" y="14252"/>
                </a:lnTo>
                <a:lnTo>
                  <a:pt x="16043" y="15595"/>
                </a:lnTo>
                <a:lnTo>
                  <a:pt x="15806" y="16913"/>
                </a:lnTo>
                <a:lnTo>
                  <a:pt x="15648" y="17571"/>
                </a:lnTo>
                <a:lnTo>
                  <a:pt x="15490" y="18203"/>
                </a:lnTo>
                <a:lnTo>
                  <a:pt x="15306" y="18809"/>
                </a:lnTo>
                <a:lnTo>
                  <a:pt x="15121" y="19389"/>
                </a:lnTo>
                <a:lnTo>
                  <a:pt x="14911" y="19969"/>
                </a:lnTo>
                <a:lnTo>
                  <a:pt x="14700" y="20548"/>
                </a:lnTo>
                <a:lnTo>
                  <a:pt x="14463" y="21101"/>
                </a:lnTo>
                <a:lnTo>
                  <a:pt x="14199" y="21681"/>
                </a:lnTo>
                <a:lnTo>
                  <a:pt x="13936" y="22208"/>
                </a:lnTo>
                <a:lnTo>
                  <a:pt x="13646" y="22761"/>
                </a:lnTo>
                <a:lnTo>
                  <a:pt x="13330" y="23288"/>
                </a:lnTo>
                <a:lnTo>
                  <a:pt x="12987" y="23788"/>
                </a:lnTo>
                <a:lnTo>
                  <a:pt x="12645" y="24289"/>
                </a:lnTo>
                <a:lnTo>
                  <a:pt x="12276" y="24789"/>
                </a:lnTo>
                <a:lnTo>
                  <a:pt x="11881" y="25237"/>
                </a:lnTo>
                <a:lnTo>
                  <a:pt x="11460" y="25711"/>
                </a:lnTo>
                <a:lnTo>
                  <a:pt x="11012" y="26133"/>
                </a:lnTo>
                <a:lnTo>
                  <a:pt x="10564" y="26554"/>
                </a:lnTo>
                <a:lnTo>
                  <a:pt x="10037" y="26976"/>
                </a:lnTo>
                <a:lnTo>
                  <a:pt x="9510" y="27397"/>
                </a:lnTo>
                <a:lnTo>
                  <a:pt x="8957" y="27793"/>
                </a:lnTo>
                <a:lnTo>
                  <a:pt x="8404" y="28161"/>
                </a:lnTo>
                <a:lnTo>
                  <a:pt x="7245" y="28899"/>
                </a:lnTo>
                <a:lnTo>
                  <a:pt x="6085" y="29584"/>
                </a:lnTo>
                <a:lnTo>
                  <a:pt x="6981" y="27266"/>
                </a:lnTo>
                <a:lnTo>
                  <a:pt x="7903" y="24947"/>
                </a:lnTo>
                <a:lnTo>
                  <a:pt x="8377" y="23788"/>
                </a:lnTo>
                <a:lnTo>
                  <a:pt x="8878" y="22656"/>
                </a:lnTo>
                <a:lnTo>
                  <a:pt x="9378" y="21523"/>
                </a:lnTo>
                <a:lnTo>
                  <a:pt x="9932" y="20390"/>
                </a:lnTo>
                <a:lnTo>
                  <a:pt x="10485" y="19257"/>
                </a:lnTo>
                <a:lnTo>
                  <a:pt x="11091" y="18124"/>
                </a:lnTo>
                <a:lnTo>
                  <a:pt x="11697" y="16992"/>
                </a:lnTo>
                <a:lnTo>
                  <a:pt x="12355" y="15885"/>
                </a:lnTo>
                <a:lnTo>
                  <a:pt x="13040" y="14805"/>
                </a:lnTo>
                <a:lnTo>
                  <a:pt x="13751" y="13751"/>
                </a:lnTo>
                <a:lnTo>
                  <a:pt x="14515" y="12724"/>
                </a:lnTo>
                <a:lnTo>
                  <a:pt x="15253" y="11670"/>
                </a:lnTo>
                <a:lnTo>
                  <a:pt x="15648" y="11143"/>
                </a:lnTo>
                <a:lnTo>
                  <a:pt x="15991" y="10617"/>
                </a:lnTo>
                <a:lnTo>
                  <a:pt x="16333" y="10037"/>
                </a:lnTo>
                <a:lnTo>
                  <a:pt x="16623" y="9457"/>
                </a:lnTo>
                <a:close/>
                <a:moveTo>
                  <a:pt x="19837" y="15701"/>
                </a:moveTo>
                <a:lnTo>
                  <a:pt x="19784" y="16649"/>
                </a:lnTo>
                <a:lnTo>
                  <a:pt x="19705" y="17598"/>
                </a:lnTo>
                <a:lnTo>
                  <a:pt x="19547" y="18546"/>
                </a:lnTo>
                <a:lnTo>
                  <a:pt x="19363" y="19494"/>
                </a:lnTo>
                <a:lnTo>
                  <a:pt x="19152" y="20416"/>
                </a:lnTo>
                <a:lnTo>
                  <a:pt x="18862" y="21338"/>
                </a:lnTo>
                <a:lnTo>
                  <a:pt x="18546" y="22234"/>
                </a:lnTo>
                <a:lnTo>
                  <a:pt x="18177" y="23103"/>
                </a:lnTo>
                <a:lnTo>
                  <a:pt x="17703" y="24078"/>
                </a:lnTo>
                <a:lnTo>
                  <a:pt x="17176" y="25026"/>
                </a:lnTo>
                <a:lnTo>
                  <a:pt x="16597" y="25949"/>
                </a:lnTo>
                <a:lnTo>
                  <a:pt x="15964" y="26844"/>
                </a:lnTo>
                <a:lnTo>
                  <a:pt x="15306" y="27687"/>
                </a:lnTo>
                <a:lnTo>
                  <a:pt x="14594" y="28530"/>
                </a:lnTo>
                <a:lnTo>
                  <a:pt x="13857" y="29321"/>
                </a:lnTo>
                <a:lnTo>
                  <a:pt x="13093" y="30058"/>
                </a:lnTo>
                <a:lnTo>
                  <a:pt x="12276" y="30822"/>
                </a:lnTo>
                <a:lnTo>
                  <a:pt x="11407" y="31507"/>
                </a:lnTo>
                <a:lnTo>
                  <a:pt x="10511" y="32166"/>
                </a:lnTo>
                <a:lnTo>
                  <a:pt x="9589" y="32798"/>
                </a:lnTo>
                <a:lnTo>
                  <a:pt x="11749" y="29057"/>
                </a:lnTo>
                <a:lnTo>
                  <a:pt x="12829" y="27213"/>
                </a:lnTo>
                <a:lnTo>
                  <a:pt x="13936" y="25343"/>
                </a:lnTo>
                <a:lnTo>
                  <a:pt x="14515" y="24421"/>
                </a:lnTo>
                <a:lnTo>
                  <a:pt x="15121" y="23499"/>
                </a:lnTo>
                <a:lnTo>
                  <a:pt x="15754" y="22577"/>
                </a:lnTo>
                <a:lnTo>
                  <a:pt x="16386" y="21681"/>
                </a:lnTo>
                <a:lnTo>
                  <a:pt x="17677" y="19995"/>
                </a:lnTo>
                <a:lnTo>
                  <a:pt x="18309" y="19126"/>
                </a:lnTo>
                <a:lnTo>
                  <a:pt x="18599" y="18678"/>
                </a:lnTo>
                <a:lnTo>
                  <a:pt x="18862" y="18230"/>
                </a:lnTo>
                <a:lnTo>
                  <a:pt x="19178" y="17624"/>
                </a:lnTo>
                <a:lnTo>
                  <a:pt x="19442" y="16992"/>
                </a:lnTo>
                <a:lnTo>
                  <a:pt x="19652" y="16359"/>
                </a:lnTo>
                <a:lnTo>
                  <a:pt x="19758" y="16043"/>
                </a:lnTo>
                <a:lnTo>
                  <a:pt x="19837" y="15701"/>
                </a:lnTo>
                <a:close/>
                <a:moveTo>
                  <a:pt x="22234" y="22076"/>
                </a:moveTo>
                <a:lnTo>
                  <a:pt x="23077" y="22418"/>
                </a:lnTo>
                <a:lnTo>
                  <a:pt x="23894" y="22761"/>
                </a:lnTo>
                <a:lnTo>
                  <a:pt x="24710" y="23156"/>
                </a:lnTo>
                <a:lnTo>
                  <a:pt x="25501" y="23578"/>
                </a:lnTo>
                <a:lnTo>
                  <a:pt x="26291" y="24025"/>
                </a:lnTo>
                <a:lnTo>
                  <a:pt x="27055" y="24500"/>
                </a:lnTo>
                <a:lnTo>
                  <a:pt x="27793" y="25000"/>
                </a:lnTo>
                <a:lnTo>
                  <a:pt x="28530" y="25527"/>
                </a:lnTo>
                <a:lnTo>
                  <a:pt x="29215" y="26080"/>
                </a:lnTo>
                <a:lnTo>
                  <a:pt x="29900" y="26660"/>
                </a:lnTo>
                <a:lnTo>
                  <a:pt x="30559" y="27266"/>
                </a:lnTo>
                <a:lnTo>
                  <a:pt x="31217" y="27898"/>
                </a:lnTo>
                <a:lnTo>
                  <a:pt x="31823" y="28557"/>
                </a:lnTo>
                <a:lnTo>
                  <a:pt x="32403" y="29215"/>
                </a:lnTo>
                <a:lnTo>
                  <a:pt x="32956" y="29926"/>
                </a:lnTo>
                <a:lnTo>
                  <a:pt x="33483" y="30664"/>
                </a:lnTo>
                <a:lnTo>
                  <a:pt x="34010" y="31428"/>
                </a:lnTo>
                <a:lnTo>
                  <a:pt x="34484" y="32218"/>
                </a:lnTo>
                <a:lnTo>
                  <a:pt x="34932" y="33035"/>
                </a:lnTo>
                <a:lnTo>
                  <a:pt x="35353" y="33852"/>
                </a:lnTo>
                <a:lnTo>
                  <a:pt x="34721" y="33404"/>
                </a:lnTo>
                <a:lnTo>
                  <a:pt x="34062" y="32956"/>
                </a:lnTo>
                <a:lnTo>
                  <a:pt x="33404" y="32534"/>
                </a:lnTo>
                <a:lnTo>
                  <a:pt x="32719" y="32113"/>
                </a:lnTo>
                <a:lnTo>
                  <a:pt x="31138" y="31191"/>
                </a:lnTo>
                <a:lnTo>
                  <a:pt x="30348" y="30690"/>
                </a:lnTo>
                <a:lnTo>
                  <a:pt x="29558" y="30190"/>
                </a:lnTo>
                <a:lnTo>
                  <a:pt x="28846" y="29637"/>
                </a:lnTo>
                <a:lnTo>
                  <a:pt x="28135" y="29057"/>
                </a:lnTo>
                <a:lnTo>
                  <a:pt x="27476" y="28451"/>
                </a:lnTo>
                <a:lnTo>
                  <a:pt x="26818" y="27819"/>
                </a:lnTo>
                <a:lnTo>
                  <a:pt x="26186" y="27160"/>
                </a:lnTo>
                <a:lnTo>
                  <a:pt x="25606" y="26475"/>
                </a:lnTo>
                <a:lnTo>
                  <a:pt x="25000" y="25790"/>
                </a:lnTo>
                <a:lnTo>
                  <a:pt x="24447" y="25079"/>
                </a:lnTo>
                <a:lnTo>
                  <a:pt x="23314" y="23604"/>
                </a:lnTo>
                <a:lnTo>
                  <a:pt x="22234" y="22076"/>
                </a:lnTo>
                <a:close/>
                <a:moveTo>
                  <a:pt x="21786" y="26765"/>
                </a:moveTo>
                <a:lnTo>
                  <a:pt x="21391" y="27424"/>
                </a:lnTo>
                <a:lnTo>
                  <a:pt x="20970" y="28056"/>
                </a:lnTo>
                <a:lnTo>
                  <a:pt x="20522" y="28688"/>
                </a:lnTo>
                <a:lnTo>
                  <a:pt x="20074" y="29294"/>
                </a:lnTo>
                <a:lnTo>
                  <a:pt x="19600" y="29874"/>
                </a:lnTo>
                <a:lnTo>
                  <a:pt x="19099" y="30453"/>
                </a:lnTo>
                <a:lnTo>
                  <a:pt x="18572" y="31007"/>
                </a:lnTo>
                <a:lnTo>
                  <a:pt x="18045" y="31533"/>
                </a:lnTo>
                <a:lnTo>
                  <a:pt x="17492" y="32060"/>
                </a:lnTo>
                <a:lnTo>
                  <a:pt x="16913" y="32561"/>
                </a:lnTo>
                <a:lnTo>
                  <a:pt x="16333" y="33035"/>
                </a:lnTo>
                <a:lnTo>
                  <a:pt x="15727" y="33509"/>
                </a:lnTo>
                <a:lnTo>
                  <a:pt x="15095" y="33957"/>
                </a:lnTo>
                <a:lnTo>
                  <a:pt x="14489" y="34379"/>
                </a:lnTo>
                <a:lnTo>
                  <a:pt x="13830" y="34800"/>
                </a:lnTo>
                <a:lnTo>
                  <a:pt x="13172" y="35195"/>
                </a:lnTo>
                <a:lnTo>
                  <a:pt x="12487" y="35617"/>
                </a:lnTo>
                <a:lnTo>
                  <a:pt x="11749" y="35985"/>
                </a:lnTo>
                <a:lnTo>
                  <a:pt x="11038" y="36354"/>
                </a:lnTo>
                <a:lnTo>
                  <a:pt x="10300" y="36723"/>
                </a:lnTo>
                <a:lnTo>
                  <a:pt x="10748" y="36091"/>
                </a:lnTo>
                <a:lnTo>
                  <a:pt x="11222" y="35485"/>
                </a:lnTo>
                <a:lnTo>
                  <a:pt x="11697" y="34879"/>
                </a:lnTo>
                <a:lnTo>
                  <a:pt x="12197" y="34273"/>
                </a:lnTo>
                <a:lnTo>
                  <a:pt x="12724" y="33694"/>
                </a:lnTo>
                <a:lnTo>
                  <a:pt x="13251" y="33140"/>
                </a:lnTo>
                <a:lnTo>
                  <a:pt x="13778" y="32587"/>
                </a:lnTo>
                <a:lnTo>
                  <a:pt x="14331" y="32034"/>
                </a:lnTo>
                <a:lnTo>
                  <a:pt x="14911" y="31507"/>
                </a:lnTo>
                <a:lnTo>
                  <a:pt x="15490" y="31007"/>
                </a:lnTo>
                <a:lnTo>
                  <a:pt x="16070" y="30506"/>
                </a:lnTo>
                <a:lnTo>
                  <a:pt x="16676" y="30005"/>
                </a:lnTo>
                <a:lnTo>
                  <a:pt x="17281" y="29558"/>
                </a:lnTo>
                <a:lnTo>
                  <a:pt x="17914" y="29110"/>
                </a:lnTo>
                <a:lnTo>
                  <a:pt x="18546" y="28662"/>
                </a:lnTo>
                <a:lnTo>
                  <a:pt x="19205" y="28240"/>
                </a:lnTo>
                <a:lnTo>
                  <a:pt x="19837" y="27845"/>
                </a:lnTo>
                <a:lnTo>
                  <a:pt x="20469" y="27476"/>
                </a:lnTo>
                <a:lnTo>
                  <a:pt x="21128" y="27108"/>
                </a:lnTo>
                <a:lnTo>
                  <a:pt x="21786" y="26765"/>
                </a:lnTo>
                <a:close/>
                <a:moveTo>
                  <a:pt x="22418" y="26291"/>
                </a:moveTo>
                <a:lnTo>
                  <a:pt x="22735" y="26528"/>
                </a:lnTo>
                <a:lnTo>
                  <a:pt x="23051" y="26792"/>
                </a:lnTo>
                <a:lnTo>
                  <a:pt x="23630" y="27345"/>
                </a:lnTo>
                <a:lnTo>
                  <a:pt x="24184" y="27951"/>
                </a:lnTo>
                <a:lnTo>
                  <a:pt x="24710" y="28557"/>
                </a:lnTo>
                <a:lnTo>
                  <a:pt x="25185" y="29215"/>
                </a:lnTo>
                <a:lnTo>
                  <a:pt x="25659" y="29900"/>
                </a:lnTo>
                <a:lnTo>
                  <a:pt x="26107" y="30559"/>
                </a:lnTo>
                <a:lnTo>
                  <a:pt x="26554" y="31244"/>
                </a:lnTo>
                <a:lnTo>
                  <a:pt x="27529" y="32824"/>
                </a:lnTo>
                <a:lnTo>
                  <a:pt x="28003" y="33641"/>
                </a:lnTo>
                <a:lnTo>
                  <a:pt x="28451" y="34431"/>
                </a:lnTo>
                <a:lnTo>
                  <a:pt x="28899" y="35274"/>
                </a:lnTo>
                <a:lnTo>
                  <a:pt x="29294" y="36091"/>
                </a:lnTo>
                <a:lnTo>
                  <a:pt x="29663" y="36960"/>
                </a:lnTo>
                <a:lnTo>
                  <a:pt x="29979" y="37830"/>
                </a:lnTo>
                <a:lnTo>
                  <a:pt x="30243" y="38699"/>
                </a:lnTo>
                <a:lnTo>
                  <a:pt x="30453" y="39568"/>
                </a:lnTo>
                <a:lnTo>
                  <a:pt x="30585" y="40464"/>
                </a:lnTo>
                <a:lnTo>
                  <a:pt x="30638" y="40912"/>
                </a:lnTo>
                <a:lnTo>
                  <a:pt x="30690" y="41360"/>
                </a:lnTo>
                <a:lnTo>
                  <a:pt x="30348" y="40701"/>
                </a:lnTo>
                <a:lnTo>
                  <a:pt x="29979" y="40042"/>
                </a:lnTo>
                <a:lnTo>
                  <a:pt x="29610" y="39384"/>
                </a:lnTo>
                <a:lnTo>
                  <a:pt x="29215" y="38752"/>
                </a:lnTo>
                <a:lnTo>
                  <a:pt x="28715" y="38014"/>
                </a:lnTo>
                <a:lnTo>
                  <a:pt x="28214" y="37303"/>
                </a:lnTo>
                <a:lnTo>
                  <a:pt x="27687" y="36565"/>
                </a:lnTo>
                <a:lnTo>
                  <a:pt x="27213" y="35854"/>
                </a:lnTo>
                <a:lnTo>
                  <a:pt x="26739" y="35116"/>
                </a:lnTo>
                <a:lnTo>
                  <a:pt x="26265" y="34379"/>
                </a:lnTo>
                <a:lnTo>
                  <a:pt x="25843" y="33615"/>
                </a:lnTo>
                <a:lnTo>
                  <a:pt x="25395" y="32851"/>
                </a:lnTo>
                <a:lnTo>
                  <a:pt x="25000" y="32087"/>
                </a:lnTo>
                <a:lnTo>
                  <a:pt x="24605" y="31323"/>
                </a:lnTo>
                <a:lnTo>
                  <a:pt x="24210" y="30532"/>
                </a:lnTo>
                <a:lnTo>
                  <a:pt x="23841" y="29742"/>
                </a:lnTo>
                <a:lnTo>
                  <a:pt x="23077" y="28030"/>
                </a:lnTo>
                <a:lnTo>
                  <a:pt x="22735" y="27160"/>
                </a:lnTo>
                <a:lnTo>
                  <a:pt x="22418" y="26291"/>
                </a:lnTo>
                <a:close/>
                <a:moveTo>
                  <a:pt x="21734" y="33404"/>
                </a:moveTo>
                <a:lnTo>
                  <a:pt x="20812" y="34484"/>
                </a:lnTo>
                <a:lnTo>
                  <a:pt x="19837" y="35538"/>
                </a:lnTo>
                <a:lnTo>
                  <a:pt x="19336" y="36065"/>
                </a:lnTo>
                <a:lnTo>
                  <a:pt x="18836" y="36565"/>
                </a:lnTo>
                <a:lnTo>
                  <a:pt x="18309" y="37066"/>
                </a:lnTo>
                <a:lnTo>
                  <a:pt x="17782" y="37540"/>
                </a:lnTo>
                <a:lnTo>
                  <a:pt x="17176" y="38040"/>
                </a:lnTo>
                <a:lnTo>
                  <a:pt x="16544" y="38541"/>
                </a:lnTo>
                <a:lnTo>
                  <a:pt x="15912" y="39015"/>
                </a:lnTo>
                <a:lnTo>
                  <a:pt x="15279" y="39463"/>
                </a:lnTo>
                <a:lnTo>
                  <a:pt x="14621" y="39911"/>
                </a:lnTo>
                <a:lnTo>
                  <a:pt x="13962" y="40306"/>
                </a:lnTo>
                <a:lnTo>
                  <a:pt x="13277" y="40727"/>
                </a:lnTo>
                <a:lnTo>
                  <a:pt x="12592" y="41096"/>
                </a:lnTo>
                <a:lnTo>
                  <a:pt x="11881" y="41439"/>
                </a:lnTo>
                <a:lnTo>
                  <a:pt x="11170" y="41781"/>
                </a:lnTo>
                <a:lnTo>
                  <a:pt x="9747" y="42387"/>
                </a:lnTo>
                <a:lnTo>
                  <a:pt x="10169" y="41860"/>
                </a:lnTo>
                <a:lnTo>
                  <a:pt x="10590" y="41307"/>
                </a:lnTo>
                <a:lnTo>
                  <a:pt x="11038" y="40806"/>
                </a:lnTo>
                <a:lnTo>
                  <a:pt x="11512" y="40306"/>
                </a:lnTo>
                <a:lnTo>
                  <a:pt x="12039" y="39726"/>
                </a:lnTo>
                <a:lnTo>
                  <a:pt x="12619" y="39173"/>
                </a:lnTo>
                <a:lnTo>
                  <a:pt x="13198" y="38620"/>
                </a:lnTo>
                <a:lnTo>
                  <a:pt x="13778" y="38093"/>
                </a:lnTo>
                <a:lnTo>
                  <a:pt x="14384" y="37592"/>
                </a:lnTo>
                <a:lnTo>
                  <a:pt x="15016" y="37118"/>
                </a:lnTo>
                <a:lnTo>
                  <a:pt x="15648" y="36644"/>
                </a:lnTo>
                <a:lnTo>
                  <a:pt x="16280" y="36196"/>
                </a:lnTo>
                <a:lnTo>
                  <a:pt x="16939" y="35775"/>
                </a:lnTo>
                <a:lnTo>
                  <a:pt x="17598" y="35353"/>
                </a:lnTo>
                <a:lnTo>
                  <a:pt x="18283" y="34984"/>
                </a:lnTo>
                <a:lnTo>
                  <a:pt x="18967" y="34616"/>
                </a:lnTo>
                <a:lnTo>
                  <a:pt x="19652" y="34273"/>
                </a:lnTo>
                <a:lnTo>
                  <a:pt x="20337" y="33957"/>
                </a:lnTo>
                <a:lnTo>
                  <a:pt x="21022" y="33667"/>
                </a:lnTo>
                <a:lnTo>
                  <a:pt x="21734" y="33404"/>
                </a:lnTo>
                <a:close/>
                <a:moveTo>
                  <a:pt x="22471" y="33246"/>
                </a:moveTo>
                <a:lnTo>
                  <a:pt x="22945" y="33799"/>
                </a:lnTo>
                <a:lnTo>
                  <a:pt x="23367" y="34352"/>
                </a:lnTo>
                <a:lnTo>
                  <a:pt x="23788" y="34932"/>
                </a:lnTo>
                <a:lnTo>
                  <a:pt x="24184" y="35511"/>
                </a:lnTo>
                <a:lnTo>
                  <a:pt x="24552" y="36117"/>
                </a:lnTo>
                <a:lnTo>
                  <a:pt x="24895" y="36749"/>
                </a:lnTo>
                <a:lnTo>
                  <a:pt x="25211" y="37382"/>
                </a:lnTo>
                <a:lnTo>
                  <a:pt x="25501" y="38040"/>
                </a:lnTo>
                <a:lnTo>
                  <a:pt x="25764" y="38699"/>
                </a:lnTo>
                <a:lnTo>
                  <a:pt x="26001" y="39357"/>
                </a:lnTo>
                <a:lnTo>
                  <a:pt x="26212" y="40042"/>
                </a:lnTo>
                <a:lnTo>
                  <a:pt x="26423" y="40727"/>
                </a:lnTo>
                <a:lnTo>
                  <a:pt x="26581" y="41412"/>
                </a:lnTo>
                <a:lnTo>
                  <a:pt x="26713" y="42097"/>
                </a:lnTo>
                <a:lnTo>
                  <a:pt x="26818" y="42808"/>
                </a:lnTo>
                <a:lnTo>
                  <a:pt x="26871" y="43520"/>
                </a:lnTo>
                <a:lnTo>
                  <a:pt x="26923" y="44205"/>
                </a:lnTo>
                <a:lnTo>
                  <a:pt x="26923" y="44890"/>
                </a:lnTo>
                <a:lnTo>
                  <a:pt x="26923" y="45575"/>
                </a:lnTo>
                <a:lnTo>
                  <a:pt x="26871" y="46260"/>
                </a:lnTo>
                <a:lnTo>
                  <a:pt x="26396" y="44969"/>
                </a:lnTo>
                <a:lnTo>
                  <a:pt x="25896" y="43704"/>
                </a:lnTo>
                <a:lnTo>
                  <a:pt x="24921" y="41175"/>
                </a:lnTo>
                <a:lnTo>
                  <a:pt x="24658" y="40490"/>
                </a:lnTo>
                <a:lnTo>
                  <a:pt x="24421" y="39779"/>
                </a:lnTo>
                <a:lnTo>
                  <a:pt x="24210" y="39068"/>
                </a:lnTo>
                <a:lnTo>
                  <a:pt x="24025" y="38356"/>
                </a:lnTo>
                <a:lnTo>
                  <a:pt x="23709" y="36987"/>
                </a:lnTo>
                <a:lnTo>
                  <a:pt x="23551" y="36302"/>
                </a:lnTo>
                <a:lnTo>
                  <a:pt x="23367" y="35617"/>
                </a:lnTo>
                <a:lnTo>
                  <a:pt x="23182" y="35011"/>
                </a:lnTo>
                <a:lnTo>
                  <a:pt x="22998" y="34405"/>
                </a:lnTo>
                <a:lnTo>
                  <a:pt x="22761" y="33825"/>
                </a:lnTo>
                <a:lnTo>
                  <a:pt x="22471" y="33246"/>
                </a:lnTo>
                <a:close/>
                <a:moveTo>
                  <a:pt x="20864" y="39199"/>
                </a:moveTo>
                <a:lnTo>
                  <a:pt x="19863" y="40279"/>
                </a:lnTo>
                <a:lnTo>
                  <a:pt x="18836" y="41307"/>
                </a:lnTo>
                <a:lnTo>
                  <a:pt x="17756" y="42308"/>
                </a:lnTo>
                <a:lnTo>
                  <a:pt x="17229" y="42782"/>
                </a:lnTo>
                <a:lnTo>
                  <a:pt x="16649" y="43256"/>
                </a:lnTo>
                <a:lnTo>
                  <a:pt x="16096" y="43704"/>
                </a:lnTo>
                <a:lnTo>
                  <a:pt x="15516" y="44126"/>
                </a:lnTo>
                <a:lnTo>
                  <a:pt x="14911" y="44574"/>
                </a:lnTo>
                <a:lnTo>
                  <a:pt x="14305" y="44969"/>
                </a:lnTo>
                <a:lnTo>
                  <a:pt x="13699" y="45364"/>
                </a:lnTo>
                <a:lnTo>
                  <a:pt x="13093" y="45759"/>
                </a:lnTo>
                <a:lnTo>
                  <a:pt x="12461" y="46128"/>
                </a:lnTo>
                <a:lnTo>
                  <a:pt x="11828" y="46497"/>
                </a:lnTo>
                <a:lnTo>
                  <a:pt x="11117" y="46865"/>
                </a:lnTo>
                <a:lnTo>
                  <a:pt x="10379" y="47208"/>
                </a:lnTo>
                <a:lnTo>
                  <a:pt x="9642" y="47524"/>
                </a:lnTo>
                <a:lnTo>
                  <a:pt x="8878" y="47787"/>
                </a:lnTo>
                <a:lnTo>
                  <a:pt x="8878" y="47787"/>
                </a:lnTo>
                <a:lnTo>
                  <a:pt x="9905" y="46786"/>
                </a:lnTo>
                <a:lnTo>
                  <a:pt x="10933" y="45785"/>
                </a:lnTo>
                <a:lnTo>
                  <a:pt x="12013" y="44837"/>
                </a:lnTo>
                <a:lnTo>
                  <a:pt x="12566" y="44363"/>
                </a:lnTo>
                <a:lnTo>
                  <a:pt x="13119" y="43915"/>
                </a:lnTo>
                <a:lnTo>
                  <a:pt x="13751" y="43441"/>
                </a:lnTo>
                <a:lnTo>
                  <a:pt x="14384" y="42993"/>
                </a:lnTo>
                <a:lnTo>
                  <a:pt x="15016" y="42545"/>
                </a:lnTo>
                <a:lnTo>
                  <a:pt x="15648" y="42097"/>
                </a:lnTo>
                <a:lnTo>
                  <a:pt x="16307" y="41702"/>
                </a:lnTo>
                <a:lnTo>
                  <a:pt x="16992" y="41281"/>
                </a:lnTo>
                <a:lnTo>
                  <a:pt x="17650" y="40885"/>
                </a:lnTo>
                <a:lnTo>
                  <a:pt x="18335" y="40517"/>
                </a:lnTo>
                <a:lnTo>
                  <a:pt x="18967" y="40200"/>
                </a:lnTo>
                <a:lnTo>
                  <a:pt x="19600" y="39884"/>
                </a:lnTo>
                <a:lnTo>
                  <a:pt x="20232" y="39568"/>
                </a:lnTo>
                <a:lnTo>
                  <a:pt x="20864" y="39199"/>
                </a:lnTo>
                <a:close/>
                <a:moveTo>
                  <a:pt x="21549" y="39094"/>
                </a:moveTo>
                <a:lnTo>
                  <a:pt x="22102" y="40306"/>
                </a:lnTo>
                <a:lnTo>
                  <a:pt x="22629" y="41544"/>
                </a:lnTo>
                <a:lnTo>
                  <a:pt x="23103" y="42782"/>
                </a:lnTo>
                <a:lnTo>
                  <a:pt x="23551" y="44047"/>
                </a:lnTo>
                <a:lnTo>
                  <a:pt x="23788" y="44758"/>
                </a:lnTo>
                <a:lnTo>
                  <a:pt x="23973" y="45496"/>
                </a:lnTo>
                <a:lnTo>
                  <a:pt x="24157" y="46233"/>
                </a:lnTo>
                <a:lnTo>
                  <a:pt x="24289" y="46971"/>
                </a:lnTo>
                <a:lnTo>
                  <a:pt x="24394" y="47708"/>
                </a:lnTo>
                <a:lnTo>
                  <a:pt x="24473" y="48446"/>
                </a:lnTo>
                <a:lnTo>
                  <a:pt x="24526" y="49210"/>
                </a:lnTo>
                <a:lnTo>
                  <a:pt x="24552" y="49974"/>
                </a:lnTo>
                <a:lnTo>
                  <a:pt x="24526" y="50738"/>
                </a:lnTo>
                <a:lnTo>
                  <a:pt x="24473" y="51502"/>
                </a:lnTo>
                <a:lnTo>
                  <a:pt x="24421" y="52266"/>
                </a:lnTo>
                <a:lnTo>
                  <a:pt x="24315" y="53056"/>
                </a:lnTo>
                <a:lnTo>
                  <a:pt x="23946" y="51871"/>
                </a:lnTo>
                <a:lnTo>
                  <a:pt x="23578" y="50685"/>
                </a:lnTo>
                <a:lnTo>
                  <a:pt x="23156" y="49263"/>
                </a:lnTo>
                <a:lnTo>
                  <a:pt x="22761" y="47840"/>
                </a:lnTo>
                <a:lnTo>
                  <a:pt x="22392" y="46365"/>
                </a:lnTo>
                <a:lnTo>
                  <a:pt x="22076" y="44863"/>
                </a:lnTo>
                <a:lnTo>
                  <a:pt x="21944" y="44126"/>
                </a:lnTo>
                <a:lnTo>
                  <a:pt x="21839" y="43388"/>
                </a:lnTo>
                <a:lnTo>
                  <a:pt x="21760" y="42624"/>
                </a:lnTo>
                <a:lnTo>
                  <a:pt x="21681" y="41886"/>
                </a:lnTo>
                <a:lnTo>
                  <a:pt x="21628" y="41175"/>
                </a:lnTo>
                <a:lnTo>
                  <a:pt x="21575" y="40490"/>
                </a:lnTo>
                <a:lnTo>
                  <a:pt x="21549" y="39779"/>
                </a:lnTo>
                <a:lnTo>
                  <a:pt x="21549" y="39094"/>
                </a:lnTo>
                <a:close/>
                <a:moveTo>
                  <a:pt x="20495" y="41307"/>
                </a:moveTo>
                <a:lnTo>
                  <a:pt x="20127" y="42756"/>
                </a:lnTo>
                <a:lnTo>
                  <a:pt x="19679" y="44178"/>
                </a:lnTo>
                <a:lnTo>
                  <a:pt x="19310" y="45127"/>
                </a:lnTo>
                <a:lnTo>
                  <a:pt x="18888" y="46049"/>
                </a:lnTo>
                <a:lnTo>
                  <a:pt x="18441" y="46944"/>
                </a:lnTo>
                <a:lnTo>
                  <a:pt x="17940" y="47814"/>
                </a:lnTo>
                <a:lnTo>
                  <a:pt x="17519" y="48499"/>
                </a:lnTo>
                <a:lnTo>
                  <a:pt x="17071" y="49184"/>
                </a:lnTo>
                <a:lnTo>
                  <a:pt x="16597" y="49842"/>
                </a:lnTo>
                <a:lnTo>
                  <a:pt x="16122" y="50474"/>
                </a:lnTo>
                <a:lnTo>
                  <a:pt x="15622" y="51107"/>
                </a:lnTo>
                <a:lnTo>
                  <a:pt x="15095" y="51713"/>
                </a:lnTo>
                <a:lnTo>
                  <a:pt x="14542" y="52319"/>
                </a:lnTo>
                <a:lnTo>
                  <a:pt x="14015" y="52924"/>
                </a:lnTo>
                <a:lnTo>
                  <a:pt x="13462" y="53478"/>
                </a:lnTo>
                <a:lnTo>
                  <a:pt x="12908" y="54031"/>
                </a:lnTo>
                <a:lnTo>
                  <a:pt x="11749" y="55111"/>
                </a:lnTo>
                <a:lnTo>
                  <a:pt x="11855" y="54663"/>
                </a:lnTo>
                <a:lnTo>
                  <a:pt x="11986" y="54242"/>
                </a:lnTo>
                <a:lnTo>
                  <a:pt x="12118" y="53794"/>
                </a:lnTo>
                <a:lnTo>
                  <a:pt x="12276" y="53372"/>
                </a:lnTo>
                <a:lnTo>
                  <a:pt x="12461" y="52951"/>
                </a:lnTo>
                <a:lnTo>
                  <a:pt x="12645" y="52556"/>
                </a:lnTo>
                <a:lnTo>
                  <a:pt x="13066" y="51739"/>
                </a:lnTo>
                <a:lnTo>
                  <a:pt x="13514" y="50949"/>
                </a:lnTo>
                <a:lnTo>
                  <a:pt x="14015" y="50185"/>
                </a:lnTo>
                <a:lnTo>
                  <a:pt x="14515" y="49421"/>
                </a:lnTo>
                <a:lnTo>
                  <a:pt x="15042" y="48683"/>
                </a:lnTo>
                <a:lnTo>
                  <a:pt x="15622" y="47893"/>
                </a:lnTo>
                <a:lnTo>
                  <a:pt x="16228" y="47076"/>
                </a:lnTo>
                <a:lnTo>
                  <a:pt x="17466" y="45522"/>
                </a:lnTo>
                <a:lnTo>
                  <a:pt x="18599" y="44126"/>
                </a:lnTo>
                <a:lnTo>
                  <a:pt x="19152" y="43414"/>
                </a:lnTo>
                <a:lnTo>
                  <a:pt x="19679" y="42677"/>
                </a:lnTo>
                <a:lnTo>
                  <a:pt x="20100" y="42018"/>
                </a:lnTo>
                <a:lnTo>
                  <a:pt x="20495" y="41307"/>
                </a:lnTo>
                <a:close/>
                <a:moveTo>
                  <a:pt x="12540" y="0"/>
                </a:moveTo>
                <a:lnTo>
                  <a:pt x="12487" y="26"/>
                </a:lnTo>
                <a:lnTo>
                  <a:pt x="12434" y="53"/>
                </a:lnTo>
                <a:lnTo>
                  <a:pt x="12408" y="105"/>
                </a:lnTo>
                <a:lnTo>
                  <a:pt x="12382" y="158"/>
                </a:lnTo>
                <a:lnTo>
                  <a:pt x="12382" y="237"/>
                </a:lnTo>
                <a:lnTo>
                  <a:pt x="12382" y="290"/>
                </a:lnTo>
                <a:lnTo>
                  <a:pt x="12698" y="790"/>
                </a:lnTo>
                <a:lnTo>
                  <a:pt x="12987" y="1238"/>
                </a:lnTo>
                <a:lnTo>
                  <a:pt x="13646" y="2187"/>
                </a:lnTo>
                <a:lnTo>
                  <a:pt x="14252" y="3082"/>
                </a:lnTo>
                <a:lnTo>
                  <a:pt x="14831" y="3978"/>
                </a:lnTo>
                <a:lnTo>
                  <a:pt x="14990" y="4215"/>
                </a:lnTo>
                <a:lnTo>
                  <a:pt x="14911" y="4795"/>
                </a:lnTo>
                <a:lnTo>
                  <a:pt x="14831" y="5374"/>
                </a:lnTo>
                <a:lnTo>
                  <a:pt x="14673" y="5796"/>
                </a:lnTo>
                <a:lnTo>
                  <a:pt x="14489" y="6217"/>
                </a:lnTo>
                <a:lnTo>
                  <a:pt x="14278" y="6612"/>
                </a:lnTo>
                <a:lnTo>
                  <a:pt x="14068" y="7007"/>
                </a:lnTo>
                <a:lnTo>
                  <a:pt x="13804" y="7376"/>
                </a:lnTo>
                <a:lnTo>
                  <a:pt x="13541" y="7745"/>
                </a:lnTo>
                <a:lnTo>
                  <a:pt x="13251" y="8088"/>
                </a:lnTo>
                <a:lnTo>
                  <a:pt x="12961" y="8430"/>
                </a:lnTo>
                <a:lnTo>
                  <a:pt x="12513" y="8904"/>
                </a:lnTo>
                <a:lnTo>
                  <a:pt x="12039" y="9378"/>
                </a:lnTo>
                <a:lnTo>
                  <a:pt x="11091" y="10300"/>
                </a:lnTo>
                <a:lnTo>
                  <a:pt x="10116" y="11222"/>
                </a:lnTo>
                <a:lnTo>
                  <a:pt x="9194" y="12144"/>
                </a:lnTo>
                <a:lnTo>
                  <a:pt x="8298" y="13040"/>
                </a:lnTo>
                <a:lnTo>
                  <a:pt x="7455" y="13988"/>
                </a:lnTo>
                <a:lnTo>
                  <a:pt x="6639" y="14937"/>
                </a:lnTo>
                <a:lnTo>
                  <a:pt x="5822" y="15912"/>
                </a:lnTo>
                <a:lnTo>
                  <a:pt x="5058" y="16886"/>
                </a:lnTo>
                <a:lnTo>
                  <a:pt x="4294" y="17914"/>
                </a:lnTo>
                <a:lnTo>
                  <a:pt x="3556" y="18941"/>
                </a:lnTo>
                <a:lnTo>
                  <a:pt x="2871" y="19995"/>
                </a:lnTo>
                <a:lnTo>
                  <a:pt x="2107" y="21207"/>
                </a:lnTo>
                <a:lnTo>
                  <a:pt x="1370" y="22418"/>
                </a:lnTo>
                <a:lnTo>
                  <a:pt x="685" y="23657"/>
                </a:lnTo>
                <a:lnTo>
                  <a:pt x="26" y="24921"/>
                </a:lnTo>
                <a:lnTo>
                  <a:pt x="0" y="24974"/>
                </a:lnTo>
                <a:lnTo>
                  <a:pt x="26" y="25026"/>
                </a:lnTo>
                <a:lnTo>
                  <a:pt x="53" y="25106"/>
                </a:lnTo>
                <a:lnTo>
                  <a:pt x="132" y="25132"/>
                </a:lnTo>
                <a:lnTo>
                  <a:pt x="184" y="25132"/>
                </a:lnTo>
                <a:lnTo>
                  <a:pt x="237" y="25106"/>
                </a:lnTo>
                <a:lnTo>
                  <a:pt x="1344" y="24394"/>
                </a:lnTo>
                <a:lnTo>
                  <a:pt x="2450" y="23657"/>
                </a:lnTo>
                <a:lnTo>
                  <a:pt x="3530" y="22866"/>
                </a:lnTo>
                <a:lnTo>
                  <a:pt x="4584" y="22076"/>
                </a:lnTo>
                <a:lnTo>
                  <a:pt x="5611" y="21233"/>
                </a:lnTo>
                <a:lnTo>
                  <a:pt x="6612" y="20364"/>
                </a:lnTo>
                <a:lnTo>
                  <a:pt x="7561" y="19442"/>
                </a:lnTo>
                <a:lnTo>
                  <a:pt x="8509" y="18493"/>
                </a:lnTo>
                <a:lnTo>
                  <a:pt x="9378" y="17519"/>
                </a:lnTo>
                <a:lnTo>
                  <a:pt x="10221" y="16491"/>
                </a:lnTo>
                <a:lnTo>
                  <a:pt x="10617" y="15964"/>
                </a:lnTo>
                <a:lnTo>
                  <a:pt x="11012" y="15437"/>
                </a:lnTo>
                <a:lnTo>
                  <a:pt x="11380" y="14884"/>
                </a:lnTo>
                <a:lnTo>
                  <a:pt x="11749" y="14357"/>
                </a:lnTo>
                <a:lnTo>
                  <a:pt x="12092" y="13778"/>
                </a:lnTo>
                <a:lnTo>
                  <a:pt x="12434" y="13225"/>
                </a:lnTo>
                <a:lnTo>
                  <a:pt x="12750" y="12645"/>
                </a:lnTo>
                <a:lnTo>
                  <a:pt x="13040" y="12039"/>
                </a:lnTo>
                <a:lnTo>
                  <a:pt x="13330" y="11460"/>
                </a:lnTo>
                <a:lnTo>
                  <a:pt x="13593" y="10854"/>
                </a:lnTo>
                <a:lnTo>
                  <a:pt x="13857" y="10248"/>
                </a:lnTo>
                <a:lnTo>
                  <a:pt x="14094" y="9615"/>
                </a:lnTo>
                <a:lnTo>
                  <a:pt x="14410" y="8614"/>
                </a:lnTo>
                <a:lnTo>
                  <a:pt x="14700" y="7613"/>
                </a:lnTo>
                <a:lnTo>
                  <a:pt x="14911" y="6586"/>
                </a:lnTo>
                <a:lnTo>
                  <a:pt x="15095" y="5559"/>
                </a:lnTo>
                <a:lnTo>
                  <a:pt x="15200" y="5137"/>
                </a:lnTo>
                <a:lnTo>
                  <a:pt x="15306" y="4742"/>
                </a:lnTo>
                <a:lnTo>
                  <a:pt x="16043" y="6033"/>
                </a:lnTo>
                <a:lnTo>
                  <a:pt x="16755" y="7350"/>
                </a:lnTo>
                <a:lnTo>
                  <a:pt x="16728" y="7613"/>
                </a:lnTo>
                <a:lnTo>
                  <a:pt x="16702" y="7903"/>
                </a:lnTo>
                <a:lnTo>
                  <a:pt x="16676" y="8167"/>
                </a:lnTo>
                <a:lnTo>
                  <a:pt x="16597" y="8430"/>
                </a:lnTo>
                <a:lnTo>
                  <a:pt x="16438" y="8957"/>
                </a:lnTo>
                <a:lnTo>
                  <a:pt x="16228" y="9457"/>
                </a:lnTo>
                <a:lnTo>
                  <a:pt x="15964" y="9958"/>
                </a:lnTo>
                <a:lnTo>
                  <a:pt x="15674" y="10432"/>
                </a:lnTo>
                <a:lnTo>
                  <a:pt x="15385" y="10906"/>
                </a:lnTo>
                <a:lnTo>
                  <a:pt x="15069" y="11354"/>
                </a:lnTo>
                <a:lnTo>
                  <a:pt x="14357" y="12355"/>
                </a:lnTo>
                <a:lnTo>
                  <a:pt x="13646" y="13356"/>
                </a:lnTo>
                <a:lnTo>
                  <a:pt x="12961" y="14357"/>
                </a:lnTo>
                <a:lnTo>
                  <a:pt x="12329" y="15411"/>
                </a:lnTo>
                <a:lnTo>
                  <a:pt x="11670" y="16491"/>
                </a:lnTo>
                <a:lnTo>
                  <a:pt x="11064" y="17624"/>
                </a:lnTo>
                <a:lnTo>
                  <a:pt x="10485" y="18730"/>
                </a:lnTo>
                <a:lnTo>
                  <a:pt x="9932" y="19863"/>
                </a:lnTo>
                <a:lnTo>
                  <a:pt x="9378" y="21022"/>
                </a:lnTo>
                <a:lnTo>
                  <a:pt x="8851" y="22181"/>
                </a:lnTo>
                <a:lnTo>
                  <a:pt x="7824" y="24500"/>
                </a:lnTo>
                <a:lnTo>
                  <a:pt x="6718" y="27187"/>
                </a:lnTo>
                <a:lnTo>
                  <a:pt x="5638" y="29874"/>
                </a:lnTo>
                <a:lnTo>
                  <a:pt x="5638" y="29926"/>
                </a:lnTo>
                <a:lnTo>
                  <a:pt x="5638" y="29979"/>
                </a:lnTo>
                <a:lnTo>
                  <a:pt x="5690" y="30058"/>
                </a:lnTo>
                <a:lnTo>
                  <a:pt x="5769" y="30084"/>
                </a:lnTo>
                <a:lnTo>
                  <a:pt x="5822" y="30084"/>
                </a:lnTo>
                <a:lnTo>
                  <a:pt x="5875" y="30058"/>
                </a:lnTo>
                <a:lnTo>
                  <a:pt x="6981" y="29400"/>
                </a:lnTo>
                <a:lnTo>
                  <a:pt x="8114" y="28688"/>
                </a:lnTo>
                <a:lnTo>
                  <a:pt x="9194" y="27951"/>
                </a:lnTo>
                <a:lnTo>
                  <a:pt x="9721" y="27555"/>
                </a:lnTo>
                <a:lnTo>
                  <a:pt x="10248" y="27134"/>
                </a:lnTo>
                <a:lnTo>
                  <a:pt x="10696" y="26739"/>
                </a:lnTo>
                <a:lnTo>
                  <a:pt x="11170" y="26344"/>
                </a:lnTo>
                <a:lnTo>
                  <a:pt x="11591" y="25896"/>
                </a:lnTo>
                <a:lnTo>
                  <a:pt x="12013" y="25448"/>
                </a:lnTo>
                <a:lnTo>
                  <a:pt x="12408" y="25000"/>
                </a:lnTo>
                <a:lnTo>
                  <a:pt x="12803" y="24500"/>
                </a:lnTo>
                <a:lnTo>
                  <a:pt x="13172" y="23999"/>
                </a:lnTo>
                <a:lnTo>
                  <a:pt x="13514" y="23499"/>
                </a:lnTo>
                <a:lnTo>
                  <a:pt x="13857" y="22945"/>
                </a:lnTo>
                <a:lnTo>
                  <a:pt x="14173" y="22366"/>
                </a:lnTo>
                <a:lnTo>
                  <a:pt x="14463" y="21786"/>
                </a:lnTo>
                <a:lnTo>
                  <a:pt x="14726" y="21207"/>
                </a:lnTo>
                <a:lnTo>
                  <a:pt x="14990" y="20601"/>
                </a:lnTo>
                <a:lnTo>
                  <a:pt x="15227" y="19995"/>
                </a:lnTo>
                <a:lnTo>
                  <a:pt x="15437" y="19389"/>
                </a:lnTo>
                <a:lnTo>
                  <a:pt x="15622" y="18783"/>
                </a:lnTo>
                <a:lnTo>
                  <a:pt x="15806" y="18151"/>
                </a:lnTo>
                <a:lnTo>
                  <a:pt x="15964" y="17519"/>
                </a:lnTo>
                <a:lnTo>
                  <a:pt x="16122" y="16886"/>
                </a:lnTo>
                <a:lnTo>
                  <a:pt x="16254" y="16254"/>
                </a:lnTo>
                <a:lnTo>
                  <a:pt x="16465" y="14963"/>
                </a:lnTo>
                <a:lnTo>
                  <a:pt x="16623" y="13672"/>
                </a:lnTo>
                <a:lnTo>
                  <a:pt x="16755" y="12408"/>
                </a:lnTo>
                <a:lnTo>
                  <a:pt x="16860" y="11117"/>
                </a:lnTo>
                <a:lnTo>
                  <a:pt x="16913" y="9853"/>
                </a:lnTo>
                <a:lnTo>
                  <a:pt x="16965" y="8562"/>
                </a:lnTo>
                <a:lnTo>
                  <a:pt x="17018" y="8272"/>
                </a:lnTo>
                <a:lnTo>
                  <a:pt x="17071" y="7956"/>
                </a:lnTo>
                <a:lnTo>
                  <a:pt x="17440" y="8746"/>
                </a:lnTo>
                <a:lnTo>
                  <a:pt x="17808" y="9563"/>
                </a:lnTo>
                <a:lnTo>
                  <a:pt x="18177" y="10379"/>
                </a:lnTo>
                <a:lnTo>
                  <a:pt x="18520" y="11196"/>
                </a:lnTo>
                <a:lnTo>
                  <a:pt x="18862" y="12013"/>
                </a:lnTo>
                <a:lnTo>
                  <a:pt x="19178" y="12829"/>
                </a:lnTo>
                <a:lnTo>
                  <a:pt x="19468" y="13672"/>
                </a:lnTo>
                <a:lnTo>
                  <a:pt x="19758" y="14515"/>
                </a:lnTo>
                <a:lnTo>
                  <a:pt x="19705" y="15016"/>
                </a:lnTo>
                <a:lnTo>
                  <a:pt x="19600" y="15490"/>
                </a:lnTo>
                <a:lnTo>
                  <a:pt x="19494" y="15964"/>
                </a:lnTo>
                <a:lnTo>
                  <a:pt x="19336" y="16412"/>
                </a:lnTo>
                <a:lnTo>
                  <a:pt x="19152" y="16886"/>
                </a:lnTo>
                <a:lnTo>
                  <a:pt x="18941" y="17334"/>
                </a:lnTo>
                <a:lnTo>
                  <a:pt x="18704" y="17756"/>
                </a:lnTo>
                <a:lnTo>
                  <a:pt x="18467" y="18177"/>
                </a:lnTo>
                <a:lnTo>
                  <a:pt x="17940" y="19020"/>
                </a:lnTo>
                <a:lnTo>
                  <a:pt x="17360" y="19837"/>
                </a:lnTo>
                <a:lnTo>
                  <a:pt x="16175" y="21417"/>
                </a:lnTo>
                <a:lnTo>
                  <a:pt x="15543" y="22260"/>
                </a:lnTo>
                <a:lnTo>
                  <a:pt x="14937" y="23130"/>
                </a:lnTo>
                <a:lnTo>
                  <a:pt x="14357" y="24025"/>
                </a:lnTo>
                <a:lnTo>
                  <a:pt x="13804" y="24947"/>
                </a:lnTo>
                <a:lnTo>
                  <a:pt x="12724" y="26765"/>
                </a:lnTo>
                <a:lnTo>
                  <a:pt x="11670" y="28609"/>
                </a:lnTo>
                <a:lnTo>
                  <a:pt x="10406" y="30848"/>
                </a:lnTo>
                <a:lnTo>
                  <a:pt x="9168" y="33114"/>
                </a:lnTo>
                <a:lnTo>
                  <a:pt x="9141" y="33167"/>
                </a:lnTo>
                <a:lnTo>
                  <a:pt x="9194" y="33219"/>
                </a:lnTo>
                <a:lnTo>
                  <a:pt x="9247" y="33246"/>
                </a:lnTo>
                <a:lnTo>
                  <a:pt x="9326" y="33246"/>
                </a:lnTo>
                <a:lnTo>
                  <a:pt x="10248" y="32640"/>
                </a:lnTo>
                <a:lnTo>
                  <a:pt x="11143" y="32008"/>
                </a:lnTo>
                <a:lnTo>
                  <a:pt x="12039" y="31349"/>
                </a:lnTo>
                <a:lnTo>
                  <a:pt x="12882" y="30638"/>
                </a:lnTo>
                <a:lnTo>
                  <a:pt x="13699" y="29900"/>
                </a:lnTo>
                <a:lnTo>
                  <a:pt x="14489" y="29110"/>
                </a:lnTo>
                <a:lnTo>
                  <a:pt x="15227" y="28293"/>
                </a:lnTo>
                <a:lnTo>
                  <a:pt x="15938" y="27450"/>
                </a:lnTo>
                <a:lnTo>
                  <a:pt x="16597" y="26528"/>
                </a:lnTo>
                <a:lnTo>
                  <a:pt x="17229" y="25606"/>
                </a:lnTo>
                <a:lnTo>
                  <a:pt x="17782" y="24631"/>
                </a:lnTo>
                <a:lnTo>
                  <a:pt x="18309" y="23630"/>
                </a:lnTo>
                <a:lnTo>
                  <a:pt x="18546" y="23103"/>
                </a:lnTo>
                <a:lnTo>
                  <a:pt x="18757" y="22577"/>
                </a:lnTo>
                <a:lnTo>
                  <a:pt x="18967" y="22076"/>
                </a:lnTo>
                <a:lnTo>
                  <a:pt x="19152" y="21523"/>
                </a:lnTo>
                <a:lnTo>
                  <a:pt x="19336" y="20996"/>
                </a:lnTo>
                <a:lnTo>
                  <a:pt x="19494" y="20443"/>
                </a:lnTo>
                <a:lnTo>
                  <a:pt x="19626" y="19916"/>
                </a:lnTo>
                <a:lnTo>
                  <a:pt x="19758" y="19363"/>
                </a:lnTo>
                <a:lnTo>
                  <a:pt x="19916" y="18441"/>
                </a:lnTo>
                <a:lnTo>
                  <a:pt x="20048" y="17545"/>
                </a:lnTo>
                <a:lnTo>
                  <a:pt x="20100" y="16623"/>
                </a:lnTo>
                <a:lnTo>
                  <a:pt x="20127" y="15701"/>
                </a:lnTo>
                <a:lnTo>
                  <a:pt x="20232" y="16043"/>
                </a:lnTo>
                <a:lnTo>
                  <a:pt x="20574" y="17334"/>
                </a:lnTo>
                <a:lnTo>
                  <a:pt x="20891" y="18599"/>
                </a:lnTo>
                <a:lnTo>
                  <a:pt x="21154" y="19889"/>
                </a:lnTo>
                <a:lnTo>
                  <a:pt x="21391" y="21180"/>
                </a:lnTo>
                <a:lnTo>
                  <a:pt x="21602" y="22471"/>
                </a:lnTo>
                <a:lnTo>
                  <a:pt x="21760" y="23762"/>
                </a:lnTo>
                <a:lnTo>
                  <a:pt x="21892" y="25053"/>
                </a:lnTo>
                <a:lnTo>
                  <a:pt x="21971" y="26370"/>
                </a:lnTo>
                <a:lnTo>
                  <a:pt x="21259" y="26739"/>
                </a:lnTo>
                <a:lnTo>
                  <a:pt x="20574" y="27108"/>
                </a:lnTo>
                <a:lnTo>
                  <a:pt x="19863" y="27503"/>
                </a:lnTo>
                <a:lnTo>
                  <a:pt x="19178" y="27898"/>
                </a:lnTo>
                <a:lnTo>
                  <a:pt x="18520" y="28346"/>
                </a:lnTo>
                <a:lnTo>
                  <a:pt x="17861" y="28767"/>
                </a:lnTo>
                <a:lnTo>
                  <a:pt x="17202" y="29241"/>
                </a:lnTo>
                <a:lnTo>
                  <a:pt x="16570" y="29716"/>
                </a:lnTo>
                <a:lnTo>
                  <a:pt x="15938" y="30216"/>
                </a:lnTo>
                <a:lnTo>
                  <a:pt x="15332" y="30717"/>
                </a:lnTo>
                <a:lnTo>
                  <a:pt x="14726" y="31244"/>
                </a:lnTo>
                <a:lnTo>
                  <a:pt x="14147" y="31797"/>
                </a:lnTo>
                <a:lnTo>
                  <a:pt x="13567" y="32350"/>
                </a:lnTo>
                <a:lnTo>
                  <a:pt x="13014" y="32930"/>
                </a:lnTo>
                <a:lnTo>
                  <a:pt x="12461" y="33509"/>
                </a:lnTo>
                <a:lnTo>
                  <a:pt x="11934" y="34115"/>
                </a:lnTo>
                <a:lnTo>
                  <a:pt x="11354" y="34826"/>
                </a:lnTo>
                <a:lnTo>
                  <a:pt x="10775" y="35538"/>
                </a:lnTo>
                <a:lnTo>
                  <a:pt x="10221" y="36275"/>
                </a:lnTo>
                <a:lnTo>
                  <a:pt x="9721" y="37039"/>
                </a:lnTo>
                <a:lnTo>
                  <a:pt x="9694" y="37092"/>
                </a:lnTo>
                <a:lnTo>
                  <a:pt x="9694" y="37118"/>
                </a:lnTo>
                <a:lnTo>
                  <a:pt x="9721" y="37197"/>
                </a:lnTo>
                <a:lnTo>
                  <a:pt x="9800" y="37250"/>
                </a:lnTo>
                <a:lnTo>
                  <a:pt x="9853" y="37276"/>
                </a:lnTo>
                <a:lnTo>
                  <a:pt x="9905" y="37250"/>
                </a:lnTo>
                <a:lnTo>
                  <a:pt x="10643" y="36907"/>
                </a:lnTo>
                <a:lnTo>
                  <a:pt x="11380" y="36539"/>
                </a:lnTo>
                <a:lnTo>
                  <a:pt x="12118" y="36144"/>
                </a:lnTo>
                <a:lnTo>
                  <a:pt x="12856" y="35748"/>
                </a:lnTo>
                <a:lnTo>
                  <a:pt x="13567" y="35327"/>
                </a:lnTo>
                <a:lnTo>
                  <a:pt x="14278" y="34879"/>
                </a:lnTo>
                <a:lnTo>
                  <a:pt x="14963" y="34431"/>
                </a:lnTo>
                <a:lnTo>
                  <a:pt x="15648" y="33957"/>
                </a:lnTo>
                <a:lnTo>
                  <a:pt x="16307" y="33456"/>
                </a:lnTo>
                <a:lnTo>
                  <a:pt x="16939" y="32956"/>
                </a:lnTo>
                <a:lnTo>
                  <a:pt x="17571" y="32403"/>
                </a:lnTo>
                <a:lnTo>
                  <a:pt x="18177" y="31850"/>
                </a:lnTo>
                <a:lnTo>
                  <a:pt x="18783" y="31270"/>
                </a:lnTo>
                <a:lnTo>
                  <a:pt x="19336" y="30664"/>
                </a:lnTo>
                <a:lnTo>
                  <a:pt x="19889" y="30032"/>
                </a:lnTo>
                <a:lnTo>
                  <a:pt x="20390" y="29373"/>
                </a:lnTo>
                <a:lnTo>
                  <a:pt x="20838" y="28767"/>
                </a:lnTo>
                <a:lnTo>
                  <a:pt x="21259" y="28135"/>
                </a:lnTo>
                <a:lnTo>
                  <a:pt x="21655" y="27476"/>
                </a:lnTo>
                <a:lnTo>
                  <a:pt x="21997" y="26818"/>
                </a:lnTo>
                <a:lnTo>
                  <a:pt x="22050" y="28372"/>
                </a:lnTo>
                <a:lnTo>
                  <a:pt x="22050" y="29926"/>
                </a:lnTo>
                <a:lnTo>
                  <a:pt x="21997" y="31481"/>
                </a:lnTo>
                <a:lnTo>
                  <a:pt x="21892" y="33009"/>
                </a:lnTo>
                <a:lnTo>
                  <a:pt x="20495" y="33588"/>
                </a:lnTo>
                <a:lnTo>
                  <a:pt x="19784" y="33904"/>
                </a:lnTo>
                <a:lnTo>
                  <a:pt x="19099" y="34247"/>
                </a:lnTo>
                <a:lnTo>
                  <a:pt x="18441" y="34589"/>
                </a:lnTo>
                <a:lnTo>
                  <a:pt x="17756" y="34932"/>
                </a:lnTo>
                <a:lnTo>
                  <a:pt x="17097" y="35327"/>
                </a:lnTo>
                <a:lnTo>
                  <a:pt x="16465" y="35722"/>
                </a:lnTo>
                <a:lnTo>
                  <a:pt x="15780" y="36170"/>
                </a:lnTo>
                <a:lnTo>
                  <a:pt x="15121" y="36644"/>
                </a:lnTo>
                <a:lnTo>
                  <a:pt x="14489" y="37118"/>
                </a:lnTo>
                <a:lnTo>
                  <a:pt x="13883" y="37619"/>
                </a:lnTo>
                <a:lnTo>
                  <a:pt x="13277" y="38146"/>
                </a:lnTo>
                <a:lnTo>
                  <a:pt x="12671" y="38673"/>
                </a:lnTo>
                <a:lnTo>
                  <a:pt x="12092" y="39252"/>
                </a:lnTo>
                <a:lnTo>
                  <a:pt x="11539" y="39805"/>
                </a:lnTo>
                <a:lnTo>
                  <a:pt x="10933" y="40490"/>
                </a:lnTo>
                <a:lnTo>
                  <a:pt x="10353" y="41202"/>
                </a:lnTo>
                <a:lnTo>
                  <a:pt x="9247" y="42624"/>
                </a:lnTo>
                <a:lnTo>
                  <a:pt x="9220" y="42703"/>
                </a:lnTo>
                <a:lnTo>
                  <a:pt x="9220" y="42782"/>
                </a:lnTo>
                <a:lnTo>
                  <a:pt x="9299" y="42861"/>
                </a:lnTo>
                <a:lnTo>
                  <a:pt x="9378" y="42861"/>
                </a:lnTo>
                <a:lnTo>
                  <a:pt x="10142" y="42598"/>
                </a:lnTo>
                <a:lnTo>
                  <a:pt x="10854" y="42282"/>
                </a:lnTo>
                <a:lnTo>
                  <a:pt x="11591" y="41939"/>
                </a:lnTo>
                <a:lnTo>
                  <a:pt x="12276" y="41597"/>
                </a:lnTo>
                <a:lnTo>
                  <a:pt x="12987" y="41228"/>
                </a:lnTo>
                <a:lnTo>
                  <a:pt x="13699" y="40833"/>
                </a:lnTo>
                <a:lnTo>
                  <a:pt x="14384" y="40411"/>
                </a:lnTo>
                <a:lnTo>
                  <a:pt x="15069" y="39990"/>
                </a:lnTo>
                <a:lnTo>
                  <a:pt x="15727" y="39542"/>
                </a:lnTo>
                <a:lnTo>
                  <a:pt x="16359" y="39068"/>
                </a:lnTo>
                <a:lnTo>
                  <a:pt x="16992" y="38567"/>
                </a:lnTo>
                <a:lnTo>
                  <a:pt x="17624" y="38067"/>
                </a:lnTo>
                <a:lnTo>
                  <a:pt x="18230" y="37540"/>
                </a:lnTo>
                <a:lnTo>
                  <a:pt x="18809" y="37013"/>
                </a:lnTo>
                <a:lnTo>
                  <a:pt x="19389" y="36433"/>
                </a:lnTo>
                <a:lnTo>
                  <a:pt x="19916" y="35854"/>
                </a:lnTo>
                <a:lnTo>
                  <a:pt x="20443" y="35301"/>
                </a:lnTo>
                <a:lnTo>
                  <a:pt x="20943" y="34695"/>
                </a:lnTo>
                <a:lnTo>
                  <a:pt x="21417" y="34089"/>
                </a:lnTo>
                <a:lnTo>
                  <a:pt x="21865" y="33483"/>
                </a:lnTo>
                <a:lnTo>
                  <a:pt x="21760" y="34484"/>
                </a:lnTo>
                <a:lnTo>
                  <a:pt x="21628" y="35538"/>
                </a:lnTo>
                <a:lnTo>
                  <a:pt x="21470" y="36591"/>
                </a:lnTo>
                <a:lnTo>
                  <a:pt x="21312" y="37619"/>
                </a:lnTo>
                <a:lnTo>
                  <a:pt x="21101" y="38673"/>
                </a:lnTo>
                <a:lnTo>
                  <a:pt x="20785" y="38883"/>
                </a:lnTo>
                <a:lnTo>
                  <a:pt x="20469" y="39068"/>
                </a:lnTo>
                <a:lnTo>
                  <a:pt x="19810" y="39410"/>
                </a:lnTo>
                <a:lnTo>
                  <a:pt x="19126" y="39726"/>
                </a:lnTo>
                <a:lnTo>
                  <a:pt x="18467" y="40069"/>
                </a:lnTo>
                <a:lnTo>
                  <a:pt x="17782" y="40438"/>
                </a:lnTo>
                <a:lnTo>
                  <a:pt x="17097" y="40833"/>
                </a:lnTo>
                <a:lnTo>
                  <a:pt x="16412" y="41228"/>
                </a:lnTo>
                <a:lnTo>
                  <a:pt x="15754" y="41649"/>
                </a:lnTo>
                <a:lnTo>
                  <a:pt x="15095" y="42071"/>
                </a:lnTo>
                <a:lnTo>
                  <a:pt x="14463" y="42492"/>
                </a:lnTo>
                <a:lnTo>
                  <a:pt x="13830" y="42967"/>
                </a:lnTo>
                <a:lnTo>
                  <a:pt x="13225" y="43414"/>
                </a:lnTo>
                <a:lnTo>
                  <a:pt x="12619" y="43889"/>
                </a:lnTo>
                <a:lnTo>
                  <a:pt x="12013" y="44389"/>
                </a:lnTo>
                <a:lnTo>
                  <a:pt x="11407" y="44890"/>
                </a:lnTo>
                <a:lnTo>
                  <a:pt x="10827" y="45417"/>
                </a:lnTo>
                <a:lnTo>
                  <a:pt x="10169" y="46022"/>
                </a:lnTo>
                <a:lnTo>
                  <a:pt x="9536" y="46655"/>
                </a:lnTo>
                <a:lnTo>
                  <a:pt x="8904" y="47287"/>
                </a:lnTo>
                <a:lnTo>
                  <a:pt x="8325" y="47972"/>
                </a:lnTo>
                <a:lnTo>
                  <a:pt x="8298" y="48025"/>
                </a:lnTo>
                <a:lnTo>
                  <a:pt x="8272" y="48051"/>
                </a:lnTo>
                <a:lnTo>
                  <a:pt x="8298" y="48130"/>
                </a:lnTo>
                <a:lnTo>
                  <a:pt x="8377" y="48183"/>
                </a:lnTo>
                <a:lnTo>
                  <a:pt x="8404" y="48209"/>
                </a:lnTo>
                <a:lnTo>
                  <a:pt x="8456" y="48209"/>
                </a:lnTo>
                <a:lnTo>
                  <a:pt x="9220" y="47946"/>
                </a:lnTo>
                <a:lnTo>
                  <a:pt x="9984" y="47682"/>
                </a:lnTo>
                <a:lnTo>
                  <a:pt x="10722" y="47340"/>
                </a:lnTo>
                <a:lnTo>
                  <a:pt x="11460" y="46997"/>
                </a:lnTo>
                <a:lnTo>
                  <a:pt x="12171" y="46602"/>
                </a:lnTo>
                <a:lnTo>
                  <a:pt x="12856" y="46207"/>
                </a:lnTo>
                <a:lnTo>
                  <a:pt x="13541" y="45785"/>
                </a:lnTo>
                <a:lnTo>
                  <a:pt x="14226" y="45337"/>
                </a:lnTo>
                <a:lnTo>
                  <a:pt x="14858" y="44916"/>
                </a:lnTo>
                <a:lnTo>
                  <a:pt x="15490" y="44442"/>
                </a:lnTo>
                <a:lnTo>
                  <a:pt x="16122" y="43994"/>
                </a:lnTo>
                <a:lnTo>
                  <a:pt x="16728" y="43493"/>
                </a:lnTo>
                <a:lnTo>
                  <a:pt x="17334" y="43019"/>
                </a:lnTo>
                <a:lnTo>
                  <a:pt x="17914" y="42492"/>
                </a:lnTo>
                <a:lnTo>
                  <a:pt x="18493" y="41965"/>
                </a:lnTo>
                <a:lnTo>
                  <a:pt x="19046" y="41439"/>
                </a:lnTo>
                <a:lnTo>
                  <a:pt x="19547" y="40912"/>
                </a:lnTo>
                <a:lnTo>
                  <a:pt x="20048" y="40359"/>
                </a:lnTo>
                <a:lnTo>
                  <a:pt x="20522" y="39832"/>
                </a:lnTo>
                <a:lnTo>
                  <a:pt x="20996" y="39252"/>
                </a:lnTo>
                <a:lnTo>
                  <a:pt x="20891" y="39647"/>
                </a:lnTo>
                <a:lnTo>
                  <a:pt x="20601" y="40385"/>
                </a:lnTo>
                <a:lnTo>
                  <a:pt x="20258" y="41070"/>
                </a:lnTo>
                <a:lnTo>
                  <a:pt x="19889" y="41755"/>
                </a:lnTo>
                <a:lnTo>
                  <a:pt x="19468" y="42413"/>
                </a:lnTo>
                <a:lnTo>
                  <a:pt x="18941" y="43151"/>
                </a:lnTo>
                <a:lnTo>
                  <a:pt x="18388" y="43862"/>
                </a:lnTo>
                <a:lnTo>
                  <a:pt x="17255" y="45258"/>
                </a:lnTo>
                <a:lnTo>
                  <a:pt x="16043" y="46786"/>
                </a:lnTo>
                <a:lnTo>
                  <a:pt x="15464" y="47550"/>
                </a:lnTo>
                <a:lnTo>
                  <a:pt x="14884" y="48341"/>
                </a:lnTo>
                <a:lnTo>
                  <a:pt x="14331" y="49131"/>
                </a:lnTo>
                <a:lnTo>
                  <a:pt x="13778" y="49948"/>
                </a:lnTo>
                <a:lnTo>
                  <a:pt x="13277" y="50791"/>
                </a:lnTo>
                <a:lnTo>
                  <a:pt x="12803" y="51607"/>
                </a:lnTo>
                <a:lnTo>
                  <a:pt x="12540" y="52081"/>
                </a:lnTo>
                <a:lnTo>
                  <a:pt x="12329" y="52556"/>
                </a:lnTo>
                <a:lnTo>
                  <a:pt x="12118" y="53030"/>
                </a:lnTo>
                <a:lnTo>
                  <a:pt x="11907" y="53504"/>
                </a:lnTo>
                <a:lnTo>
                  <a:pt x="11749" y="54005"/>
                </a:lnTo>
                <a:lnTo>
                  <a:pt x="11591" y="54505"/>
                </a:lnTo>
                <a:lnTo>
                  <a:pt x="11460" y="55006"/>
                </a:lnTo>
                <a:lnTo>
                  <a:pt x="11354" y="55506"/>
                </a:lnTo>
                <a:lnTo>
                  <a:pt x="11354" y="55559"/>
                </a:lnTo>
                <a:lnTo>
                  <a:pt x="11380" y="55612"/>
                </a:lnTo>
                <a:lnTo>
                  <a:pt x="11460" y="55664"/>
                </a:lnTo>
                <a:lnTo>
                  <a:pt x="11539" y="55691"/>
                </a:lnTo>
                <a:lnTo>
                  <a:pt x="11591" y="55664"/>
                </a:lnTo>
                <a:lnTo>
                  <a:pt x="11644" y="55638"/>
                </a:lnTo>
                <a:lnTo>
                  <a:pt x="12803" y="54558"/>
                </a:lnTo>
                <a:lnTo>
                  <a:pt x="13383" y="53978"/>
                </a:lnTo>
                <a:lnTo>
                  <a:pt x="13962" y="53399"/>
                </a:lnTo>
                <a:lnTo>
                  <a:pt x="14515" y="52819"/>
                </a:lnTo>
                <a:lnTo>
                  <a:pt x="15042" y="52213"/>
                </a:lnTo>
                <a:lnTo>
                  <a:pt x="15595" y="51581"/>
                </a:lnTo>
                <a:lnTo>
                  <a:pt x="16096" y="50949"/>
                </a:lnTo>
                <a:lnTo>
                  <a:pt x="16597" y="50316"/>
                </a:lnTo>
                <a:lnTo>
                  <a:pt x="17071" y="49658"/>
                </a:lnTo>
                <a:lnTo>
                  <a:pt x="17519" y="48999"/>
                </a:lnTo>
                <a:lnTo>
                  <a:pt x="17966" y="48314"/>
                </a:lnTo>
                <a:lnTo>
                  <a:pt x="18362" y="47629"/>
                </a:lnTo>
                <a:lnTo>
                  <a:pt x="18757" y="46918"/>
                </a:lnTo>
                <a:lnTo>
                  <a:pt x="19099" y="46180"/>
                </a:lnTo>
                <a:lnTo>
                  <a:pt x="19442" y="45443"/>
                </a:lnTo>
                <a:lnTo>
                  <a:pt x="19731" y="44758"/>
                </a:lnTo>
                <a:lnTo>
                  <a:pt x="19969" y="44047"/>
                </a:lnTo>
                <a:lnTo>
                  <a:pt x="20179" y="43309"/>
                </a:lnTo>
                <a:lnTo>
                  <a:pt x="20364" y="42571"/>
                </a:lnTo>
                <a:lnTo>
                  <a:pt x="20838" y="40964"/>
                </a:lnTo>
                <a:lnTo>
                  <a:pt x="21049" y="40121"/>
                </a:lnTo>
                <a:lnTo>
                  <a:pt x="21259" y="39305"/>
                </a:lnTo>
                <a:lnTo>
                  <a:pt x="21259" y="40016"/>
                </a:lnTo>
                <a:lnTo>
                  <a:pt x="21286" y="40701"/>
                </a:lnTo>
                <a:lnTo>
                  <a:pt x="21338" y="41412"/>
                </a:lnTo>
                <a:lnTo>
                  <a:pt x="21391" y="42097"/>
                </a:lnTo>
                <a:lnTo>
                  <a:pt x="21496" y="42808"/>
                </a:lnTo>
                <a:lnTo>
                  <a:pt x="21575" y="43493"/>
                </a:lnTo>
                <a:lnTo>
                  <a:pt x="21839" y="44890"/>
                </a:lnTo>
                <a:lnTo>
                  <a:pt x="22129" y="46260"/>
                </a:lnTo>
                <a:lnTo>
                  <a:pt x="22471" y="47629"/>
                </a:lnTo>
                <a:lnTo>
                  <a:pt x="22840" y="48973"/>
                </a:lnTo>
                <a:lnTo>
                  <a:pt x="23235" y="50316"/>
                </a:lnTo>
                <a:lnTo>
                  <a:pt x="23762" y="51976"/>
                </a:lnTo>
                <a:lnTo>
                  <a:pt x="24025" y="52819"/>
                </a:lnTo>
                <a:lnTo>
                  <a:pt x="24263" y="53662"/>
                </a:lnTo>
                <a:lnTo>
                  <a:pt x="24289" y="53688"/>
                </a:lnTo>
                <a:lnTo>
                  <a:pt x="24315" y="53715"/>
                </a:lnTo>
                <a:lnTo>
                  <a:pt x="24394" y="53741"/>
                </a:lnTo>
                <a:lnTo>
                  <a:pt x="24473" y="53715"/>
                </a:lnTo>
                <a:lnTo>
                  <a:pt x="24500" y="53688"/>
                </a:lnTo>
                <a:lnTo>
                  <a:pt x="24526" y="53636"/>
                </a:lnTo>
                <a:lnTo>
                  <a:pt x="24658" y="52872"/>
                </a:lnTo>
                <a:lnTo>
                  <a:pt x="24737" y="52081"/>
                </a:lnTo>
                <a:lnTo>
                  <a:pt x="24816" y="51291"/>
                </a:lnTo>
                <a:lnTo>
                  <a:pt x="24842" y="50501"/>
                </a:lnTo>
                <a:lnTo>
                  <a:pt x="24842" y="49711"/>
                </a:lnTo>
                <a:lnTo>
                  <a:pt x="24816" y="48920"/>
                </a:lnTo>
                <a:lnTo>
                  <a:pt x="24737" y="48130"/>
                </a:lnTo>
                <a:lnTo>
                  <a:pt x="24631" y="47366"/>
                </a:lnTo>
                <a:lnTo>
                  <a:pt x="24500" y="46628"/>
                </a:lnTo>
                <a:lnTo>
                  <a:pt x="24342" y="45891"/>
                </a:lnTo>
                <a:lnTo>
                  <a:pt x="24157" y="45153"/>
                </a:lnTo>
                <a:lnTo>
                  <a:pt x="23946" y="44442"/>
                </a:lnTo>
                <a:lnTo>
                  <a:pt x="23736" y="43731"/>
                </a:lnTo>
                <a:lnTo>
                  <a:pt x="23472" y="43019"/>
                </a:lnTo>
                <a:lnTo>
                  <a:pt x="22919" y="41623"/>
                </a:lnTo>
                <a:lnTo>
                  <a:pt x="22260" y="40095"/>
                </a:lnTo>
                <a:lnTo>
                  <a:pt x="21549" y="38567"/>
                </a:lnTo>
                <a:lnTo>
                  <a:pt x="21549" y="38488"/>
                </a:lnTo>
                <a:lnTo>
                  <a:pt x="21549" y="38435"/>
                </a:lnTo>
                <a:lnTo>
                  <a:pt x="21523" y="38409"/>
                </a:lnTo>
                <a:lnTo>
                  <a:pt x="21470" y="38356"/>
                </a:lnTo>
                <a:lnTo>
                  <a:pt x="21734" y="37013"/>
                </a:lnTo>
                <a:lnTo>
                  <a:pt x="21971" y="35643"/>
                </a:lnTo>
                <a:lnTo>
                  <a:pt x="22129" y="34484"/>
                </a:lnTo>
                <a:lnTo>
                  <a:pt x="22234" y="33298"/>
                </a:lnTo>
                <a:lnTo>
                  <a:pt x="22524" y="33878"/>
                </a:lnTo>
                <a:lnTo>
                  <a:pt x="22761" y="34484"/>
                </a:lnTo>
                <a:lnTo>
                  <a:pt x="22998" y="35090"/>
                </a:lnTo>
                <a:lnTo>
                  <a:pt x="23182" y="35696"/>
                </a:lnTo>
                <a:lnTo>
                  <a:pt x="23499" y="36960"/>
                </a:lnTo>
                <a:lnTo>
                  <a:pt x="23788" y="38198"/>
                </a:lnTo>
                <a:lnTo>
                  <a:pt x="23999" y="38910"/>
                </a:lnTo>
                <a:lnTo>
                  <a:pt x="24210" y="39595"/>
                </a:lnTo>
                <a:lnTo>
                  <a:pt x="24421" y="40279"/>
                </a:lnTo>
                <a:lnTo>
                  <a:pt x="24684" y="40964"/>
                </a:lnTo>
                <a:lnTo>
                  <a:pt x="25185" y="42334"/>
                </a:lnTo>
                <a:lnTo>
                  <a:pt x="25738" y="43678"/>
                </a:lnTo>
                <a:lnTo>
                  <a:pt x="26054" y="44468"/>
                </a:lnTo>
                <a:lnTo>
                  <a:pt x="26370" y="45232"/>
                </a:lnTo>
                <a:lnTo>
                  <a:pt x="26633" y="46022"/>
                </a:lnTo>
                <a:lnTo>
                  <a:pt x="26844" y="46839"/>
                </a:lnTo>
                <a:lnTo>
                  <a:pt x="26871" y="46865"/>
                </a:lnTo>
                <a:lnTo>
                  <a:pt x="26897" y="46892"/>
                </a:lnTo>
                <a:lnTo>
                  <a:pt x="26976" y="46918"/>
                </a:lnTo>
                <a:lnTo>
                  <a:pt x="27029" y="46892"/>
                </a:lnTo>
                <a:lnTo>
                  <a:pt x="27081" y="46839"/>
                </a:lnTo>
                <a:lnTo>
                  <a:pt x="27160" y="46101"/>
                </a:lnTo>
                <a:lnTo>
                  <a:pt x="27213" y="45364"/>
                </a:lnTo>
                <a:lnTo>
                  <a:pt x="27213" y="44600"/>
                </a:lnTo>
                <a:lnTo>
                  <a:pt x="27187" y="43862"/>
                </a:lnTo>
                <a:lnTo>
                  <a:pt x="27108" y="43125"/>
                </a:lnTo>
                <a:lnTo>
                  <a:pt x="27002" y="42361"/>
                </a:lnTo>
                <a:lnTo>
                  <a:pt x="26871" y="41649"/>
                </a:lnTo>
                <a:lnTo>
                  <a:pt x="26713" y="40912"/>
                </a:lnTo>
                <a:lnTo>
                  <a:pt x="26528" y="40200"/>
                </a:lnTo>
                <a:lnTo>
                  <a:pt x="26317" y="39463"/>
                </a:lnTo>
                <a:lnTo>
                  <a:pt x="26080" y="38778"/>
                </a:lnTo>
                <a:lnTo>
                  <a:pt x="25790" y="38067"/>
                </a:lnTo>
                <a:lnTo>
                  <a:pt x="25501" y="37382"/>
                </a:lnTo>
                <a:lnTo>
                  <a:pt x="25158" y="36697"/>
                </a:lnTo>
                <a:lnTo>
                  <a:pt x="24789" y="36038"/>
                </a:lnTo>
                <a:lnTo>
                  <a:pt x="24421" y="35406"/>
                </a:lnTo>
                <a:lnTo>
                  <a:pt x="23946" y="34695"/>
                </a:lnTo>
                <a:lnTo>
                  <a:pt x="23420" y="34036"/>
                </a:lnTo>
                <a:lnTo>
                  <a:pt x="22893" y="33377"/>
                </a:lnTo>
                <a:lnTo>
                  <a:pt x="22313" y="32772"/>
                </a:lnTo>
                <a:lnTo>
                  <a:pt x="22287" y="32745"/>
                </a:lnTo>
                <a:lnTo>
                  <a:pt x="22392" y="31349"/>
                </a:lnTo>
                <a:lnTo>
                  <a:pt x="22445" y="29926"/>
                </a:lnTo>
                <a:lnTo>
                  <a:pt x="22445" y="28504"/>
                </a:lnTo>
                <a:lnTo>
                  <a:pt x="22418" y="27081"/>
                </a:lnTo>
                <a:lnTo>
                  <a:pt x="22418" y="27081"/>
                </a:lnTo>
                <a:lnTo>
                  <a:pt x="22893" y="28293"/>
                </a:lnTo>
                <a:lnTo>
                  <a:pt x="23130" y="28899"/>
                </a:lnTo>
                <a:lnTo>
                  <a:pt x="23393" y="29505"/>
                </a:lnTo>
                <a:lnTo>
                  <a:pt x="23736" y="30269"/>
                </a:lnTo>
                <a:lnTo>
                  <a:pt x="24131" y="31059"/>
                </a:lnTo>
                <a:lnTo>
                  <a:pt x="24526" y="31823"/>
                </a:lnTo>
                <a:lnTo>
                  <a:pt x="24921" y="32561"/>
                </a:lnTo>
                <a:lnTo>
                  <a:pt x="25343" y="33325"/>
                </a:lnTo>
                <a:lnTo>
                  <a:pt x="25790" y="34062"/>
                </a:lnTo>
                <a:lnTo>
                  <a:pt x="26238" y="34800"/>
                </a:lnTo>
                <a:lnTo>
                  <a:pt x="26713" y="35538"/>
                </a:lnTo>
                <a:lnTo>
                  <a:pt x="27213" y="36275"/>
                </a:lnTo>
                <a:lnTo>
                  <a:pt x="27714" y="36987"/>
                </a:lnTo>
                <a:lnTo>
                  <a:pt x="28741" y="38435"/>
                </a:lnTo>
                <a:lnTo>
                  <a:pt x="29031" y="38883"/>
                </a:lnTo>
                <a:lnTo>
                  <a:pt x="29321" y="39305"/>
                </a:lnTo>
                <a:lnTo>
                  <a:pt x="29821" y="40227"/>
                </a:lnTo>
                <a:lnTo>
                  <a:pt x="30269" y="41149"/>
                </a:lnTo>
                <a:lnTo>
                  <a:pt x="30717" y="42071"/>
                </a:lnTo>
                <a:lnTo>
                  <a:pt x="30743" y="42124"/>
                </a:lnTo>
                <a:lnTo>
                  <a:pt x="30796" y="42150"/>
                </a:lnTo>
                <a:lnTo>
                  <a:pt x="30875" y="42124"/>
                </a:lnTo>
                <a:lnTo>
                  <a:pt x="30954" y="42071"/>
                </a:lnTo>
                <a:lnTo>
                  <a:pt x="30980" y="42045"/>
                </a:lnTo>
                <a:lnTo>
                  <a:pt x="30980" y="41992"/>
                </a:lnTo>
                <a:lnTo>
                  <a:pt x="30980" y="41518"/>
                </a:lnTo>
                <a:lnTo>
                  <a:pt x="30954" y="41043"/>
                </a:lnTo>
                <a:lnTo>
                  <a:pt x="30901" y="40596"/>
                </a:lnTo>
                <a:lnTo>
                  <a:pt x="30822" y="40121"/>
                </a:lnTo>
                <a:lnTo>
                  <a:pt x="30743" y="39674"/>
                </a:lnTo>
                <a:lnTo>
                  <a:pt x="30638" y="39226"/>
                </a:lnTo>
                <a:lnTo>
                  <a:pt x="30401" y="38304"/>
                </a:lnTo>
                <a:lnTo>
                  <a:pt x="30084" y="37434"/>
                </a:lnTo>
                <a:lnTo>
                  <a:pt x="29742" y="36565"/>
                </a:lnTo>
                <a:lnTo>
                  <a:pt x="29347" y="35696"/>
                </a:lnTo>
                <a:lnTo>
                  <a:pt x="28925" y="34879"/>
                </a:lnTo>
                <a:lnTo>
                  <a:pt x="28478" y="34036"/>
                </a:lnTo>
                <a:lnTo>
                  <a:pt x="27977" y="33193"/>
                </a:lnTo>
                <a:lnTo>
                  <a:pt x="26976" y="31533"/>
                </a:lnTo>
                <a:lnTo>
                  <a:pt x="26028" y="30084"/>
                </a:lnTo>
                <a:lnTo>
                  <a:pt x="25553" y="29373"/>
                </a:lnTo>
                <a:lnTo>
                  <a:pt x="25053" y="28688"/>
                </a:lnTo>
                <a:lnTo>
                  <a:pt x="24447" y="27951"/>
                </a:lnTo>
                <a:lnTo>
                  <a:pt x="24131" y="27608"/>
                </a:lnTo>
                <a:lnTo>
                  <a:pt x="23815" y="27266"/>
                </a:lnTo>
                <a:lnTo>
                  <a:pt x="23472" y="26950"/>
                </a:lnTo>
                <a:lnTo>
                  <a:pt x="23130" y="26633"/>
                </a:lnTo>
                <a:lnTo>
                  <a:pt x="22761" y="26344"/>
                </a:lnTo>
                <a:lnTo>
                  <a:pt x="22366" y="26080"/>
                </a:lnTo>
                <a:lnTo>
                  <a:pt x="22313" y="25132"/>
                </a:lnTo>
                <a:lnTo>
                  <a:pt x="22234" y="24210"/>
                </a:lnTo>
                <a:lnTo>
                  <a:pt x="22129" y="23261"/>
                </a:lnTo>
                <a:lnTo>
                  <a:pt x="21997" y="22339"/>
                </a:lnTo>
                <a:lnTo>
                  <a:pt x="22998" y="23683"/>
                </a:lnTo>
                <a:lnTo>
                  <a:pt x="24025" y="25053"/>
                </a:lnTo>
                <a:lnTo>
                  <a:pt x="24552" y="25711"/>
                </a:lnTo>
                <a:lnTo>
                  <a:pt x="25106" y="26370"/>
                </a:lnTo>
                <a:lnTo>
                  <a:pt x="25659" y="27002"/>
                </a:lnTo>
                <a:lnTo>
                  <a:pt x="26238" y="27608"/>
                </a:lnTo>
                <a:lnTo>
                  <a:pt x="26871" y="28267"/>
                </a:lnTo>
                <a:lnTo>
                  <a:pt x="27556" y="28899"/>
                </a:lnTo>
                <a:lnTo>
                  <a:pt x="28240" y="29479"/>
                </a:lnTo>
                <a:lnTo>
                  <a:pt x="28952" y="30032"/>
                </a:lnTo>
                <a:lnTo>
                  <a:pt x="29716" y="30532"/>
                </a:lnTo>
                <a:lnTo>
                  <a:pt x="30480" y="31007"/>
                </a:lnTo>
                <a:lnTo>
                  <a:pt x="31270" y="31454"/>
                </a:lnTo>
                <a:lnTo>
                  <a:pt x="32060" y="31902"/>
                </a:lnTo>
                <a:lnTo>
                  <a:pt x="32982" y="32403"/>
                </a:lnTo>
                <a:lnTo>
                  <a:pt x="33904" y="32956"/>
                </a:lnTo>
                <a:lnTo>
                  <a:pt x="34352" y="33246"/>
                </a:lnTo>
                <a:lnTo>
                  <a:pt x="34774" y="33562"/>
                </a:lnTo>
                <a:lnTo>
                  <a:pt x="35195" y="33904"/>
                </a:lnTo>
                <a:lnTo>
                  <a:pt x="35564" y="34273"/>
                </a:lnTo>
                <a:lnTo>
                  <a:pt x="35643" y="34299"/>
                </a:lnTo>
                <a:lnTo>
                  <a:pt x="35696" y="34273"/>
                </a:lnTo>
                <a:lnTo>
                  <a:pt x="35722" y="34220"/>
                </a:lnTo>
                <a:lnTo>
                  <a:pt x="35722" y="34168"/>
                </a:lnTo>
                <a:lnTo>
                  <a:pt x="35564" y="33746"/>
                </a:lnTo>
                <a:lnTo>
                  <a:pt x="35353" y="33325"/>
                </a:lnTo>
                <a:lnTo>
                  <a:pt x="34932" y="32482"/>
                </a:lnTo>
                <a:lnTo>
                  <a:pt x="34458" y="31665"/>
                </a:lnTo>
                <a:lnTo>
                  <a:pt x="33957" y="30901"/>
                </a:lnTo>
                <a:lnTo>
                  <a:pt x="33430" y="30137"/>
                </a:lnTo>
                <a:lnTo>
                  <a:pt x="32851" y="29373"/>
                </a:lnTo>
                <a:lnTo>
                  <a:pt x="32271" y="28662"/>
                </a:lnTo>
                <a:lnTo>
                  <a:pt x="31639" y="27977"/>
                </a:lnTo>
                <a:lnTo>
                  <a:pt x="30980" y="27292"/>
                </a:lnTo>
                <a:lnTo>
                  <a:pt x="30295" y="26633"/>
                </a:lnTo>
                <a:lnTo>
                  <a:pt x="29584" y="26001"/>
                </a:lnTo>
                <a:lnTo>
                  <a:pt x="28846" y="25395"/>
                </a:lnTo>
                <a:lnTo>
                  <a:pt x="28109" y="24816"/>
                </a:lnTo>
                <a:lnTo>
                  <a:pt x="27318" y="24289"/>
                </a:lnTo>
                <a:lnTo>
                  <a:pt x="26528" y="23762"/>
                </a:lnTo>
                <a:lnTo>
                  <a:pt x="25685" y="23314"/>
                </a:lnTo>
                <a:lnTo>
                  <a:pt x="24816" y="22840"/>
                </a:lnTo>
                <a:lnTo>
                  <a:pt x="23894" y="22445"/>
                </a:lnTo>
                <a:lnTo>
                  <a:pt x="22972" y="22076"/>
                </a:lnTo>
                <a:lnTo>
                  <a:pt x="22023" y="21760"/>
                </a:lnTo>
                <a:lnTo>
                  <a:pt x="21997" y="21734"/>
                </a:lnTo>
                <a:lnTo>
                  <a:pt x="21971" y="21707"/>
                </a:lnTo>
                <a:lnTo>
                  <a:pt x="21918" y="21681"/>
                </a:lnTo>
                <a:lnTo>
                  <a:pt x="21786" y="20812"/>
                </a:lnTo>
                <a:lnTo>
                  <a:pt x="21628" y="19942"/>
                </a:lnTo>
                <a:lnTo>
                  <a:pt x="21444" y="19099"/>
                </a:lnTo>
                <a:lnTo>
                  <a:pt x="21259" y="18230"/>
                </a:lnTo>
                <a:lnTo>
                  <a:pt x="21049" y="17387"/>
                </a:lnTo>
                <a:lnTo>
                  <a:pt x="20838" y="16517"/>
                </a:lnTo>
                <a:lnTo>
                  <a:pt x="20601" y="15674"/>
                </a:lnTo>
                <a:lnTo>
                  <a:pt x="20364" y="14831"/>
                </a:lnTo>
                <a:lnTo>
                  <a:pt x="20838" y="15490"/>
                </a:lnTo>
                <a:lnTo>
                  <a:pt x="21365" y="16149"/>
                </a:lnTo>
                <a:lnTo>
                  <a:pt x="21892" y="16755"/>
                </a:lnTo>
                <a:lnTo>
                  <a:pt x="22471" y="17334"/>
                </a:lnTo>
                <a:lnTo>
                  <a:pt x="23051" y="17887"/>
                </a:lnTo>
                <a:lnTo>
                  <a:pt x="23683" y="18441"/>
                </a:lnTo>
                <a:lnTo>
                  <a:pt x="24315" y="18941"/>
                </a:lnTo>
                <a:lnTo>
                  <a:pt x="24974" y="19415"/>
                </a:lnTo>
                <a:lnTo>
                  <a:pt x="25395" y="19679"/>
                </a:lnTo>
                <a:lnTo>
                  <a:pt x="25790" y="19916"/>
                </a:lnTo>
                <a:lnTo>
                  <a:pt x="26633" y="20364"/>
                </a:lnTo>
                <a:lnTo>
                  <a:pt x="27476" y="20785"/>
                </a:lnTo>
                <a:lnTo>
                  <a:pt x="28346" y="21180"/>
                </a:lnTo>
                <a:lnTo>
                  <a:pt x="30111" y="21918"/>
                </a:lnTo>
                <a:lnTo>
                  <a:pt x="30980" y="22287"/>
                </a:lnTo>
                <a:lnTo>
                  <a:pt x="31850" y="22682"/>
                </a:lnTo>
                <a:lnTo>
                  <a:pt x="32851" y="23156"/>
                </a:lnTo>
                <a:lnTo>
                  <a:pt x="33351" y="23420"/>
                </a:lnTo>
                <a:lnTo>
                  <a:pt x="33825" y="23683"/>
                </a:lnTo>
                <a:lnTo>
                  <a:pt x="34299" y="23999"/>
                </a:lnTo>
                <a:lnTo>
                  <a:pt x="34747" y="24342"/>
                </a:lnTo>
                <a:lnTo>
                  <a:pt x="35142" y="24684"/>
                </a:lnTo>
                <a:lnTo>
                  <a:pt x="35511" y="25079"/>
                </a:lnTo>
                <a:lnTo>
                  <a:pt x="35564" y="25132"/>
                </a:lnTo>
                <a:lnTo>
                  <a:pt x="35590" y="25132"/>
                </a:lnTo>
                <a:lnTo>
                  <a:pt x="35696" y="25106"/>
                </a:lnTo>
                <a:lnTo>
                  <a:pt x="35722" y="25079"/>
                </a:lnTo>
                <a:lnTo>
                  <a:pt x="35722" y="25053"/>
                </a:lnTo>
                <a:lnTo>
                  <a:pt x="35748" y="25000"/>
                </a:lnTo>
                <a:lnTo>
                  <a:pt x="35722" y="24947"/>
                </a:lnTo>
                <a:lnTo>
                  <a:pt x="35485" y="24552"/>
                </a:lnTo>
                <a:lnTo>
                  <a:pt x="35222" y="24157"/>
                </a:lnTo>
                <a:lnTo>
                  <a:pt x="34932" y="23788"/>
                </a:lnTo>
                <a:lnTo>
                  <a:pt x="34642" y="23393"/>
                </a:lnTo>
                <a:lnTo>
                  <a:pt x="34036" y="22682"/>
                </a:lnTo>
                <a:lnTo>
                  <a:pt x="33404" y="21971"/>
                </a:lnTo>
                <a:lnTo>
                  <a:pt x="32745" y="21286"/>
                </a:lnTo>
                <a:lnTo>
                  <a:pt x="32060" y="20627"/>
                </a:lnTo>
                <a:lnTo>
                  <a:pt x="31323" y="19995"/>
                </a:lnTo>
                <a:lnTo>
                  <a:pt x="30585" y="19389"/>
                </a:lnTo>
                <a:lnTo>
                  <a:pt x="29847" y="18862"/>
                </a:lnTo>
                <a:lnTo>
                  <a:pt x="29083" y="18335"/>
                </a:lnTo>
                <a:lnTo>
                  <a:pt x="28293" y="17861"/>
                </a:lnTo>
                <a:lnTo>
                  <a:pt x="27503" y="17387"/>
                </a:lnTo>
                <a:lnTo>
                  <a:pt x="26633" y="16965"/>
                </a:lnTo>
                <a:lnTo>
                  <a:pt x="25738" y="16544"/>
                </a:lnTo>
                <a:lnTo>
                  <a:pt x="24842" y="16201"/>
                </a:lnTo>
                <a:lnTo>
                  <a:pt x="23920" y="15833"/>
                </a:lnTo>
                <a:lnTo>
                  <a:pt x="22945" y="15464"/>
                </a:lnTo>
                <a:lnTo>
                  <a:pt x="21971" y="15042"/>
                </a:lnTo>
                <a:lnTo>
                  <a:pt x="21496" y="14831"/>
                </a:lnTo>
                <a:lnTo>
                  <a:pt x="21022" y="14568"/>
                </a:lnTo>
                <a:lnTo>
                  <a:pt x="20574" y="14305"/>
                </a:lnTo>
                <a:lnTo>
                  <a:pt x="20127" y="13988"/>
                </a:lnTo>
                <a:lnTo>
                  <a:pt x="20048" y="13883"/>
                </a:lnTo>
                <a:lnTo>
                  <a:pt x="19573" y="12540"/>
                </a:lnTo>
                <a:lnTo>
                  <a:pt x="19073" y="11196"/>
                </a:lnTo>
                <a:lnTo>
                  <a:pt x="18520" y="9853"/>
                </a:lnTo>
                <a:lnTo>
                  <a:pt x="17914" y="8535"/>
                </a:lnTo>
                <a:lnTo>
                  <a:pt x="17466" y="7587"/>
                </a:lnTo>
                <a:lnTo>
                  <a:pt x="18151" y="8298"/>
                </a:lnTo>
                <a:lnTo>
                  <a:pt x="18862" y="9010"/>
                </a:lnTo>
                <a:lnTo>
                  <a:pt x="19626" y="9694"/>
                </a:lnTo>
                <a:lnTo>
                  <a:pt x="20390" y="10353"/>
                </a:lnTo>
                <a:lnTo>
                  <a:pt x="21180" y="10985"/>
                </a:lnTo>
                <a:lnTo>
                  <a:pt x="21997" y="11618"/>
                </a:lnTo>
                <a:lnTo>
                  <a:pt x="22840" y="12171"/>
                </a:lnTo>
                <a:lnTo>
                  <a:pt x="23683" y="12724"/>
                </a:lnTo>
                <a:lnTo>
                  <a:pt x="24579" y="13225"/>
                </a:lnTo>
                <a:lnTo>
                  <a:pt x="25474" y="13699"/>
                </a:lnTo>
                <a:lnTo>
                  <a:pt x="26370" y="14120"/>
                </a:lnTo>
                <a:lnTo>
                  <a:pt x="27318" y="14489"/>
                </a:lnTo>
                <a:lnTo>
                  <a:pt x="28267" y="14805"/>
                </a:lnTo>
                <a:lnTo>
                  <a:pt x="29241" y="15069"/>
                </a:lnTo>
                <a:lnTo>
                  <a:pt x="30243" y="15279"/>
                </a:lnTo>
                <a:lnTo>
                  <a:pt x="30717" y="15358"/>
                </a:lnTo>
                <a:lnTo>
                  <a:pt x="31244" y="15437"/>
                </a:lnTo>
                <a:lnTo>
                  <a:pt x="31876" y="15490"/>
                </a:lnTo>
                <a:lnTo>
                  <a:pt x="32508" y="15543"/>
                </a:lnTo>
                <a:lnTo>
                  <a:pt x="33140" y="15569"/>
                </a:lnTo>
                <a:lnTo>
                  <a:pt x="33799" y="15569"/>
                </a:lnTo>
                <a:lnTo>
                  <a:pt x="34431" y="15543"/>
                </a:lnTo>
                <a:lnTo>
                  <a:pt x="35063" y="15516"/>
                </a:lnTo>
                <a:lnTo>
                  <a:pt x="36354" y="15411"/>
                </a:lnTo>
                <a:lnTo>
                  <a:pt x="36433" y="15358"/>
                </a:lnTo>
                <a:lnTo>
                  <a:pt x="36486" y="15306"/>
                </a:lnTo>
                <a:lnTo>
                  <a:pt x="36486" y="15200"/>
                </a:lnTo>
                <a:lnTo>
                  <a:pt x="36460" y="15174"/>
                </a:lnTo>
                <a:lnTo>
                  <a:pt x="36433" y="15121"/>
                </a:lnTo>
                <a:lnTo>
                  <a:pt x="35617" y="14515"/>
                </a:lnTo>
                <a:lnTo>
                  <a:pt x="34800" y="13936"/>
                </a:lnTo>
                <a:lnTo>
                  <a:pt x="33931" y="13383"/>
                </a:lnTo>
                <a:lnTo>
                  <a:pt x="33088" y="12856"/>
                </a:lnTo>
                <a:lnTo>
                  <a:pt x="32192" y="12355"/>
                </a:lnTo>
                <a:lnTo>
                  <a:pt x="31296" y="11881"/>
                </a:lnTo>
                <a:lnTo>
                  <a:pt x="30374" y="11460"/>
                </a:lnTo>
                <a:lnTo>
                  <a:pt x="29452" y="11064"/>
                </a:lnTo>
                <a:lnTo>
                  <a:pt x="28478" y="10722"/>
                </a:lnTo>
                <a:lnTo>
                  <a:pt x="27503" y="10406"/>
                </a:lnTo>
                <a:lnTo>
                  <a:pt x="26528" y="10142"/>
                </a:lnTo>
                <a:lnTo>
                  <a:pt x="25527" y="9905"/>
                </a:lnTo>
                <a:lnTo>
                  <a:pt x="24394" y="9694"/>
                </a:lnTo>
                <a:lnTo>
                  <a:pt x="23261" y="9510"/>
                </a:lnTo>
                <a:lnTo>
                  <a:pt x="22155" y="9299"/>
                </a:lnTo>
                <a:lnTo>
                  <a:pt x="21602" y="9168"/>
                </a:lnTo>
                <a:lnTo>
                  <a:pt x="21049" y="9010"/>
                </a:lnTo>
                <a:lnTo>
                  <a:pt x="20522" y="8851"/>
                </a:lnTo>
                <a:lnTo>
                  <a:pt x="19995" y="8667"/>
                </a:lnTo>
                <a:lnTo>
                  <a:pt x="19494" y="8430"/>
                </a:lnTo>
                <a:lnTo>
                  <a:pt x="18994" y="8167"/>
                </a:lnTo>
                <a:lnTo>
                  <a:pt x="18730" y="7982"/>
                </a:lnTo>
                <a:lnTo>
                  <a:pt x="18441" y="7798"/>
                </a:lnTo>
                <a:lnTo>
                  <a:pt x="17914" y="7376"/>
                </a:lnTo>
                <a:lnTo>
                  <a:pt x="17387" y="6955"/>
                </a:lnTo>
                <a:lnTo>
                  <a:pt x="17150" y="6718"/>
                </a:lnTo>
                <a:lnTo>
                  <a:pt x="16913" y="6481"/>
                </a:lnTo>
                <a:lnTo>
                  <a:pt x="16728" y="6217"/>
                </a:lnTo>
                <a:lnTo>
                  <a:pt x="16570" y="5927"/>
                </a:lnTo>
                <a:lnTo>
                  <a:pt x="16280" y="5348"/>
                </a:lnTo>
                <a:lnTo>
                  <a:pt x="15912" y="4742"/>
                </a:lnTo>
                <a:lnTo>
                  <a:pt x="15543" y="4136"/>
                </a:lnTo>
                <a:lnTo>
                  <a:pt x="15490" y="4057"/>
                </a:lnTo>
                <a:lnTo>
                  <a:pt x="15938" y="4136"/>
                </a:lnTo>
                <a:lnTo>
                  <a:pt x="16386" y="4241"/>
                </a:lnTo>
                <a:lnTo>
                  <a:pt x="16807" y="4399"/>
                </a:lnTo>
                <a:lnTo>
                  <a:pt x="17229" y="4557"/>
                </a:lnTo>
                <a:lnTo>
                  <a:pt x="18045" y="4953"/>
                </a:lnTo>
                <a:lnTo>
                  <a:pt x="18836" y="5374"/>
                </a:lnTo>
                <a:lnTo>
                  <a:pt x="19652" y="5796"/>
                </a:lnTo>
                <a:lnTo>
                  <a:pt x="20495" y="6164"/>
                </a:lnTo>
                <a:lnTo>
                  <a:pt x="21365" y="6507"/>
                </a:lnTo>
                <a:lnTo>
                  <a:pt x="22234" y="6797"/>
                </a:lnTo>
                <a:lnTo>
                  <a:pt x="23130" y="7060"/>
                </a:lnTo>
                <a:lnTo>
                  <a:pt x="24052" y="7297"/>
                </a:lnTo>
                <a:lnTo>
                  <a:pt x="24974" y="7508"/>
                </a:lnTo>
                <a:lnTo>
                  <a:pt x="25896" y="7666"/>
                </a:lnTo>
                <a:lnTo>
                  <a:pt x="26818" y="7824"/>
                </a:lnTo>
                <a:lnTo>
                  <a:pt x="27740" y="7929"/>
                </a:lnTo>
                <a:lnTo>
                  <a:pt x="28688" y="8035"/>
                </a:lnTo>
                <a:lnTo>
                  <a:pt x="29610" y="8140"/>
                </a:lnTo>
                <a:lnTo>
                  <a:pt x="31744" y="8298"/>
                </a:lnTo>
                <a:lnTo>
                  <a:pt x="33878" y="8456"/>
                </a:lnTo>
                <a:lnTo>
                  <a:pt x="33931" y="8456"/>
                </a:lnTo>
                <a:lnTo>
                  <a:pt x="33983" y="8430"/>
                </a:lnTo>
                <a:lnTo>
                  <a:pt x="34036" y="8404"/>
                </a:lnTo>
                <a:lnTo>
                  <a:pt x="34036" y="8377"/>
                </a:lnTo>
                <a:lnTo>
                  <a:pt x="34062" y="8325"/>
                </a:lnTo>
                <a:lnTo>
                  <a:pt x="34036" y="8272"/>
                </a:lnTo>
                <a:lnTo>
                  <a:pt x="34010" y="8219"/>
                </a:lnTo>
                <a:lnTo>
                  <a:pt x="33983" y="8193"/>
                </a:lnTo>
                <a:lnTo>
                  <a:pt x="33140" y="7692"/>
                </a:lnTo>
                <a:lnTo>
                  <a:pt x="32271" y="7218"/>
                </a:lnTo>
                <a:lnTo>
                  <a:pt x="31402" y="6744"/>
                </a:lnTo>
                <a:lnTo>
                  <a:pt x="30506" y="6296"/>
                </a:lnTo>
                <a:lnTo>
                  <a:pt x="29610" y="5875"/>
                </a:lnTo>
                <a:lnTo>
                  <a:pt x="28715" y="5479"/>
                </a:lnTo>
                <a:lnTo>
                  <a:pt x="27793" y="5111"/>
                </a:lnTo>
                <a:lnTo>
                  <a:pt x="26897" y="4742"/>
                </a:lnTo>
                <a:lnTo>
                  <a:pt x="26001" y="4426"/>
                </a:lnTo>
                <a:lnTo>
                  <a:pt x="25079" y="4136"/>
                </a:lnTo>
                <a:lnTo>
                  <a:pt x="24184" y="3873"/>
                </a:lnTo>
                <a:lnTo>
                  <a:pt x="23261" y="3635"/>
                </a:lnTo>
                <a:lnTo>
                  <a:pt x="22313" y="3425"/>
                </a:lnTo>
                <a:lnTo>
                  <a:pt x="21391" y="3267"/>
                </a:lnTo>
                <a:lnTo>
                  <a:pt x="20443" y="3161"/>
                </a:lnTo>
                <a:lnTo>
                  <a:pt x="19494" y="3082"/>
                </a:lnTo>
                <a:lnTo>
                  <a:pt x="18941" y="3056"/>
                </a:lnTo>
                <a:lnTo>
                  <a:pt x="18414" y="3030"/>
                </a:lnTo>
                <a:lnTo>
                  <a:pt x="17861" y="3056"/>
                </a:lnTo>
                <a:lnTo>
                  <a:pt x="17334" y="3082"/>
                </a:lnTo>
                <a:lnTo>
                  <a:pt x="16781" y="3161"/>
                </a:lnTo>
                <a:lnTo>
                  <a:pt x="16254" y="3267"/>
                </a:lnTo>
                <a:lnTo>
                  <a:pt x="15727" y="3425"/>
                </a:lnTo>
                <a:lnTo>
                  <a:pt x="15227" y="3609"/>
                </a:lnTo>
                <a:lnTo>
                  <a:pt x="14726" y="2819"/>
                </a:lnTo>
                <a:lnTo>
                  <a:pt x="14226" y="2055"/>
                </a:lnTo>
                <a:lnTo>
                  <a:pt x="13857" y="1528"/>
                </a:lnTo>
                <a:lnTo>
                  <a:pt x="13488" y="1027"/>
                </a:lnTo>
                <a:lnTo>
                  <a:pt x="13093" y="527"/>
                </a:lnTo>
                <a:lnTo>
                  <a:pt x="12671" y="53"/>
                </a:lnTo>
                <a:lnTo>
                  <a:pt x="12619" y="26"/>
                </a:lnTo>
                <a:lnTo>
                  <a:pt x="1254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44"/>
          <p:cNvSpPr txBox="1">
            <a:spLocks noGrp="1"/>
          </p:cNvSpPr>
          <p:nvPr>
            <p:ph type="body" idx="1"/>
          </p:nvPr>
        </p:nvSpPr>
        <p:spPr>
          <a:xfrm>
            <a:off x="1926771" y="1183872"/>
            <a:ext cx="3669847" cy="148740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GB" dirty="0"/>
              <a:t>Being a luxury hotel brand t</a:t>
            </a:r>
            <a:r>
              <a:rPr lang="en-GB" dirty="0">
                <a:solidFill>
                  <a:schemeClr val="dk2"/>
                </a:solidFill>
              </a:rPr>
              <a:t>he target group is a diversified one</a:t>
            </a:r>
          </a:p>
        </p:txBody>
      </p:sp>
      <p:sp>
        <p:nvSpPr>
          <p:cNvPr id="386" name="Google Shape;386;p44"/>
          <p:cNvSpPr txBox="1">
            <a:spLocks noGrp="1"/>
          </p:cNvSpPr>
          <p:nvPr>
            <p:ph type="title"/>
          </p:nvPr>
        </p:nvSpPr>
        <p:spPr>
          <a:xfrm>
            <a:off x="720000" y="561995"/>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dirty="0">
                <a:sym typeface="+mn-ea"/>
              </a:rPr>
              <a:t>Main consumers</a:t>
            </a:r>
            <a:endParaRPr lang="en-GB" dirty="0"/>
          </a:p>
        </p:txBody>
      </p:sp>
      <p:grpSp>
        <p:nvGrpSpPr>
          <p:cNvPr id="388" name="Google Shape;388;p44"/>
          <p:cNvGrpSpPr/>
          <p:nvPr/>
        </p:nvGrpSpPr>
        <p:grpSpPr>
          <a:xfrm>
            <a:off x="5927725" y="3132455"/>
            <a:ext cx="3087370" cy="191198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0" name="Google Shape;360;p41"/>
          <p:cNvSpPr txBox="1">
            <a:spLocks noGrp="1"/>
          </p:cNvSpPr>
          <p:nvPr/>
        </p:nvSpPr>
        <p:spPr>
          <a:xfrm>
            <a:off x="3418806" y="2935088"/>
            <a:ext cx="1026795" cy="52387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Didact Gothic"/>
              <a:buNone/>
              <a:defRPr sz="18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400" b="1" dirty="0"/>
              <a:t>Family</a:t>
            </a:r>
          </a:p>
        </p:txBody>
      </p:sp>
      <p:sp>
        <p:nvSpPr>
          <p:cNvPr id="4" name="Google Shape;360;p41"/>
          <p:cNvSpPr txBox="1">
            <a:spLocks noGrp="1"/>
          </p:cNvSpPr>
          <p:nvPr/>
        </p:nvSpPr>
        <p:spPr>
          <a:xfrm>
            <a:off x="4304779" y="3989883"/>
            <a:ext cx="1458686" cy="99060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1600"/>
              <a:buFont typeface="Didact Gothic"/>
              <a:buNone/>
              <a:defRPr sz="18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1600"/>
              <a:buFont typeface="Didact Gothic"/>
              <a:buNone/>
              <a:defRPr sz="16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400" b="1" dirty="0"/>
              <a:t>Business</a:t>
            </a:r>
            <a:r>
              <a:rPr lang="en-GB" sz="1400" dirty="0"/>
              <a:t> </a:t>
            </a:r>
          </a:p>
          <a:p>
            <a:pPr marL="0" lvl="0" indent="0" algn="ctr" rtl="0">
              <a:spcBef>
                <a:spcPts val="0"/>
              </a:spcBef>
              <a:spcAft>
                <a:spcPts val="0"/>
              </a:spcAft>
              <a:buNone/>
            </a:pPr>
            <a:r>
              <a:rPr lang="en-GB" sz="1100" dirty="0"/>
              <a:t>Private events</a:t>
            </a:r>
          </a:p>
          <a:p>
            <a:pPr marL="0" lvl="0" indent="0" algn="ctr" rtl="0">
              <a:spcBef>
                <a:spcPts val="0"/>
              </a:spcBef>
              <a:spcAft>
                <a:spcPts val="0"/>
              </a:spcAft>
              <a:buNone/>
            </a:pPr>
            <a:r>
              <a:rPr lang="en-GB" sz="1100" dirty="0"/>
              <a:t>Hybrid meetings</a:t>
            </a:r>
          </a:p>
          <a:p>
            <a:pPr marL="0" lvl="0" indent="0" algn="ctr" rtl="0">
              <a:spcBef>
                <a:spcPts val="0"/>
              </a:spcBef>
              <a:spcAft>
                <a:spcPts val="0"/>
              </a:spcAft>
              <a:buNone/>
            </a:pPr>
            <a:r>
              <a:rPr lang="en-GB" sz="1100" dirty="0"/>
              <a:t>Seminars</a:t>
            </a:r>
          </a:p>
          <a:p>
            <a:pPr marL="0" lvl="0" indent="0" algn="ctr" rtl="0">
              <a:spcBef>
                <a:spcPts val="0"/>
              </a:spcBef>
              <a:spcAft>
                <a:spcPts val="0"/>
              </a:spcAft>
              <a:buNone/>
            </a:pPr>
            <a:endParaRPr lang="en-GB" sz="1400" dirty="0"/>
          </a:p>
        </p:txBody>
      </p:sp>
      <p:pic>
        <p:nvPicPr>
          <p:cNvPr id="3" name="Picture 2"/>
          <p:cNvPicPr>
            <a:picLocks noChangeAspect="1"/>
          </p:cNvPicPr>
          <p:nvPr/>
        </p:nvPicPr>
        <p:blipFill>
          <a:blip r:embed="rId3"/>
          <a:stretch>
            <a:fillRect/>
          </a:stretch>
        </p:blipFill>
        <p:spPr>
          <a:xfrm>
            <a:off x="79261" y="2709202"/>
            <a:ext cx="3480367" cy="2335238"/>
          </a:xfrm>
          <a:prstGeom prst="rect">
            <a:avLst/>
          </a:prstGeom>
        </p:spPr>
      </p:pic>
      <p:pic>
        <p:nvPicPr>
          <p:cNvPr id="6" name="Picture 5"/>
          <p:cNvPicPr>
            <a:picLocks noChangeAspect="1"/>
          </p:cNvPicPr>
          <p:nvPr/>
        </p:nvPicPr>
        <p:blipFill>
          <a:blip r:embed="rId4"/>
          <a:stretch>
            <a:fillRect/>
          </a:stretch>
        </p:blipFill>
        <p:spPr>
          <a:xfrm>
            <a:off x="5675140" y="1258688"/>
            <a:ext cx="3389599" cy="1676400"/>
          </a:xfrm>
          <a:prstGeom prst="rect">
            <a:avLst/>
          </a:prstGeom>
        </p:spPr>
      </p:pic>
      <p:pic>
        <p:nvPicPr>
          <p:cNvPr id="8" name="Picture 7"/>
          <p:cNvPicPr>
            <a:picLocks noChangeAspect="1"/>
          </p:cNvPicPr>
          <p:nvPr/>
        </p:nvPicPr>
        <p:blipFill>
          <a:blip r:embed="rId5"/>
          <a:stretch>
            <a:fillRect/>
          </a:stretch>
        </p:blipFill>
        <p:spPr>
          <a:xfrm>
            <a:off x="5694584" y="3158214"/>
            <a:ext cx="3389599" cy="184050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45"/>
          <p:cNvSpPr txBox="1">
            <a:spLocks noGrp="1"/>
          </p:cNvSpPr>
          <p:nvPr>
            <p:ph type="title"/>
          </p:nvPr>
        </p:nvSpPr>
        <p:spPr>
          <a:xfrm>
            <a:off x="0" y="2472055"/>
            <a:ext cx="2472055" cy="36576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solidFill>
                  <a:schemeClr val="accent3">
                    <a:lumMod val="90000"/>
                  </a:schemeClr>
                </a:solidFill>
                <a:sym typeface="+mn-ea"/>
              </a:rPr>
              <a:t>Hybrid meeting:</a:t>
            </a:r>
            <a:endParaRPr lang="en-GB" dirty="0"/>
          </a:p>
        </p:txBody>
      </p:sp>
      <p:sp>
        <p:nvSpPr>
          <p:cNvPr id="396" name="Google Shape;396;p45"/>
          <p:cNvSpPr txBox="1">
            <a:spLocks noGrp="1"/>
          </p:cNvSpPr>
          <p:nvPr>
            <p:ph type="title" idx="4"/>
          </p:nvPr>
        </p:nvSpPr>
        <p:spPr>
          <a:xfrm>
            <a:off x="720000" y="392815"/>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sym typeface="+mn-ea"/>
              </a:rPr>
              <a:t>Nature, scope and role of the guest services and facilities</a:t>
            </a:r>
            <a:endParaRPr lang="en-GB"/>
          </a:p>
        </p:txBody>
      </p:sp>
      <p:sp>
        <p:nvSpPr>
          <p:cNvPr id="397" name="Google Shape;397;p45"/>
          <p:cNvSpPr txBox="1">
            <a:spLocks noGrp="1"/>
          </p:cNvSpPr>
          <p:nvPr>
            <p:ph type="title" idx="2"/>
          </p:nvPr>
        </p:nvSpPr>
        <p:spPr>
          <a:xfrm>
            <a:off x="2472055" y="2449830"/>
            <a:ext cx="2124075" cy="36576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solidFill>
                  <a:schemeClr val="accent3">
                    <a:lumMod val="90000"/>
                  </a:schemeClr>
                </a:solidFill>
                <a:sym typeface="+mn-ea"/>
              </a:rPr>
              <a:t>Training sessions:</a:t>
            </a:r>
            <a:endParaRPr lang="en-GB" dirty="0"/>
          </a:p>
        </p:txBody>
      </p:sp>
      <p:sp>
        <p:nvSpPr>
          <p:cNvPr id="398" name="Google Shape;398;p45"/>
          <p:cNvSpPr txBox="1">
            <a:spLocks noGrp="1"/>
          </p:cNvSpPr>
          <p:nvPr>
            <p:ph type="subTitle" idx="1"/>
          </p:nvPr>
        </p:nvSpPr>
        <p:spPr>
          <a:xfrm>
            <a:off x="2861310" y="2972435"/>
            <a:ext cx="1734820" cy="2043430"/>
          </a:xfrm>
          <a:prstGeom prst="rect">
            <a:avLst/>
          </a:prstGeom>
        </p:spPr>
        <p:txBody>
          <a:bodyPr spcFirstLastPara="1" wrap="square" lIns="91425" tIns="91425" rIns="91425" bIns="91425" anchor="ctr" anchorCtr="0">
            <a:noAutofit/>
          </a:bodyPr>
          <a:lstStyle/>
          <a:p>
            <a:pPr marL="0" lvl="0" indent="0" rtl="0">
              <a:spcBef>
                <a:spcPts val="0"/>
              </a:spcBef>
              <a:spcAft>
                <a:spcPts val="0"/>
              </a:spcAft>
            </a:pPr>
            <a:r>
              <a:rPr lang="en-GB" sz="1000" b="1" i="1" dirty="0">
                <a:solidFill>
                  <a:srgbClr val="FFFF00"/>
                </a:solidFill>
                <a:sym typeface="+mn-ea"/>
              </a:rPr>
              <a:t>Accor </a:t>
            </a:r>
            <a:r>
              <a:rPr lang="en-GB" sz="1000" b="1" i="1" dirty="0">
                <a:solidFill>
                  <a:schemeClr val="bg2"/>
                </a:solidFill>
                <a:sym typeface="+mn-ea"/>
              </a:rPr>
              <a:t>is offering services as: meeting rooms (small and large session), Catering</a:t>
            </a:r>
          </a:p>
          <a:p>
            <a:pPr marL="0" lvl="0" indent="0" rtl="0">
              <a:spcBef>
                <a:spcPts val="0"/>
              </a:spcBef>
              <a:spcAft>
                <a:spcPts val="0"/>
              </a:spcAft>
            </a:pPr>
            <a:r>
              <a:rPr lang="en-GB" sz="1000" b="1" i="1" dirty="0">
                <a:solidFill>
                  <a:schemeClr val="bg2"/>
                </a:solidFill>
                <a:sym typeface="+mn-ea"/>
              </a:rPr>
              <a:t>,Services: high-speed Wi-Fi or Wi-Fi Flipchart, </a:t>
            </a:r>
            <a:r>
              <a:rPr lang="en-GB" sz="1000" b="1" i="1" dirty="0" err="1">
                <a:solidFill>
                  <a:schemeClr val="bg2"/>
                </a:solidFill>
                <a:sym typeface="+mn-ea"/>
              </a:rPr>
              <a:t>Audiovisual</a:t>
            </a:r>
            <a:r>
              <a:rPr lang="en-GB" sz="1000" b="1" i="1" dirty="0">
                <a:solidFill>
                  <a:schemeClr val="bg2"/>
                </a:solidFill>
                <a:sym typeface="+mn-ea"/>
              </a:rPr>
              <a:t>: projector, screens</a:t>
            </a:r>
            <a:endParaRPr lang="en-GB" sz="1000" dirty="0">
              <a:solidFill>
                <a:schemeClr val="bg2"/>
              </a:solidFill>
            </a:endParaRPr>
          </a:p>
        </p:txBody>
      </p:sp>
      <p:sp>
        <p:nvSpPr>
          <p:cNvPr id="399" name="Google Shape;399;p45"/>
          <p:cNvSpPr txBox="1">
            <a:spLocks noGrp="1"/>
          </p:cNvSpPr>
          <p:nvPr>
            <p:ph type="subTitle" idx="3"/>
          </p:nvPr>
        </p:nvSpPr>
        <p:spPr>
          <a:xfrm>
            <a:off x="221615" y="2972435"/>
            <a:ext cx="2004695" cy="149288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pPr>
            <a:r>
              <a:rPr lang="en-GB" sz="1000" b="1" dirty="0">
                <a:sym typeface="+mn-ea"/>
              </a:rPr>
              <a:t>Raffle  is a well now brand for premium comfort and support and hybrid meetings is one of the examples for high tech tools and resources </a:t>
            </a:r>
            <a:endParaRPr lang="en-GB" sz="1000" b="1" dirty="0"/>
          </a:p>
        </p:txBody>
      </p:sp>
      <p:sp>
        <p:nvSpPr>
          <p:cNvPr id="400" name="Google Shape;400;p45"/>
          <p:cNvSpPr/>
          <p:nvPr/>
        </p:nvSpPr>
        <p:spPr>
          <a:xfrm>
            <a:off x="720246"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45"/>
          <p:cNvSpPr/>
          <p:nvPr/>
        </p:nvSpPr>
        <p:spPr>
          <a:xfrm>
            <a:off x="3020589"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2" name="Google Shape;402;p45"/>
          <p:cNvGrpSpPr/>
          <p:nvPr/>
        </p:nvGrpSpPr>
        <p:grpSpPr>
          <a:xfrm>
            <a:off x="963794" y="1545780"/>
            <a:ext cx="390418" cy="466348"/>
            <a:chOff x="1776525" y="3322175"/>
            <a:chExt cx="302275" cy="368800"/>
          </a:xfrm>
        </p:grpSpPr>
        <p:sp>
          <p:nvSpPr>
            <p:cNvPr id="403" name="Google Shape;403;p45"/>
            <p:cNvSpPr/>
            <p:nvPr/>
          </p:nvSpPr>
          <p:spPr>
            <a:xfrm>
              <a:off x="1776525" y="3322175"/>
              <a:ext cx="302275" cy="368800"/>
            </a:xfrm>
            <a:custGeom>
              <a:avLst/>
              <a:gdLst/>
              <a:ahLst/>
              <a:cxnLst/>
              <a:rect l="l" t="t" r="r" b="b"/>
              <a:pathLst>
                <a:path w="12091" h="14752" extrusionOk="0">
                  <a:moveTo>
                    <a:pt x="6097" y="2170"/>
                  </a:moveTo>
                  <a:lnTo>
                    <a:pt x="6407" y="2893"/>
                  </a:lnTo>
                  <a:lnTo>
                    <a:pt x="5787" y="2893"/>
                  </a:lnTo>
                  <a:lnTo>
                    <a:pt x="6097" y="2170"/>
                  </a:lnTo>
                  <a:close/>
                  <a:moveTo>
                    <a:pt x="6562" y="3462"/>
                  </a:moveTo>
                  <a:lnTo>
                    <a:pt x="6562" y="4159"/>
                  </a:lnTo>
                  <a:lnTo>
                    <a:pt x="5632" y="4159"/>
                  </a:lnTo>
                  <a:lnTo>
                    <a:pt x="5632" y="3462"/>
                  </a:lnTo>
                  <a:close/>
                  <a:moveTo>
                    <a:pt x="9559" y="2583"/>
                  </a:moveTo>
                  <a:lnTo>
                    <a:pt x="9688" y="2635"/>
                  </a:lnTo>
                  <a:lnTo>
                    <a:pt x="9843" y="2687"/>
                  </a:lnTo>
                  <a:lnTo>
                    <a:pt x="9973" y="2738"/>
                  </a:lnTo>
                  <a:lnTo>
                    <a:pt x="10102" y="2842"/>
                  </a:lnTo>
                  <a:lnTo>
                    <a:pt x="10205" y="2945"/>
                  </a:lnTo>
                  <a:lnTo>
                    <a:pt x="10308" y="3074"/>
                  </a:lnTo>
                  <a:lnTo>
                    <a:pt x="10386" y="3203"/>
                  </a:lnTo>
                  <a:lnTo>
                    <a:pt x="10438" y="3281"/>
                  </a:lnTo>
                  <a:lnTo>
                    <a:pt x="10515" y="3333"/>
                  </a:lnTo>
                  <a:lnTo>
                    <a:pt x="10593" y="3358"/>
                  </a:lnTo>
                  <a:lnTo>
                    <a:pt x="10928" y="3358"/>
                  </a:lnTo>
                  <a:lnTo>
                    <a:pt x="11058" y="3410"/>
                  </a:lnTo>
                  <a:lnTo>
                    <a:pt x="11187" y="3488"/>
                  </a:lnTo>
                  <a:lnTo>
                    <a:pt x="11290" y="3565"/>
                  </a:lnTo>
                  <a:lnTo>
                    <a:pt x="11393" y="3668"/>
                  </a:lnTo>
                  <a:lnTo>
                    <a:pt x="11445" y="3798"/>
                  </a:lnTo>
                  <a:lnTo>
                    <a:pt x="11497" y="3927"/>
                  </a:lnTo>
                  <a:lnTo>
                    <a:pt x="11523" y="4082"/>
                  </a:lnTo>
                  <a:lnTo>
                    <a:pt x="11497" y="4237"/>
                  </a:lnTo>
                  <a:lnTo>
                    <a:pt x="11445" y="4366"/>
                  </a:lnTo>
                  <a:lnTo>
                    <a:pt x="11393" y="4495"/>
                  </a:lnTo>
                  <a:lnTo>
                    <a:pt x="11290" y="4598"/>
                  </a:lnTo>
                  <a:lnTo>
                    <a:pt x="11187" y="4702"/>
                  </a:lnTo>
                  <a:lnTo>
                    <a:pt x="11058" y="4753"/>
                  </a:lnTo>
                  <a:lnTo>
                    <a:pt x="10928" y="4805"/>
                  </a:lnTo>
                  <a:lnTo>
                    <a:pt x="10644" y="4805"/>
                  </a:lnTo>
                  <a:lnTo>
                    <a:pt x="10541" y="4779"/>
                  </a:lnTo>
                  <a:lnTo>
                    <a:pt x="10438" y="4728"/>
                  </a:lnTo>
                  <a:lnTo>
                    <a:pt x="10334" y="4650"/>
                  </a:lnTo>
                  <a:lnTo>
                    <a:pt x="10231" y="4624"/>
                  </a:lnTo>
                  <a:lnTo>
                    <a:pt x="10153" y="4598"/>
                  </a:lnTo>
                  <a:lnTo>
                    <a:pt x="10076" y="4598"/>
                  </a:lnTo>
                  <a:lnTo>
                    <a:pt x="9998" y="4650"/>
                  </a:lnTo>
                  <a:lnTo>
                    <a:pt x="9843" y="4728"/>
                  </a:lnTo>
                  <a:lnTo>
                    <a:pt x="9714" y="4779"/>
                  </a:lnTo>
                  <a:lnTo>
                    <a:pt x="9559" y="4805"/>
                  </a:lnTo>
                  <a:lnTo>
                    <a:pt x="9223" y="4805"/>
                  </a:lnTo>
                  <a:lnTo>
                    <a:pt x="9043" y="4753"/>
                  </a:lnTo>
                  <a:lnTo>
                    <a:pt x="8888" y="4702"/>
                  </a:lnTo>
                  <a:lnTo>
                    <a:pt x="8733" y="4598"/>
                  </a:lnTo>
                  <a:lnTo>
                    <a:pt x="8629" y="4547"/>
                  </a:lnTo>
                  <a:lnTo>
                    <a:pt x="8526" y="4547"/>
                  </a:lnTo>
                  <a:lnTo>
                    <a:pt x="8423" y="4573"/>
                  </a:lnTo>
                  <a:lnTo>
                    <a:pt x="8345" y="4624"/>
                  </a:lnTo>
                  <a:lnTo>
                    <a:pt x="8242" y="4702"/>
                  </a:lnTo>
                  <a:lnTo>
                    <a:pt x="8138" y="4779"/>
                  </a:lnTo>
                  <a:lnTo>
                    <a:pt x="8009" y="4805"/>
                  </a:lnTo>
                  <a:lnTo>
                    <a:pt x="7777" y="4805"/>
                  </a:lnTo>
                  <a:lnTo>
                    <a:pt x="7647" y="4753"/>
                  </a:lnTo>
                  <a:lnTo>
                    <a:pt x="7544" y="4702"/>
                  </a:lnTo>
                  <a:lnTo>
                    <a:pt x="7441" y="4624"/>
                  </a:lnTo>
                  <a:lnTo>
                    <a:pt x="7363" y="4547"/>
                  </a:lnTo>
                  <a:lnTo>
                    <a:pt x="7312" y="4418"/>
                  </a:lnTo>
                  <a:lnTo>
                    <a:pt x="7260" y="4314"/>
                  </a:lnTo>
                  <a:lnTo>
                    <a:pt x="7260" y="4185"/>
                  </a:lnTo>
                  <a:lnTo>
                    <a:pt x="7260" y="4056"/>
                  </a:lnTo>
                  <a:lnTo>
                    <a:pt x="7312" y="3927"/>
                  </a:lnTo>
                  <a:lnTo>
                    <a:pt x="7363" y="3823"/>
                  </a:lnTo>
                  <a:lnTo>
                    <a:pt x="7441" y="3720"/>
                  </a:lnTo>
                  <a:lnTo>
                    <a:pt x="7544" y="3643"/>
                  </a:lnTo>
                  <a:lnTo>
                    <a:pt x="7647" y="3591"/>
                  </a:lnTo>
                  <a:lnTo>
                    <a:pt x="7777" y="3539"/>
                  </a:lnTo>
                  <a:lnTo>
                    <a:pt x="8112" y="3539"/>
                  </a:lnTo>
                  <a:lnTo>
                    <a:pt x="8190" y="3513"/>
                  </a:lnTo>
                  <a:lnTo>
                    <a:pt x="8268" y="3436"/>
                  </a:lnTo>
                  <a:lnTo>
                    <a:pt x="8319" y="3358"/>
                  </a:lnTo>
                  <a:lnTo>
                    <a:pt x="8397" y="3178"/>
                  </a:lnTo>
                  <a:lnTo>
                    <a:pt x="8500" y="3048"/>
                  </a:lnTo>
                  <a:lnTo>
                    <a:pt x="8603" y="2893"/>
                  </a:lnTo>
                  <a:lnTo>
                    <a:pt x="8733" y="2790"/>
                  </a:lnTo>
                  <a:lnTo>
                    <a:pt x="8888" y="2713"/>
                  </a:lnTo>
                  <a:lnTo>
                    <a:pt x="9043" y="2635"/>
                  </a:lnTo>
                  <a:lnTo>
                    <a:pt x="9223" y="2583"/>
                  </a:lnTo>
                  <a:close/>
                  <a:moveTo>
                    <a:pt x="6717" y="4728"/>
                  </a:moveTo>
                  <a:lnTo>
                    <a:pt x="7415" y="5528"/>
                  </a:lnTo>
                  <a:lnTo>
                    <a:pt x="4780" y="5528"/>
                  </a:lnTo>
                  <a:lnTo>
                    <a:pt x="5477" y="4728"/>
                  </a:lnTo>
                  <a:close/>
                  <a:moveTo>
                    <a:pt x="2894" y="8629"/>
                  </a:moveTo>
                  <a:lnTo>
                    <a:pt x="3023" y="8680"/>
                  </a:lnTo>
                  <a:lnTo>
                    <a:pt x="3178" y="8732"/>
                  </a:lnTo>
                  <a:lnTo>
                    <a:pt x="3307" y="8784"/>
                  </a:lnTo>
                  <a:lnTo>
                    <a:pt x="3437" y="8887"/>
                  </a:lnTo>
                  <a:lnTo>
                    <a:pt x="3540" y="8990"/>
                  </a:lnTo>
                  <a:lnTo>
                    <a:pt x="3643" y="9119"/>
                  </a:lnTo>
                  <a:lnTo>
                    <a:pt x="3721" y="9249"/>
                  </a:lnTo>
                  <a:lnTo>
                    <a:pt x="3772" y="9326"/>
                  </a:lnTo>
                  <a:lnTo>
                    <a:pt x="3850" y="9378"/>
                  </a:lnTo>
                  <a:lnTo>
                    <a:pt x="3927" y="9404"/>
                  </a:lnTo>
                  <a:lnTo>
                    <a:pt x="4263" y="9404"/>
                  </a:lnTo>
                  <a:lnTo>
                    <a:pt x="4392" y="9455"/>
                  </a:lnTo>
                  <a:lnTo>
                    <a:pt x="4522" y="9533"/>
                  </a:lnTo>
                  <a:lnTo>
                    <a:pt x="4625" y="9610"/>
                  </a:lnTo>
                  <a:lnTo>
                    <a:pt x="4728" y="9714"/>
                  </a:lnTo>
                  <a:lnTo>
                    <a:pt x="4780" y="9843"/>
                  </a:lnTo>
                  <a:lnTo>
                    <a:pt x="4832" y="9972"/>
                  </a:lnTo>
                  <a:lnTo>
                    <a:pt x="4832" y="10127"/>
                  </a:lnTo>
                  <a:lnTo>
                    <a:pt x="4832" y="10282"/>
                  </a:lnTo>
                  <a:lnTo>
                    <a:pt x="4780" y="10411"/>
                  </a:lnTo>
                  <a:lnTo>
                    <a:pt x="4728" y="10540"/>
                  </a:lnTo>
                  <a:lnTo>
                    <a:pt x="4625" y="10644"/>
                  </a:lnTo>
                  <a:lnTo>
                    <a:pt x="4522" y="10747"/>
                  </a:lnTo>
                  <a:lnTo>
                    <a:pt x="4392" y="10799"/>
                  </a:lnTo>
                  <a:lnTo>
                    <a:pt x="4263" y="10850"/>
                  </a:lnTo>
                  <a:lnTo>
                    <a:pt x="3979" y="10850"/>
                  </a:lnTo>
                  <a:lnTo>
                    <a:pt x="3876" y="10824"/>
                  </a:lnTo>
                  <a:lnTo>
                    <a:pt x="3772" y="10773"/>
                  </a:lnTo>
                  <a:lnTo>
                    <a:pt x="3669" y="10695"/>
                  </a:lnTo>
                  <a:lnTo>
                    <a:pt x="3566" y="10669"/>
                  </a:lnTo>
                  <a:lnTo>
                    <a:pt x="3488" y="10644"/>
                  </a:lnTo>
                  <a:lnTo>
                    <a:pt x="3411" y="10644"/>
                  </a:lnTo>
                  <a:lnTo>
                    <a:pt x="3333" y="10695"/>
                  </a:lnTo>
                  <a:lnTo>
                    <a:pt x="3178" y="10773"/>
                  </a:lnTo>
                  <a:lnTo>
                    <a:pt x="3049" y="10824"/>
                  </a:lnTo>
                  <a:lnTo>
                    <a:pt x="2894" y="10850"/>
                  </a:lnTo>
                  <a:lnTo>
                    <a:pt x="2558" y="10850"/>
                  </a:lnTo>
                  <a:lnTo>
                    <a:pt x="2377" y="10799"/>
                  </a:lnTo>
                  <a:lnTo>
                    <a:pt x="2222" y="10747"/>
                  </a:lnTo>
                  <a:lnTo>
                    <a:pt x="2067" y="10644"/>
                  </a:lnTo>
                  <a:lnTo>
                    <a:pt x="1964" y="10592"/>
                  </a:lnTo>
                  <a:lnTo>
                    <a:pt x="1861" y="10592"/>
                  </a:lnTo>
                  <a:lnTo>
                    <a:pt x="1757" y="10618"/>
                  </a:lnTo>
                  <a:lnTo>
                    <a:pt x="1680" y="10669"/>
                  </a:lnTo>
                  <a:lnTo>
                    <a:pt x="1576" y="10747"/>
                  </a:lnTo>
                  <a:lnTo>
                    <a:pt x="1473" y="10824"/>
                  </a:lnTo>
                  <a:lnTo>
                    <a:pt x="1344" y="10850"/>
                  </a:lnTo>
                  <a:lnTo>
                    <a:pt x="1111" y="10850"/>
                  </a:lnTo>
                  <a:lnTo>
                    <a:pt x="982" y="10824"/>
                  </a:lnTo>
                  <a:lnTo>
                    <a:pt x="879" y="10747"/>
                  </a:lnTo>
                  <a:lnTo>
                    <a:pt x="776" y="10669"/>
                  </a:lnTo>
                  <a:lnTo>
                    <a:pt x="698" y="10592"/>
                  </a:lnTo>
                  <a:lnTo>
                    <a:pt x="646" y="10463"/>
                  </a:lnTo>
                  <a:lnTo>
                    <a:pt x="595" y="10359"/>
                  </a:lnTo>
                  <a:lnTo>
                    <a:pt x="595" y="10230"/>
                  </a:lnTo>
                  <a:lnTo>
                    <a:pt x="595" y="10101"/>
                  </a:lnTo>
                  <a:lnTo>
                    <a:pt x="646" y="9972"/>
                  </a:lnTo>
                  <a:lnTo>
                    <a:pt x="698" y="9869"/>
                  </a:lnTo>
                  <a:lnTo>
                    <a:pt x="776" y="9765"/>
                  </a:lnTo>
                  <a:lnTo>
                    <a:pt x="879" y="9688"/>
                  </a:lnTo>
                  <a:lnTo>
                    <a:pt x="982" y="9636"/>
                  </a:lnTo>
                  <a:lnTo>
                    <a:pt x="1111" y="9584"/>
                  </a:lnTo>
                  <a:lnTo>
                    <a:pt x="1447" y="9584"/>
                  </a:lnTo>
                  <a:lnTo>
                    <a:pt x="1525" y="9559"/>
                  </a:lnTo>
                  <a:lnTo>
                    <a:pt x="1602" y="9481"/>
                  </a:lnTo>
                  <a:lnTo>
                    <a:pt x="1654" y="9404"/>
                  </a:lnTo>
                  <a:lnTo>
                    <a:pt x="1731" y="9223"/>
                  </a:lnTo>
                  <a:lnTo>
                    <a:pt x="1835" y="9094"/>
                  </a:lnTo>
                  <a:lnTo>
                    <a:pt x="1938" y="8964"/>
                  </a:lnTo>
                  <a:lnTo>
                    <a:pt x="2067" y="8835"/>
                  </a:lnTo>
                  <a:lnTo>
                    <a:pt x="2222" y="8758"/>
                  </a:lnTo>
                  <a:lnTo>
                    <a:pt x="2377" y="8680"/>
                  </a:lnTo>
                  <a:lnTo>
                    <a:pt x="2558" y="8654"/>
                  </a:lnTo>
                  <a:lnTo>
                    <a:pt x="2713" y="8629"/>
                  </a:lnTo>
                  <a:close/>
                  <a:moveTo>
                    <a:pt x="5245" y="10799"/>
                  </a:moveTo>
                  <a:lnTo>
                    <a:pt x="5245" y="11806"/>
                  </a:lnTo>
                  <a:lnTo>
                    <a:pt x="4651" y="11806"/>
                  </a:lnTo>
                  <a:lnTo>
                    <a:pt x="4651" y="11315"/>
                  </a:lnTo>
                  <a:lnTo>
                    <a:pt x="4832" y="11212"/>
                  </a:lnTo>
                  <a:lnTo>
                    <a:pt x="4987" y="11109"/>
                  </a:lnTo>
                  <a:lnTo>
                    <a:pt x="5116" y="10954"/>
                  </a:lnTo>
                  <a:lnTo>
                    <a:pt x="5245" y="10799"/>
                  </a:lnTo>
                  <a:close/>
                  <a:moveTo>
                    <a:pt x="6382" y="10024"/>
                  </a:moveTo>
                  <a:lnTo>
                    <a:pt x="6382" y="11806"/>
                  </a:lnTo>
                  <a:lnTo>
                    <a:pt x="5813" y="11806"/>
                  </a:lnTo>
                  <a:lnTo>
                    <a:pt x="5813" y="10024"/>
                  </a:lnTo>
                  <a:close/>
                  <a:moveTo>
                    <a:pt x="7544" y="10024"/>
                  </a:moveTo>
                  <a:lnTo>
                    <a:pt x="7544" y="11832"/>
                  </a:lnTo>
                  <a:lnTo>
                    <a:pt x="7492" y="11806"/>
                  </a:lnTo>
                  <a:lnTo>
                    <a:pt x="6976" y="11806"/>
                  </a:lnTo>
                  <a:lnTo>
                    <a:pt x="6976" y="10024"/>
                  </a:lnTo>
                  <a:close/>
                  <a:moveTo>
                    <a:pt x="5245" y="12400"/>
                  </a:moveTo>
                  <a:lnTo>
                    <a:pt x="5245" y="14183"/>
                  </a:lnTo>
                  <a:lnTo>
                    <a:pt x="4651" y="14183"/>
                  </a:lnTo>
                  <a:lnTo>
                    <a:pt x="4651" y="12400"/>
                  </a:lnTo>
                  <a:close/>
                  <a:moveTo>
                    <a:pt x="6382" y="12400"/>
                  </a:moveTo>
                  <a:lnTo>
                    <a:pt x="6382" y="14183"/>
                  </a:lnTo>
                  <a:lnTo>
                    <a:pt x="5813" y="14183"/>
                  </a:lnTo>
                  <a:lnTo>
                    <a:pt x="5813" y="12400"/>
                  </a:lnTo>
                  <a:close/>
                  <a:moveTo>
                    <a:pt x="7544" y="12400"/>
                  </a:moveTo>
                  <a:lnTo>
                    <a:pt x="7544" y="14183"/>
                  </a:lnTo>
                  <a:lnTo>
                    <a:pt x="6976" y="14183"/>
                  </a:lnTo>
                  <a:lnTo>
                    <a:pt x="6976" y="12400"/>
                  </a:lnTo>
                  <a:close/>
                  <a:moveTo>
                    <a:pt x="6097" y="0"/>
                  </a:moveTo>
                  <a:lnTo>
                    <a:pt x="5994" y="26"/>
                  </a:lnTo>
                  <a:lnTo>
                    <a:pt x="5891" y="103"/>
                  </a:lnTo>
                  <a:lnTo>
                    <a:pt x="5839" y="181"/>
                  </a:lnTo>
                  <a:lnTo>
                    <a:pt x="5813" y="310"/>
                  </a:lnTo>
                  <a:lnTo>
                    <a:pt x="5813" y="1395"/>
                  </a:lnTo>
                  <a:lnTo>
                    <a:pt x="5090" y="3074"/>
                  </a:lnTo>
                  <a:lnTo>
                    <a:pt x="5064" y="3178"/>
                  </a:lnTo>
                  <a:lnTo>
                    <a:pt x="5064" y="4340"/>
                  </a:lnTo>
                  <a:lnTo>
                    <a:pt x="3927" y="5632"/>
                  </a:lnTo>
                  <a:lnTo>
                    <a:pt x="3876" y="5735"/>
                  </a:lnTo>
                  <a:lnTo>
                    <a:pt x="3850" y="5838"/>
                  </a:lnTo>
                  <a:lnTo>
                    <a:pt x="3850" y="8474"/>
                  </a:lnTo>
                  <a:lnTo>
                    <a:pt x="3617" y="8293"/>
                  </a:lnTo>
                  <a:lnTo>
                    <a:pt x="3333" y="8164"/>
                  </a:lnTo>
                  <a:lnTo>
                    <a:pt x="3049" y="8086"/>
                  </a:lnTo>
                  <a:lnTo>
                    <a:pt x="2713" y="8060"/>
                  </a:lnTo>
                  <a:lnTo>
                    <a:pt x="2481" y="8060"/>
                  </a:lnTo>
                  <a:lnTo>
                    <a:pt x="2248" y="8112"/>
                  </a:lnTo>
                  <a:lnTo>
                    <a:pt x="2016" y="8189"/>
                  </a:lnTo>
                  <a:lnTo>
                    <a:pt x="1809" y="8319"/>
                  </a:lnTo>
                  <a:lnTo>
                    <a:pt x="1628" y="8448"/>
                  </a:lnTo>
                  <a:lnTo>
                    <a:pt x="1473" y="8603"/>
                  </a:lnTo>
                  <a:lnTo>
                    <a:pt x="1318" y="8809"/>
                  </a:lnTo>
                  <a:lnTo>
                    <a:pt x="1189" y="9016"/>
                  </a:lnTo>
                  <a:lnTo>
                    <a:pt x="956" y="9042"/>
                  </a:lnTo>
                  <a:lnTo>
                    <a:pt x="724" y="9119"/>
                  </a:lnTo>
                  <a:lnTo>
                    <a:pt x="543" y="9223"/>
                  </a:lnTo>
                  <a:lnTo>
                    <a:pt x="362" y="9378"/>
                  </a:lnTo>
                  <a:lnTo>
                    <a:pt x="207" y="9559"/>
                  </a:lnTo>
                  <a:lnTo>
                    <a:pt x="104" y="9765"/>
                  </a:lnTo>
                  <a:lnTo>
                    <a:pt x="26" y="9972"/>
                  </a:lnTo>
                  <a:lnTo>
                    <a:pt x="1" y="10230"/>
                  </a:lnTo>
                  <a:lnTo>
                    <a:pt x="26" y="10463"/>
                  </a:lnTo>
                  <a:lnTo>
                    <a:pt x="104" y="10695"/>
                  </a:lnTo>
                  <a:lnTo>
                    <a:pt x="233" y="10902"/>
                  </a:lnTo>
                  <a:lnTo>
                    <a:pt x="362" y="11083"/>
                  </a:lnTo>
                  <a:lnTo>
                    <a:pt x="543" y="11238"/>
                  </a:lnTo>
                  <a:lnTo>
                    <a:pt x="750" y="11341"/>
                  </a:lnTo>
                  <a:lnTo>
                    <a:pt x="982" y="11419"/>
                  </a:lnTo>
                  <a:lnTo>
                    <a:pt x="1241" y="11444"/>
                  </a:lnTo>
                  <a:lnTo>
                    <a:pt x="1421" y="11419"/>
                  </a:lnTo>
                  <a:lnTo>
                    <a:pt x="1576" y="11393"/>
                  </a:lnTo>
                  <a:lnTo>
                    <a:pt x="1757" y="11315"/>
                  </a:lnTo>
                  <a:lnTo>
                    <a:pt x="1912" y="11238"/>
                  </a:lnTo>
                  <a:lnTo>
                    <a:pt x="2093" y="11315"/>
                  </a:lnTo>
                  <a:lnTo>
                    <a:pt x="2300" y="11393"/>
                  </a:lnTo>
                  <a:lnTo>
                    <a:pt x="2507" y="11419"/>
                  </a:lnTo>
                  <a:lnTo>
                    <a:pt x="2713" y="11444"/>
                  </a:lnTo>
                  <a:lnTo>
                    <a:pt x="2920" y="11419"/>
                  </a:lnTo>
                  <a:lnTo>
                    <a:pt x="3101" y="11393"/>
                  </a:lnTo>
                  <a:lnTo>
                    <a:pt x="3282" y="11341"/>
                  </a:lnTo>
                  <a:lnTo>
                    <a:pt x="3462" y="11264"/>
                  </a:lnTo>
                  <a:lnTo>
                    <a:pt x="3617" y="11341"/>
                  </a:lnTo>
                  <a:lnTo>
                    <a:pt x="3772" y="11393"/>
                  </a:lnTo>
                  <a:lnTo>
                    <a:pt x="3927" y="11419"/>
                  </a:lnTo>
                  <a:lnTo>
                    <a:pt x="4082" y="11444"/>
                  </a:lnTo>
                  <a:lnTo>
                    <a:pt x="4082" y="14467"/>
                  </a:lnTo>
                  <a:lnTo>
                    <a:pt x="4108" y="14570"/>
                  </a:lnTo>
                  <a:lnTo>
                    <a:pt x="4160" y="14674"/>
                  </a:lnTo>
                  <a:lnTo>
                    <a:pt x="4263" y="14725"/>
                  </a:lnTo>
                  <a:lnTo>
                    <a:pt x="4367" y="14751"/>
                  </a:lnTo>
                  <a:lnTo>
                    <a:pt x="7828" y="14751"/>
                  </a:lnTo>
                  <a:lnTo>
                    <a:pt x="7932" y="14725"/>
                  </a:lnTo>
                  <a:lnTo>
                    <a:pt x="8035" y="14674"/>
                  </a:lnTo>
                  <a:lnTo>
                    <a:pt x="8087" y="14570"/>
                  </a:lnTo>
                  <a:lnTo>
                    <a:pt x="8112" y="14467"/>
                  </a:lnTo>
                  <a:lnTo>
                    <a:pt x="8112" y="10024"/>
                  </a:lnTo>
                  <a:lnTo>
                    <a:pt x="8216" y="9998"/>
                  </a:lnTo>
                  <a:lnTo>
                    <a:pt x="8293" y="9920"/>
                  </a:lnTo>
                  <a:lnTo>
                    <a:pt x="8319" y="9843"/>
                  </a:lnTo>
                  <a:lnTo>
                    <a:pt x="8345" y="9739"/>
                  </a:lnTo>
                  <a:lnTo>
                    <a:pt x="8345" y="9094"/>
                  </a:lnTo>
                  <a:lnTo>
                    <a:pt x="8319" y="8964"/>
                  </a:lnTo>
                  <a:lnTo>
                    <a:pt x="8268" y="8887"/>
                  </a:lnTo>
                  <a:lnTo>
                    <a:pt x="8164" y="8809"/>
                  </a:lnTo>
                  <a:lnTo>
                    <a:pt x="8061" y="8784"/>
                  </a:lnTo>
                  <a:lnTo>
                    <a:pt x="7957" y="8809"/>
                  </a:lnTo>
                  <a:lnTo>
                    <a:pt x="7854" y="8887"/>
                  </a:lnTo>
                  <a:lnTo>
                    <a:pt x="7802" y="8964"/>
                  </a:lnTo>
                  <a:lnTo>
                    <a:pt x="7777" y="9094"/>
                  </a:lnTo>
                  <a:lnTo>
                    <a:pt x="7777" y="9455"/>
                  </a:lnTo>
                  <a:lnTo>
                    <a:pt x="5245" y="9455"/>
                  </a:lnTo>
                  <a:lnTo>
                    <a:pt x="5090" y="9249"/>
                  </a:lnTo>
                  <a:lnTo>
                    <a:pt x="4883" y="9094"/>
                  </a:lnTo>
                  <a:lnTo>
                    <a:pt x="4677" y="8939"/>
                  </a:lnTo>
                  <a:lnTo>
                    <a:pt x="4444" y="8861"/>
                  </a:lnTo>
                  <a:lnTo>
                    <a:pt x="4444" y="6123"/>
                  </a:lnTo>
                  <a:lnTo>
                    <a:pt x="7777" y="6123"/>
                  </a:lnTo>
                  <a:lnTo>
                    <a:pt x="7777" y="6484"/>
                  </a:lnTo>
                  <a:lnTo>
                    <a:pt x="7802" y="6613"/>
                  </a:lnTo>
                  <a:lnTo>
                    <a:pt x="7854" y="6691"/>
                  </a:lnTo>
                  <a:lnTo>
                    <a:pt x="7957" y="6768"/>
                  </a:lnTo>
                  <a:lnTo>
                    <a:pt x="8164" y="6768"/>
                  </a:lnTo>
                  <a:lnTo>
                    <a:pt x="8268" y="6691"/>
                  </a:lnTo>
                  <a:lnTo>
                    <a:pt x="8319" y="6613"/>
                  </a:lnTo>
                  <a:lnTo>
                    <a:pt x="8345" y="6484"/>
                  </a:lnTo>
                  <a:lnTo>
                    <a:pt x="8345" y="5838"/>
                  </a:lnTo>
                  <a:lnTo>
                    <a:pt x="8319" y="5735"/>
                  </a:lnTo>
                  <a:lnTo>
                    <a:pt x="8268" y="5632"/>
                  </a:lnTo>
                  <a:lnTo>
                    <a:pt x="8061" y="5373"/>
                  </a:lnTo>
                  <a:lnTo>
                    <a:pt x="8190" y="5348"/>
                  </a:lnTo>
                  <a:lnTo>
                    <a:pt x="8319" y="5322"/>
                  </a:lnTo>
                  <a:lnTo>
                    <a:pt x="8448" y="5244"/>
                  </a:lnTo>
                  <a:lnTo>
                    <a:pt x="8578" y="5193"/>
                  </a:lnTo>
                  <a:lnTo>
                    <a:pt x="8758" y="5270"/>
                  </a:lnTo>
                  <a:lnTo>
                    <a:pt x="8965" y="5348"/>
                  </a:lnTo>
                  <a:lnTo>
                    <a:pt x="9172" y="5373"/>
                  </a:lnTo>
                  <a:lnTo>
                    <a:pt x="9378" y="5399"/>
                  </a:lnTo>
                  <a:lnTo>
                    <a:pt x="9585" y="5373"/>
                  </a:lnTo>
                  <a:lnTo>
                    <a:pt x="9766" y="5348"/>
                  </a:lnTo>
                  <a:lnTo>
                    <a:pt x="9947" y="5296"/>
                  </a:lnTo>
                  <a:lnTo>
                    <a:pt x="10128" y="5218"/>
                  </a:lnTo>
                  <a:lnTo>
                    <a:pt x="10283" y="5296"/>
                  </a:lnTo>
                  <a:lnTo>
                    <a:pt x="10438" y="5348"/>
                  </a:lnTo>
                  <a:lnTo>
                    <a:pt x="10618" y="5373"/>
                  </a:lnTo>
                  <a:lnTo>
                    <a:pt x="10773" y="5399"/>
                  </a:lnTo>
                  <a:lnTo>
                    <a:pt x="11032" y="5373"/>
                  </a:lnTo>
                  <a:lnTo>
                    <a:pt x="11290" y="5296"/>
                  </a:lnTo>
                  <a:lnTo>
                    <a:pt x="11497" y="5167"/>
                  </a:lnTo>
                  <a:lnTo>
                    <a:pt x="11703" y="5012"/>
                  </a:lnTo>
                  <a:lnTo>
                    <a:pt x="11858" y="4805"/>
                  </a:lnTo>
                  <a:lnTo>
                    <a:pt x="11988" y="4598"/>
                  </a:lnTo>
                  <a:lnTo>
                    <a:pt x="12065" y="4340"/>
                  </a:lnTo>
                  <a:lnTo>
                    <a:pt x="12091" y="4082"/>
                  </a:lnTo>
                  <a:lnTo>
                    <a:pt x="12065" y="3823"/>
                  </a:lnTo>
                  <a:lnTo>
                    <a:pt x="11988" y="3591"/>
                  </a:lnTo>
                  <a:lnTo>
                    <a:pt x="11858" y="3358"/>
                  </a:lnTo>
                  <a:lnTo>
                    <a:pt x="11703" y="3178"/>
                  </a:lnTo>
                  <a:lnTo>
                    <a:pt x="11523" y="3023"/>
                  </a:lnTo>
                  <a:lnTo>
                    <a:pt x="11316" y="2893"/>
                  </a:lnTo>
                  <a:lnTo>
                    <a:pt x="11058" y="2816"/>
                  </a:lnTo>
                  <a:lnTo>
                    <a:pt x="10799" y="2764"/>
                  </a:lnTo>
                  <a:lnTo>
                    <a:pt x="10696" y="2609"/>
                  </a:lnTo>
                  <a:lnTo>
                    <a:pt x="10541" y="2454"/>
                  </a:lnTo>
                  <a:lnTo>
                    <a:pt x="10386" y="2325"/>
                  </a:lnTo>
                  <a:lnTo>
                    <a:pt x="10205" y="2222"/>
                  </a:lnTo>
                  <a:lnTo>
                    <a:pt x="10024" y="2118"/>
                  </a:lnTo>
                  <a:lnTo>
                    <a:pt x="9818" y="2067"/>
                  </a:lnTo>
                  <a:lnTo>
                    <a:pt x="9611" y="2015"/>
                  </a:lnTo>
                  <a:lnTo>
                    <a:pt x="9146" y="2015"/>
                  </a:lnTo>
                  <a:lnTo>
                    <a:pt x="8913" y="2067"/>
                  </a:lnTo>
                  <a:lnTo>
                    <a:pt x="8681" y="2144"/>
                  </a:lnTo>
                  <a:lnTo>
                    <a:pt x="8474" y="2273"/>
                  </a:lnTo>
                  <a:lnTo>
                    <a:pt x="8293" y="2403"/>
                  </a:lnTo>
                  <a:lnTo>
                    <a:pt x="8138" y="2558"/>
                  </a:lnTo>
                  <a:lnTo>
                    <a:pt x="7983" y="2764"/>
                  </a:lnTo>
                  <a:lnTo>
                    <a:pt x="7854" y="2971"/>
                  </a:lnTo>
                  <a:lnTo>
                    <a:pt x="7673" y="2971"/>
                  </a:lnTo>
                  <a:lnTo>
                    <a:pt x="7467" y="3048"/>
                  </a:lnTo>
                  <a:lnTo>
                    <a:pt x="7312" y="3126"/>
                  </a:lnTo>
                  <a:lnTo>
                    <a:pt x="7131" y="3229"/>
                  </a:lnTo>
                  <a:lnTo>
                    <a:pt x="7131" y="3178"/>
                  </a:lnTo>
                  <a:lnTo>
                    <a:pt x="7105" y="3074"/>
                  </a:lnTo>
                  <a:lnTo>
                    <a:pt x="6382" y="1395"/>
                  </a:lnTo>
                  <a:lnTo>
                    <a:pt x="6382" y="310"/>
                  </a:lnTo>
                  <a:lnTo>
                    <a:pt x="6356" y="181"/>
                  </a:lnTo>
                  <a:lnTo>
                    <a:pt x="6304" y="103"/>
                  </a:lnTo>
                  <a:lnTo>
                    <a:pt x="6227" y="26"/>
                  </a:lnTo>
                  <a:lnTo>
                    <a:pt x="609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5"/>
            <p:cNvSpPr/>
            <p:nvPr/>
          </p:nvSpPr>
          <p:spPr>
            <a:xfrm>
              <a:off x="1901825" y="3489425"/>
              <a:ext cx="54925" cy="54925"/>
            </a:xfrm>
            <a:custGeom>
              <a:avLst/>
              <a:gdLst/>
              <a:ahLst/>
              <a:cxnLst/>
              <a:rect l="l" t="t" r="r" b="b"/>
              <a:pathLst>
                <a:path w="2197" h="2197" extrusionOk="0">
                  <a:moveTo>
                    <a:pt x="1085" y="569"/>
                  </a:moveTo>
                  <a:lnTo>
                    <a:pt x="1189" y="595"/>
                  </a:lnTo>
                  <a:lnTo>
                    <a:pt x="1292" y="621"/>
                  </a:lnTo>
                  <a:lnTo>
                    <a:pt x="1370" y="673"/>
                  </a:lnTo>
                  <a:lnTo>
                    <a:pt x="1447" y="724"/>
                  </a:lnTo>
                  <a:lnTo>
                    <a:pt x="1525" y="802"/>
                  </a:lnTo>
                  <a:lnTo>
                    <a:pt x="1576" y="905"/>
                  </a:lnTo>
                  <a:lnTo>
                    <a:pt x="1602" y="983"/>
                  </a:lnTo>
                  <a:lnTo>
                    <a:pt x="1602" y="1086"/>
                  </a:lnTo>
                  <a:lnTo>
                    <a:pt x="1602" y="1189"/>
                  </a:lnTo>
                  <a:lnTo>
                    <a:pt x="1576" y="1293"/>
                  </a:lnTo>
                  <a:lnTo>
                    <a:pt x="1525" y="1396"/>
                  </a:lnTo>
                  <a:lnTo>
                    <a:pt x="1447" y="1474"/>
                  </a:lnTo>
                  <a:lnTo>
                    <a:pt x="1370" y="1525"/>
                  </a:lnTo>
                  <a:lnTo>
                    <a:pt x="1292" y="1577"/>
                  </a:lnTo>
                  <a:lnTo>
                    <a:pt x="1189" y="1603"/>
                  </a:lnTo>
                  <a:lnTo>
                    <a:pt x="982" y="1603"/>
                  </a:lnTo>
                  <a:lnTo>
                    <a:pt x="879" y="1577"/>
                  </a:lnTo>
                  <a:lnTo>
                    <a:pt x="801" y="1525"/>
                  </a:lnTo>
                  <a:lnTo>
                    <a:pt x="724" y="1474"/>
                  </a:lnTo>
                  <a:lnTo>
                    <a:pt x="672" y="1396"/>
                  </a:lnTo>
                  <a:lnTo>
                    <a:pt x="620" y="1293"/>
                  </a:lnTo>
                  <a:lnTo>
                    <a:pt x="595" y="1189"/>
                  </a:lnTo>
                  <a:lnTo>
                    <a:pt x="569" y="1086"/>
                  </a:lnTo>
                  <a:lnTo>
                    <a:pt x="595" y="983"/>
                  </a:lnTo>
                  <a:lnTo>
                    <a:pt x="620" y="905"/>
                  </a:lnTo>
                  <a:lnTo>
                    <a:pt x="672" y="802"/>
                  </a:lnTo>
                  <a:lnTo>
                    <a:pt x="724" y="724"/>
                  </a:lnTo>
                  <a:lnTo>
                    <a:pt x="801" y="673"/>
                  </a:lnTo>
                  <a:lnTo>
                    <a:pt x="879" y="621"/>
                  </a:lnTo>
                  <a:lnTo>
                    <a:pt x="982" y="595"/>
                  </a:lnTo>
                  <a:lnTo>
                    <a:pt x="1085" y="569"/>
                  </a:lnTo>
                  <a:close/>
                  <a:moveTo>
                    <a:pt x="1085" y="1"/>
                  </a:moveTo>
                  <a:lnTo>
                    <a:pt x="879" y="27"/>
                  </a:lnTo>
                  <a:lnTo>
                    <a:pt x="672" y="78"/>
                  </a:lnTo>
                  <a:lnTo>
                    <a:pt x="491" y="182"/>
                  </a:lnTo>
                  <a:lnTo>
                    <a:pt x="310" y="337"/>
                  </a:lnTo>
                  <a:lnTo>
                    <a:pt x="181" y="492"/>
                  </a:lnTo>
                  <a:lnTo>
                    <a:pt x="78" y="673"/>
                  </a:lnTo>
                  <a:lnTo>
                    <a:pt x="26" y="879"/>
                  </a:lnTo>
                  <a:lnTo>
                    <a:pt x="0" y="1086"/>
                  </a:lnTo>
                  <a:lnTo>
                    <a:pt x="26" y="1319"/>
                  </a:lnTo>
                  <a:lnTo>
                    <a:pt x="78" y="1525"/>
                  </a:lnTo>
                  <a:lnTo>
                    <a:pt x="181" y="1706"/>
                  </a:lnTo>
                  <a:lnTo>
                    <a:pt x="310" y="1861"/>
                  </a:lnTo>
                  <a:lnTo>
                    <a:pt x="491" y="2016"/>
                  </a:lnTo>
                  <a:lnTo>
                    <a:pt x="672" y="2094"/>
                  </a:lnTo>
                  <a:lnTo>
                    <a:pt x="879" y="2171"/>
                  </a:lnTo>
                  <a:lnTo>
                    <a:pt x="1085" y="2197"/>
                  </a:lnTo>
                  <a:lnTo>
                    <a:pt x="1318" y="2171"/>
                  </a:lnTo>
                  <a:lnTo>
                    <a:pt x="1525" y="2094"/>
                  </a:lnTo>
                  <a:lnTo>
                    <a:pt x="1705" y="2016"/>
                  </a:lnTo>
                  <a:lnTo>
                    <a:pt x="1860" y="1861"/>
                  </a:lnTo>
                  <a:lnTo>
                    <a:pt x="1990" y="1706"/>
                  </a:lnTo>
                  <a:lnTo>
                    <a:pt x="2093" y="1525"/>
                  </a:lnTo>
                  <a:lnTo>
                    <a:pt x="2170" y="1319"/>
                  </a:lnTo>
                  <a:lnTo>
                    <a:pt x="2196" y="1086"/>
                  </a:lnTo>
                  <a:lnTo>
                    <a:pt x="2170" y="879"/>
                  </a:lnTo>
                  <a:lnTo>
                    <a:pt x="2093" y="673"/>
                  </a:lnTo>
                  <a:lnTo>
                    <a:pt x="1990" y="492"/>
                  </a:lnTo>
                  <a:lnTo>
                    <a:pt x="1860" y="337"/>
                  </a:lnTo>
                  <a:lnTo>
                    <a:pt x="1705" y="182"/>
                  </a:lnTo>
                  <a:lnTo>
                    <a:pt x="1525" y="78"/>
                  </a:lnTo>
                  <a:lnTo>
                    <a:pt x="1318" y="27"/>
                  </a:lnTo>
                  <a:lnTo>
                    <a:pt x="10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5"/>
            <p:cNvSpPr/>
            <p:nvPr/>
          </p:nvSpPr>
          <p:spPr>
            <a:xfrm>
              <a:off x="1970925" y="3509450"/>
              <a:ext cx="14225" cy="14900"/>
            </a:xfrm>
            <a:custGeom>
              <a:avLst/>
              <a:gdLst/>
              <a:ahLst/>
              <a:cxnLst/>
              <a:rect l="l" t="t" r="r" b="b"/>
              <a:pathLst>
                <a:path w="569" h="596" extrusionOk="0">
                  <a:moveTo>
                    <a:pt x="285" y="1"/>
                  </a:moveTo>
                  <a:lnTo>
                    <a:pt x="181" y="27"/>
                  </a:lnTo>
                  <a:lnTo>
                    <a:pt x="78" y="104"/>
                  </a:lnTo>
                  <a:lnTo>
                    <a:pt x="26" y="182"/>
                  </a:lnTo>
                  <a:lnTo>
                    <a:pt x="1" y="285"/>
                  </a:lnTo>
                  <a:lnTo>
                    <a:pt x="26" y="414"/>
                  </a:lnTo>
                  <a:lnTo>
                    <a:pt x="78" y="492"/>
                  </a:lnTo>
                  <a:lnTo>
                    <a:pt x="181" y="569"/>
                  </a:lnTo>
                  <a:lnTo>
                    <a:pt x="285" y="595"/>
                  </a:lnTo>
                  <a:lnTo>
                    <a:pt x="388" y="569"/>
                  </a:lnTo>
                  <a:lnTo>
                    <a:pt x="492" y="492"/>
                  </a:lnTo>
                  <a:lnTo>
                    <a:pt x="543" y="414"/>
                  </a:lnTo>
                  <a:lnTo>
                    <a:pt x="569" y="285"/>
                  </a:lnTo>
                  <a:lnTo>
                    <a:pt x="543" y="182"/>
                  </a:lnTo>
                  <a:lnTo>
                    <a:pt x="492" y="104"/>
                  </a:lnTo>
                  <a:lnTo>
                    <a:pt x="388" y="27"/>
                  </a:lnTo>
                  <a:lnTo>
                    <a:pt x="28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45"/>
          <p:cNvGrpSpPr/>
          <p:nvPr/>
        </p:nvGrpSpPr>
        <p:grpSpPr>
          <a:xfrm>
            <a:off x="3233280" y="1628468"/>
            <a:ext cx="457205" cy="457195"/>
            <a:chOff x="1743600" y="2673075"/>
            <a:chExt cx="368150" cy="368825"/>
          </a:xfrm>
        </p:grpSpPr>
        <p:sp>
          <p:nvSpPr>
            <p:cNvPr id="407" name="Google Shape;407;p45"/>
            <p:cNvSpPr/>
            <p:nvPr/>
          </p:nvSpPr>
          <p:spPr>
            <a:xfrm>
              <a:off x="1743600" y="2673075"/>
              <a:ext cx="368150" cy="368825"/>
            </a:xfrm>
            <a:custGeom>
              <a:avLst/>
              <a:gdLst/>
              <a:ahLst/>
              <a:cxnLst/>
              <a:rect l="l" t="t" r="r" b="b"/>
              <a:pathLst>
                <a:path w="14726" h="14753" extrusionOk="0">
                  <a:moveTo>
                    <a:pt x="6743" y="2042"/>
                  </a:moveTo>
                  <a:lnTo>
                    <a:pt x="8835" y="3049"/>
                  </a:lnTo>
                  <a:lnTo>
                    <a:pt x="7957" y="3928"/>
                  </a:lnTo>
                  <a:lnTo>
                    <a:pt x="6433" y="2378"/>
                  </a:lnTo>
                  <a:lnTo>
                    <a:pt x="6743" y="2042"/>
                  </a:lnTo>
                  <a:close/>
                  <a:moveTo>
                    <a:pt x="5684" y="5788"/>
                  </a:moveTo>
                  <a:lnTo>
                    <a:pt x="6174" y="5943"/>
                  </a:lnTo>
                  <a:lnTo>
                    <a:pt x="6019" y="6614"/>
                  </a:lnTo>
                  <a:lnTo>
                    <a:pt x="5425" y="6020"/>
                  </a:lnTo>
                  <a:lnTo>
                    <a:pt x="5684" y="5788"/>
                  </a:lnTo>
                  <a:close/>
                  <a:moveTo>
                    <a:pt x="10876" y="2481"/>
                  </a:moveTo>
                  <a:lnTo>
                    <a:pt x="10902" y="2610"/>
                  </a:lnTo>
                  <a:lnTo>
                    <a:pt x="10876" y="2765"/>
                  </a:lnTo>
                  <a:lnTo>
                    <a:pt x="10876" y="2894"/>
                  </a:lnTo>
                  <a:lnTo>
                    <a:pt x="10825" y="3023"/>
                  </a:lnTo>
                  <a:lnTo>
                    <a:pt x="10773" y="3178"/>
                  </a:lnTo>
                  <a:lnTo>
                    <a:pt x="10695" y="3282"/>
                  </a:lnTo>
                  <a:lnTo>
                    <a:pt x="10618" y="3411"/>
                  </a:lnTo>
                  <a:lnTo>
                    <a:pt x="10540" y="3514"/>
                  </a:lnTo>
                  <a:lnTo>
                    <a:pt x="7466" y="6589"/>
                  </a:lnTo>
                  <a:lnTo>
                    <a:pt x="6562" y="6795"/>
                  </a:lnTo>
                  <a:lnTo>
                    <a:pt x="6794" y="5917"/>
                  </a:lnTo>
                  <a:lnTo>
                    <a:pt x="9843" y="2843"/>
                  </a:lnTo>
                  <a:lnTo>
                    <a:pt x="9972" y="2739"/>
                  </a:lnTo>
                  <a:lnTo>
                    <a:pt x="10075" y="2662"/>
                  </a:lnTo>
                  <a:lnTo>
                    <a:pt x="10205" y="2584"/>
                  </a:lnTo>
                  <a:lnTo>
                    <a:pt x="10334" y="2533"/>
                  </a:lnTo>
                  <a:lnTo>
                    <a:pt x="10463" y="2507"/>
                  </a:lnTo>
                  <a:lnTo>
                    <a:pt x="10592" y="2481"/>
                  </a:lnTo>
                  <a:close/>
                  <a:moveTo>
                    <a:pt x="10308" y="4548"/>
                  </a:moveTo>
                  <a:lnTo>
                    <a:pt x="11315" y="6614"/>
                  </a:lnTo>
                  <a:lnTo>
                    <a:pt x="10980" y="6950"/>
                  </a:lnTo>
                  <a:lnTo>
                    <a:pt x="9455" y="5400"/>
                  </a:lnTo>
                  <a:lnTo>
                    <a:pt x="10308" y="4548"/>
                  </a:lnTo>
                  <a:close/>
                  <a:moveTo>
                    <a:pt x="7414" y="7183"/>
                  </a:moveTo>
                  <a:lnTo>
                    <a:pt x="7595" y="7699"/>
                  </a:lnTo>
                  <a:lnTo>
                    <a:pt x="7337" y="7932"/>
                  </a:lnTo>
                  <a:lnTo>
                    <a:pt x="6743" y="7338"/>
                  </a:lnTo>
                  <a:lnTo>
                    <a:pt x="7414" y="7183"/>
                  </a:lnTo>
                  <a:close/>
                  <a:moveTo>
                    <a:pt x="6743" y="8345"/>
                  </a:moveTo>
                  <a:lnTo>
                    <a:pt x="6820" y="8371"/>
                  </a:lnTo>
                  <a:lnTo>
                    <a:pt x="6924" y="8423"/>
                  </a:lnTo>
                  <a:lnTo>
                    <a:pt x="7001" y="8474"/>
                  </a:lnTo>
                  <a:lnTo>
                    <a:pt x="7053" y="8552"/>
                  </a:lnTo>
                  <a:lnTo>
                    <a:pt x="7104" y="8655"/>
                  </a:lnTo>
                  <a:lnTo>
                    <a:pt x="7130" y="8733"/>
                  </a:lnTo>
                  <a:lnTo>
                    <a:pt x="7130" y="8836"/>
                  </a:lnTo>
                  <a:lnTo>
                    <a:pt x="7130" y="12453"/>
                  </a:lnTo>
                  <a:lnTo>
                    <a:pt x="7130" y="12556"/>
                  </a:lnTo>
                  <a:lnTo>
                    <a:pt x="7104" y="12634"/>
                  </a:lnTo>
                  <a:lnTo>
                    <a:pt x="7053" y="12737"/>
                  </a:lnTo>
                  <a:lnTo>
                    <a:pt x="7001" y="12789"/>
                  </a:lnTo>
                  <a:lnTo>
                    <a:pt x="6924" y="12866"/>
                  </a:lnTo>
                  <a:lnTo>
                    <a:pt x="6820" y="12892"/>
                  </a:lnTo>
                  <a:lnTo>
                    <a:pt x="6743" y="12944"/>
                  </a:lnTo>
                  <a:lnTo>
                    <a:pt x="3074" y="12944"/>
                  </a:lnTo>
                  <a:lnTo>
                    <a:pt x="2971" y="12970"/>
                  </a:lnTo>
                  <a:lnTo>
                    <a:pt x="2893" y="13021"/>
                  </a:lnTo>
                  <a:lnTo>
                    <a:pt x="2144" y="13770"/>
                  </a:lnTo>
                  <a:lnTo>
                    <a:pt x="2144" y="13228"/>
                  </a:lnTo>
                  <a:lnTo>
                    <a:pt x="2118" y="13125"/>
                  </a:lnTo>
                  <a:lnTo>
                    <a:pt x="2067" y="13021"/>
                  </a:lnTo>
                  <a:lnTo>
                    <a:pt x="1963" y="12970"/>
                  </a:lnTo>
                  <a:lnTo>
                    <a:pt x="1860" y="12944"/>
                  </a:lnTo>
                  <a:lnTo>
                    <a:pt x="956" y="12944"/>
                  </a:lnTo>
                  <a:lnTo>
                    <a:pt x="878" y="12892"/>
                  </a:lnTo>
                  <a:lnTo>
                    <a:pt x="801" y="12866"/>
                  </a:lnTo>
                  <a:lnTo>
                    <a:pt x="723" y="12789"/>
                  </a:lnTo>
                  <a:lnTo>
                    <a:pt x="646" y="12737"/>
                  </a:lnTo>
                  <a:lnTo>
                    <a:pt x="620" y="12634"/>
                  </a:lnTo>
                  <a:lnTo>
                    <a:pt x="568" y="12556"/>
                  </a:lnTo>
                  <a:lnTo>
                    <a:pt x="568" y="12453"/>
                  </a:lnTo>
                  <a:lnTo>
                    <a:pt x="568" y="8836"/>
                  </a:lnTo>
                  <a:lnTo>
                    <a:pt x="568" y="8733"/>
                  </a:lnTo>
                  <a:lnTo>
                    <a:pt x="620" y="8655"/>
                  </a:lnTo>
                  <a:lnTo>
                    <a:pt x="646" y="8552"/>
                  </a:lnTo>
                  <a:lnTo>
                    <a:pt x="723" y="8474"/>
                  </a:lnTo>
                  <a:lnTo>
                    <a:pt x="801" y="8423"/>
                  </a:lnTo>
                  <a:lnTo>
                    <a:pt x="878" y="8371"/>
                  </a:lnTo>
                  <a:lnTo>
                    <a:pt x="956" y="8345"/>
                  </a:lnTo>
                  <a:close/>
                  <a:moveTo>
                    <a:pt x="3591" y="1"/>
                  </a:moveTo>
                  <a:lnTo>
                    <a:pt x="3410" y="27"/>
                  </a:lnTo>
                  <a:lnTo>
                    <a:pt x="3255" y="53"/>
                  </a:lnTo>
                  <a:lnTo>
                    <a:pt x="3100" y="78"/>
                  </a:lnTo>
                  <a:lnTo>
                    <a:pt x="2945" y="130"/>
                  </a:lnTo>
                  <a:lnTo>
                    <a:pt x="2661" y="285"/>
                  </a:lnTo>
                  <a:lnTo>
                    <a:pt x="2428" y="492"/>
                  </a:lnTo>
                  <a:lnTo>
                    <a:pt x="2222" y="724"/>
                  </a:lnTo>
                  <a:lnTo>
                    <a:pt x="2067" y="1008"/>
                  </a:lnTo>
                  <a:lnTo>
                    <a:pt x="2015" y="1163"/>
                  </a:lnTo>
                  <a:lnTo>
                    <a:pt x="1989" y="1318"/>
                  </a:lnTo>
                  <a:lnTo>
                    <a:pt x="1963" y="1473"/>
                  </a:lnTo>
                  <a:lnTo>
                    <a:pt x="1938" y="1628"/>
                  </a:lnTo>
                  <a:lnTo>
                    <a:pt x="1938" y="7777"/>
                  </a:lnTo>
                  <a:lnTo>
                    <a:pt x="853" y="7777"/>
                  </a:lnTo>
                  <a:lnTo>
                    <a:pt x="646" y="7854"/>
                  </a:lnTo>
                  <a:lnTo>
                    <a:pt x="465" y="7958"/>
                  </a:lnTo>
                  <a:lnTo>
                    <a:pt x="310" y="8087"/>
                  </a:lnTo>
                  <a:lnTo>
                    <a:pt x="181" y="8242"/>
                  </a:lnTo>
                  <a:lnTo>
                    <a:pt x="78" y="8423"/>
                  </a:lnTo>
                  <a:lnTo>
                    <a:pt x="26" y="8629"/>
                  </a:lnTo>
                  <a:lnTo>
                    <a:pt x="0" y="8836"/>
                  </a:lnTo>
                  <a:lnTo>
                    <a:pt x="0" y="12453"/>
                  </a:lnTo>
                  <a:lnTo>
                    <a:pt x="26" y="12660"/>
                  </a:lnTo>
                  <a:lnTo>
                    <a:pt x="78" y="12866"/>
                  </a:lnTo>
                  <a:lnTo>
                    <a:pt x="181" y="13047"/>
                  </a:lnTo>
                  <a:lnTo>
                    <a:pt x="310" y="13202"/>
                  </a:lnTo>
                  <a:lnTo>
                    <a:pt x="465" y="13331"/>
                  </a:lnTo>
                  <a:lnTo>
                    <a:pt x="646" y="13435"/>
                  </a:lnTo>
                  <a:lnTo>
                    <a:pt x="853" y="13486"/>
                  </a:lnTo>
                  <a:lnTo>
                    <a:pt x="1059" y="13512"/>
                  </a:lnTo>
                  <a:lnTo>
                    <a:pt x="1550" y="13512"/>
                  </a:lnTo>
                  <a:lnTo>
                    <a:pt x="1550" y="14468"/>
                  </a:lnTo>
                  <a:lnTo>
                    <a:pt x="1576" y="14545"/>
                  </a:lnTo>
                  <a:lnTo>
                    <a:pt x="1602" y="14623"/>
                  </a:lnTo>
                  <a:lnTo>
                    <a:pt x="1679" y="14675"/>
                  </a:lnTo>
                  <a:lnTo>
                    <a:pt x="1731" y="14726"/>
                  </a:lnTo>
                  <a:lnTo>
                    <a:pt x="1860" y="14752"/>
                  </a:lnTo>
                  <a:lnTo>
                    <a:pt x="1963" y="14726"/>
                  </a:lnTo>
                  <a:lnTo>
                    <a:pt x="2067" y="14675"/>
                  </a:lnTo>
                  <a:lnTo>
                    <a:pt x="3204" y="13512"/>
                  </a:lnTo>
                  <a:lnTo>
                    <a:pt x="6639" y="13512"/>
                  </a:lnTo>
                  <a:lnTo>
                    <a:pt x="6846" y="13486"/>
                  </a:lnTo>
                  <a:lnTo>
                    <a:pt x="7053" y="13435"/>
                  </a:lnTo>
                  <a:lnTo>
                    <a:pt x="7234" y="13331"/>
                  </a:lnTo>
                  <a:lnTo>
                    <a:pt x="7389" y="13202"/>
                  </a:lnTo>
                  <a:lnTo>
                    <a:pt x="7518" y="13047"/>
                  </a:lnTo>
                  <a:lnTo>
                    <a:pt x="7621" y="12866"/>
                  </a:lnTo>
                  <a:lnTo>
                    <a:pt x="7699" y="12660"/>
                  </a:lnTo>
                  <a:lnTo>
                    <a:pt x="7724" y="12453"/>
                  </a:lnTo>
                  <a:lnTo>
                    <a:pt x="7724" y="9895"/>
                  </a:lnTo>
                  <a:lnTo>
                    <a:pt x="9533" y="9895"/>
                  </a:lnTo>
                  <a:lnTo>
                    <a:pt x="11574" y="11936"/>
                  </a:lnTo>
                  <a:lnTo>
                    <a:pt x="11651" y="11988"/>
                  </a:lnTo>
                  <a:lnTo>
                    <a:pt x="11780" y="12014"/>
                  </a:lnTo>
                  <a:lnTo>
                    <a:pt x="11884" y="11988"/>
                  </a:lnTo>
                  <a:lnTo>
                    <a:pt x="11961" y="11962"/>
                  </a:lnTo>
                  <a:lnTo>
                    <a:pt x="12013" y="11885"/>
                  </a:lnTo>
                  <a:lnTo>
                    <a:pt x="12039" y="11807"/>
                  </a:lnTo>
                  <a:lnTo>
                    <a:pt x="12065" y="11730"/>
                  </a:lnTo>
                  <a:lnTo>
                    <a:pt x="12065" y="9895"/>
                  </a:lnTo>
                  <a:lnTo>
                    <a:pt x="13279" y="9895"/>
                  </a:lnTo>
                  <a:lnTo>
                    <a:pt x="13434" y="9869"/>
                  </a:lnTo>
                  <a:lnTo>
                    <a:pt x="13589" y="9844"/>
                  </a:lnTo>
                  <a:lnTo>
                    <a:pt x="13744" y="9766"/>
                  </a:lnTo>
                  <a:lnTo>
                    <a:pt x="14028" y="9637"/>
                  </a:lnTo>
                  <a:lnTo>
                    <a:pt x="14260" y="9430"/>
                  </a:lnTo>
                  <a:lnTo>
                    <a:pt x="14467" y="9198"/>
                  </a:lnTo>
                  <a:lnTo>
                    <a:pt x="14622" y="8914"/>
                  </a:lnTo>
                  <a:lnTo>
                    <a:pt x="14674" y="8759"/>
                  </a:lnTo>
                  <a:lnTo>
                    <a:pt x="14700" y="8604"/>
                  </a:lnTo>
                  <a:lnTo>
                    <a:pt x="14725" y="8449"/>
                  </a:lnTo>
                  <a:lnTo>
                    <a:pt x="14725" y="8268"/>
                  </a:lnTo>
                  <a:lnTo>
                    <a:pt x="14725" y="1628"/>
                  </a:lnTo>
                  <a:lnTo>
                    <a:pt x="14725" y="1473"/>
                  </a:lnTo>
                  <a:lnTo>
                    <a:pt x="14700" y="1318"/>
                  </a:lnTo>
                  <a:lnTo>
                    <a:pt x="14674" y="1163"/>
                  </a:lnTo>
                  <a:lnTo>
                    <a:pt x="14622" y="1008"/>
                  </a:lnTo>
                  <a:lnTo>
                    <a:pt x="14467" y="724"/>
                  </a:lnTo>
                  <a:lnTo>
                    <a:pt x="14260" y="492"/>
                  </a:lnTo>
                  <a:lnTo>
                    <a:pt x="14028" y="285"/>
                  </a:lnTo>
                  <a:lnTo>
                    <a:pt x="13744" y="130"/>
                  </a:lnTo>
                  <a:lnTo>
                    <a:pt x="13589" y="78"/>
                  </a:lnTo>
                  <a:lnTo>
                    <a:pt x="13434" y="53"/>
                  </a:lnTo>
                  <a:lnTo>
                    <a:pt x="13279" y="27"/>
                  </a:lnTo>
                  <a:lnTo>
                    <a:pt x="13098" y="1"/>
                  </a:lnTo>
                  <a:lnTo>
                    <a:pt x="9636" y="1"/>
                  </a:lnTo>
                  <a:lnTo>
                    <a:pt x="9533" y="27"/>
                  </a:lnTo>
                  <a:lnTo>
                    <a:pt x="9429" y="104"/>
                  </a:lnTo>
                  <a:lnTo>
                    <a:pt x="9378" y="182"/>
                  </a:lnTo>
                  <a:lnTo>
                    <a:pt x="9352" y="311"/>
                  </a:lnTo>
                  <a:lnTo>
                    <a:pt x="9378" y="414"/>
                  </a:lnTo>
                  <a:lnTo>
                    <a:pt x="9429" y="492"/>
                  </a:lnTo>
                  <a:lnTo>
                    <a:pt x="9533" y="569"/>
                  </a:lnTo>
                  <a:lnTo>
                    <a:pt x="9636" y="595"/>
                  </a:lnTo>
                  <a:lnTo>
                    <a:pt x="13098" y="595"/>
                  </a:lnTo>
                  <a:lnTo>
                    <a:pt x="13330" y="621"/>
                  </a:lnTo>
                  <a:lnTo>
                    <a:pt x="13511" y="673"/>
                  </a:lnTo>
                  <a:lnTo>
                    <a:pt x="13692" y="776"/>
                  </a:lnTo>
                  <a:lnTo>
                    <a:pt x="13847" y="905"/>
                  </a:lnTo>
                  <a:lnTo>
                    <a:pt x="13976" y="1060"/>
                  </a:lnTo>
                  <a:lnTo>
                    <a:pt x="14080" y="1241"/>
                  </a:lnTo>
                  <a:lnTo>
                    <a:pt x="14131" y="1422"/>
                  </a:lnTo>
                  <a:lnTo>
                    <a:pt x="14157" y="1628"/>
                  </a:lnTo>
                  <a:lnTo>
                    <a:pt x="14157" y="8268"/>
                  </a:lnTo>
                  <a:lnTo>
                    <a:pt x="14131" y="8500"/>
                  </a:lnTo>
                  <a:lnTo>
                    <a:pt x="14080" y="8681"/>
                  </a:lnTo>
                  <a:lnTo>
                    <a:pt x="13976" y="8862"/>
                  </a:lnTo>
                  <a:lnTo>
                    <a:pt x="13847" y="9017"/>
                  </a:lnTo>
                  <a:lnTo>
                    <a:pt x="13692" y="9146"/>
                  </a:lnTo>
                  <a:lnTo>
                    <a:pt x="13511" y="9249"/>
                  </a:lnTo>
                  <a:lnTo>
                    <a:pt x="13330" y="9301"/>
                  </a:lnTo>
                  <a:lnTo>
                    <a:pt x="13098" y="9327"/>
                  </a:lnTo>
                  <a:lnTo>
                    <a:pt x="11780" y="9327"/>
                  </a:lnTo>
                  <a:lnTo>
                    <a:pt x="11651" y="9353"/>
                  </a:lnTo>
                  <a:lnTo>
                    <a:pt x="11574" y="9404"/>
                  </a:lnTo>
                  <a:lnTo>
                    <a:pt x="11496" y="9508"/>
                  </a:lnTo>
                  <a:lnTo>
                    <a:pt x="11470" y="9611"/>
                  </a:lnTo>
                  <a:lnTo>
                    <a:pt x="11470" y="11032"/>
                  </a:lnTo>
                  <a:lnTo>
                    <a:pt x="9869" y="9404"/>
                  </a:lnTo>
                  <a:lnTo>
                    <a:pt x="9765" y="9353"/>
                  </a:lnTo>
                  <a:lnTo>
                    <a:pt x="9662" y="9327"/>
                  </a:lnTo>
                  <a:lnTo>
                    <a:pt x="7724" y="9327"/>
                  </a:lnTo>
                  <a:lnTo>
                    <a:pt x="7724" y="8836"/>
                  </a:lnTo>
                  <a:lnTo>
                    <a:pt x="7699" y="8629"/>
                  </a:lnTo>
                  <a:lnTo>
                    <a:pt x="7647" y="8449"/>
                  </a:lnTo>
                  <a:lnTo>
                    <a:pt x="8138" y="7958"/>
                  </a:lnTo>
                  <a:lnTo>
                    <a:pt x="8164" y="7906"/>
                  </a:lnTo>
                  <a:lnTo>
                    <a:pt x="8215" y="7829"/>
                  </a:lnTo>
                  <a:lnTo>
                    <a:pt x="8215" y="7751"/>
                  </a:lnTo>
                  <a:lnTo>
                    <a:pt x="8189" y="7674"/>
                  </a:lnTo>
                  <a:lnTo>
                    <a:pt x="7931" y="6924"/>
                  </a:lnTo>
                  <a:lnTo>
                    <a:pt x="9042" y="5814"/>
                  </a:lnTo>
                  <a:lnTo>
                    <a:pt x="10799" y="7570"/>
                  </a:lnTo>
                  <a:lnTo>
                    <a:pt x="10876" y="7622"/>
                  </a:lnTo>
                  <a:lnTo>
                    <a:pt x="10980" y="7648"/>
                  </a:lnTo>
                  <a:lnTo>
                    <a:pt x="11109" y="7622"/>
                  </a:lnTo>
                  <a:lnTo>
                    <a:pt x="11186" y="7570"/>
                  </a:lnTo>
                  <a:lnTo>
                    <a:pt x="11884" y="6873"/>
                  </a:lnTo>
                  <a:lnTo>
                    <a:pt x="11935" y="6795"/>
                  </a:lnTo>
                  <a:lnTo>
                    <a:pt x="11961" y="6718"/>
                  </a:lnTo>
                  <a:lnTo>
                    <a:pt x="11961" y="6640"/>
                  </a:lnTo>
                  <a:lnTo>
                    <a:pt x="11935" y="6563"/>
                  </a:lnTo>
                  <a:lnTo>
                    <a:pt x="10747" y="4109"/>
                  </a:lnTo>
                  <a:lnTo>
                    <a:pt x="10928" y="3928"/>
                  </a:lnTo>
                  <a:lnTo>
                    <a:pt x="11083" y="3747"/>
                  </a:lnTo>
                  <a:lnTo>
                    <a:pt x="11238" y="3540"/>
                  </a:lnTo>
                  <a:lnTo>
                    <a:pt x="11341" y="3333"/>
                  </a:lnTo>
                  <a:lnTo>
                    <a:pt x="11419" y="3101"/>
                  </a:lnTo>
                  <a:lnTo>
                    <a:pt x="11445" y="2868"/>
                  </a:lnTo>
                  <a:lnTo>
                    <a:pt x="11470" y="2636"/>
                  </a:lnTo>
                  <a:lnTo>
                    <a:pt x="11445" y="2403"/>
                  </a:lnTo>
                  <a:lnTo>
                    <a:pt x="11419" y="2171"/>
                  </a:lnTo>
                  <a:lnTo>
                    <a:pt x="11393" y="2093"/>
                  </a:lnTo>
                  <a:lnTo>
                    <a:pt x="11341" y="2042"/>
                  </a:lnTo>
                  <a:lnTo>
                    <a:pt x="11290" y="1990"/>
                  </a:lnTo>
                  <a:lnTo>
                    <a:pt x="11212" y="1964"/>
                  </a:lnTo>
                  <a:lnTo>
                    <a:pt x="10980" y="1913"/>
                  </a:lnTo>
                  <a:lnTo>
                    <a:pt x="10721" y="1887"/>
                  </a:lnTo>
                  <a:lnTo>
                    <a:pt x="10489" y="1913"/>
                  </a:lnTo>
                  <a:lnTo>
                    <a:pt x="10256" y="1964"/>
                  </a:lnTo>
                  <a:lnTo>
                    <a:pt x="10050" y="2042"/>
                  </a:lnTo>
                  <a:lnTo>
                    <a:pt x="9817" y="2145"/>
                  </a:lnTo>
                  <a:lnTo>
                    <a:pt x="9636" y="2274"/>
                  </a:lnTo>
                  <a:lnTo>
                    <a:pt x="9455" y="2429"/>
                  </a:lnTo>
                  <a:lnTo>
                    <a:pt x="9249" y="2610"/>
                  </a:lnTo>
                  <a:lnTo>
                    <a:pt x="6820" y="1448"/>
                  </a:lnTo>
                  <a:lnTo>
                    <a:pt x="6743" y="1422"/>
                  </a:lnTo>
                  <a:lnTo>
                    <a:pt x="6639" y="1422"/>
                  </a:lnTo>
                  <a:lnTo>
                    <a:pt x="6562" y="1448"/>
                  </a:lnTo>
                  <a:lnTo>
                    <a:pt x="6484" y="1499"/>
                  </a:lnTo>
                  <a:lnTo>
                    <a:pt x="5813" y="2171"/>
                  </a:lnTo>
                  <a:lnTo>
                    <a:pt x="5735" y="2274"/>
                  </a:lnTo>
                  <a:lnTo>
                    <a:pt x="5735" y="2378"/>
                  </a:lnTo>
                  <a:lnTo>
                    <a:pt x="5735" y="2481"/>
                  </a:lnTo>
                  <a:lnTo>
                    <a:pt x="5813" y="2584"/>
                  </a:lnTo>
                  <a:lnTo>
                    <a:pt x="7544" y="4315"/>
                  </a:lnTo>
                  <a:lnTo>
                    <a:pt x="6459" y="5426"/>
                  </a:lnTo>
                  <a:lnTo>
                    <a:pt x="5709" y="5168"/>
                  </a:lnTo>
                  <a:lnTo>
                    <a:pt x="5529" y="5168"/>
                  </a:lnTo>
                  <a:lnTo>
                    <a:pt x="5477" y="5194"/>
                  </a:lnTo>
                  <a:lnTo>
                    <a:pt x="5399" y="5245"/>
                  </a:lnTo>
                  <a:lnTo>
                    <a:pt x="4805" y="5839"/>
                  </a:lnTo>
                  <a:lnTo>
                    <a:pt x="4754" y="5917"/>
                  </a:lnTo>
                  <a:lnTo>
                    <a:pt x="4728" y="6020"/>
                  </a:lnTo>
                  <a:lnTo>
                    <a:pt x="4754" y="6149"/>
                  </a:lnTo>
                  <a:lnTo>
                    <a:pt x="4805" y="6227"/>
                  </a:lnTo>
                  <a:lnTo>
                    <a:pt x="6355" y="7777"/>
                  </a:lnTo>
                  <a:lnTo>
                    <a:pt x="2532" y="7777"/>
                  </a:lnTo>
                  <a:lnTo>
                    <a:pt x="2532" y="1628"/>
                  </a:lnTo>
                  <a:lnTo>
                    <a:pt x="2558" y="1422"/>
                  </a:lnTo>
                  <a:lnTo>
                    <a:pt x="2609" y="1241"/>
                  </a:lnTo>
                  <a:lnTo>
                    <a:pt x="2713" y="1060"/>
                  </a:lnTo>
                  <a:lnTo>
                    <a:pt x="2842" y="905"/>
                  </a:lnTo>
                  <a:lnTo>
                    <a:pt x="2997" y="776"/>
                  </a:lnTo>
                  <a:lnTo>
                    <a:pt x="3178" y="673"/>
                  </a:lnTo>
                  <a:lnTo>
                    <a:pt x="3359" y="621"/>
                  </a:lnTo>
                  <a:lnTo>
                    <a:pt x="3591" y="595"/>
                  </a:lnTo>
                  <a:lnTo>
                    <a:pt x="7053" y="595"/>
                  </a:lnTo>
                  <a:lnTo>
                    <a:pt x="7156" y="569"/>
                  </a:lnTo>
                  <a:lnTo>
                    <a:pt x="7259" y="492"/>
                  </a:lnTo>
                  <a:lnTo>
                    <a:pt x="7311" y="414"/>
                  </a:lnTo>
                  <a:lnTo>
                    <a:pt x="7337" y="311"/>
                  </a:lnTo>
                  <a:lnTo>
                    <a:pt x="7311" y="182"/>
                  </a:lnTo>
                  <a:lnTo>
                    <a:pt x="7259" y="104"/>
                  </a:lnTo>
                  <a:lnTo>
                    <a:pt x="7156" y="27"/>
                  </a:lnTo>
                  <a:lnTo>
                    <a:pt x="705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5"/>
            <p:cNvSpPr/>
            <p:nvPr/>
          </p:nvSpPr>
          <p:spPr>
            <a:xfrm>
              <a:off x="1792675" y="2932075"/>
              <a:ext cx="14225" cy="14225"/>
            </a:xfrm>
            <a:custGeom>
              <a:avLst/>
              <a:gdLst/>
              <a:ahLst/>
              <a:cxnLst/>
              <a:rect l="l" t="t" r="r" b="b"/>
              <a:pathLst>
                <a:path w="569" h="569" extrusionOk="0">
                  <a:moveTo>
                    <a:pt x="285" y="0"/>
                  </a:moveTo>
                  <a:lnTo>
                    <a:pt x="155" y="26"/>
                  </a:lnTo>
                  <a:lnTo>
                    <a:pt x="78" y="78"/>
                  </a:lnTo>
                  <a:lnTo>
                    <a:pt x="0" y="181"/>
                  </a:lnTo>
                  <a:lnTo>
                    <a:pt x="0" y="284"/>
                  </a:lnTo>
                  <a:lnTo>
                    <a:pt x="0" y="388"/>
                  </a:lnTo>
                  <a:lnTo>
                    <a:pt x="78" y="491"/>
                  </a:lnTo>
                  <a:lnTo>
                    <a:pt x="155" y="543"/>
                  </a:lnTo>
                  <a:lnTo>
                    <a:pt x="285" y="569"/>
                  </a:lnTo>
                  <a:lnTo>
                    <a:pt x="388" y="543"/>
                  </a:lnTo>
                  <a:lnTo>
                    <a:pt x="491" y="491"/>
                  </a:lnTo>
                  <a:lnTo>
                    <a:pt x="543" y="388"/>
                  </a:lnTo>
                  <a:lnTo>
                    <a:pt x="569" y="284"/>
                  </a:lnTo>
                  <a:lnTo>
                    <a:pt x="543" y="181"/>
                  </a:lnTo>
                  <a:lnTo>
                    <a:pt x="491" y="78"/>
                  </a:lnTo>
                  <a:lnTo>
                    <a:pt x="388" y="26"/>
                  </a:lnTo>
                  <a:lnTo>
                    <a:pt x="28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5"/>
            <p:cNvSpPr/>
            <p:nvPr/>
          </p:nvSpPr>
          <p:spPr>
            <a:xfrm>
              <a:off x="1832725" y="2932075"/>
              <a:ext cx="14225" cy="14225"/>
            </a:xfrm>
            <a:custGeom>
              <a:avLst/>
              <a:gdLst/>
              <a:ahLst/>
              <a:cxnLst/>
              <a:rect l="l" t="t" r="r" b="b"/>
              <a:pathLst>
                <a:path w="569" h="569" extrusionOk="0">
                  <a:moveTo>
                    <a:pt x="284" y="0"/>
                  </a:moveTo>
                  <a:lnTo>
                    <a:pt x="181" y="26"/>
                  </a:lnTo>
                  <a:lnTo>
                    <a:pt x="78" y="78"/>
                  </a:lnTo>
                  <a:lnTo>
                    <a:pt x="26" y="181"/>
                  </a:lnTo>
                  <a:lnTo>
                    <a:pt x="0" y="284"/>
                  </a:lnTo>
                  <a:lnTo>
                    <a:pt x="26" y="388"/>
                  </a:lnTo>
                  <a:lnTo>
                    <a:pt x="78" y="491"/>
                  </a:lnTo>
                  <a:lnTo>
                    <a:pt x="181" y="543"/>
                  </a:lnTo>
                  <a:lnTo>
                    <a:pt x="284" y="569"/>
                  </a:lnTo>
                  <a:lnTo>
                    <a:pt x="388" y="543"/>
                  </a:lnTo>
                  <a:lnTo>
                    <a:pt x="491" y="491"/>
                  </a:lnTo>
                  <a:lnTo>
                    <a:pt x="543" y="388"/>
                  </a:lnTo>
                  <a:lnTo>
                    <a:pt x="569" y="284"/>
                  </a:lnTo>
                  <a:lnTo>
                    <a:pt x="543" y="181"/>
                  </a:lnTo>
                  <a:lnTo>
                    <a:pt x="491" y="78"/>
                  </a:lnTo>
                  <a:lnTo>
                    <a:pt x="388" y="26"/>
                  </a:lnTo>
                  <a:lnTo>
                    <a:pt x="28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5"/>
            <p:cNvSpPr/>
            <p:nvPr/>
          </p:nvSpPr>
          <p:spPr>
            <a:xfrm>
              <a:off x="1872750" y="2932075"/>
              <a:ext cx="14900" cy="14225"/>
            </a:xfrm>
            <a:custGeom>
              <a:avLst/>
              <a:gdLst/>
              <a:ahLst/>
              <a:cxnLst/>
              <a:rect l="l" t="t" r="r" b="b"/>
              <a:pathLst>
                <a:path w="596" h="569" extrusionOk="0">
                  <a:moveTo>
                    <a:pt x="311" y="0"/>
                  </a:moveTo>
                  <a:lnTo>
                    <a:pt x="182" y="26"/>
                  </a:lnTo>
                  <a:lnTo>
                    <a:pt x="104" y="78"/>
                  </a:lnTo>
                  <a:lnTo>
                    <a:pt x="27" y="181"/>
                  </a:lnTo>
                  <a:lnTo>
                    <a:pt x="1" y="284"/>
                  </a:lnTo>
                  <a:lnTo>
                    <a:pt x="27" y="388"/>
                  </a:lnTo>
                  <a:lnTo>
                    <a:pt x="104" y="491"/>
                  </a:lnTo>
                  <a:lnTo>
                    <a:pt x="182" y="543"/>
                  </a:lnTo>
                  <a:lnTo>
                    <a:pt x="311" y="569"/>
                  </a:lnTo>
                  <a:lnTo>
                    <a:pt x="414" y="543"/>
                  </a:lnTo>
                  <a:lnTo>
                    <a:pt x="492" y="491"/>
                  </a:lnTo>
                  <a:lnTo>
                    <a:pt x="569" y="388"/>
                  </a:lnTo>
                  <a:lnTo>
                    <a:pt x="595" y="284"/>
                  </a:lnTo>
                  <a:lnTo>
                    <a:pt x="569" y="181"/>
                  </a:lnTo>
                  <a:lnTo>
                    <a:pt x="492" y="78"/>
                  </a:lnTo>
                  <a:lnTo>
                    <a:pt x="414" y="26"/>
                  </a:lnTo>
                  <a:lnTo>
                    <a:pt x="3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5"/>
            <p:cNvSpPr/>
            <p:nvPr/>
          </p:nvSpPr>
          <p:spPr>
            <a:xfrm>
              <a:off x="1945100" y="2673075"/>
              <a:ext cx="14225" cy="14900"/>
            </a:xfrm>
            <a:custGeom>
              <a:avLst/>
              <a:gdLst/>
              <a:ahLst/>
              <a:cxnLst/>
              <a:rect l="l" t="t" r="r" b="b"/>
              <a:pathLst>
                <a:path w="569" h="596" extrusionOk="0">
                  <a:moveTo>
                    <a:pt x="284" y="1"/>
                  </a:moveTo>
                  <a:lnTo>
                    <a:pt x="181" y="27"/>
                  </a:lnTo>
                  <a:lnTo>
                    <a:pt x="78" y="104"/>
                  </a:lnTo>
                  <a:lnTo>
                    <a:pt x="26" y="182"/>
                  </a:lnTo>
                  <a:lnTo>
                    <a:pt x="0" y="311"/>
                  </a:lnTo>
                  <a:lnTo>
                    <a:pt x="26" y="414"/>
                  </a:lnTo>
                  <a:lnTo>
                    <a:pt x="78" y="492"/>
                  </a:lnTo>
                  <a:lnTo>
                    <a:pt x="181" y="569"/>
                  </a:lnTo>
                  <a:lnTo>
                    <a:pt x="284" y="595"/>
                  </a:lnTo>
                  <a:lnTo>
                    <a:pt x="388" y="569"/>
                  </a:lnTo>
                  <a:lnTo>
                    <a:pt x="491" y="492"/>
                  </a:lnTo>
                  <a:lnTo>
                    <a:pt x="543" y="414"/>
                  </a:lnTo>
                  <a:lnTo>
                    <a:pt x="569" y="311"/>
                  </a:lnTo>
                  <a:lnTo>
                    <a:pt x="543" y="182"/>
                  </a:lnTo>
                  <a:lnTo>
                    <a:pt x="491" y="104"/>
                  </a:lnTo>
                  <a:lnTo>
                    <a:pt x="388" y="27"/>
                  </a:lnTo>
                  <a:lnTo>
                    <a:pt x="2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0" name="Google Shape;460;p47"/>
          <p:cNvSpPr/>
          <p:nvPr/>
        </p:nvSpPr>
        <p:spPr>
          <a:xfrm>
            <a:off x="5102885" y="1189149"/>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4" name="Google Shape;464;p47"/>
          <p:cNvGrpSpPr/>
          <p:nvPr/>
        </p:nvGrpSpPr>
        <p:grpSpPr>
          <a:xfrm>
            <a:off x="5309341" y="1485836"/>
            <a:ext cx="469686" cy="417348"/>
            <a:chOff x="4002125" y="1982025"/>
            <a:chExt cx="368150" cy="330050"/>
          </a:xfrm>
        </p:grpSpPr>
        <p:sp>
          <p:nvSpPr>
            <p:cNvPr id="465" name="Google Shape;465;p47"/>
            <p:cNvSpPr/>
            <p:nvPr/>
          </p:nvSpPr>
          <p:spPr>
            <a:xfrm>
              <a:off x="4002125" y="1982025"/>
              <a:ext cx="368150" cy="330050"/>
            </a:xfrm>
            <a:custGeom>
              <a:avLst/>
              <a:gdLst/>
              <a:ahLst/>
              <a:cxnLst/>
              <a:rect l="l" t="t" r="r" b="b"/>
              <a:pathLst>
                <a:path w="14726" h="13202" extrusionOk="0">
                  <a:moveTo>
                    <a:pt x="11368" y="2455"/>
                  </a:moveTo>
                  <a:lnTo>
                    <a:pt x="11471" y="2481"/>
                  </a:lnTo>
                  <a:lnTo>
                    <a:pt x="11574" y="2507"/>
                  </a:lnTo>
                  <a:lnTo>
                    <a:pt x="11652" y="2558"/>
                  </a:lnTo>
                  <a:lnTo>
                    <a:pt x="11729" y="2636"/>
                  </a:lnTo>
                  <a:lnTo>
                    <a:pt x="11626" y="2662"/>
                  </a:lnTo>
                  <a:lnTo>
                    <a:pt x="11548" y="2739"/>
                  </a:lnTo>
                  <a:lnTo>
                    <a:pt x="11497" y="2817"/>
                  </a:lnTo>
                  <a:lnTo>
                    <a:pt x="11471" y="2920"/>
                  </a:lnTo>
                  <a:lnTo>
                    <a:pt x="11497" y="3023"/>
                  </a:lnTo>
                  <a:lnTo>
                    <a:pt x="11548" y="3127"/>
                  </a:lnTo>
                  <a:lnTo>
                    <a:pt x="11626" y="3178"/>
                  </a:lnTo>
                  <a:lnTo>
                    <a:pt x="11729" y="3204"/>
                  </a:lnTo>
                  <a:lnTo>
                    <a:pt x="11652" y="3282"/>
                  </a:lnTo>
                  <a:lnTo>
                    <a:pt x="11574" y="3333"/>
                  </a:lnTo>
                  <a:lnTo>
                    <a:pt x="11471" y="3385"/>
                  </a:lnTo>
                  <a:lnTo>
                    <a:pt x="11264" y="3385"/>
                  </a:lnTo>
                  <a:lnTo>
                    <a:pt x="11187" y="3359"/>
                  </a:lnTo>
                  <a:lnTo>
                    <a:pt x="11109" y="3307"/>
                  </a:lnTo>
                  <a:lnTo>
                    <a:pt x="11032" y="3256"/>
                  </a:lnTo>
                  <a:lnTo>
                    <a:pt x="10980" y="3178"/>
                  </a:lnTo>
                  <a:lnTo>
                    <a:pt x="10954" y="3101"/>
                  </a:lnTo>
                  <a:lnTo>
                    <a:pt x="10928" y="3023"/>
                  </a:lnTo>
                  <a:lnTo>
                    <a:pt x="10903" y="2920"/>
                  </a:lnTo>
                  <a:lnTo>
                    <a:pt x="10928" y="2842"/>
                  </a:lnTo>
                  <a:lnTo>
                    <a:pt x="10954" y="2739"/>
                  </a:lnTo>
                  <a:lnTo>
                    <a:pt x="10980" y="2662"/>
                  </a:lnTo>
                  <a:lnTo>
                    <a:pt x="11032" y="2610"/>
                  </a:lnTo>
                  <a:lnTo>
                    <a:pt x="11109" y="2532"/>
                  </a:lnTo>
                  <a:lnTo>
                    <a:pt x="11187" y="2507"/>
                  </a:lnTo>
                  <a:lnTo>
                    <a:pt x="11264" y="2481"/>
                  </a:lnTo>
                  <a:lnTo>
                    <a:pt x="11368" y="2455"/>
                  </a:lnTo>
                  <a:close/>
                  <a:moveTo>
                    <a:pt x="7854" y="2171"/>
                  </a:moveTo>
                  <a:lnTo>
                    <a:pt x="7777" y="2532"/>
                  </a:lnTo>
                  <a:lnTo>
                    <a:pt x="7751" y="2920"/>
                  </a:lnTo>
                  <a:lnTo>
                    <a:pt x="7777" y="3307"/>
                  </a:lnTo>
                  <a:lnTo>
                    <a:pt x="7854" y="3669"/>
                  </a:lnTo>
                  <a:lnTo>
                    <a:pt x="6743" y="3669"/>
                  </a:lnTo>
                  <a:lnTo>
                    <a:pt x="6123" y="3049"/>
                  </a:lnTo>
                  <a:lnTo>
                    <a:pt x="6046" y="2997"/>
                  </a:lnTo>
                  <a:lnTo>
                    <a:pt x="5917" y="2972"/>
                  </a:lnTo>
                  <a:lnTo>
                    <a:pt x="5813" y="2997"/>
                  </a:lnTo>
                  <a:lnTo>
                    <a:pt x="5736" y="3049"/>
                  </a:lnTo>
                  <a:lnTo>
                    <a:pt x="5116" y="3669"/>
                  </a:lnTo>
                  <a:lnTo>
                    <a:pt x="4005" y="3669"/>
                  </a:lnTo>
                  <a:lnTo>
                    <a:pt x="3385" y="3049"/>
                  </a:lnTo>
                  <a:lnTo>
                    <a:pt x="3307" y="2997"/>
                  </a:lnTo>
                  <a:lnTo>
                    <a:pt x="3178" y="2972"/>
                  </a:lnTo>
                  <a:lnTo>
                    <a:pt x="3075" y="2997"/>
                  </a:lnTo>
                  <a:lnTo>
                    <a:pt x="2972" y="3049"/>
                  </a:lnTo>
                  <a:lnTo>
                    <a:pt x="2377" y="3669"/>
                  </a:lnTo>
                  <a:lnTo>
                    <a:pt x="1577" y="3669"/>
                  </a:lnTo>
                  <a:lnTo>
                    <a:pt x="672" y="2713"/>
                  </a:lnTo>
                  <a:lnTo>
                    <a:pt x="1215" y="2171"/>
                  </a:lnTo>
                  <a:close/>
                  <a:moveTo>
                    <a:pt x="10903" y="595"/>
                  </a:moveTo>
                  <a:lnTo>
                    <a:pt x="11135" y="646"/>
                  </a:lnTo>
                  <a:lnTo>
                    <a:pt x="11368" y="698"/>
                  </a:lnTo>
                  <a:lnTo>
                    <a:pt x="11574" y="776"/>
                  </a:lnTo>
                  <a:lnTo>
                    <a:pt x="11781" y="879"/>
                  </a:lnTo>
                  <a:lnTo>
                    <a:pt x="11962" y="982"/>
                  </a:lnTo>
                  <a:lnTo>
                    <a:pt x="12143" y="1111"/>
                  </a:lnTo>
                  <a:lnTo>
                    <a:pt x="12323" y="1266"/>
                  </a:lnTo>
                  <a:lnTo>
                    <a:pt x="12478" y="1421"/>
                  </a:lnTo>
                  <a:lnTo>
                    <a:pt x="12608" y="1602"/>
                  </a:lnTo>
                  <a:lnTo>
                    <a:pt x="12711" y="1809"/>
                  </a:lnTo>
                  <a:lnTo>
                    <a:pt x="12814" y="2016"/>
                  </a:lnTo>
                  <a:lnTo>
                    <a:pt x="12892" y="2222"/>
                  </a:lnTo>
                  <a:lnTo>
                    <a:pt x="12969" y="2429"/>
                  </a:lnTo>
                  <a:lnTo>
                    <a:pt x="12995" y="2662"/>
                  </a:lnTo>
                  <a:lnTo>
                    <a:pt x="13021" y="2920"/>
                  </a:lnTo>
                  <a:lnTo>
                    <a:pt x="12711" y="2791"/>
                  </a:lnTo>
                  <a:lnTo>
                    <a:pt x="12375" y="2713"/>
                  </a:lnTo>
                  <a:lnTo>
                    <a:pt x="12323" y="2532"/>
                  </a:lnTo>
                  <a:lnTo>
                    <a:pt x="12246" y="2377"/>
                  </a:lnTo>
                  <a:lnTo>
                    <a:pt x="12143" y="2248"/>
                  </a:lnTo>
                  <a:lnTo>
                    <a:pt x="12013" y="2119"/>
                  </a:lnTo>
                  <a:lnTo>
                    <a:pt x="11884" y="2016"/>
                  </a:lnTo>
                  <a:lnTo>
                    <a:pt x="11729" y="1964"/>
                  </a:lnTo>
                  <a:lnTo>
                    <a:pt x="11548" y="1912"/>
                  </a:lnTo>
                  <a:lnTo>
                    <a:pt x="11368" y="1887"/>
                  </a:lnTo>
                  <a:lnTo>
                    <a:pt x="11161" y="1912"/>
                  </a:lnTo>
                  <a:lnTo>
                    <a:pt x="10954" y="1964"/>
                  </a:lnTo>
                  <a:lnTo>
                    <a:pt x="10799" y="2067"/>
                  </a:lnTo>
                  <a:lnTo>
                    <a:pt x="10644" y="2197"/>
                  </a:lnTo>
                  <a:lnTo>
                    <a:pt x="10515" y="2352"/>
                  </a:lnTo>
                  <a:lnTo>
                    <a:pt x="10412" y="2532"/>
                  </a:lnTo>
                  <a:lnTo>
                    <a:pt x="10360" y="2713"/>
                  </a:lnTo>
                  <a:lnTo>
                    <a:pt x="10334" y="2920"/>
                  </a:lnTo>
                  <a:lnTo>
                    <a:pt x="10360" y="3127"/>
                  </a:lnTo>
                  <a:lnTo>
                    <a:pt x="10412" y="3333"/>
                  </a:lnTo>
                  <a:lnTo>
                    <a:pt x="10515" y="3514"/>
                  </a:lnTo>
                  <a:lnTo>
                    <a:pt x="10644" y="3669"/>
                  </a:lnTo>
                  <a:lnTo>
                    <a:pt x="10799" y="3772"/>
                  </a:lnTo>
                  <a:lnTo>
                    <a:pt x="10954" y="3876"/>
                  </a:lnTo>
                  <a:lnTo>
                    <a:pt x="11161" y="3953"/>
                  </a:lnTo>
                  <a:lnTo>
                    <a:pt x="11523" y="3953"/>
                  </a:lnTo>
                  <a:lnTo>
                    <a:pt x="11678" y="3902"/>
                  </a:lnTo>
                  <a:lnTo>
                    <a:pt x="11833" y="3850"/>
                  </a:lnTo>
                  <a:lnTo>
                    <a:pt x="11962" y="3772"/>
                  </a:lnTo>
                  <a:lnTo>
                    <a:pt x="12091" y="3669"/>
                  </a:lnTo>
                  <a:lnTo>
                    <a:pt x="12194" y="3566"/>
                  </a:lnTo>
                  <a:lnTo>
                    <a:pt x="12272" y="3437"/>
                  </a:lnTo>
                  <a:lnTo>
                    <a:pt x="12349" y="3282"/>
                  </a:lnTo>
                  <a:lnTo>
                    <a:pt x="12659" y="3385"/>
                  </a:lnTo>
                  <a:lnTo>
                    <a:pt x="12943" y="3514"/>
                  </a:lnTo>
                  <a:lnTo>
                    <a:pt x="12866" y="3695"/>
                  </a:lnTo>
                  <a:lnTo>
                    <a:pt x="12814" y="3876"/>
                  </a:lnTo>
                  <a:lnTo>
                    <a:pt x="12711" y="4057"/>
                  </a:lnTo>
                  <a:lnTo>
                    <a:pt x="12633" y="4212"/>
                  </a:lnTo>
                  <a:lnTo>
                    <a:pt x="12401" y="4522"/>
                  </a:lnTo>
                  <a:lnTo>
                    <a:pt x="12117" y="4780"/>
                  </a:lnTo>
                  <a:lnTo>
                    <a:pt x="11807" y="4987"/>
                  </a:lnTo>
                  <a:lnTo>
                    <a:pt x="11626" y="5064"/>
                  </a:lnTo>
                  <a:lnTo>
                    <a:pt x="11445" y="5142"/>
                  </a:lnTo>
                  <a:lnTo>
                    <a:pt x="11264" y="5193"/>
                  </a:lnTo>
                  <a:lnTo>
                    <a:pt x="11058" y="5219"/>
                  </a:lnTo>
                  <a:lnTo>
                    <a:pt x="10877" y="5245"/>
                  </a:lnTo>
                  <a:lnTo>
                    <a:pt x="10670" y="5271"/>
                  </a:lnTo>
                  <a:lnTo>
                    <a:pt x="10438" y="5245"/>
                  </a:lnTo>
                  <a:lnTo>
                    <a:pt x="10205" y="5219"/>
                  </a:lnTo>
                  <a:lnTo>
                    <a:pt x="9973" y="5167"/>
                  </a:lnTo>
                  <a:lnTo>
                    <a:pt x="9766" y="5090"/>
                  </a:lnTo>
                  <a:lnTo>
                    <a:pt x="9559" y="4987"/>
                  </a:lnTo>
                  <a:lnTo>
                    <a:pt x="9353" y="4857"/>
                  </a:lnTo>
                  <a:lnTo>
                    <a:pt x="9172" y="4728"/>
                  </a:lnTo>
                  <a:lnTo>
                    <a:pt x="9017" y="4573"/>
                  </a:lnTo>
                  <a:lnTo>
                    <a:pt x="8862" y="4418"/>
                  </a:lnTo>
                  <a:lnTo>
                    <a:pt x="8733" y="4237"/>
                  </a:lnTo>
                  <a:lnTo>
                    <a:pt x="8603" y="4031"/>
                  </a:lnTo>
                  <a:lnTo>
                    <a:pt x="8526" y="3824"/>
                  </a:lnTo>
                  <a:lnTo>
                    <a:pt x="8423" y="3617"/>
                  </a:lnTo>
                  <a:lnTo>
                    <a:pt x="8371" y="3385"/>
                  </a:lnTo>
                  <a:lnTo>
                    <a:pt x="8345" y="3152"/>
                  </a:lnTo>
                  <a:lnTo>
                    <a:pt x="8319" y="2920"/>
                  </a:lnTo>
                  <a:lnTo>
                    <a:pt x="8345" y="2687"/>
                  </a:lnTo>
                  <a:lnTo>
                    <a:pt x="8371" y="2455"/>
                  </a:lnTo>
                  <a:lnTo>
                    <a:pt x="8423" y="2222"/>
                  </a:lnTo>
                  <a:lnTo>
                    <a:pt x="8526" y="2016"/>
                  </a:lnTo>
                  <a:lnTo>
                    <a:pt x="8603" y="1809"/>
                  </a:lnTo>
                  <a:lnTo>
                    <a:pt x="8733" y="1628"/>
                  </a:lnTo>
                  <a:lnTo>
                    <a:pt x="8862" y="1447"/>
                  </a:lnTo>
                  <a:lnTo>
                    <a:pt x="9017" y="1266"/>
                  </a:lnTo>
                  <a:lnTo>
                    <a:pt x="9172" y="1111"/>
                  </a:lnTo>
                  <a:lnTo>
                    <a:pt x="9353" y="982"/>
                  </a:lnTo>
                  <a:lnTo>
                    <a:pt x="9559" y="879"/>
                  </a:lnTo>
                  <a:lnTo>
                    <a:pt x="9766" y="776"/>
                  </a:lnTo>
                  <a:lnTo>
                    <a:pt x="9973" y="698"/>
                  </a:lnTo>
                  <a:lnTo>
                    <a:pt x="10205" y="646"/>
                  </a:lnTo>
                  <a:lnTo>
                    <a:pt x="10438" y="595"/>
                  </a:lnTo>
                  <a:close/>
                  <a:moveTo>
                    <a:pt x="10670" y="1"/>
                  </a:moveTo>
                  <a:lnTo>
                    <a:pt x="10257" y="52"/>
                  </a:lnTo>
                  <a:lnTo>
                    <a:pt x="9843" y="130"/>
                  </a:lnTo>
                  <a:lnTo>
                    <a:pt x="9482" y="259"/>
                  </a:lnTo>
                  <a:lnTo>
                    <a:pt x="9120" y="440"/>
                  </a:lnTo>
                  <a:lnTo>
                    <a:pt x="8810" y="672"/>
                  </a:lnTo>
                  <a:lnTo>
                    <a:pt x="8526" y="956"/>
                  </a:lnTo>
                  <a:lnTo>
                    <a:pt x="8268" y="1266"/>
                  </a:lnTo>
                  <a:lnTo>
                    <a:pt x="8061" y="1602"/>
                  </a:lnTo>
                  <a:lnTo>
                    <a:pt x="1111" y="1602"/>
                  </a:lnTo>
                  <a:lnTo>
                    <a:pt x="982" y="1628"/>
                  </a:lnTo>
                  <a:lnTo>
                    <a:pt x="905" y="1680"/>
                  </a:lnTo>
                  <a:lnTo>
                    <a:pt x="78" y="2507"/>
                  </a:lnTo>
                  <a:lnTo>
                    <a:pt x="26" y="2584"/>
                  </a:lnTo>
                  <a:lnTo>
                    <a:pt x="1" y="2713"/>
                  </a:lnTo>
                  <a:lnTo>
                    <a:pt x="1" y="2817"/>
                  </a:lnTo>
                  <a:lnTo>
                    <a:pt x="78" y="2894"/>
                  </a:lnTo>
                  <a:lnTo>
                    <a:pt x="1241" y="4160"/>
                  </a:lnTo>
                  <a:lnTo>
                    <a:pt x="1344" y="4237"/>
                  </a:lnTo>
                  <a:lnTo>
                    <a:pt x="1473" y="4263"/>
                  </a:lnTo>
                  <a:lnTo>
                    <a:pt x="2481" y="4263"/>
                  </a:lnTo>
                  <a:lnTo>
                    <a:pt x="2610" y="4237"/>
                  </a:lnTo>
                  <a:lnTo>
                    <a:pt x="2687" y="4160"/>
                  </a:lnTo>
                  <a:lnTo>
                    <a:pt x="3178" y="3669"/>
                  </a:lnTo>
                  <a:lnTo>
                    <a:pt x="3669" y="4160"/>
                  </a:lnTo>
                  <a:lnTo>
                    <a:pt x="3772" y="4237"/>
                  </a:lnTo>
                  <a:lnTo>
                    <a:pt x="3876" y="4263"/>
                  </a:lnTo>
                  <a:lnTo>
                    <a:pt x="5219" y="4263"/>
                  </a:lnTo>
                  <a:lnTo>
                    <a:pt x="5348" y="4237"/>
                  </a:lnTo>
                  <a:lnTo>
                    <a:pt x="5426" y="4160"/>
                  </a:lnTo>
                  <a:lnTo>
                    <a:pt x="5917" y="3669"/>
                  </a:lnTo>
                  <a:lnTo>
                    <a:pt x="6433" y="4160"/>
                  </a:lnTo>
                  <a:lnTo>
                    <a:pt x="6511" y="4237"/>
                  </a:lnTo>
                  <a:lnTo>
                    <a:pt x="6614" y="4263"/>
                  </a:lnTo>
                  <a:lnTo>
                    <a:pt x="8061" y="4263"/>
                  </a:lnTo>
                  <a:lnTo>
                    <a:pt x="8268" y="4599"/>
                  </a:lnTo>
                  <a:lnTo>
                    <a:pt x="8526" y="4909"/>
                  </a:lnTo>
                  <a:lnTo>
                    <a:pt x="8810" y="5167"/>
                  </a:lnTo>
                  <a:lnTo>
                    <a:pt x="9120" y="5400"/>
                  </a:lnTo>
                  <a:lnTo>
                    <a:pt x="9482" y="5581"/>
                  </a:lnTo>
                  <a:lnTo>
                    <a:pt x="9843" y="5736"/>
                  </a:lnTo>
                  <a:lnTo>
                    <a:pt x="10257" y="5813"/>
                  </a:lnTo>
                  <a:lnTo>
                    <a:pt x="10670" y="5839"/>
                  </a:lnTo>
                  <a:lnTo>
                    <a:pt x="10903" y="5839"/>
                  </a:lnTo>
                  <a:lnTo>
                    <a:pt x="11135" y="5813"/>
                  </a:lnTo>
                  <a:lnTo>
                    <a:pt x="11368" y="5762"/>
                  </a:lnTo>
                  <a:lnTo>
                    <a:pt x="11574" y="5684"/>
                  </a:lnTo>
                  <a:lnTo>
                    <a:pt x="11781" y="5607"/>
                  </a:lnTo>
                  <a:lnTo>
                    <a:pt x="11988" y="5529"/>
                  </a:lnTo>
                  <a:lnTo>
                    <a:pt x="12194" y="5400"/>
                  </a:lnTo>
                  <a:lnTo>
                    <a:pt x="12375" y="5297"/>
                  </a:lnTo>
                  <a:lnTo>
                    <a:pt x="12556" y="5142"/>
                  </a:lnTo>
                  <a:lnTo>
                    <a:pt x="12711" y="5012"/>
                  </a:lnTo>
                  <a:lnTo>
                    <a:pt x="12866" y="4832"/>
                  </a:lnTo>
                  <a:lnTo>
                    <a:pt x="12995" y="4677"/>
                  </a:lnTo>
                  <a:lnTo>
                    <a:pt x="13124" y="4496"/>
                  </a:lnTo>
                  <a:lnTo>
                    <a:pt x="13253" y="4289"/>
                  </a:lnTo>
                  <a:lnTo>
                    <a:pt x="13331" y="4082"/>
                  </a:lnTo>
                  <a:lnTo>
                    <a:pt x="13434" y="3876"/>
                  </a:lnTo>
                  <a:lnTo>
                    <a:pt x="13589" y="4057"/>
                  </a:lnTo>
                  <a:lnTo>
                    <a:pt x="13718" y="4237"/>
                  </a:lnTo>
                  <a:lnTo>
                    <a:pt x="13848" y="4444"/>
                  </a:lnTo>
                  <a:lnTo>
                    <a:pt x="13951" y="4651"/>
                  </a:lnTo>
                  <a:lnTo>
                    <a:pt x="14054" y="4883"/>
                  </a:lnTo>
                  <a:lnTo>
                    <a:pt x="14106" y="5116"/>
                  </a:lnTo>
                  <a:lnTo>
                    <a:pt x="14158" y="5348"/>
                  </a:lnTo>
                  <a:lnTo>
                    <a:pt x="14158" y="5607"/>
                  </a:lnTo>
                  <a:lnTo>
                    <a:pt x="14158" y="7467"/>
                  </a:lnTo>
                  <a:lnTo>
                    <a:pt x="14132" y="7751"/>
                  </a:lnTo>
                  <a:lnTo>
                    <a:pt x="14080" y="8035"/>
                  </a:lnTo>
                  <a:lnTo>
                    <a:pt x="14003" y="8319"/>
                  </a:lnTo>
                  <a:lnTo>
                    <a:pt x="13899" y="8577"/>
                  </a:lnTo>
                  <a:lnTo>
                    <a:pt x="13744" y="8810"/>
                  </a:lnTo>
                  <a:lnTo>
                    <a:pt x="13589" y="9017"/>
                  </a:lnTo>
                  <a:lnTo>
                    <a:pt x="13383" y="9223"/>
                  </a:lnTo>
                  <a:lnTo>
                    <a:pt x="13176" y="9404"/>
                  </a:lnTo>
                  <a:lnTo>
                    <a:pt x="13176" y="8526"/>
                  </a:lnTo>
                  <a:lnTo>
                    <a:pt x="13150" y="8242"/>
                  </a:lnTo>
                  <a:lnTo>
                    <a:pt x="13073" y="7983"/>
                  </a:lnTo>
                  <a:lnTo>
                    <a:pt x="12943" y="7725"/>
                  </a:lnTo>
                  <a:lnTo>
                    <a:pt x="12763" y="7518"/>
                  </a:lnTo>
                  <a:lnTo>
                    <a:pt x="12556" y="7337"/>
                  </a:lnTo>
                  <a:lnTo>
                    <a:pt x="12298" y="7208"/>
                  </a:lnTo>
                  <a:lnTo>
                    <a:pt x="12039" y="7131"/>
                  </a:lnTo>
                  <a:lnTo>
                    <a:pt x="11729" y="7105"/>
                  </a:lnTo>
                  <a:lnTo>
                    <a:pt x="8655" y="7105"/>
                  </a:lnTo>
                  <a:lnTo>
                    <a:pt x="8552" y="7131"/>
                  </a:lnTo>
                  <a:lnTo>
                    <a:pt x="8448" y="7182"/>
                  </a:lnTo>
                  <a:lnTo>
                    <a:pt x="8397" y="7286"/>
                  </a:lnTo>
                  <a:lnTo>
                    <a:pt x="8371" y="7389"/>
                  </a:lnTo>
                  <a:lnTo>
                    <a:pt x="8397" y="7492"/>
                  </a:lnTo>
                  <a:lnTo>
                    <a:pt x="8448" y="7596"/>
                  </a:lnTo>
                  <a:lnTo>
                    <a:pt x="8552" y="7647"/>
                  </a:lnTo>
                  <a:lnTo>
                    <a:pt x="8655" y="7673"/>
                  </a:lnTo>
                  <a:lnTo>
                    <a:pt x="11729" y="7673"/>
                  </a:lnTo>
                  <a:lnTo>
                    <a:pt x="11910" y="7699"/>
                  </a:lnTo>
                  <a:lnTo>
                    <a:pt x="12091" y="7751"/>
                  </a:lnTo>
                  <a:lnTo>
                    <a:pt x="12220" y="7828"/>
                  </a:lnTo>
                  <a:lnTo>
                    <a:pt x="12349" y="7932"/>
                  </a:lnTo>
                  <a:lnTo>
                    <a:pt x="12453" y="8061"/>
                  </a:lnTo>
                  <a:lnTo>
                    <a:pt x="12530" y="8190"/>
                  </a:lnTo>
                  <a:lnTo>
                    <a:pt x="12582" y="8371"/>
                  </a:lnTo>
                  <a:lnTo>
                    <a:pt x="12608" y="8526"/>
                  </a:lnTo>
                  <a:lnTo>
                    <a:pt x="12608" y="9714"/>
                  </a:lnTo>
                  <a:lnTo>
                    <a:pt x="12401" y="9766"/>
                  </a:lnTo>
                  <a:lnTo>
                    <a:pt x="12194" y="9818"/>
                  </a:lnTo>
                  <a:lnTo>
                    <a:pt x="11988" y="9843"/>
                  </a:lnTo>
                  <a:lnTo>
                    <a:pt x="11781" y="9869"/>
                  </a:lnTo>
                  <a:lnTo>
                    <a:pt x="11652" y="9895"/>
                  </a:lnTo>
                  <a:lnTo>
                    <a:pt x="11574" y="9947"/>
                  </a:lnTo>
                  <a:lnTo>
                    <a:pt x="11497" y="10024"/>
                  </a:lnTo>
                  <a:lnTo>
                    <a:pt x="11471" y="10153"/>
                  </a:lnTo>
                  <a:lnTo>
                    <a:pt x="11497" y="10257"/>
                  </a:lnTo>
                  <a:lnTo>
                    <a:pt x="11574" y="10360"/>
                  </a:lnTo>
                  <a:lnTo>
                    <a:pt x="11652" y="10412"/>
                  </a:lnTo>
                  <a:lnTo>
                    <a:pt x="11781" y="10438"/>
                  </a:lnTo>
                  <a:lnTo>
                    <a:pt x="11988" y="10438"/>
                  </a:lnTo>
                  <a:lnTo>
                    <a:pt x="12194" y="10412"/>
                  </a:lnTo>
                  <a:lnTo>
                    <a:pt x="12608" y="10308"/>
                  </a:lnTo>
                  <a:lnTo>
                    <a:pt x="12608" y="11755"/>
                  </a:lnTo>
                  <a:lnTo>
                    <a:pt x="12582" y="11936"/>
                  </a:lnTo>
                  <a:lnTo>
                    <a:pt x="12530" y="12091"/>
                  </a:lnTo>
                  <a:lnTo>
                    <a:pt x="12453" y="12246"/>
                  </a:lnTo>
                  <a:lnTo>
                    <a:pt x="12349" y="12375"/>
                  </a:lnTo>
                  <a:lnTo>
                    <a:pt x="12220" y="12478"/>
                  </a:lnTo>
                  <a:lnTo>
                    <a:pt x="12091" y="12556"/>
                  </a:lnTo>
                  <a:lnTo>
                    <a:pt x="11910" y="12608"/>
                  </a:lnTo>
                  <a:lnTo>
                    <a:pt x="11729" y="12633"/>
                  </a:lnTo>
                  <a:lnTo>
                    <a:pt x="2997" y="12633"/>
                  </a:lnTo>
                  <a:lnTo>
                    <a:pt x="2817" y="12608"/>
                  </a:lnTo>
                  <a:lnTo>
                    <a:pt x="2662" y="12556"/>
                  </a:lnTo>
                  <a:lnTo>
                    <a:pt x="2507" y="12478"/>
                  </a:lnTo>
                  <a:lnTo>
                    <a:pt x="2377" y="12375"/>
                  </a:lnTo>
                  <a:lnTo>
                    <a:pt x="2274" y="12246"/>
                  </a:lnTo>
                  <a:lnTo>
                    <a:pt x="2197" y="12091"/>
                  </a:lnTo>
                  <a:lnTo>
                    <a:pt x="2145" y="11936"/>
                  </a:lnTo>
                  <a:lnTo>
                    <a:pt x="2119" y="11755"/>
                  </a:lnTo>
                  <a:lnTo>
                    <a:pt x="2119" y="8526"/>
                  </a:lnTo>
                  <a:lnTo>
                    <a:pt x="2145" y="8371"/>
                  </a:lnTo>
                  <a:lnTo>
                    <a:pt x="2197" y="8190"/>
                  </a:lnTo>
                  <a:lnTo>
                    <a:pt x="2274" y="8061"/>
                  </a:lnTo>
                  <a:lnTo>
                    <a:pt x="2377" y="7932"/>
                  </a:lnTo>
                  <a:lnTo>
                    <a:pt x="2507" y="7828"/>
                  </a:lnTo>
                  <a:lnTo>
                    <a:pt x="2662" y="7751"/>
                  </a:lnTo>
                  <a:lnTo>
                    <a:pt x="2817" y="7699"/>
                  </a:lnTo>
                  <a:lnTo>
                    <a:pt x="2997" y="7673"/>
                  </a:lnTo>
                  <a:lnTo>
                    <a:pt x="6072" y="7673"/>
                  </a:lnTo>
                  <a:lnTo>
                    <a:pt x="6175" y="7647"/>
                  </a:lnTo>
                  <a:lnTo>
                    <a:pt x="6278" y="7596"/>
                  </a:lnTo>
                  <a:lnTo>
                    <a:pt x="6330" y="7492"/>
                  </a:lnTo>
                  <a:lnTo>
                    <a:pt x="6356" y="7389"/>
                  </a:lnTo>
                  <a:lnTo>
                    <a:pt x="6330" y="7286"/>
                  </a:lnTo>
                  <a:lnTo>
                    <a:pt x="6278" y="7182"/>
                  </a:lnTo>
                  <a:lnTo>
                    <a:pt x="6175" y="7131"/>
                  </a:lnTo>
                  <a:lnTo>
                    <a:pt x="6072" y="7105"/>
                  </a:lnTo>
                  <a:lnTo>
                    <a:pt x="2997" y="7105"/>
                  </a:lnTo>
                  <a:lnTo>
                    <a:pt x="2687" y="7131"/>
                  </a:lnTo>
                  <a:lnTo>
                    <a:pt x="2429" y="7208"/>
                  </a:lnTo>
                  <a:lnTo>
                    <a:pt x="2197" y="7337"/>
                  </a:lnTo>
                  <a:lnTo>
                    <a:pt x="1964" y="7518"/>
                  </a:lnTo>
                  <a:lnTo>
                    <a:pt x="1783" y="7725"/>
                  </a:lnTo>
                  <a:lnTo>
                    <a:pt x="1654" y="7983"/>
                  </a:lnTo>
                  <a:lnTo>
                    <a:pt x="1577" y="8242"/>
                  </a:lnTo>
                  <a:lnTo>
                    <a:pt x="1551" y="8526"/>
                  </a:lnTo>
                  <a:lnTo>
                    <a:pt x="1551" y="11755"/>
                  </a:lnTo>
                  <a:lnTo>
                    <a:pt x="1577" y="12039"/>
                  </a:lnTo>
                  <a:lnTo>
                    <a:pt x="1654" y="12323"/>
                  </a:lnTo>
                  <a:lnTo>
                    <a:pt x="1783" y="12556"/>
                  </a:lnTo>
                  <a:lnTo>
                    <a:pt x="1964" y="12788"/>
                  </a:lnTo>
                  <a:lnTo>
                    <a:pt x="2197" y="12943"/>
                  </a:lnTo>
                  <a:lnTo>
                    <a:pt x="2429" y="13073"/>
                  </a:lnTo>
                  <a:lnTo>
                    <a:pt x="2687" y="13176"/>
                  </a:lnTo>
                  <a:lnTo>
                    <a:pt x="2997" y="13202"/>
                  </a:lnTo>
                  <a:lnTo>
                    <a:pt x="11729" y="13202"/>
                  </a:lnTo>
                  <a:lnTo>
                    <a:pt x="12039" y="13176"/>
                  </a:lnTo>
                  <a:lnTo>
                    <a:pt x="12298" y="13073"/>
                  </a:lnTo>
                  <a:lnTo>
                    <a:pt x="12556" y="12943"/>
                  </a:lnTo>
                  <a:lnTo>
                    <a:pt x="12763" y="12788"/>
                  </a:lnTo>
                  <a:lnTo>
                    <a:pt x="12943" y="12556"/>
                  </a:lnTo>
                  <a:lnTo>
                    <a:pt x="13073" y="12323"/>
                  </a:lnTo>
                  <a:lnTo>
                    <a:pt x="13150" y="12039"/>
                  </a:lnTo>
                  <a:lnTo>
                    <a:pt x="13176" y="11755"/>
                  </a:lnTo>
                  <a:lnTo>
                    <a:pt x="13176" y="10076"/>
                  </a:lnTo>
                  <a:lnTo>
                    <a:pt x="13512" y="9869"/>
                  </a:lnTo>
                  <a:lnTo>
                    <a:pt x="13822" y="9611"/>
                  </a:lnTo>
                  <a:lnTo>
                    <a:pt x="14080" y="9327"/>
                  </a:lnTo>
                  <a:lnTo>
                    <a:pt x="14313" y="9017"/>
                  </a:lnTo>
                  <a:lnTo>
                    <a:pt x="14494" y="8655"/>
                  </a:lnTo>
                  <a:lnTo>
                    <a:pt x="14623" y="8293"/>
                  </a:lnTo>
                  <a:lnTo>
                    <a:pt x="14700" y="7880"/>
                  </a:lnTo>
                  <a:lnTo>
                    <a:pt x="14726" y="7467"/>
                  </a:lnTo>
                  <a:lnTo>
                    <a:pt x="14726" y="5607"/>
                  </a:lnTo>
                  <a:lnTo>
                    <a:pt x="14726" y="5245"/>
                  </a:lnTo>
                  <a:lnTo>
                    <a:pt x="14649" y="4909"/>
                  </a:lnTo>
                  <a:lnTo>
                    <a:pt x="14545" y="4573"/>
                  </a:lnTo>
                  <a:lnTo>
                    <a:pt x="14416" y="4263"/>
                  </a:lnTo>
                  <a:lnTo>
                    <a:pt x="14261" y="3979"/>
                  </a:lnTo>
                  <a:lnTo>
                    <a:pt x="14054" y="3721"/>
                  </a:lnTo>
                  <a:lnTo>
                    <a:pt x="13822" y="3462"/>
                  </a:lnTo>
                  <a:lnTo>
                    <a:pt x="13563" y="3256"/>
                  </a:lnTo>
                  <a:lnTo>
                    <a:pt x="13589" y="2920"/>
                  </a:lnTo>
                  <a:lnTo>
                    <a:pt x="13563" y="2636"/>
                  </a:lnTo>
                  <a:lnTo>
                    <a:pt x="13538" y="2352"/>
                  </a:lnTo>
                  <a:lnTo>
                    <a:pt x="13460" y="2067"/>
                  </a:lnTo>
                  <a:lnTo>
                    <a:pt x="13357" y="1783"/>
                  </a:lnTo>
                  <a:lnTo>
                    <a:pt x="13228" y="1525"/>
                  </a:lnTo>
                  <a:lnTo>
                    <a:pt x="13098" y="1292"/>
                  </a:lnTo>
                  <a:lnTo>
                    <a:pt x="12918" y="1060"/>
                  </a:lnTo>
                  <a:lnTo>
                    <a:pt x="12737" y="853"/>
                  </a:lnTo>
                  <a:lnTo>
                    <a:pt x="12530" y="672"/>
                  </a:lnTo>
                  <a:lnTo>
                    <a:pt x="12298" y="517"/>
                  </a:lnTo>
                  <a:lnTo>
                    <a:pt x="12065" y="362"/>
                  </a:lnTo>
                  <a:lnTo>
                    <a:pt x="11807" y="233"/>
                  </a:lnTo>
                  <a:lnTo>
                    <a:pt x="11548" y="130"/>
                  </a:lnTo>
                  <a:lnTo>
                    <a:pt x="11264" y="78"/>
                  </a:lnTo>
                  <a:lnTo>
                    <a:pt x="10980" y="26"/>
                  </a:lnTo>
                  <a:lnTo>
                    <a:pt x="106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7"/>
            <p:cNvSpPr/>
            <p:nvPr/>
          </p:nvSpPr>
          <p:spPr>
            <a:xfrm>
              <a:off x="4096425" y="2208075"/>
              <a:ext cx="179575" cy="14875"/>
            </a:xfrm>
            <a:custGeom>
              <a:avLst/>
              <a:gdLst/>
              <a:ahLst/>
              <a:cxnLst/>
              <a:rect l="l" t="t" r="r" b="b"/>
              <a:pathLst>
                <a:path w="7183" h="595" extrusionOk="0">
                  <a:moveTo>
                    <a:pt x="285" y="1"/>
                  </a:moveTo>
                  <a:lnTo>
                    <a:pt x="181" y="26"/>
                  </a:lnTo>
                  <a:lnTo>
                    <a:pt x="78" y="104"/>
                  </a:lnTo>
                  <a:lnTo>
                    <a:pt x="26" y="181"/>
                  </a:lnTo>
                  <a:lnTo>
                    <a:pt x="0" y="311"/>
                  </a:lnTo>
                  <a:lnTo>
                    <a:pt x="26" y="414"/>
                  </a:lnTo>
                  <a:lnTo>
                    <a:pt x="78" y="491"/>
                  </a:lnTo>
                  <a:lnTo>
                    <a:pt x="181" y="569"/>
                  </a:lnTo>
                  <a:lnTo>
                    <a:pt x="285" y="595"/>
                  </a:lnTo>
                  <a:lnTo>
                    <a:pt x="6898" y="595"/>
                  </a:lnTo>
                  <a:lnTo>
                    <a:pt x="7001" y="569"/>
                  </a:lnTo>
                  <a:lnTo>
                    <a:pt x="7105" y="491"/>
                  </a:lnTo>
                  <a:lnTo>
                    <a:pt x="7156" y="414"/>
                  </a:lnTo>
                  <a:lnTo>
                    <a:pt x="7182" y="311"/>
                  </a:lnTo>
                  <a:lnTo>
                    <a:pt x="7156" y="181"/>
                  </a:lnTo>
                  <a:lnTo>
                    <a:pt x="7105" y="104"/>
                  </a:lnTo>
                  <a:lnTo>
                    <a:pt x="7001" y="26"/>
                  </a:lnTo>
                  <a:lnTo>
                    <a:pt x="689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7"/>
            <p:cNvSpPr/>
            <p:nvPr/>
          </p:nvSpPr>
          <p:spPr>
            <a:xfrm>
              <a:off x="4096425" y="2248775"/>
              <a:ext cx="73000" cy="14225"/>
            </a:xfrm>
            <a:custGeom>
              <a:avLst/>
              <a:gdLst/>
              <a:ahLst/>
              <a:cxnLst/>
              <a:rect l="l" t="t" r="r" b="b"/>
              <a:pathLst>
                <a:path w="2920" h="569" extrusionOk="0">
                  <a:moveTo>
                    <a:pt x="285" y="0"/>
                  </a:moveTo>
                  <a:lnTo>
                    <a:pt x="181" y="26"/>
                  </a:lnTo>
                  <a:lnTo>
                    <a:pt x="78" y="78"/>
                  </a:lnTo>
                  <a:lnTo>
                    <a:pt x="26" y="181"/>
                  </a:lnTo>
                  <a:lnTo>
                    <a:pt x="0" y="284"/>
                  </a:lnTo>
                  <a:lnTo>
                    <a:pt x="26" y="388"/>
                  </a:lnTo>
                  <a:lnTo>
                    <a:pt x="78" y="491"/>
                  </a:lnTo>
                  <a:lnTo>
                    <a:pt x="181" y="543"/>
                  </a:lnTo>
                  <a:lnTo>
                    <a:pt x="285" y="568"/>
                  </a:lnTo>
                  <a:lnTo>
                    <a:pt x="2635" y="568"/>
                  </a:lnTo>
                  <a:lnTo>
                    <a:pt x="2739" y="543"/>
                  </a:lnTo>
                  <a:lnTo>
                    <a:pt x="2842" y="491"/>
                  </a:lnTo>
                  <a:lnTo>
                    <a:pt x="2894" y="388"/>
                  </a:lnTo>
                  <a:lnTo>
                    <a:pt x="2920" y="284"/>
                  </a:lnTo>
                  <a:lnTo>
                    <a:pt x="2894" y="181"/>
                  </a:lnTo>
                  <a:lnTo>
                    <a:pt x="2842" y="78"/>
                  </a:lnTo>
                  <a:lnTo>
                    <a:pt x="2739" y="26"/>
                  </a:lnTo>
                  <a:lnTo>
                    <a:pt x="263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7"/>
            <p:cNvSpPr/>
            <p:nvPr/>
          </p:nvSpPr>
          <p:spPr>
            <a:xfrm>
              <a:off x="4199100" y="2248775"/>
              <a:ext cx="76900" cy="14225"/>
            </a:xfrm>
            <a:custGeom>
              <a:avLst/>
              <a:gdLst/>
              <a:ahLst/>
              <a:cxnLst/>
              <a:rect l="l" t="t" r="r" b="b"/>
              <a:pathLst>
                <a:path w="3076" h="569" extrusionOk="0">
                  <a:moveTo>
                    <a:pt x="285" y="0"/>
                  </a:moveTo>
                  <a:lnTo>
                    <a:pt x="156" y="26"/>
                  </a:lnTo>
                  <a:lnTo>
                    <a:pt x="79" y="78"/>
                  </a:lnTo>
                  <a:lnTo>
                    <a:pt x="1" y="181"/>
                  </a:lnTo>
                  <a:lnTo>
                    <a:pt x="1" y="284"/>
                  </a:lnTo>
                  <a:lnTo>
                    <a:pt x="1" y="388"/>
                  </a:lnTo>
                  <a:lnTo>
                    <a:pt x="79" y="491"/>
                  </a:lnTo>
                  <a:lnTo>
                    <a:pt x="156" y="543"/>
                  </a:lnTo>
                  <a:lnTo>
                    <a:pt x="285" y="568"/>
                  </a:lnTo>
                  <a:lnTo>
                    <a:pt x="2791" y="568"/>
                  </a:lnTo>
                  <a:lnTo>
                    <a:pt x="2894" y="543"/>
                  </a:lnTo>
                  <a:lnTo>
                    <a:pt x="2998" y="491"/>
                  </a:lnTo>
                  <a:lnTo>
                    <a:pt x="3049" y="388"/>
                  </a:lnTo>
                  <a:lnTo>
                    <a:pt x="3075" y="284"/>
                  </a:lnTo>
                  <a:lnTo>
                    <a:pt x="3049" y="181"/>
                  </a:lnTo>
                  <a:lnTo>
                    <a:pt x="2998" y="78"/>
                  </a:lnTo>
                  <a:lnTo>
                    <a:pt x="2894" y="26"/>
                  </a:lnTo>
                  <a:lnTo>
                    <a:pt x="27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7"/>
            <p:cNvSpPr/>
            <p:nvPr/>
          </p:nvSpPr>
          <p:spPr>
            <a:xfrm>
              <a:off x="4179100" y="2159625"/>
              <a:ext cx="14225" cy="14250"/>
            </a:xfrm>
            <a:custGeom>
              <a:avLst/>
              <a:gdLst/>
              <a:ahLst/>
              <a:cxnLst/>
              <a:rect l="l" t="t" r="r" b="b"/>
              <a:pathLst>
                <a:path w="569" h="570" extrusionOk="0">
                  <a:moveTo>
                    <a:pt x="181" y="1"/>
                  </a:moveTo>
                  <a:lnTo>
                    <a:pt x="78" y="78"/>
                  </a:lnTo>
                  <a:lnTo>
                    <a:pt x="26" y="156"/>
                  </a:lnTo>
                  <a:lnTo>
                    <a:pt x="0" y="285"/>
                  </a:lnTo>
                  <a:lnTo>
                    <a:pt x="26" y="388"/>
                  </a:lnTo>
                  <a:lnTo>
                    <a:pt x="78" y="492"/>
                  </a:lnTo>
                  <a:lnTo>
                    <a:pt x="181" y="543"/>
                  </a:lnTo>
                  <a:lnTo>
                    <a:pt x="284" y="569"/>
                  </a:lnTo>
                  <a:lnTo>
                    <a:pt x="388" y="543"/>
                  </a:lnTo>
                  <a:lnTo>
                    <a:pt x="491" y="492"/>
                  </a:lnTo>
                  <a:lnTo>
                    <a:pt x="543" y="388"/>
                  </a:lnTo>
                  <a:lnTo>
                    <a:pt x="568" y="285"/>
                  </a:lnTo>
                  <a:lnTo>
                    <a:pt x="543" y="156"/>
                  </a:lnTo>
                  <a:lnTo>
                    <a:pt x="491" y="78"/>
                  </a:lnTo>
                  <a:lnTo>
                    <a:pt x="38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397;p45"/>
          <p:cNvSpPr txBox="1">
            <a:spLocks noGrp="1"/>
          </p:cNvSpPr>
          <p:nvPr/>
        </p:nvSpPr>
        <p:spPr>
          <a:xfrm>
            <a:off x="4515485" y="2449830"/>
            <a:ext cx="2056765" cy="36576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Philosopher"/>
              <a:buNone/>
              <a:defRPr sz="2000" b="1" i="0" u="none" strike="noStrike" cap="none">
                <a:solidFill>
                  <a:schemeClr val="dk2"/>
                </a:solidFill>
                <a:latin typeface="Philosopher"/>
                <a:ea typeface="Philosopher"/>
                <a:cs typeface="Philosopher"/>
                <a:sym typeface="Philosopher"/>
              </a:defRPr>
            </a:lvl1pPr>
            <a:lvl2pPr marR="0" lvl="1"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dirty="0">
                <a:solidFill>
                  <a:schemeClr val="accent3">
                    <a:lumMod val="90000"/>
                  </a:schemeClr>
                </a:solidFill>
                <a:sym typeface="+mn-ea"/>
              </a:rPr>
              <a:t>Seminars:</a:t>
            </a:r>
            <a:endParaRPr lang="en-GB" dirty="0"/>
          </a:p>
        </p:txBody>
      </p:sp>
      <p:sp>
        <p:nvSpPr>
          <p:cNvPr id="5" name="Google Shape;398;p45"/>
          <p:cNvSpPr txBox="1">
            <a:spLocks noGrp="1"/>
          </p:cNvSpPr>
          <p:nvPr/>
        </p:nvSpPr>
        <p:spPr>
          <a:xfrm>
            <a:off x="6931025" y="2972435"/>
            <a:ext cx="1734820" cy="149288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2800"/>
              <a:buFont typeface="Didact Gothic"/>
              <a:buNone/>
              <a:defRPr sz="16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pPr>
            <a:r>
              <a:rPr lang="en-GB" sz="1000" b="1" dirty="0">
                <a:sym typeface="+mn-ea"/>
              </a:rPr>
              <a:t>Raffle is one of the strategically located brand with  over 250 attendees in  310 convention hotels.</a:t>
            </a:r>
            <a:endParaRPr lang="en-GB" sz="1200" b="1" dirty="0"/>
          </a:p>
        </p:txBody>
      </p:sp>
      <p:sp>
        <p:nvSpPr>
          <p:cNvPr id="423" name="Google Shape;423;p46"/>
          <p:cNvSpPr/>
          <p:nvPr/>
        </p:nvSpPr>
        <p:spPr>
          <a:xfrm>
            <a:off x="7184852" y="1132864"/>
            <a:ext cx="882600" cy="1010700"/>
          </a:xfrm>
          <a:prstGeom prst="round2SameRect">
            <a:avLst>
              <a:gd name="adj1" fmla="val 50000"/>
              <a:gd name="adj2" fmla="val 0"/>
            </a:avLst>
          </a:prstGeom>
          <a:noFill/>
          <a:ln w="1905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6" name="Google Shape;426;p46"/>
          <p:cNvGrpSpPr/>
          <p:nvPr/>
        </p:nvGrpSpPr>
        <p:grpSpPr>
          <a:xfrm>
            <a:off x="7392978" y="1453838"/>
            <a:ext cx="466348" cy="466348"/>
            <a:chOff x="2496000" y="1284525"/>
            <a:chExt cx="368800" cy="368800"/>
          </a:xfrm>
        </p:grpSpPr>
        <p:sp>
          <p:nvSpPr>
            <p:cNvPr id="427" name="Google Shape;427;p46"/>
            <p:cNvSpPr/>
            <p:nvPr/>
          </p:nvSpPr>
          <p:spPr>
            <a:xfrm>
              <a:off x="2764675" y="1323900"/>
              <a:ext cx="62025" cy="62025"/>
            </a:xfrm>
            <a:custGeom>
              <a:avLst/>
              <a:gdLst/>
              <a:ahLst/>
              <a:cxnLst/>
              <a:rect l="l" t="t" r="r" b="b"/>
              <a:pathLst>
                <a:path w="2481" h="2481" extrusionOk="0">
                  <a:moveTo>
                    <a:pt x="1241" y="569"/>
                  </a:moveTo>
                  <a:lnTo>
                    <a:pt x="1370" y="595"/>
                  </a:lnTo>
                  <a:lnTo>
                    <a:pt x="1499" y="621"/>
                  </a:lnTo>
                  <a:lnTo>
                    <a:pt x="1628" y="698"/>
                  </a:lnTo>
                  <a:lnTo>
                    <a:pt x="1706" y="776"/>
                  </a:lnTo>
                  <a:lnTo>
                    <a:pt x="1809" y="879"/>
                  </a:lnTo>
                  <a:lnTo>
                    <a:pt x="1861" y="983"/>
                  </a:lnTo>
                  <a:lnTo>
                    <a:pt x="1912" y="1112"/>
                  </a:lnTo>
                  <a:lnTo>
                    <a:pt x="1912" y="1241"/>
                  </a:lnTo>
                  <a:lnTo>
                    <a:pt x="1912" y="1370"/>
                  </a:lnTo>
                  <a:lnTo>
                    <a:pt x="1861" y="1499"/>
                  </a:lnTo>
                  <a:lnTo>
                    <a:pt x="1809" y="1628"/>
                  </a:lnTo>
                  <a:lnTo>
                    <a:pt x="1706" y="1706"/>
                  </a:lnTo>
                  <a:lnTo>
                    <a:pt x="1628" y="1809"/>
                  </a:lnTo>
                  <a:lnTo>
                    <a:pt x="1499" y="1861"/>
                  </a:lnTo>
                  <a:lnTo>
                    <a:pt x="1370" y="1913"/>
                  </a:lnTo>
                  <a:lnTo>
                    <a:pt x="1112" y="1913"/>
                  </a:lnTo>
                  <a:lnTo>
                    <a:pt x="982" y="1861"/>
                  </a:lnTo>
                  <a:lnTo>
                    <a:pt x="879" y="1809"/>
                  </a:lnTo>
                  <a:lnTo>
                    <a:pt x="776" y="1706"/>
                  </a:lnTo>
                  <a:lnTo>
                    <a:pt x="698" y="1628"/>
                  </a:lnTo>
                  <a:lnTo>
                    <a:pt x="621" y="1499"/>
                  </a:lnTo>
                  <a:lnTo>
                    <a:pt x="595" y="1370"/>
                  </a:lnTo>
                  <a:lnTo>
                    <a:pt x="569" y="1241"/>
                  </a:lnTo>
                  <a:lnTo>
                    <a:pt x="595" y="1112"/>
                  </a:lnTo>
                  <a:lnTo>
                    <a:pt x="621" y="983"/>
                  </a:lnTo>
                  <a:lnTo>
                    <a:pt x="698" y="879"/>
                  </a:lnTo>
                  <a:lnTo>
                    <a:pt x="776" y="776"/>
                  </a:lnTo>
                  <a:lnTo>
                    <a:pt x="879" y="698"/>
                  </a:lnTo>
                  <a:lnTo>
                    <a:pt x="982" y="621"/>
                  </a:lnTo>
                  <a:lnTo>
                    <a:pt x="1112" y="595"/>
                  </a:lnTo>
                  <a:lnTo>
                    <a:pt x="1241" y="569"/>
                  </a:lnTo>
                  <a:close/>
                  <a:moveTo>
                    <a:pt x="1241" y="1"/>
                  </a:moveTo>
                  <a:lnTo>
                    <a:pt x="982" y="27"/>
                  </a:lnTo>
                  <a:lnTo>
                    <a:pt x="750" y="104"/>
                  </a:lnTo>
                  <a:lnTo>
                    <a:pt x="543" y="208"/>
                  </a:lnTo>
                  <a:lnTo>
                    <a:pt x="362" y="363"/>
                  </a:lnTo>
                  <a:lnTo>
                    <a:pt x="207" y="543"/>
                  </a:lnTo>
                  <a:lnTo>
                    <a:pt x="104" y="750"/>
                  </a:lnTo>
                  <a:lnTo>
                    <a:pt x="26" y="983"/>
                  </a:lnTo>
                  <a:lnTo>
                    <a:pt x="1" y="1241"/>
                  </a:lnTo>
                  <a:lnTo>
                    <a:pt x="26" y="1499"/>
                  </a:lnTo>
                  <a:lnTo>
                    <a:pt x="104" y="1732"/>
                  </a:lnTo>
                  <a:lnTo>
                    <a:pt x="207" y="1938"/>
                  </a:lnTo>
                  <a:lnTo>
                    <a:pt x="362" y="2119"/>
                  </a:lnTo>
                  <a:lnTo>
                    <a:pt x="543" y="2274"/>
                  </a:lnTo>
                  <a:lnTo>
                    <a:pt x="750" y="2403"/>
                  </a:lnTo>
                  <a:lnTo>
                    <a:pt x="982" y="2455"/>
                  </a:lnTo>
                  <a:lnTo>
                    <a:pt x="1241" y="2481"/>
                  </a:lnTo>
                  <a:lnTo>
                    <a:pt x="1499" y="2455"/>
                  </a:lnTo>
                  <a:lnTo>
                    <a:pt x="1732" y="2403"/>
                  </a:lnTo>
                  <a:lnTo>
                    <a:pt x="1938" y="2274"/>
                  </a:lnTo>
                  <a:lnTo>
                    <a:pt x="2119" y="2119"/>
                  </a:lnTo>
                  <a:lnTo>
                    <a:pt x="2274" y="1938"/>
                  </a:lnTo>
                  <a:lnTo>
                    <a:pt x="2403" y="1732"/>
                  </a:lnTo>
                  <a:lnTo>
                    <a:pt x="2455" y="1499"/>
                  </a:lnTo>
                  <a:lnTo>
                    <a:pt x="2481" y="1241"/>
                  </a:lnTo>
                  <a:lnTo>
                    <a:pt x="2455" y="983"/>
                  </a:lnTo>
                  <a:lnTo>
                    <a:pt x="2403" y="750"/>
                  </a:lnTo>
                  <a:lnTo>
                    <a:pt x="2274" y="543"/>
                  </a:lnTo>
                  <a:lnTo>
                    <a:pt x="2119" y="363"/>
                  </a:lnTo>
                  <a:lnTo>
                    <a:pt x="1938" y="208"/>
                  </a:lnTo>
                  <a:lnTo>
                    <a:pt x="1732" y="104"/>
                  </a:lnTo>
                  <a:lnTo>
                    <a:pt x="1499" y="27"/>
                  </a:lnTo>
                  <a:lnTo>
                    <a:pt x="12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6"/>
            <p:cNvSpPr/>
            <p:nvPr/>
          </p:nvSpPr>
          <p:spPr>
            <a:xfrm>
              <a:off x="2496000" y="1284525"/>
              <a:ext cx="368800" cy="368800"/>
            </a:xfrm>
            <a:custGeom>
              <a:avLst/>
              <a:gdLst/>
              <a:ahLst/>
              <a:cxnLst/>
              <a:rect l="l" t="t" r="r" b="b"/>
              <a:pathLst>
                <a:path w="14752" h="14752" extrusionOk="0">
                  <a:moveTo>
                    <a:pt x="12220" y="594"/>
                  </a:moveTo>
                  <a:lnTo>
                    <a:pt x="12427" y="646"/>
                  </a:lnTo>
                  <a:lnTo>
                    <a:pt x="12634" y="698"/>
                  </a:lnTo>
                  <a:lnTo>
                    <a:pt x="12840" y="775"/>
                  </a:lnTo>
                  <a:lnTo>
                    <a:pt x="13021" y="853"/>
                  </a:lnTo>
                  <a:lnTo>
                    <a:pt x="13202" y="956"/>
                  </a:lnTo>
                  <a:lnTo>
                    <a:pt x="13383" y="1085"/>
                  </a:lnTo>
                  <a:lnTo>
                    <a:pt x="13538" y="1240"/>
                  </a:lnTo>
                  <a:lnTo>
                    <a:pt x="13667" y="1395"/>
                  </a:lnTo>
                  <a:lnTo>
                    <a:pt x="13796" y="1550"/>
                  </a:lnTo>
                  <a:lnTo>
                    <a:pt x="13925" y="1731"/>
                  </a:lnTo>
                  <a:lnTo>
                    <a:pt x="14003" y="1938"/>
                  </a:lnTo>
                  <a:lnTo>
                    <a:pt x="14080" y="2118"/>
                  </a:lnTo>
                  <a:lnTo>
                    <a:pt x="14132" y="2351"/>
                  </a:lnTo>
                  <a:lnTo>
                    <a:pt x="14158" y="2558"/>
                  </a:lnTo>
                  <a:lnTo>
                    <a:pt x="14184" y="2790"/>
                  </a:lnTo>
                  <a:lnTo>
                    <a:pt x="14184" y="2971"/>
                  </a:lnTo>
                  <a:lnTo>
                    <a:pt x="14158" y="3152"/>
                  </a:lnTo>
                  <a:lnTo>
                    <a:pt x="14106" y="3333"/>
                  </a:lnTo>
                  <a:lnTo>
                    <a:pt x="14054" y="3513"/>
                  </a:lnTo>
                  <a:lnTo>
                    <a:pt x="13977" y="3694"/>
                  </a:lnTo>
                  <a:lnTo>
                    <a:pt x="13899" y="3849"/>
                  </a:lnTo>
                  <a:lnTo>
                    <a:pt x="13796" y="4030"/>
                  </a:lnTo>
                  <a:lnTo>
                    <a:pt x="13667" y="4159"/>
                  </a:lnTo>
                  <a:lnTo>
                    <a:pt x="11988" y="6329"/>
                  </a:lnTo>
                  <a:lnTo>
                    <a:pt x="10283" y="4159"/>
                  </a:lnTo>
                  <a:lnTo>
                    <a:pt x="10179" y="4004"/>
                  </a:lnTo>
                  <a:lnTo>
                    <a:pt x="10076" y="3849"/>
                  </a:lnTo>
                  <a:lnTo>
                    <a:pt x="9998" y="3694"/>
                  </a:lnTo>
                  <a:lnTo>
                    <a:pt x="9921" y="3513"/>
                  </a:lnTo>
                  <a:lnTo>
                    <a:pt x="9869" y="3333"/>
                  </a:lnTo>
                  <a:lnTo>
                    <a:pt x="9843" y="3152"/>
                  </a:lnTo>
                  <a:lnTo>
                    <a:pt x="9818" y="2971"/>
                  </a:lnTo>
                  <a:lnTo>
                    <a:pt x="9792" y="2790"/>
                  </a:lnTo>
                  <a:lnTo>
                    <a:pt x="9818" y="2558"/>
                  </a:lnTo>
                  <a:lnTo>
                    <a:pt x="9843" y="2351"/>
                  </a:lnTo>
                  <a:lnTo>
                    <a:pt x="9895" y="2118"/>
                  </a:lnTo>
                  <a:lnTo>
                    <a:pt x="9973" y="1938"/>
                  </a:lnTo>
                  <a:lnTo>
                    <a:pt x="10076" y="1731"/>
                  </a:lnTo>
                  <a:lnTo>
                    <a:pt x="10179" y="1550"/>
                  </a:lnTo>
                  <a:lnTo>
                    <a:pt x="10308" y="1395"/>
                  </a:lnTo>
                  <a:lnTo>
                    <a:pt x="10438" y="1240"/>
                  </a:lnTo>
                  <a:lnTo>
                    <a:pt x="10593" y="1085"/>
                  </a:lnTo>
                  <a:lnTo>
                    <a:pt x="10773" y="956"/>
                  </a:lnTo>
                  <a:lnTo>
                    <a:pt x="10954" y="853"/>
                  </a:lnTo>
                  <a:lnTo>
                    <a:pt x="11135" y="775"/>
                  </a:lnTo>
                  <a:lnTo>
                    <a:pt x="11342" y="698"/>
                  </a:lnTo>
                  <a:lnTo>
                    <a:pt x="11549" y="646"/>
                  </a:lnTo>
                  <a:lnTo>
                    <a:pt x="11755" y="594"/>
                  </a:lnTo>
                  <a:close/>
                  <a:moveTo>
                    <a:pt x="4935" y="1033"/>
                  </a:moveTo>
                  <a:lnTo>
                    <a:pt x="7053" y="2583"/>
                  </a:lnTo>
                  <a:lnTo>
                    <a:pt x="7105" y="2635"/>
                  </a:lnTo>
                  <a:lnTo>
                    <a:pt x="7183" y="2713"/>
                  </a:lnTo>
                  <a:lnTo>
                    <a:pt x="7208" y="2816"/>
                  </a:lnTo>
                  <a:lnTo>
                    <a:pt x="7234" y="2893"/>
                  </a:lnTo>
                  <a:lnTo>
                    <a:pt x="7234" y="2997"/>
                  </a:lnTo>
                  <a:lnTo>
                    <a:pt x="7234" y="3074"/>
                  </a:lnTo>
                  <a:lnTo>
                    <a:pt x="7208" y="3178"/>
                  </a:lnTo>
                  <a:lnTo>
                    <a:pt x="7157" y="3255"/>
                  </a:lnTo>
                  <a:lnTo>
                    <a:pt x="5917" y="4960"/>
                  </a:lnTo>
                  <a:lnTo>
                    <a:pt x="5839" y="5038"/>
                  </a:lnTo>
                  <a:lnTo>
                    <a:pt x="5762" y="5115"/>
                  </a:lnTo>
                  <a:lnTo>
                    <a:pt x="5633" y="5141"/>
                  </a:lnTo>
                  <a:lnTo>
                    <a:pt x="5529" y="5167"/>
                  </a:lnTo>
                  <a:lnTo>
                    <a:pt x="5400" y="5167"/>
                  </a:lnTo>
                  <a:lnTo>
                    <a:pt x="5271" y="5193"/>
                  </a:lnTo>
                  <a:lnTo>
                    <a:pt x="5142" y="5244"/>
                  </a:lnTo>
                  <a:lnTo>
                    <a:pt x="5013" y="5296"/>
                  </a:lnTo>
                  <a:lnTo>
                    <a:pt x="4909" y="5373"/>
                  </a:lnTo>
                  <a:lnTo>
                    <a:pt x="4806" y="5451"/>
                  </a:lnTo>
                  <a:lnTo>
                    <a:pt x="4728" y="5554"/>
                  </a:lnTo>
                  <a:lnTo>
                    <a:pt x="4625" y="5658"/>
                  </a:lnTo>
                  <a:lnTo>
                    <a:pt x="4522" y="5890"/>
                  </a:lnTo>
                  <a:lnTo>
                    <a:pt x="4470" y="6123"/>
                  </a:lnTo>
                  <a:lnTo>
                    <a:pt x="4496" y="6355"/>
                  </a:lnTo>
                  <a:lnTo>
                    <a:pt x="4547" y="6613"/>
                  </a:lnTo>
                  <a:lnTo>
                    <a:pt x="4547" y="6613"/>
                  </a:lnTo>
                  <a:lnTo>
                    <a:pt x="3385" y="6252"/>
                  </a:lnTo>
                  <a:lnTo>
                    <a:pt x="3152" y="6148"/>
                  </a:lnTo>
                  <a:lnTo>
                    <a:pt x="2920" y="6045"/>
                  </a:lnTo>
                  <a:lnTo>
                    <a:pt x="2713" y="5916"/>
                  </a:lnTo>
                  <a:lnTo>
                    <a:pt x="2532" y="5761"/>
                  </a:lnTo>
                  <a:lnTo>
                    <a:pt x="2352" y="5580"/>
                  </a:lnTo>
                  <a:lnTo>
                    <a:pt x="2171" y="5399"/>
                  </a:lnTo>
                  <a:lnTo>
                    <a:pt x="2042" y="5193"/>
                  </a:lnTo>
                  <a:lnTo>
                    <a:pt x="1912" y="4986"/>
                  </a:lnTo>
                  <a:lnTo>
                    <a:pt x="1473" y="4108"/>
                  </a:lnTo>
                  <a:lnTo>
                    <a:pt x="1447" y="4082"/>
                  </a:lnTo>
                  <a:lnTo>
                    <a:pt x="1757" y="3565"/>
                  </a:lnTo>
                  <a:lnTo>
                    <a:pt x="2119" y="3100"/>
                  </a:lnTo>
                  <a:lnTo>
                    <a:pt x="2507" y="2661"/>
                  </a:lnTo>
                  <a:lnTo>
                    <a:pt x="2920" y="2248"/>
                  </a:lnTo>
                  <a:lnTo>
                    <a:pt x="3385" y="1886"/>
                  </a:lnTo>
                  <a:lnTo>
                    <a:pt x="3876" y="1550"/>
                  </a:lnTo>
                  <a:lnTo>
                    <a:pt x="4392" y="1266"/>
                  </a:lnTo>
                  <a:lnTo>
                    <a:pt x="4935" y="1033"/>
                  </a:lnTo>
                  <a:close/>
                  <a:moveTo>
                    <a:pt x="1137" y="4728"/>
                  </a:moveTo>
                  <a:lnTo>
                    <a:pt x="1396" y="5244"/>
                  </a:lnTo>
                  <a:lnTo>
                    <a:pt x="1551" y="5503"/>
                  </a:lnTo>
                  <a:lnTo>
                    <a:pt x="1732" y="5761"/>
                  </a:lnTo>
                  <a:lnTo>
                    <a:pt x="1912" y="5993"/>
                  </a:lnTo>
                  <a:lnTo>
                    <a:pt x="2145" y="6200"/>
                  </a:lnTo>
                  <a:lnTo>
                    <a:pt x="2377" y="6381"/>
                  </a:lnTo>
                  <a:lnTo>
                    <a:pt x="2662" y="6536"/>
                  </a:lnTo>
                  <a:lnTo>
                    <a:pt x="2920" y="6691"/>
                  </a:lnTo>
                  <a:lnTo>
                    <a:pt x="3230" y="6794"/>
                  </a:lnTo>
                  <a:lnTo>
                    <a:pt x="4444" y="7182"/>
                  </a:lnTo>
                  <a:lnTo>
                    <a:pt x="4212" y="7363"/>
                  </a:lnTo>
                  <a:lnTo>
                    <a:pt x="4005" y="7595"/>
                  </a:lnTo>
                  <a:lnTo>
                    <a:pt x="3824" y="7879"/>
                  </a:lnTo>
                  <a:lnTo>
                    <a:pt x="3566" y="7802"/>
                  </a:lnTo>
                  <a:lnTo>
                    <a:pt x="3307" y="7724"/>
                  </a:lnTo>
                  <a:lnTo>
                    <a:pt x="3049" y="7699"/>
                  </a:lnTo>
                  <a:lnTo>
                    <a:pt x="2765" y="7673"/>
                  </a:lnTo>
                  <a:lnTo>
                    <a:pt x="2481" y="7699"/>
                  </a:lnTo>
                  <a:lnTo>
                    <a:pt x="2171" y="7750"/>
                  </a:lnTo>
                  <a:lnTo>
                    <a:pt x="1887" y="7828"/>
                  </a:lnTo>
                  <a:lnTo>
                    <a:pt x="1628" y="7931"/>
                  </a:lnTo>
                  <a:lnTo>
                    <a:pt x="1370" y="8060"/>
                  </a:lnTo>
                  <a:lnTo>
                    <a:pt x="1112" y="8215"/>
                  </a:lnTo>
                  <a:lnTo>
                    <a:pt x="905" y="8422"/>
                  </a:lnTo>
                  <a:lnTo>
                    <a:pt x="698" y="8629"/>
                  </a:lnTo>
                  <a:lnTo>
                    <a:pt x="621" y="8009"/>
                  </a:lnTo>
                  <a:lnTo>
                    <a:pt x="595" y="7389"/>
                  </a:lnTo>
                  <a:lnTo>
                    <a:pt x="595" y="7027"/>
                  </a:lnTo>
                  <a:lnTo>
                    <a:pt x="621" y="6691"/>
                  </a:lnTo>
                  <a:lnTo>
                    <a:pt x="672" y="6329"/>
                  </a:lnTo>
                  <a:lnTo>
                    <a:pt x="724" y="5993"/>
                  </a:lnTo>
                  <a:lnTo>
                    <a:pt x="802" y="5683"/>
                  </a:lnTo>
                  <a:lnTo>
                    <a:pt x="905" y="5348"/>
                  </a:lnTo>
                  <a:lnTo>
                    <a:pt x="1008" y="5038"/>
                  </a:lnTo>
                  <a:lnTo>
                    <a:pt x="1137" y="4728"/>
                  </a:lnTo>
                  <a:close/>
                  <a:moveTo>
                    <a:pt x="9921" y="4624"/>
                  </a:moveTo>
                  <a:lnTo>
                    <a:pt x="11755" y="6975"/>
                  </a:lnTo>
                  <a:lnTo>
                    <a:pt x="11859" y="7053"/>
                  </a:lnTo>
                  <a:lnTo>
                    <a:pt x="11988" y="7078"/>
                  </a:lnTo>
                  <a:lnTo>
                    <a:pt x="12117" y="7053"/>
                  </a:lnTo>
                  <a:lnTo>
                    <a:pt x="12220" y="6975"/>
                  </a:lnTo>
                  <a:lnTo>
                    <a:pt x="13744" y="5012"/>
                  </a:lnTo>
                  <a:lnTo>
                    <a:pt x="13951" y="5580"/>
                  </a:lnTo>
                  <a:lnTo>
                    <a:pt x="14080" y="6174"/>
                  </a:lnTo>
                  <a:lnTo>
                    <a:pt x="14158" y="6768"/>
                  </a:lnTo>
                  <a:lnTo>
                    <a:pt x="14184" y="7389"/>
                  </a:lnTo>
                  <a:lnTo>
                    <a:pt x="14158" y="7931"/>
                  </a:lnTo>
                  <a:lnTo>
                    <a:pt x="14106" y="8448"/>
                  </a:lnTo>
                  <a:lnTo>
                    <a:pt x="13977" y="8990"/>
                  </a:lnTo>
                  <a:lnTo>
                    <a:pt x="13848" y="9507"/>
                  </a:lnTo>
                  <a:lnTo>
                    <a:pt x="13667" y="9998"/>
                  </a:lnTo>
                  <a:lnTo>
                    <a:pt x="13434" y="10463"/>
                  </a:lnTo>
                  <a:lnTo>
                    <a:pt x="13176" y="10928"/>
                  </a:lnTo>
                  <a:lnTo>
                    <a:pt x="12866" y="11367"/>
                  </a:lnTo>
                  <a:lnTo>
                    <a:pt x="12608" y="11315"/>
                  </a:lnTo>
                  <a:lnTo>
                    <a:pt x="12375" y="11212"/>
                  </a:lnTo>
                  <a:lnTo>
                    <a:pt x="12143" y="11083"/>
                  </a:lnTo>
                  <a:lnTo>
                    <a:pt x="11962" y="10876"/>
                  </a:lnTo>
                  <a:lnTo>
                    <a:pt x="11781" y="10669"/>
                  </a:lnTo>
                  <a:lnTo>
                    <a:pt x="11678" y="10411"/>
                  </a:lnTo>
                  <a:lnTo>
                    <a:pt x="11600" y="10127"/>
                  </a:lnTo>
                  <a:lnTo>
                    <a:pt x="11574" y="9843"/>
                  </a:lnTo>
                  <a:lnTo>
                    <a:pt x="11549" y="9481"/>
                  </a:lnTo>
                  <a:lnTo>
                    <a:pt x="11523" y="9094"/>
                  </a:lnTo>
                  <a:lnTo>
                    <a:pt x="11704" y="9094"/>
                  </a:lnTo>
                  <a:lnTo>
                    <a:pt x="11807" y="9068"/>
                  </a:lnTo>
                  <a:lnTo>
                    <a:pt x="11910" y="9016"/>
                  </a:lnTo>
                  <a:lnTo>
                    <a:pt x="11962" y="8939"/>
                  </a:lnTo>
                  <a:lnTo>
                    <a:pt x="11988" y="8809"/>
                  </a:lnTo>
                  <a:lnTo>
                    <a:pt x="11962" y="8706"/>
                  </a:lnTo>
                  <a:lnTo>
                    <a:pt x="11910" y="8603"/>
                  </a:lnTo>
                  <a:lnTo>
                    <a:pt x="11807" y="8551"/>
                  </a:lnTo>
                  <a:lnTo>
                    <a:pt x="11704" y="8525"/>
                  </a:lnTo>
                  <a:lnTo>
                    <a:pt x="11419" y="8525"/>
                  </a:lnTo>
                  <a:lnTo>
                    <a:pt x="11394" y="8422"/>
                  </a:lnTo>
                  <a:lnTo>
                    <a:pt x="11290" y="8164"/>
                  </a:lnTo>
                  <a:lnTo>
                    <a:pt x="11187" y="7931"/>
                  </a:lnTo>
                  <a:lnTo>
                    <a:pt x="11032" y="7724"/>
                  </a:lnTo>
                  <a:lnTo>
                    <a:pt x="10851" y="7544"/>
                  </a:lnTo>
                  <a:lnTo>
                    <a:pt x="10670" y="7389"/>
                  </a:lnTo>
                  <a:lnTo>
                    <a:pt x="10438" y="7259"/>
                  </a:lnTo>
                  <a:lnTo>
                    <a:pt x="10205" y="7156"/>
                  </a:lnTo>
                  <a:lnTo>
                    <a:pt x="9973" y="7104"/>
                  </a:lnTo>
                  <a:lnTo>
                    <a:pt x="9740" y="7053"/>
                  </a:lnTo>
                  <a:lnTo>
                    <a:pt x="9508" y="6923"/>
                  </a:lnTo>
                  <a:lnTo>
                    <a:pt x="9327" y="6768"/>
                  </a:lnTo>
                  <a:lnTo>
                    <a:pt x="9172" y="6562"/>
                  </a:lnTo>
                  <a:lnTo>
                    <a:pt x="9094" y="6433"/>
                  </a:lnTo>
                  <a:lnTo>
                    <a:pt x="9043" y="6303"/>
                  </a:lnTo>
                  <a:lnTo>
                    <a:pt x="8965" y="6019"/>
                  </a:lnTo>
                  <a:lnTo>
                    <a:pt x="8965" y="5735"/>
                  </a:lnTo>
                  <a:lnTo>
                    <a:pt x="9017" y="5451"/>
                  </a:lnTo>
                  <a:lnTo>
                    <a:pt x="9094" y="5296"/>
                  </a:lnTo>
                  <a:lnTo>
                    <a:pt x="9172" y="5141"/>
                  </a:lnTo>
                  <a:lnTo>
                    <a:pt x="9249" y="5012"/>
                  </a:lnTo>
                  <a:lnTo>
                    <a:pt x="9378" y="4908"/>
                  </a:lnTo>
                  <a:lnTo>
                    <a:pt x="9482" y="4805"/>
                  </a:lnTo>
                  <a:lnTo>
                    <a:pt x="9637" y="4728"/>
                  </a:lnTo>
                  <a:lnTo>
                    <a:pt x="9766" y="4650"/>
                  </a:lnTo>
                  <a:lnTo>
                    <a:pt x="9921" y="4624"/>
                  </a:lnTo>
                  <a:close/>
                  <a:moveTo>
                    <a:pt x="5452" y="7440"/>
                  </a:moveTo>
                  <a:lnTo>
                    <a:pt x="5684" y="7466"/>
                  </a:lnTo>
                  <a:lnTo>
                    <a:pt x="5917" y="7544"/>
                  </a:lnTo>
                  <a:lnTo>
                    <a:pt x="6123" y="7647"/>
                  </a:lnTo>
                  <a:lnTo>
                    <a:pt x="6743" y="8060"/>
                  </a:lnTo>
                  <a:lnTo>
                    <a:pt x="6769" y="8060"/>
                  </a:lnTo>
                  <a:lnTo>
                    <a:pt x="7803" y="8525"/>
                  </a:lnTo>
                  <a:lnTo>
                    <a:pt x="7725" y="8577"/>
                  </a:lnTo>
                  <a:lnTo>
                    <a:pt x="7648" y="8629"/>
                  </a:lnTo>
                  <a:lnTo>
                    <a:pt x="7622" y="8732"/>
                  </a:lnTo>
                  <a:lnTo>
                    <a:pt x="7596" y="8809"/>
                  </a:lnTo>
                  <a:lnTo>
                    <a:pt x="7622" y="8939"/>
                  </a:lnTo>
                  <a:lnTo>
                    <a:pt x="7673" y="9016"/>
                  </a:lnTo>
                  <a:lnTo>
                    <a:pt x="7777" y="9068"/>
                  </a:lnTo>
                  <a:lnTo>
                    <a:pt x="7880" y="9094"/>
                  </a:lnTo>
                  <a:lnTo>
                    <a:pt x="8397" y="9094"/>
                  </a:lnTo>
                  <a:lnTo>
                    <a:pt x="8397" y="10282"/>
                  </a:lnTo>
                  <a:lnTo>
                    <a:pt x="8371" y="10334"/>
                  </a:lnTo>
                  <a:lnTo>
                    <a:pt x="8345" y="10385"/>
                  </a:lnTo>
                  <a:lnTo>
                    <a:pt x="8319" y="10411"/>
                  </a:lnTo>
                  <a:lnTo>
                    <a:pt x="8268" y="10411"/>
                  </a:lnTo>
                  <a:lnTo>
                    <a:pt x="8138" y="10437"/>
                  </a:lnTo>
                  <a:lnTo>
                    <a:pt x="7983" y="10463"/>
                  </a:lnTo>
                  <a:lnTo>
                    <a:pt x="7880" y="10540"/>
                  </a:lnTo>
                  <a:lnTo>
                    <a:pt x="7777" y="10618"/>
                  </a:lnTo>
                  <a:lnTo>
                    <a:pt x="7699" y="10721"/>
                  </a:lnTo>
                  <a:lnTo>
                    <a:pt x="7622" y="10850"/>
                  </a:lnTo>
                  <a:lnTo>
                    <a:pt x="7596" y="10979"/>
                  </a:lnTo>
                  <a:lnTo>
                    <a:pt x="7570" y="11109"/>
                  </a:lnTo>
                  <a:lnTo>
                    <a:pt x="7570" y="11264"/>
                  </a:lnTo>
                  <a:lnTo>
                    <a:pt x="7544" y="11419"/>
                  </a:lnTo>
                  <a:lnTo>
                    <a:pt x="7441" y="11703"/>
                  </a:lnTo>
                  <a:lnTo>
                    <a:pt x="7312" y="11961"/>
                  </a:lnTo>
                  <a:lnTo>
                    <a:pt x="7208" y="12090"/>
                  </a:lnTo>
                  <a:lnTo>
                    <a:pt x="7105" y="12194"/>
                  </a:lnTo>
                  <a:lnTo>
                    <a:pt x="5788" y="13485"/>
                  </a:lnTo>
                  <a:lnTo>
                    <a:pt x="5684" y="13330"/>
                  </a:lnTo>
                  <a:lnTo>
                    <a:pt x="5607" y="13149"/>
                  </a:lnTo>
                  <a:lnTo>
                    <a:pt x="5555" y="12969"/>
                  </a:lnTo>
                  <a:lnTo>
                    <a:pt x="5529" y="12762"/>
                  </a:lnTo>
                  <a:lnTo>
                    <a:pt x="5529" y="10411"/>
                  </a:lnTo>
                  <a:lnTo>
                    <a:pt x="5503" y="10075"/>
                  </a:lnTo>
                  <a:lnTo>
                    <a:pt x="5452" y="9739"/>
                  </a:lnTo>
                  <a:lnTo>
                    <a:pt x="5348" y="9429"/>
                  </a:lnTo>
                  <a:lnTo>
                    <a:pt x="5193" y="9119"/>
                  </a:lnTo>
                  <a:lnTo>
                    <a:pt x="5038" y="8835"/>
                  </a:lnTo>
                  <a:lnTo>
                    <a:pt x="4832" y="8577"/>
                  </a:lnTo>
                  <a:lnTo>
                    <a:pt x="4599" y="8370"/>
                  </a:lnTo>
                  <a:lnTo>
                    <a:pt x="4341" y="8164"/>
                  </a:lnTo>
                  <a:lnTo>
                    <a:pt x="4470" y="7931"/>
                  </a:lnTo>
                  <a:lnTo>
                    <a:pt x="4625" y="7776"/>
                  </a:lnTo>
                  <a:lnTo>
                    <a:pt x="4806" y="7621"/>
                  </a:lnTo>
                  <a:lnTo>
                    <a:pt x="5013" y="7518"/>
                  </a:lnTo>
                  <a:lnTo>
                    <a:pt x="5219" y="7466"/>
                  </a:lnTo>
                  <a:lnTo>
                    <a:pt x="5452" y="7440"/>
                  </a:lnTo>
                  <a:close/>
                  <a:moveTo>
                    <a:pt x="4961" y="12142"/>
                  </a:moveTo>
                  <a:lnTo>
                    <a:pt x="4961" y="12762"/>
                  </a:lnTo>
                  <a:lnTo>
                    <a:pt x="4987" y="13072"/>
                  </a:lnTo>
                  <a:lnTo>
                    <a:pt x="5064" y="13356"/>
                  </a:lnTo>
                  <a:lnTo>
                    <a:pt x="5193" y="13614"/>
                  </a:lnTo>
                  <a:lnTo>
                    <a:pt x="5348" y="13873"/>
                  </a:lnTo>
                  <a:lnTo>
                    <a:pt x="5013" y="13744"/>
                  </a:lnTo>
                  <a:lnTo>
                    <a:pt x="4702" y="13614"/>
                  </a:lnTo>
                  <a:lnTo>
                    <a:pt x="4367" y="13485"/>
                  </a:lnTo>
                  <a:lnTo>
                    <a:pt x="4057" y="13304"/>
                  </a:lnTo>
                  <a:lnTo>
                    <a:pt x="4935" y="12168"/>
                  </a:lnTo>
                  <a:lnTo>
                    <a:pt x="4961" y="12142"/>
                  </a:lnTo>
                  <a:close/>
                  <a:moveTo>
                    <a:pt x="2765" y="8241"/>
                  </a:moveTo>
                  <a:lnTo>
                    <a:pt x="2997" y="8267"/>
                  </a:lnTo>
                  <a:lnTo>
                    <a:pt x="3230" y="8293"/>
                  </a:lnTo>
                  <a:lnTo>
                    <a:pt x="3437" y="8344"/>
                  </a:lnTo>
                  <a:lnTo>
                    <a:pt x="3617" y="8422"/>
                  </a:lnTo>
                  <a:lnTo>
                    <a:pt x="3824" y="8525"/>
                  </a:lnTo>
                  <a:lnTo>
                    <a:pt x="4005" y="8629"/>
                  </a:lnTo>
                  <a:lnTo>
                    <a:pt x="4160" y="8758"/>
                  </a:lnTo>
                  <a:lnTo>
                    <a:pt x="4315" y="8887"/>
                  </a:lnTo>
                  <a:lnTo>
                    <a:pt x="4470" y="9042"/>
                  </a:lnTo>
                  <a:lnTo>
                    <a:pt x="4599" y="9223"/>
                  </a:lnTo>
                  <a:lnTo>
                    <a:pt x="4702" y="9404"/>
                  </a:lnTo>
                  <a:lnTo>
                    <a:pt x="4780" y="9584"/>
                  </a:lnTo>
                  <a:lnTo>
                    <a:pt x="4858" y="9791"/>
                  </a:lnTo>
                  <a:lnTo>
                    <a:pt x="4909" y="9998"/>
                  </a:lnTo>
                  <a:lnTo>
                    <a:pt x="4961" y="10230"/>
                  </a:lnTo>
                  <a:lnTo>
                    <a:pt x="4961" y="10437"/>
                  </a:lnTo>
                  <a:lnTo>
                    <a:pt x="4961" y="10644"/>
                  </a:lnTo>
                  <a:lnTo>
                    <a:pt x="4935" y="10824"/>
                  </a:lnTo>
                  <a:lnTo>
                    <a:pt x="4883" y="11005"/>
                  </a:lnTo>
                  <a:lnTo>
                    <a:pt x="4832" y="11186"/>
                  </a:lnTo>
                  <a:lnTo>
                    <a:pt x="4754" y="11367"/>
                  </a:lnTo>
                  <a:lnTo>
                    <a:pt x="4677" y="11522"/>
                  </a:lnTo>
                  <a:lnTo>
                    <a:pt x="4573" y="11677"/>
                  </a:lnTo>
                  <a:lnTo>
                    <a:pt x="4470" y="11832"/>
                  </a:lnTo>
                  <a:lnTo>
                    <a:pt x="2765" y="14002"/>
                  </a:lnTo>
                  <a:lnTo>
                    <a:pt x="1086" y="11832"/>
                  </a:lnTo>
                  <a:lnTo>
                    <a:pt x="957" y="11677"/>
                  </a:lnTo>
                  <a:lnTo>
                    <a:pt x="879" y="11522"/>
                  </a:lnTo>
                  <a:lnTo>
                    <a:pt x="776" y="11341"/>
                  </a:lnTo>
                  <a:lnTo>
                    <a:pt x="724" y="11186"/>
                  </a:lnTo>
                  <a:lnTo>
                    <a:pt x="672" y="11005"/>
                  </a:lnTo>
                  <a:lnTo>
                    <a:pt x="621" y="10824"/>
                  </a:lnTo>
                  <a:lnTo>
                    <a:pt x="595" y="10618"/>
                  </a:lnTo>
                  <a:lnTo>
                    <a:pt x="595" y="10437"/>
                  </a:lnTo>
                  <a:lnTo>
                    <a:pt x="595" y="10230"/>
                  </a:lnTo>
                  <a:lnTo>
                    <a:pt x="621" y="9998"/>
                  </a:lnTo>
                  <a:lnTo>
                    <a:pt x="698" y="9791"/>
                  </a:lnTo>
                  <a:lnTo>
                    <a:pt x="750" y="9584"/>
                  </a:lnTo>
                  <a:lnTo>
                    <a:pt x="853" y="9404"/>
                  </a:lnTo>
                  <a:lnTo>
                    <a:pt x="957" y="9223"/>
                  </a:lnTo>
                  <a:lnTo>
                    <a:pt x="1086" y="9042"/>
                  </a:lnTo>
                  <a:lnTo>
                    <a:pt x="1241" y="8887"/>
                  </a:lnTo>
                  <a:lnTo>
                    <a:pt x="1396" y="8758"/>
                  </a:lnTo>
                  <a:lnTo>
                    <a:pt x="1551" y="8629"/>
                  </a:lnTo>
                  <a:lnTo>
                    <a:pt x="1732" y="8525"/>
                  </a:lnTo>
                  <a:lnTo>
                    <a:pt x="1938" y="8422"/>
                  </a:lnTo>
                  <a:lnTo>
                    <a:pt x="2119" y="8344"/>
                  </a:lnTo>
                  <a:lnTo>
                    <a:pt x="2326" y="8293"/>
                  </a:lnTo>
                  <a:lnTo>
                    <a:pt x="2558" y="8267"/>
                  </a:lnTo>
                  <a:lnTo>
                    <a:pt x="2765" y="8241"/>
                  </a:lnTo>
                  <a:close/>
                  <a:moveTo>
                    <a:pt x="7389" y="0"/>
                  </a:moveTo>
                  <a:lnTo>
                    <a:pt x="7028" y="26"/>
                  </a:lnTo>
                  <a:lnTo>
                    <a:pt x="6640" y="52"/>
                  </a:lnTo>
                  <a:lnTo>
                    <a:pt x="6278" y="103"/>
                  </a:lnTo>
                  <a:lnTo>
                    <a:pt x="5943" y="155"/>
                  </a:lnTo>
                  <a:lnTo>
                    <a:pt x="5581" y="233"/>
                  </a:lnTo>
                  <a:lnTo>
                    <a:pt x="5245" y="336"/>
                  </a:lnTo>
                  <a:lnTo>
                    <a:pt x="4883" y="439"/>
                  </a:lnTo>
                  <a:lnTo>
                    <a:pt x="4573" y="568"/>
                  </a:lnTo>
                  <a:lnTo>
                    <a:pt x="4237" y="723"/>
                  </a:lnTo>
                  <a:lnTo>
                    <a:pt x="3902" y="878"/>
                  </a:lnTo>
                  <a:lnTo>
                    <a:pt x="3592" y="1059"/>
                  </a:lnTo>
                  <a:lnTo>
                    <a:pt x="3307" y="1240"/>
                  </a:lnTo>
                  <a:lnTo>
                    <a:pt x="2997" y="1447"/>
                  </a:lnTo>
                  <a:lnTo>
                    <a:pt x="2713" y="1679"/>
                  </a:lnTo>
                  <a:lnTo>
                    <a:pt x="2429" y="1912"/>
                  </a:lnTo>
                  <a:lnTo>
                    <a:pt x="2171" y="2170"/>
                  </a:lnTo>
                  <a:lnTo>
                    <a:pt x="1912" y="2428"/>
                  </a:lnTo>
                  <a:lnTo>
                    <a:pt x="1680" y="2713"/>
                  </a:lnTo>
                  <a:lnTo>
                    <a:pt x="1447" y="2997"/>
                  </a:lnTo>
                  <a:lnTo>
                    <a:pt x="1241" y="3307"/>
                  </a:lnTo>
                  <a:lnTo>
                    <a:pt x="1060" y="3591"/>
                  </a:lnTo>
                  <a:lnTo>
                    <a:pt x="879" y="3901"/>
                  </a:lnTo>
                  <a:lnTo>
                    <a:pt x="724" y="4237"/>
                  </a:lnTo>
                  <a:lnTo>
                    <a:pt x="569" y="4573"/>
                  </a:lnTo>
                  <a:lnTo>
                    <a:pt x="440" y="4883"/>
                  </a:lnTo>
                  <a:lnTo>
                    <a:pt x="337" y="5244"/>
                  </a:lnTo>
                  <a:lnTo>
                    <a:pt x="233" y="5580"/>
                  </a:lnTo>
                  <a:lnTo>
                    <a:pt x="156" y="5942"/>
                  </a:lnTo>
                  <a:lnTo>
                    <a:pt x="104" y="6278"/>
                  </a:lnTo>
                  <a:lnTo>
                    <a:pt x="52" y="6639"/>
                  </a:lnTo>
                  <a:lnTo>
                    <a:pt x="27" y="7027"/>
                  </a:lnTo>
                  <a:lnTo>
                    <a:pt x="1" y="7389"/>
                  </a:lnTo>
                  <a:lnTo>
                    <a:pt x="27" y="7879"/>
                  </a:lnTo>
                  <a:lnTo>
                    <a:pt x="78" y="8344"/>
                  </a:lnTo>
                  <a:lnTo>
                    <a:pt x="156" y="8835"/>
                  </a:lnTo>
                  <a:lnTo>
                    <a:pt x="259" y="9300"/>
                  </a:lnTo>
                  <a:lnTo>
                    <a:pt x="156" y="9559"/>
                  </a:lnTo>
                  <a:lnTo>
                    <a:pt x="78" y="9843"/>
                  </a:lnTo>
                  <a:lnTo>
                    <a:pt x="27" y="10127"/>
                  </a:lnTo>
                  <a:lnTo>
                    <a:pt x="1" y="10437"/>
                  </a:lnTo>
                  <a:lnTo>
                    <a:pt x="27" y="10669"/>
                  </a:lnTo>
                  <a:lnTo>
                    <a:pt x="52" y="10902"/>
                  </a:lnTo>
                  <a:lnTo>
                    <a:pt x="104" y="11134"/>
                  </a:lnTo>
                  <a:lnTo>
                    <a:pt x="182" y="11367"/>
                  </a:lnTo>
                  <a:lnTo>
                    <a:pt x="259" y="11574"/>
                  </a:lnTo>
                  <a:lnTo>
                    <a:pt x="362" y="11780"/>
                  </a:lnTo>
                  <a:lnTo>
                    <a:pt x="492" y="11987"/>
                  </a:lnTo>
                  <a:lnTo>
                    <a:pt x="621" y="12168"/>
                  </a:lnTo>
                  <a:lnTo>
                    <a:pt x="2558" y="14648"/>
                  </a:lnTo>
                  <a:lnTo>
                    <a:pt x="2662" y="14725"/>
                  </a:lnTo>
                  <a:lnTo>
                    <a:pt x="2765" y="14751"/>
                  </a:lnTo>
                  <a:lnTo>
                    <a:pt x="2894" y="14725"/>
                  </a:lnTo>
                  <a:lnTo>
                    <a:pt x="2997" y="14648"/>
                  </a:lnTo>
                  <a:lnTo>
                    <a:pt x="3695" y="13769"/>
                  </a:lnTo>
                  <a:lnTo>
                    <a:pt x="4108" y="14002"/>
                  </a:lnTo>
                  <a:lnTo>
                    <a:pt x="4547" y="14183"/>
                  </a:lnTo>
                  <a:lnTo>
                    <a:pt x="5013" y="14364"/>
                  </a:lnTo>
                  <a:lnTo>
                    <a:pt x="5478" y="14493"/>
                  </a:lnTo>
                  <a:lnTo>
                    <a:pt x="5943" y="14622"/>
                  </a:lnTo>
                  <a:lnTo>
                    <a:pt x="6408" y="14700"/>
                  </a:lnTo>
                  <a:lnTo>
                    <a:pt x="6898" y="14725"/>
                  </a:lnTo>
                  <a:lnTo>
                    <a:pt x="7389" y="14751"/>
                  </a:lnTo>
                  <a:lnTo>
                    <a:pt x="7828" y="14751"/>
                  </a:lnTo>
                  <a:lnTo>
                    <a:pt x="8293" y="14700"/>
                  </a:lnTo>
                  <a:lnTo>
                    <a:pt x="8733" y="14622"/>
                  </a:lnTo>
                  <a:lnTo>
                    <a:pt x="9172" y="14544"/>
                  </a:lnTo>
                  <a:lnTo>
                    <a:pt x="9275" y="14493"/>
                  </a:lnTo>
                  <a:lnTo>
                    <a:pt x="9353" y="14415"/>
                  </a:lnTo>
                  <a:lnTo>
                    <a:pt x="9378" y="14312"/>
                  </a:lnTo>
                  <a:lnTo>
                    <a:pt x="9378" y="14183"/>
                  </a:lnTo>
                  <a:lnTo>
                    <a:pt x="9327" y="14079"/>
                  </a:lnTo>
                  <a:lnTo>
                    <a:pt x="9249" y="14002"/>
                  </a:lnTo>
                  <a:lnTo>
                    <a:pt x="9146" y="13976"/>
                  </a:lnTo>
                  <a:lnTo>
                    <a:pt x="9043" y="13976"/>
                  </a:lnTo>
                  <a:lnTo>
                    <a:pt x="8629" y="14054"/>
                  </a:lnTo>
                  <a:lnTo>
                    <a:pt x="8216" y="14131"/>
                  </a:lnTo>
                  <a:lnTo>
                    <a:pt x="7803" y="14157"/>
                  </a:lnTo>
                  <a:lnTo>
                    <a:pt x="7389" y="14183"/>
                  </a:lnTo>
                  <a:lnTo>
                    <a:pt x="7053" y="14157"/>
                  </a:lnTo>
                  <a:lnTo>
                    <a:pt x="6692" y="14131"/>
                  </a:lnTo>
                  <a:lnTo>
                    <a:pt x="6356" y="14105"/>
                  </a:lnTo>
                  <a:lnTo>
                    <a:pt x="6020" y="14054"/>
                  </a:lnTo>
                  <a:lnTo>
                    <a:pt x="7518" y="12607"/>
                  </a:lnTo>
                  <a:lnTo>
                    <a:pt x="7648" y="12452"/>
                  </a:lnTo>
                  <a:lnTo>
                    <a:pt x="7777" y="12297"/>
                  </a:lnTo>
                  <a:lnTo>
                    <a:pt x="7880" y="12116"/>
                  </a:lnTo>
                  <a:lnTo>
                    <a:pt x="7983" y="11935"/>
                  </a:lnTo>
                  <a:lnTo>
                    <a:pt x="8061" y="11729"/>
                  </a:lnTo>
                  <a:lnTo>
                    <a:pt x="8113" y="11522"/>
                  </a:lnTo>
                  <a:lnTo>
                    <a:pt x="8138" y="11315"/>
                  </a:lnTo>
                  <a:lnTo>
                    <a:pt x="8138" y="11109"/>
                  </a:lnTo>
                  <a:lnTo>
                    <a:pt x="8164" y="11057"/>
                  </a:lnTo>
                  <a:lnTo>
                    <a:pt x="8190" y="11031"/>
                  </a:lnTo>
                  <a:lnTo>
                    <a:pt x="8216" y="11005"/>
                  </a:lnTo>
                  <a:lnTo>
                    <a:pt x="8268" y="10979"/>
                  </a:lnTo>
                  <a:lnTo>
                    <a:pt x="8397" y="10979"/>
                  </a:lnTo>
                  <a:lnTo>
                    <a:pt x="8552" y="10928"/>
                  </a:lnTo>
                  <a:lnTo>
                    <a:pt x="8655" y="10876"/>
                  </a:lnTo>
                  <a:lnTo>
                    <a:pt x="8758" y="10799"/>
                  </a:lnTo>
                  <a:lnTo>
                    <a:pt x="8836" y="10695"/>
                  </a:lnTo>
                  <a:lnTo>
                    <a:pt x="8913" y="10566"/>
                  </a:lnTo>
                  <a:lnTo>
                    <a:pt x="8939" y="10437"/>
                  </a:lnTo>
                  <a:lnTo>
                    <a:pt x="8965" y="10282"/>
                  </a:lnTo>
                  <a:lnTo>
                    <a:pt x="8965" y="8887"/>
                  </a:lnTo>
                  <a:lnTo>
                    <a:pt x="8939" y="8680"/>
                  </a:lnTo>
                  <a:lnTo>
                    <a:pt x="8862" y="8499"/>
                  </a:lnTo>
                  <a:lnTo>
                    <a:pt x="8733" y="8370"/>
                  </a:lnTo>
                  <a:lnTo>
                    <a:pt x="8552" y="8241"/>
                  </a:lnTo>
                  <a:lnTo>
                    <a:pt x="7053" y="7544"/>
                  </a:lnTo>
                  <a:lnTo>
                    <a:pt x="6433" y="7156"/>
                  </a:lnTo>
                  <a:lnTo>
                    <a:pt x="6175" y="7027"/>
                  </a:lnTo>
                  <a:lnTo>
                    <a:pt x="5891" y="6923"/>
                  </a:lnTo>
                  <a:lnTo>
                    <a:pt x="5607" y="6872"/>
                  </a:lnTo>
                  <a:lnTo>
                    <a:pt x="5323" y="6872"/>
                  </a:lnTo>
                  <a:lnTo>
                    <a:pt x="5090" y="6433"/>
                  </a:lnTo>
                  <a:lnTo>
                    <a:pt x="5064" y="6303"/>
                  </a:lnTo>
                  <a:lnTo>
                    <a:pt x="5038" y="6200"/>
                  </a:lnTo>
                  <a:lnTo>
                    <a:pt x="5064" y="6071"/>
                  </a:lnTo>
                  <a:lnTo>
                    <a:pt x="5116" y="5968"/>
                  </a:lnTo>
                  <a:lnTo>
                    <a:pt x="5193" y="5864"/>
                  </a:lnTo>
                  <a:lnTo>
                    <a:pt x="5297" y="5813"/>
                  </a:lnTo>
                  <a:lnTo>
                    <a:pt x="5400" y="5761"/>
                  </a:lnTo>
                  <a:lnTo>
                    <a:pt x="5529" y="5735"/>
                  </a:lnTo>
                  <a:lnTo>
                    <a:pt x="5788" y="5709"/>
                  </a:lnTo>
                  <a:lnTo>
                    <a:pt x="6020" y="5632"/>
                  </a:lnTo>
                  <a:lnTo>
                    <a:pt x="6227" y="5477"/>
                  </a:lnTo>
                  <a:lnTo>
                    <a:pt x="6382" y="5296"/>
                  </a:lnTo>
                  <a:lnTo>
                    <a:pt x="7622" y="3591"/>
                  </a:lnTo>
                  <a:lnTo>
                    <a:pt x="7725" y="3410"/>
                  </a:lnTo>
                  <a:lnTo>
                    <a:pt x="7803" y="3203"/>
                  </a:lnTo>
                  <a:lnTo>
                    <a:pt x="7803" y="2997"/>
                  </a:lnTo>
                  <a:lnTo>
                    <a:pt x="7803" y="2816"/>
                  </a:lnTo>
                  <a:lnTo>
                    <a:pt x="7751" y="2609"/>
                  </a:lnTo>
                  <a:lnTo>
                    <a:pt x="7673" y="2428"/>
                  </a:lnTo>
                  <a:lnTo>
                    <a:pt x="7544" y="2248"/>
                  </a:lnTo>
                  <a:lnTo>
                    <a:pt x="7389" y="2118"/>
                  </a:lnTo>
                  <a:lnTo>
                    <a:pt x="5607" y="827"/>
                  </a:lnTo>
                  <a:lnTo>
                    <a:pt x="6046" y="723"/>
                  </a:lnTo>
                  <a:lnTo>
                    <a:pt x="6485" y="646"/>
                  </a:lnTo>
                  <a:lnTo>
                    <a:pt x="6924" y="594"/>
                  </a:lnTo>
                  <a:lnTo>
                    <a:pt x="7389" y="594"/>
                  </a:lnTo>
                  <a:lnTo>
                    <a:pt x="8009" y="620"/>
                  </a:lnTo>
                  <a:lnTo>
                    <a:pt x="8629" y="698"/>
                  </a:lnTo>
                  <a:lnTo>
                    <a:pt x="9249" y="853"/>
                  </a:lnTo>
                  <a:lnTo>
                    <a:pt x="9843" y="1033"/>
                  </a:lnTo>
                  <a:lnTo>
                    <a:pt x="9714" y="1240"/>
                  </a:lnTo>
                  <a:lnTo>
                    <a:pt x="9585" y="1421"/>
                  </a:lnTo>
                  <a:lnTo>
                    <a:pt x="9482" y="1628"/>
                  </a:lnTo>
                  <a:lnTo>
                    <a:pt x="9378" y="1834"/>
                  </a:lnTo>
                  <a:lnTo>
                    <a:pt x="9327" y="2067"/>
                  </a:lnTo>
                  <a:lnTo>
                    <a:pt x="9275" y="2299"/>
                  </a:lnTo>
                  <a:lnTo>
                    <a:pt x="9249" y="2532"/>
                  </a:lnTo>
                  <a:lnTo>
                    <a:pt x="9223" y="2790"/>
                  </a:lnTo>
                  <a:lnTo>
                    <a:pt x="9249" y="3126"/>
                  </a:lnTo>
                  <a:lnTo>
                    <a:pt x="9327" y="3462"/>
                  </a:lnTo>
                  <a:lnTo>
                    <a:pt x="9430" y="3798"/>
                  </a:lnTo>
                  <a:lnTo>
                    <a:pt x="9585" y="4108"/>
                  </a:lnTo>
                  <a:lnTo>
                    <a:pt x="9378" y="4211"/>
                  </a:lnTo>
                  <a:lnTo>
                    <a:pt x="9223" y="4288"/>
                  </a:lnTo>
                  <a:lnTo>
                    <a:pt x="9043" y="4418"/>
                  </a:lnTo>
                  <a:lnTo>
                    <a:pt x="8913" y="4573"/>
                  </a:lnTo>
                  <a:lnTo>
                    <a:pt x="8758" y="4728"/>
                  </a:lnTo>
                  <a:lnTo>
                    <a:pt x="8655" y="4883"/>
                  </a:lnTo>
                  <a:lnTo>
                    <a:pt x="8552" y="5089"/>
                  </a:lnTo>
                  <a:lnTo>
                    <a:pt x="8474" y="5270"/>
                  </a:lnTo>
                  <a:lnTo>
                    <a:pt x="8423" y="5477"/>
                  </a:lnTo>
                  <a:lnTo>
                    <a:pt x="8397" y="5683"/>
                  </a:lnTo>
                  <a:lnTo>
                    <a:pt x="8397" y="5890"/>
                  </a:lnTo>
                  <a:lnTo>
                    <a:pt x="8397" y="6097"/>
                  </a:lnTo>
                  <a:lnTo>
                    <a:pt x="8448" y="6278"/>
                  </a:lnTo>
                  <a:lnTo>
                    <a:pt x="8500" y="6484"/>
                  </a:lnTo>
                  <a:lnTo>
                    <a:pt x="8578" y="6665"/>
                  </a:lnTo>
                  <a:lnTo>
                    <a:pt x="8681" y="6846"/>
                  </a:lnTo>
                  <a:lnTo>
                    <a:pt x="8784" y="7001"/>
                  </a:lnTo>
                  <a:lnTo>
                    <a:pt x="8913" y="7156"/>
                  </a:lnTo>
                  <a:lnTo>
                    <a:pt x="9043" y="7285"/>
                  </a:lnTo>
                  <a:lnTo>
                    <a:pt x="9198" y="7389"/>
                  </a:lnTo>
                  <a:lnTo>
                    <a:pt x="9353" y="7492"/>
                  </a:lnTo>
                  <a:lnTo>
                    <a:pt x="9508" y="7569"/>
                  </a:lnTo>
                  <a:lnTo>
                    <a:pt x="9688" y="7647"/>
                  </a:lnTo>
                  <a:lnTo>
                    <a:pt x="9869" y="7673"/>
                  </a:lnTo>
                  <a:lnTo>
                    <a:pt x="10050" y="7724"/>
                  </a:lnTo>
                  <a:lnTo>
                    <a:pt x="10205" y="7776"/>
                  </a:lnTo>
                  <a:lnTo>
                    <a:pt x="10334" y="7879"/>
                  </a:lnTo>
                  <a:lnTo>
                    <a:pt x="10463" y="7983"/>
                  </a:lnTo>
                  <a:lnTo>
                    <a:pt x="10593" y="8112"/>
                  </a:lnTo>
                  <a:lnTo>
                    <a:pt x="10696" y="8241"/>
                  </a:lnTo>
                  <a:lnTo>
                    <a:pt x="10773" y="8396"/>
                  </a:lnTo>
                  <a:lnTo>
                    <a:pt x="10825" y="8577"/>
                  </a:lnTo>
                  <a:lnTo>
                    <a:pt x="10903" y="8887"/>
                  </a:lnTo>
                  <a:lnTo>
                    <a:pt x="10954" y="9197"/>
                  </a:lnTo>
                  <a:lnTo>
                    <a:pt x="10980" y="9533"/>
                  </a:lnTo>
                  <a:lnTo>
                    <a:pt x="11006" y="9843"/>
                  </a:lnTo>
                  <a:lnTo>
                    <a:pt x="11032" y="10204"/>
                  </a:lnTo>
                  <a:lnTo>
                    <a:pt x="11109" y="10540"/>
                  </a:lnTo>
                  <a:lnTo>
                    <a:pt x="11239" y="10850"/>
                  </a:lnTo>
                  <a:lnTo>
                    <a:pt x="11419" y="11134"/>
                  </a:lnTo>
                  <a:lnTo>
                    <a:pt x="11626" y="11393"/>
                  </a:lnTo>
                  <a:lnTo>
                    <a:pt x="11884" y="11599"/>
                  </a:lnTo>
                  <a:lnTo>
                    <a:pt x="12169" y="11754"/>
                  </a:lnTo>
                  <a:lnTo>
                    <a:pt x="12479" y="11884"/>
                  </a:lnTo>
                  <a:lnTo>
                    <a:pt x="12194" y="12168"/>
                  </a:lnTo>
                  <a:lnTo>
                    <a:pt x="11910" y="12452"/>
                  </a:lnTo>
                  <a:lnTo>
                    <a:pt x="11600" y="12710"/>
                  </a:lnTo>
                  <a:lnTo>
                    <a:pt x="11290" y="12943"/>
                  </a:lnTo>
                  <a:lnTo>
                    <a:pt x="11213" y="13020"/>
                  </a:lnTo>
                  <a:lnTo>
                    <a:pt x="11161" y="13124"/>
                  </a:lnTo>
                  <a:lnTo>
                    <a:pt x="11161" y="13253"/>
                  </a:lnTo>
                  <a:lnTo>
                    <a:pt x="11213" y="13356"/>
                  </a:lnTo>
                  <a:lnTo>
                    <a:pt x="11264" y="13408"/>
                  </a:lnTo>
                  <a:lnTo>
                    <a:pt x="11316" y="13434"/>
                  </a:lnTo>
                  <a:lnTo>
                    <a:pt x="11394" y="13459"/>
                  </a:lnTo>
                  <a:lnTo>
                    <a:pt x="11549" y="13459"/>
                  </a:lnTo>
                  <a:lnTo>
                    <a:pt x="11626" y="13408"/>
                  </a:lnTo>
                  <a:lnTo>
                    <a:pt x="11988" y="13149"/>
                  </a:lnTo>
                  <a:lnTo>
                    <a:pt x="12324" y="12865"/>
                  </a:lnTo>
                  <a:lnTo>
                    <a:pt x="12634" y="12555"/>
                  </a:lnTo>
                  <a:lnTo>
                    <a:pt x="12944" y="12219"/>
                  </a:lnTo>
                  <a:lnTo>
                    <a:pt x="13228" y="11884"/>
                  </a:lnTo>
                  <a:lnTo>
                    <a:pt x="13486" y="11522"/>
                  </a:lnTo>
                  <a:lnTo>
                    <a:pt x="13719" y="11160"/>
                  </a:lnTo>
                  <a:lnTo>
                    <a:pt x="13925" y="10773"/>
                  </a:lnTo>
                  <a:lnTo>
                    <a:pt x="14106" y="10385"/>
                  </a:lnTo>
                  <a:lnTo>
                    <a:pt x="14287" y="9972"/>
                  </a:lnTo>
                  <a:lnTo>
                    <a:pt x="14416" y="9559"/>
                  </a:lnTo>
                  <a:lnTo>
                    <a:pt x="14545" y="9145"/>
                  </a:lnTo>
                  <a:lnTo>
                    <a:pt x="14623" y="8706"/>
                  </a:lnTo>
                  <a:lnTo>
                    <a:pt x="14700" y="8267"/>
                  </a:lnTo>
                  <a:lnTo>
                    <a:pt x="14752" y="7828"/>
                  </a:lnTo>
                  <a:lnTo>
                    <a:pt x="14752" y="7389"/>
                  </a:lnTo>
                  <a:lnTo>
                    <a:pt x="14752" y="7001"/>
                  </a:lnTo>
                  <a:lnTo>
                    <a:pt x="14726" y="6639"/>
                  </a:lnTo>
                  <a:lnTo>
                    <a:pt x="14674" y="6278"/>
                  </a:lnTo>
                  <a:lnTo>
                    <a:pt x="14597" y="5890"/>
                  </a:lnTo>
                  <a:lnTo>
                    <a:pt x="14519" y="5528"/>
                  </a:lnTo>
                  <a:lnTo>
                    <a:pt x="14416" y="5193"/>
                  </a:lnTo>
                  <a:lnTo>
                    <a:pt x="14313" y="4831"/>
                  </a:lnTo>
                  <a:lnTo>
                    <a:pt x="14158" y="4495"/>
                  </a:lnTo>
                  <a:lnTo>
                    <a:pt x="14287" y="4288"/>
                  </a:lnTo>
                  <a:lnTo>
                    <a:pt x="14416" y="4108"/>
                  </a:lnTo>
                  <a:lnTo>
                    <a:pt x="14519" y="3901"/>
                  </a:lnTo>
                  <a:lnTo>
                    <a:pt x="14597" y="3694"/>
                  </a:lnTo>
                  <a:lnTo>
                    <a:pt x="14674" y="3462"/>
                  </a:lnTo>
                  <a:lnTo>
                    <a:pt x="14726" y="3229"/>
                  </a:lnTo>
                  <a:lnTo>
                    <a:pt x="14752" y="3023"/>
                  </a:lnTo>
                  <a:lnTo>
                    <a:pt x="14752" y="2790"/>
                  </a:lnTo>
                  <a:lnTo>
                    <a:pt x="14752" y="2506"/>
                  </a:lnTo>
                  <a:lnTo>
                    <a:pt x="14700" y="2222"/>
                  </a:lnTo>
                  <a:lnTo>
                    <a:pt x="14623" y="1963"/>
                  </a:lnTo>
                  <a:lnTo>
                    <a:pt x="14545" y="1705"/>
                  </a:lnTo>
                  <a:lnTo>
                    <a:pt x="14416" y="1473"/>
                  </a:lnTo>
                  <a:lnTo>
                    <a:pt x="14287" y="1240"/>
                  </a:lnTo>
                  <a:lnTo>
                    <a:pt x="14132" y="1033"/>
                  </a:lnTo>
                  <a:lnTo>
                    <a:pt x="13951" y="827"/>
                  </a:lnTo>
                  <a:lnTo>
                    <a:pt x="13744" y="646"/>
                  </a:lnTo>
                  <a:lnTo>
                    <a:pt x="13538" y="491"/>
                  </a:lnTo>
                  <a:lnTo>
                    <a:pt x="13305" y="336"/>
                  </a:lnTo>
                  <a:lnTo>
                    <a:pt x="13073" y="233"/>
                  </a:lnTo>
                  <a:lnTo>
                    <a:pt x="12814" y="129"/>
                  </a:lnTo>
                  <a:lnTo>
                    <a:pt x="12556" y="78"/>
                  </a:lnTo>
                  <a:lnTo>
                    <a:pt x="12272" y="26"/>
                  </a:lnTo>
                  <a:lnTo>
                    <a:pt x="11755" y="26"/>
                  </a:lnTo>
                  <a:lnTo>
                    <a:pt x="11523" y="52"/>
                  </a:lnTo>
                  <a:lnTo>
                    <a:pt x="11290" y="103"/>
                  </a:lnTo>
                  <a:lnTo>
                    <a:pt x="11083" y="181"/>
                  </a:lnTo>
                  <a:lnTo>
                    <a:pt x="10851" y="258"/>
                  </a:lnTo>
                  <a:lnTo>
                    <a:pt x="10670" y="362"/>
                  </a:lnTo>
                  <a:lnTo>
                    <a:pt x="10463" y="465"/>
                  </a:lnTo>
                  <a:lnTo>
                    <a:pt x="10283" y="594"/>
                  </a:lnTo>
                  <a:lnTo>
                    <a:pt x="9947" y="465"/>
                  </a:lnTo>
                  <a:lnTo>
                    <a:pt x="9585" y="336"/>
                  </a:lnTo>
                  <a:lnTo>
                    <a:pt x="9223" y="233"/>
                  </a:lnTo>
                  <a:lnTo>
                    <a:pt x="8862" y="155"/>
                  </a:lnTo>
                  <a:lnTo>
                    <a:pt x="8500" y="103"/>
                  </a:lnTo>
                  <a:lnTo>
                    <a:pt x="8138" y="52"/>
                  </a:lnTo>
                  <a:lnTo>
                    <a:pt x="7751" y="26"/>
                  </a:lnTo>
                  <a:lnTo>
                    <a:pt x="738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6"/>
            <p:cNvSpPr/>
            <p:nvPr/>
          </p:nvSpPr>
          <p:spPr>
            <a:xfrm>
              <a:off x="2534100" y="1515075"/>
              <a:ext cx="62675" cy="62675"/>
            </a:xfrm>
            <a:custGeom>
              <a:avLst/>
              <a:gdLst/>
              <a:ahLst/>
              <a:cxnLst/>
              <a:rect l="l" t="t" r="r" b="b"/>
              <a:pathLst>
                <a:path w="2507" h="2507" extrusionOk="0">
                  <a:moveTo>
                    <a:pt x="1396" y="595"/>
                  </a:moveTo>
                  <a:lnTo>
                    <a:pt x="1525" y="647"/>
                  </a:lnTo>
                  <a:lnTo>
                    <a:pt x="1628" y="698"/>
                  </a:lnTo>
                  <a:lnTo>
                    <a:pt x="1732" y="776"/>
                  </a:lnTo>
                  <a:lnTo>
                    <a:pt x="1809" y="879"/>
                  </a:lnTo>
                  <a:lnTo>
                    <a:pt x="1861" y="1008"/>
                  </a:lnTo>
                  <a:lnTo>
                    <a:pt x="1913" y="1112"/>
                  </a:lnTo>
                  <a:lnTo>
                    <a:pt x="1913" y="1267"/>
                  </a:lnTo>
                  <a:lnTo>
                    <a:pt x="1913" y="1396"/>
                  </a:lnTo>
                  <a:lnTo>
                    <a:pt x="1861" y="1525"/>
                  </a:lnTo>
                  <a:lnTo>
                    <a:pt x="1809" y="1628"/>
                  </a:lnTo>
                  <a:lnTo>
                    <a:pt x="1732" y="1732"/>
                  </a:lnTo>
                  <a:lnTo>
                    <a:pt x="1628" y="1809"/>
                  </a:lnTo>
                  <a:lnTo>
                    <a:pt x="1525" y="1887"/>
                  </a:lnTo>
                  <a:lnTo>
                    <a:pt x="1396" y="1912"/>
                  </a:lnTo>
                  <a:lnTo>
                    <a:pt x="1241" y="1938"/>
                  </a:lnTo>
                  <a:lnTo>
                    <a:pt x="1112" y="1912"/>
                  </a:lnTo>
                  <a:lnTo>
                    <a:pt x="983" y="1887"/>
                  </a:lnTo>
                  <a:lnTo>
                    <a:pt x="879" y="1809"/>
                  </a:lnTo>
                  <a:lnTo>
                    <a:pt x="776" y="1732"/>
                  </a:lnTo>
                  <a:lnTo>
                    <a:pt x="698" y="1628"/>
                  </a:lnTo>
                  <a:lnTo>
                    <a:pt x="647" y="1525"/>
                  </a:lnTo>
                  <a:lnTo>
                    <a:pt x="595" y="1396"/>
                  </a:lnTo>
                  <a:lnTo>
                    <a:pt x="569" y="1267"/>
                  </a:lnTo>
                  <a:lnTo>
                    <a:pt x="595" y="1112"/>
                  </a:lnTo>
                  <a:lnTo>
                    <a:pt x="647" y="1008"/>
                  </a:lnTo>
                  <a:lnTo>
                    <a:pt x="698" y="879"/>
                  </a:lnTo>
                  <a:lnTo>
                    <a:pt x="776" y="776"/>
                  </a:lnTo>
                  <a:lnTo>
                    <a:pt x="879" y="698"/>
                  </a:lnTo>
                  <a:lnTo>
                    <a:pt x="983" y="647"/>
                  </a:lnTo>
                  <a:lnTo>
                    <a:pt x="1112" y="595"/>
                  </a:lnTo>
                  <a:close/>
                  <a:moveTo>
                    <a:pt x="1241" y="1"/>
                  </a:moveTo>
                  <a:lnTo>
                    <a:pt x="1008" y="27"/>
                  </a:lnTo>
                  <a:lnTo>
                    <a:pt x="776" y="104"/>
                  </a:lnTo>
                  <a:lnTo>
                    <a:pt x="543" y="233"/>
                  </a:lnTo>
                  <a:lnTo>
                    <a:pt x="363" y="388"/>
                  </a:lnTo>
                  <a:lnTo>
                    <a:pt x="208" y="569"/>
                  </a:lnTo>
                  <a:lnTo>
                    <a:pt x="104" y="776"/>
                  </a:lnTo>
                  <a:lnTo>
                    <a:pt x="27" y="1008"/>
                  </a:lnTo>
                  <a:lnTo>
                    <a:pt x="1" y="1267"/>
                  </a:lnTo>
                  <a:lnTo>
                    <a:pt x="27" y="1499"/>
                  </a:lnTo>
                  <a:lnTo>
                    <a:pt x="104" y="1732"/>
                  </a:lnTo>
                  <a:lnTo>
                    <a:pt x="208" y="1964"/>
                  </a:lnTo>
                  <a:lnTo>
                    <a:pt x="363" y="2145"/>
                  </a:lnTo>
                  <a:lnTo>
                    <a:pt x="543" y="2300"/>
                  </a:lnTo>
                  <a:lnTo>
                    <a:pt x="776" y="2403"/>
                  </a:lnTo>
                  <a:lnTo>
                    <a:pt x="1008" y="2481"/>
                  </a:lnTo>
                  <a:lnTo>
                    <a:pt x="1241" y="2507"/>
                  </a:lnTo>
                  <a:lnTo>
                    <a:pt x="1499" y="2481"/>
                  </a:lnTo>
                  <a:lnTo>
                    <a:pt x="1732" y="2403"/>
                  </a:lnTo>
                  <a:lnTo>
                    <a:pt x="1938" y="2300"/>
                  </a:lnTo>
                  <a:lnTo>
                    <a:pt x="2145" y="2145"/>
                  </a:lnTo>
                  <a:lnTo>
                    <a:pt x="2274" y="1964"/>
                  </a:lnTo>
                  <a:lnTo>
                    <a:pt x="2403" y="1732"/>
                  </a:lnTo>
                  <a:lnTo>
                    <a:pt x="2481" y="1499"/>
                  </a:lnTo>
                  <a:lnTo>
                    <a:pt x="2507" y="1267"/>
                  </a:lnTo>
                  <a:lnTo>
                    <a:pt x="2481" y="1008"/>
                  </a:lnTo>
                  <a:lnTo>
                    <a:pt x="2403" y="776"/>
                  </a:lnTo>
                  <a:lnTo>
                    <a:pt x="2274" y="569"/>
                  </a:lnTo>
                  <a:lnTo>
                    <a:pt x="2145" y="388"/>
                  </a:lnTo>
                  <a:lnTo>
                    <a:pt x="1938" y="233"/>
                  </a:lnTo>
                  <a:lnTo>
                    <a:pt x="1732" y="104"/>
                  </a:lnTo>
                  <a:lnTo>
                    <a:pt x="1499" y="27"/>
                  </a:lnTo>
                  <a:lnTo>
                    <a:pt x="12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6"/>
            <p:cNvSpPr/>
            <p:nvPr/>
          </p:nvSpPr>
          <p:spPr>
            <a:xfrm>
              <a:off x="2809250" y="1476975"/>
              <a:ext cx="14875" cy="20700"/>
            </a:xfrm>
            <a:custGeom>
              <a:avLst/>
              <a:gdLst/>
              <a:ahLst/>
              <a:cxnLst/>
              <a:rect l="l" t="t" r="r" b="b"/>
              <a:pathLst>
                <a:path w="595" h="828" extrusionOk="0">
                  <a:moveTo>
                    <a:pt x="284" y="1"/>
                  </a:moveTo>
                  <a:lnTo>
                    <a:pt x="181" y="26"/>
                  </a:lnTo>
                  <a:lnTo>
                    <a:pt x="104" y="78"/>
                  </a:lnTo>
                  <a:lnTo>
                    <a:pt x="26" y="181"/>
                  </a:lnTo>
                  <a:lnTo>
                    <a:pt x="0" y="285"/>
                  </a:lnTo>
                  <a:lnTo>
                    <a:pt x="0" y="543"/>
                  </a:lnTo>
                  <a:lnTo>
                    <a:pt x="26" y="646"/>
                  </a:lnTo>
                  <a:lnTo>
                    <a:pt x="104" y="750"/>
                  </a:lnTo>
                  <a:lnTo>
                    <a:pt x="181" y="801"/>
                  </a:lnTo>
                  <a:lnTo>
                    <a:pt x="284" y="827"/>
                  </a:lnTo>
                  <a:lnTo>
                    <a:pt x="414" y="801"/>
                  </a:lnTo>
                  <a:lnTo>
                    <a:pt x="491" y="750"/>
                  </a:lnTo>
                  <a:lnTo>
                    <a:pt x="569" y="646"/>
                  </a:lnTo>
                  <a:lnTo>
                    <a:pt x="594" y="543"/>
                  </a:lnTo>
                  <a:lnTo>
                    <a:pt x="594" y="285"/>
                  </a:lnTo>
                  <a:lnTo>
                    <a:pt x="569" y="181"/>
                  </a:lnTo>
                  <a:lnTo>
                    <a:pt x="491" y="78"/>
                  </a:lnTo>
                  <a:lnTo>
                    <a:pt x="414" y="26"/>
                  </a:lnTo>
                  <a:lnTo>
                    <a:pt x="28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6"/>
            <p:cNvSpPr/>
            <p:nvPr/>
          </p:nvSpPr>
          <p:spPr>
            <a:xfrm>
              <a:off x="2734325" y="1497650"/>
              <a:ext cx="19400" cy="14225"/>
            </a:xfrm>
            <a:custGeom>
              <a:avLst/>
              <a:gdLst/>
              <a:ahLst/>
              <a:cxnLst/>
              <a:rect l="l" t="t" r="r" b="b"/>
              <a:pathLst>
                <a:path w="776" h="569" extrusionOk="0">
                  <a:moveTo>
                    <a:pt x="285" y="0"/>
                  </a:moveTo>
                  <a:lnTo>
                    <a:pt x="155" y="26"/>
                  </a:lnTo>
                  <a:lnTo>
                    <a:pt x="78" y="78"/>
                  </a:lnTo>
                  <a:lnTo>
                    <a:pt x="0" y="181"/>
                  </a:lnTo>
                  <a:lnTo>
                    <a:pt x="0" y="284"/>
                  </a:lnTo>
                  <a:lnTo>
                    <a:pt x="0" y="414"/>
                  </a:lnTo>
                  <a:lnTo>
                    <a:pt x="78" y="491"/>
                  </a:lnTo>
                  <a:lnTo>
                    <a:pt x="155" y="543"/>
                  </a:lnTo>
                  <a:lnTo>
                    <a:pt x="285" y="569"/>
                  </a:lnTo>
                  <a:lnTo>
                    <a:pt x="491" y="569"/>
                  </a:lnTo>
                  <a:lnTo>
                    <a:pt x="595" y="543"/>
                  </a:lnTo>
                  <a:lnTo>
                    <a:pt x="698" y="491"/>
                  </a:lnTo>
                  <a:lnTo>
                    <a:pt x="750" y="414"/>
                  </a:lnTo>
                  <a:lnTo>
                    <a:pt x="775" y="284"/>
                  </a:lnTo>
                  <a:lnTo>
                    <a:pt x="750" y="181"/>
                  </a:lnTo>
                  <a:lnTo>
                    <a:pt x="698" y="78"/>
                  </a:lnTo>
                  <a:lnTo>
                    <a:pt x="595" y="26"/>
                  </a:lnTo>
                  <a:lnTo>
                    <a:pt x="4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6"/>
            <p:cNvSpPr/>
            <p:nvPr/>
          </p:nvSpPr>
          <p:spPr>
            <a:xfrm>
              <a:off x="2653600" y="1509275"/>
              <a:ext cx="20675" cy="20675"/>
            </a:xfrm>
            <a:custGeom>
              <a:avLst/>
              <a:gdLst/>
              <a:ahLst/>
              <a:cxnLst/>
              <a:rect l="l" t="t" r="r" b="b"/>
              <a:pathLst>
                <a:path w="827" h="827" extrusionOk="0">
                  <a:moveTo>
                    <a:pt x="543" y="0"/>
                  </a:moveTo>
                  <a:lnTo>
                    <a:pt x="439" y="26"/>
                  </a:lnTo>
                  <a:lnTo>
                    <a:pt x="336" y="78"/>
                  </a:lnTo>
                  <a:lnTo>
                    <a:pt x="104" y="336"/>
                  </a:lnTo>
                  <a:lnTo>
                    <a:pt x="26" y="439"/>
                  </a:lnTo>
                  <a:lnTo>
                    <a:pt x="0" y="543"/>
                  </a:lnTo>
                  <a:lnTo>
                    <a:pt x="26" y="646"/>
                  </a:lnTo>
                  <a:lnTo>
                    <a:pt x="104" y="749"/>
                  </a:lnTo>
                  <a:lnTo>
                    <a:pt x="181" y="801"/>
                  </a:lnTo>
                  <a:lnTo>
                    <a:pt x="284" y="827"/>
                  </a:lnTo>
                  <a:lnTo>
                    <a:pt x="414" y="801"/>
                  </a:lnTo>
                  <a:lnTo>
                    <a:pt x="491" y="749"/>
                  </a:lnTo>
                  <a:lnTo>
                    <a:pt x="749" y="491"/>
                  </a:lnTo>
                  <a:lnTo>
                    <a:pt x="801" y="388"/>
                  </a:lnTo>
                  <a:lnTo>
                    <a:pt x="827" y="284"/>
                  </a:lnTo>
                  <a:lnTo>
                    <a:pt x="801" y="181"/>
                  </a:lnTo>
                  <a:lnTo>
                    <a:pt x="749" y="78"/>
                  </a:lnTo>
                  <a:lnTo>
                    <a:pt x="646" y="26"/>
                  </a:lnTo>
                  <a:lnTo>
                    <a:pt x="54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6"/>
            <p:cNvSpPr/>
            <p:nvPr/>
          </p:nvSpPr>
          <p:spPr>
            <a:xfrm>
              <a:off x="2746600" y="1622925"/>
              <a:ext cx="14875" cy="14250"/>
            </a:xfrm>
            <a:custGeom>
              <a:avLst/>
              <a:gdLst/>
              <a:ahLst/>
              <a:cxnLst/>
              <a:rect l="l" t="t" r="r" b="b"/>
              <a:pathLst>
                <a:path w="595" h="570" extrusionOk="0">
                  <a:moveTo>
                    <a:pt x="181" y="1"/>
                  </a:moveTo>
                  <a:lnTo>
                    <a:pt x="104" y="78"/>
                  </a:lnTo>
                  <a:lnTo>
                    <a:pt x="26" y="182"/>
                  </a:lnTo>
                  <a:lnTo>
                    <a:pt x="0" y="285"/>
                  </a:lnTo>
                  <a:lnTo>
                    <a:pt x="26" y="388"/>
                  </a:lnTo>
                  <a:lnTo>
                    <a:pt x="104" y="492"/>
                  </a:lnTo>
                  <a:lnTo>
                    <a:pt x="181" y="543"/>
                  </a:lnTo>
                  <a:lnTo>
                    <a:pt x="310" y="569"/>
                  </a:lnTo>
                  <a:lnTo>
                    <a:pt x="414" y="543"/>
                  </a:lnTo>
                  <a:lnTo>
                    <a:pt x="491" y="492"/>
                  </a:lnTo>
                  <a:lnTo>
                    <a:pt x="569" y="388"/>
                  </a:lnTo>
                  <a:lnTo>
                    <a:pt x="594" y="285"/>
                  </a:lnTo>
                  <a:lnTo>
                    <a:pt x="569" y="182"/>
                  </a:lnTo>
                  <a:lnTo>
                    <a:pt x="491" y="78"/>
                  </a:lnTo>
                  <a:lnTo>
                    <a:pt x="41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 name="Google Shape;397;p45"/>
          <p:cNvSpPr txBox="1">
            <a:spLocks noGrp="1"/>
          </p:cNvSpPr>
          <p:nvPr/>
        </p:nvSpPr>
        <p:spPr>
          <a:xfrm>
            <a:off x="6838950" y="2460625"/>
            <a:ext cx="2132330" cy="365760"/>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2800"/>
              <a:buFont typeface="Philosopher"/>
              <a:buNone/>
              <a:defRPr sz="2000" b="1" i="0" u="none" strike="noStrike" cap="none">
                <a:solidFill>
                  <a:schemeClr val="dk2"/>
                </a:solidFill>
                <a:latin typeface="Philosopher"/>
                <a:ea typeface="Philosopher"/>
                <a:cs typeface="Philosopher"/>
                <a:sym typeface="Philosopher"/>
              </a:defRPr>
            </a:lvl1pPr>
            <a:lvl2pPr marR="0" lvl="1"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2pPr>
            <a:lvl3pPr marR="0" lvl="2"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3pPr>
            <a:lvl4pPr marR="0" lvl="3"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4pPr>
            <a:lvl5pPr marR="0" lvl="4"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5pPr>
            <a:lvl6pPr marR="0" lvl="5"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6pPr>
            <a:lvl7pPr marR="0" lvl="6"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7pPr>
            <a:lvl8pPr marR="0" lvl="7"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8pPr>
            <a:lvl9pPr marR="0" lvl="8" algn="l" rtl="0">
              <a:lnSpc>
                <a:spcPct val="100000"/>
              </a:lnSpc>
              <a:spcBef>
                <a:spcPts val="0"/>
              </a:spcBef>
              <a:spcAft>
                <a:spcPts val="0"/>
              </a:spcAft>
              <a:buClr>
                <a:schemeClr val="dk1"/>
              </a:buClr>
              <a:buSzPts val="3500"/>
              <a:buFont typeface="Bebas Neue"/>
              <a:buNone/>
              <a:defRPr sz="3500" b="0" i="0" u="none" strike="noStrike" cap="none">
                <a:solidFill>
                  <a:schemeClr val="dk1"/>
                </a:solidFill>
                <a:latin typeface="Bebas Neue"/>
                <a:ea typeface="Bebas Neue"/>
                <a:cs typeface="Bebas Neue"/>
                <a:sym typeface="Bebas Neue"/>
              </a:defRPr>
            </a:lvl9pPr>
          </a:lstStyle>
          <a:p>
            <a:pPr marL="0" lvl="0" indent="0" algn="ctr" rtl="0">
              <a:spcBef>
                <a:spcPts val="0"/>
              </a:spcBef>
              <a:spcAft>
                <a:spcPts val="0"/>
              </a:spcAft>
              <a:buNone/>
            </a:pPr>
            <a:r>
              <a:rPr lang="en-GB" dirty="0" err="1">
                <a:solidFill>
                  <a:schemeClr val="accent3">
                    <a:lumMod val="90000"/>
                  </a:schemeClr>
                </a:solidFill>
                <a:sym typeface="+mn-ea"/>
              </a:rPr>
              <a:t>Convensions</a:t>
            </a:r>
            <a:r>
              <a:rPr lang="en-GB" dirty="0">
                <a:solidFill>
                  <a:schemeClr val="accent3">
                    <a:lumMod val="90000"/>
                  </a:schemeClr>
                </a:solidFill>
                <a:sym typeface="+mn-ea"/>
              </a:rPr>
              <a:t>:</a:t>
            </a:r>
            <a:endParaRPr lang="en-GB" dirty="0"/>
          </a:p>
        </p:txBody>
      </p:sp>
      <p:sp>
        <p:nvSpPr>
          <p:cNvPr id="8" name="Google Shape;398;p45"/>
          <p:cNvSpPr txBox="1">
            <a:spLocks noGrp="1"/>
          </p:cNvSpPr>
          <p:nvPr/>
        </p:nvSpPr>
        <p:spPr>
          <a:xfrm>
            <a:off x="4803140" y="3099435"/>
            <a:ext cx="1734820" cy="149288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ctr" rtl="0">
              <a:lnSpc>
                <a:spcPct val="100000"/>
              </a:lnSpc>
              <a:spcBef>
                <a:spcPts val="0"/>
              </a:spcBef>
              <a:spcAft>
                <a:spcPts val="0"/>
              </a:spcAft>
              <a:buClr>
                <a:schemeClr val="dk2"/>
              </a:buClr>
              <a:buSzPts val="2800"/>
              <a:buFont typeface="Didact Gothic"/>
              <a:buNone/>
              <a:defRPr sz="1600" b="0" i="0" u="none" strike="noStrike" cap="none">
                <a:solidFill>
                  <a:schemeClr val="dk2"/>
                </a:solidFill>
                <a:latin typeface="Didact Gothic"/>
                <a:ea typeface="Didact Gothic"/>
                <a:cs typeface="Didact Gothic"/>
                <a:sym typeface="Didact Gothic"/>
              </a:defRPr>
            </a:lvl1pPr>
            <a:lvl2pPr marL="914400" marR="0" lvl="1"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2pPr>
            <a:lvl3pPr marL="1371600" marR="0" lvl="2"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3pPr>
            <a:lvl4pPr marL="1828800" marR="0" lvl="3"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4pPr>
            <a:lvl5pPr marL="2286000" marR="0" lvl="4"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5pPr>
            <a:lvl6pPr marL="2743200" marR="0" lvl="5"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6pPr>
            <a:lvl7pPr marL="3200400" marR="0" lvl="6"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7pPr>
            <a:lvl8pPr marL="3657600" marR="0" lvl="7"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8pPr>
            <a:lvl9pPr marL="4114800" marR="0" lvl="8" indent="-330200" algn="ctr" rtl="0">
              <a:lnSpc>
                <a:spcPct val="100000"/>
              </a:lnSpc>
              <a:spcBef>
                <a:spcPts val="0"/>
              </a:spcBef>
              <a:spcAft>
                <a:spcPts val="0"/>
              </a:spcAft>
              <a:buClr>
                <a:schemeClr val="dk2"/>
              </a:buClr>
              <a:buSzPts val="2800"/>
              <a:buFont typeface="Didact Gothic"/>
              <a:buNone/>
              <a:defRPr sz="2800" b="0" i="0" u="none" strike="noStrike" cap="none">
                <a:solidFill>
                  <a:schemeClr val="dk2"/>
                </a:solidFill>
                <a:latin typeface="Didact Gothic"/>
                <a:ea typeface="Didact Gothic"/>
                <a:cs typeface="Didact Gothic"/>
                <a:sym typeface="Didact Gothic"/>
              </a:defRPr>
            </a:lvl9pPr>
          </a:lstStyle>
          <a:p>
            <a:pPr marL="0" lvl="0" indent="0" algn="ctr" rtl="0">
              <a:spcBef>
                <a:spcPts val="0"/>
              </a:spcBef>
              <a:spcAft>
                <a:spcPts val="0"/>
              </a:spcAft>
              <a:buNone/>
            </a:pPr>
            <a:r>
              <a:rPr lang="en-GB" sz="1000" b="1" dirty="0">
                <a:sym typeface="+mn-ea"/>
              </a:rPr>
              <a:t>More than 13.800 meeting rooms, Raffle has high quality equipment</a:t>
            </a:r>
            <a:endParaRPr lang="en-GB" sz="10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a:sym typeface="+mn-ea"/>
              </a:rPr>
              <a:t>Role and function of guest services </a:t>
            </a:r>
            <a:endParaRPr lang="en-GB"/>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148590" y="1518920"/>
            <a:ext cx="4067175" cy="2849245"/>
          </a:xfrm>
        </p:spPr>
        <p:txBody>
          <a:bodyPr/>
          <a:lstStyle/>
          <a:p>
            <a:pPr algn="just"/>
            <a:r>
              <a:rPr lang="en-GB" altLang="en-US" sz="1000" dirty="0"/>
              <a:t>Diversity and inclusion are the key words that define contemporaneity. Raffles is one of the few hotel brands that understood racial and religious diversity and inclusion, so the staff is experienced in communicating with Muslims (</a:t>
            </a:r>
            <a:r>
              <a:rPr lang="en-GB" sz="1000" dirty="0" err="1"/>
              <a:t>Abdrakhmanova</a:t>
            </a:r>
            <a:r>
              <a:rPr lang="en-GB" sz="1000" dirty="0"/>
              <a:t>, and </a:t>
            </a:r>
            <a:r>
              <a:rPr lang="en-GB" sz="1000" dirty="0" err="1"/>
              <a:t>Moghavvemi</a:t>
            </a:r>
            <a:r>
              <a:rPr lang="en-GB" sz="1000" dirty="0"/>
              <a:t>, 2022)</a:t>
            </a:r>
            <a:endParaRPr lang="en-GB" altLang="en-US" sz="1000" dirty="0">
              <a:sym typeface="+mn-ea"/>
            </a:endParaRPr>
          </a:p>
          <a:p>
            <a:endParaRPr lang="en-GB" altLang="en-US" sz="1000" dirty="0">
              <a:sym typeface="+mn-ea"/>
            </a:endParaRPr>
          </a:p>
          <a:p>
            <a:endParaRPr lang="en-GB" altLang="en-US" sz="1000" dirty="0">
              <a:sym typeface="+mn-ea"/>
            </a:endParaRPr>
          </a:p>
          <a:p>
            <a:r>
              <a:rPr lang="en-GB" altLang="en-US" sz="1000" dirty="0"/>
              <a:t>The green hotel concept, the high technology of the facilities offered by Raffles, as well as the hospitality makes Raffle in the top of the customers' preferences and from the point of view of hospitality. Customer service and communication tactics used by employees make the difference.</a:t>
            </a:r>
          </a:p>
          <a:p>
            <a:endParaRPr lang="en-GB" altLang="en-US" sz="1000" dirty="0"/>
          </a:p>
          <a:p>
            <a:endParaRPr lang="en-GB" altLang="en-US" sz="1000" dirty="0"/>
          </a:p>
          <a:p>
            <a:r>
              <a:rPr lang="en-GB" altLang="en-US" sz="1000" dirty="0"/>
              <a:t>Comfort and good mood are the key points by which employees orient themselves</a:t>
            </a:r>
          </a:p>
        </p:txBody>
      </p:sp>
      <p:pic>
        <p:nvPicPr>
          <p:cNvPr id="108" name="Picture 107"/>
          <p:cNvPicPr/>
          <p:nvPr/>
        </p:nvPicPr>
        <p:blipFill>
          <a:blip r:embed="rId3"/>
          <a:stretch>
            <a:fillRect/>
          </a:stretch>
        </p:blipFill>
        <p:spPr>
          <a:xfrm>
            <a:off x="4629150" y="1070928"/>
            <a:ext cx="4514850" cy="3000375"/>
          </a:xfrm>
          <a:prstGeom prst="rect">
            <a:avLst/>
          </a:prstGeom>
          <a:noFill/>
          <a:ln w="9525">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dirty="0">
                <a:sym typeface="+mn-ea"/>
              </a:rPr>
              <a:t>Importance of hospitality and how Raffle exceed guest expectations </a:t>
            </a:r>
            <a:endParaRPr lang="en-GB" sz="2400" dirty="0"/>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148839" y="1705985"/>
            <a:ext cx="4067400" cy="2494800"/>
          </a:xfrm>
        </p:spPr>
        <p:txBody>
          <a:bodyPr/>
          <a:lstStyle/>
          <a:p>
            <a:r>
              <a:rPr lang="en-GB" sz="1100" dirty="0"/>
              <a:t>Optimizing guest satisfaction continues to require excellent service, including: teaching English when servicing guests, explaining how to use facilities in the villa, and providing service procedures to butler employees </a:t>
            </a:r>
            <a:r>
              <a:rPr lang="en-GB" sz="1050" dirty="0"/>
              <a:t>(</a:t>
            </a:r>
            <a:r>
              <a:rPr lang="en-GB" sz="1050" dirty="0" err="1"/>
              <a:t>Dewi</a:t>
            </a:r>
            <a:r>
              <a:rPr lang="en-GB" sz="1050" dirty="0"/>
              <a:t> et. al, 2022)</a:t>
            </a:r>
            <a:endParaRPr lang="en-GB" altLang="en-US" sz="1000" dirty="0"/>
          </a:p>
          <a:p>
            <a:endParaRPr lang="en-GB" altLang="en-US" sz="1000" dirty="0"/>
          </a:p>
          <a:p>
            <a:endParaRPr lang="en-GB" altLang="en-US" sz="1000" dirty="0"/>
          </a:p>
          <a:p>
            <a:r>
              <a:rPr lang="en-GB" altLang="en-US" sz="1000" dirty="0"/>
              <a:t>The access to the luxury facilities offered by Raffle are perfectly complemented by the exemplary hospitality. Thus, the clients are first of all impressed by the connection they feel with the employees, the feeling of belonging to the team being a strong one.</a:t>
            </a:r>
          </a:p>
        </p:txBody>
      </p:sp>
      <p:pic>
        <p:nvPicPr>
          <p:cNvPr id="111" name="Picture 110"/>
          <p:cNvPicPr/>
          <p:nvPr/>
        </p:nvPicPr>
        <p:blipFill>
          <a:blip r:embed="rId3"/>
          <a:stretch>
            <a:fillRect/>
          </a:stretch>
        </p:blipFill>
        <p:spPr>
          <a:xfrm>
            <a:off x="4608830" y="1336675"/>
            <a:ext cx="4406265" cy="2676525"/>
          </a:xfrm>
          <a:prstGeom prst="rect">
            <a:avLst/>
          </a:prstGeom>
          <a:noFill/>
          <a:ln w="9525">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275" y="290830"/>
            <a:ext cx="7703820" cy="67691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400" b="1">
                <a:sym typeface="+mn-ea"/>
              </a:rPr>
              <a:t>Conclusion</a:t>
            </a:r>
            <a:endParaRPr lang="en-GB" sz="2400"/>
          </a:p>
        </p:txBody>
      </p:sp>
      <p:grpSp>
        <p:nvGrpSpPr>
          <p:cNvPr id="388" name="Google Shape;388;p44"/>
          <p:cNvGrpSpPr/>
          <p:nvPr/>
        </p:nvGrpSpPr>
        <p:grpSpPr>
          <a:xfrm>
            <a:off x="6621780" y="4266565"/>
            <a:ext cx="2393315" cy="77787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757078" y="1510133"/>
            <a:ext cx="4067400" cy="2494800"/>
          </a:xfrm>
        </p:spPr>
        <p:txBody>
          <a:bodyPr/>
          <a:lstStyle/>
          <a:p>
            <a:r>
              <a:rPr lang="en-GB" altLang="en-US" sz="1000" dirty="0"/>
              <a:t>Being a luxury hotel brand, Raffles must maintain and even improve its hospitality standards</a:t>
            </a:r>
          </a:p>
          <a:p>
            <a:endParaRPr lang="en-GB" altLang="en-US" sz="1000" dirty="0"/>
          </a:p>
          <a:p>
            <a:endParaRPr lang="en-GB" altLang="en-US" sz="1000" dirty="0"/>
          </a:p>
          <a:p>
            <a:r>
              <a:rPr lang="en-GB" altLang="en-US" sz="1000" dirty="0"/>
              <a:t>The pleasure of returning to a hotel is mainly reflected by the quality of hotel hospitality. Therefore, the training and improvement session that Raffles offers to its employees denotes the importance that it offers to its customers</a:t>
            </a:r>
          </a:p>
          <a:p>
            <a:endParaRPr lang="en-GB" altLang="en-US" sz="1000" dirty="0"/>
          </a:p>
          <a:p>
            <a:endParaRPr lang="en-GB" altLang="en-US" sz="1000" dirty="0"/>
          </a:p>
          <a:p>
            <a:endParaRPr lang="en-GB" altLang="en-US" sz="1000" dirty="0"/>
          </a:p>
          <a:p>
            <a:r>
              <a:rPr lang="en-GB" altLang="en-US" sz="1000" dirty="0"/>
              <a:t>Concern for good manners, efficient communication and pleasant interaction of customers with the staff represent the strengths of the Raffles hotel brand</a:t>
            </a:r>
          </a:p>
        </p:txBody>
      </p:sp>
      <p:pic>
        <p:nvPicPr>
          <p:cNvPr id="4" name="Picture 3"/>
          <p:cNvPicPr>
            <a:picLocks noChangeAspect="1"/>
          </p:cNvPicPr>
          <p:nvPr/>
        </p:nvPicPr>
        <p:blipFill>
          <a:blip r:embed="rId3"/>
          <a:stretch>
            <a:fillRect/>
          </a:stretch>
        </p:blipFill>
        <p:spPr>
          <a:xfrm>
            <a:off x="5765346" y="942845"/>
            <a:ext cx="3249749" cy="2060840"/>
          </a:xfrm>
          <a:prstGeom prst="rect">
            <a:avLst/>
          </a:prstGeom>
        </p:spPr>
      </p:pic>
      <p:pic>
        <p:nvPicPr>
          <p:cNvPr id="6" name="Picture 5"/>
          <p:cNvPicPr>
            <a:picLocks noChangeAspect="1"/>
          </p:cNvPicPr>
          <p:nvPr/>
        </p:nvPicPr>
        <p:blipFill>
          <a:blip r:embed="rId4"/>
          <a:stretch>
            <a:fillRect/>
          </a:stretch>
        </p:blipFill>
        <p:spPr>
          <a:xfrm>
            <a:off x="5765346" y="3186098"/>
            <a:ext cx="3249749" cy="181985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6" name="Google Shape;386;p44"/>
          <p:cNvSpPr txBox="1">
            <a:spLocks noGrp="1"/>
          </p:cNvSpPr>
          <p:nvPr>
            <p:ph type="title"/>
          </p:nvPr>
        </p:nvSpPr>
        <p:spPr>
          <a:xfrm>
            <a:off x="1311185" y="29058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b="1" dirty="0">
                <a:sym typeface="+mn-ea"/>
              </a:rPr>
              <a:t>References </a:t>
            </a:r>
            <a:endParaRPr lang="en-GB" dirty="0"/>
          </a:p>
        </p:txBody>
      </p:sp>
      <p:grpSp>
        <p:nvGrpSpPr>
          <p:cNvPr id="388" name="Google Shape;388;p44"/>
          <p:cNvGrpSpPr/>
          <p:nvPr/>
        </p:nvGrpSpPr>
        <p:grpSpPr>
          <a:xfrm>
            <a:off x="5927725" y="3132455"/>
            <a:ext cx="3087370" cy="1911985"/>
            <a:chOff x="929625" y="1082900"/>
            <a:chExt cx="4444225" cy="2959750"/>
          </a:xfrm>
        </p:grpSpPr>
        <p:sp>
          <p:nvSpPr>
            <p:cNvPr id="389" name="Google Shape;389;p44"/>
            <p:cNvSpPr/>
            <p:nvPr/>
          </p:nvSpPr>
          <p:spPr>
            <a:xfrm>
              <a:off x="929625" y="1193550"/>
              <a:ext cx="4444225" cy="2849100"/>
            </a:xfrm>
            <a:custGeom>
              <a:avLst/>
              <a:gdLst/>
              <a:ahLst/>
              <a:cxnLst/>
              <a:rect l="l" t="t" r="r" b="b"/>
              <a:pathLst>
                <a:path w="177769" h="113964" extrusionOk="0">
                  <a:moveTo>
                    <a:pt x="177083" y="1"/>
                  </a:moveTo>
                  <a:lnTo>
                    <a:pt x="177004" y="27"/>
                  </a:lnTo>
                  <a:lnTo>
                    <a:pt x="176925" y="53"/>
                  </a:lnTo>
                  <a:lnTo>
                    <a:pt x="176846" y="106"/>
                  </a:lnTo>
                  <a:lnTo>
                    <a:pt x="176793" y="185"/>
                  </a:lnTo>
                  <a:lnTo>
                    <a:pt x="176741" y="290"/>
                  </a:lnTo>
                  <a:lnTo>
                    <a:pt x="176688" y="501"/>
                  </a:lnTo>
                  <a:lnTo>
                    <a:pt x="176556" y="1028"/>
                  </a:lnTo>
                  <a:lnTo>
                    <a:pt x="176135" y="2819"/>
                  </a:lnTo>
                  <a:lnTo>
                    <a:pt x="175661" y="4584"/>
                  </a:lnTo>
                  <a:lnTo>
                    <a:pt x="175134" y="6323"/>
                  </a:lnTo>
                  <a:lnTo>
                    <a:pt x="174581" y="8036"/>
                  </a:lnTo>
                  <a:lnTo>
                    <a:pt x="173975" y="9695"/>
                  </a:lnTo>
                  <a:lnTo>
                    <a:pt x="173342" y="11302"/>
                  </a:lnTo>
                  <a:lnTo>
                    <a:pt x="172657" y="12909"/>
                  </a:lnTo>
                  <a:lnTo>
                    <a:pt x="171946" y="14463"/>
                  </a:lnTo>
                  <a:lnTo>
                    <a:pt x="171182" y="15965"/>
                  </a:lnTo>
                  <a:lnTo>
                    <a:pt x="170366" y="17440"/>
                  </a:lnTo>
                  <a:lnTo>
                    <a:pt x="169523" y="18889"/>
                  </a:lnTo>
                  <a:lnTo>
                    <a:pt x="168627" y="20312"/>
                  </a:lnTo>
                  <a:lnTo>
                    <a:pt x="167705" y="21682"/>
                  </a:lnTo>
                  <a:lnTo>
                    <a:pt x="166730" y="22999"/>
                  </a:lnTo>
                  <a:lnTo>
                    <a:pt x="165703" y="24290"/>
                  </a:lnTo>
                  <a:lnTo>
                    <a:pt x="164649" y="25554"/>
                  </a:lnTo>
                  <a:lnTo>
                    <a:pt x="163543" y="26766"/>
                  </a:lnTo>
                  <a:lnTo>
                    <a:pt x="162410" y="27951"/>
                  </a:lnTo>
                  <a:lnTo>
                    <a:pt x="161224" y="29084"/>
                  </a:lnTo>
                  <a:lnTo>
                    <a:pt x="159986" y="30191"/>
                  </a:lnTo>
                  <a:lnTo>
                    <a:pt x="158722" y="31271"/>
                  </a:lnTo>
                  <a:lnTo>
                    <a:pt x="157404" y="32298"/>
                  </a:lnTo>
                  <a:lnTo>
                    <a:pt x="156035" y="33273"/>
                  </a:lnTo>
                  <a:lnTo>
                    <a:pt x="154638" y="34221"/>
                  </a:lnTo>
                  <a:lnTo>
                    <a:pt x="153189" y="35143"/>
                  </a:lnTo>
                  <a:lnTo>
                    <a:pt x="151688" y="36013"/>
                  </a:lnTo>
                  <a:lnTo>
                    <a:pt x="150160" y="36856"/>
                  </a:lnTo>
                  <a:lnTo>
                    <a:pt x="148579" y="37646"/>
                  </a:lnTo>
                  <a:lnTo>
                    <a:pt x="146946" y="38383"/>
                  </a:lnTo>
                  <a:lnTo>
                    <a:pt x="145286" y="39095"/>
                  </a:lnTo>
                  <a:lnTo>
                    <a:pt x="143574" y="39780"/>
                  </a:lnTo>
                  <a:lnTo>
                    <a:pt x="141809" y="40412"/>
                  </a:lnTo>
                  <a:lnTo>
                    <a:pt x="139807" y="41070"/>
                  </a:lnTo>
                  <a:lnTo>
                    <a:pt x="137778" y="41676"/>
                  </a:lnTo>
                  <a:lnTo>
                    <a:pt x="135750" y="42282"/>
                  </a:lnTo>
                  <a:lnTo>
                    <a:pt x="133721" y="42836"/>
                  </a:lnTo>
                  <a:lnTo>
                    <a:pt x="129638" y="43942"/>
                  </a:lnTo>
                  <a:lnTo>
                    <a:pt x="127583" y="44495"/>
                  </a:lnTo>
                  <a:lnTo>
                    <a:pt x="125555" y="45101"/>
                  </a:lnTo>
                  <a:lnTo>
                    <a:pt x="124211" y="45523"/>
                  </a:lnTo>
                  <a:lnTo>
                    <a:pt x="122894" y="45970"/>
                  </a:lnTo>
                  <a:lnTo>
                    <a:pt x="121603" y="46471"/>
                  </a:lnTo>
                  <a:lnTo>
                    <a:pt x="120339" y="46998"/>
                  </a:lnTo>
                  <a:lnTo>
                    <a:pt x="119074" y="47551"/>
                  </a:lnTo>
                  <a:lnTo>
                    <a:pt x="117863" y="48157"/>
                  </a:lnTo>
                  <a:lnTo>
                    <a:pt x="116651" y="48816"/>
                  </a:lnTo>
                  <a:lnTo>
                    <a:pt x="115492" y="49500"/>
                  </a:lnTo>
                  <a:lnTo>
                    <a:pt x="114332" y="50212"/>
                  </a:lnTo>
                  <a:lnTo>
                    <a:pt x="113226" y="51002"/>
                  </a:lnTo>
                  <a:lnTo>
                    <a:pt x="112146" y="51819"/>
                  </a:lnTo>
                  <a:lnTo>
                    <a:pt x="111092" y="52688"/>
                  </a:lnTo>
                  <a:lnTo>
                    <a:pt x="110065" y="53636"/>
                  </a:lnTo>
                  <a:lnTo>
                    <a:pt x="109064" y="54611"/>
                  </a:lnTo>
                  <a:lnTo>
                    <a:pt x="108590" y="55112"/>
                  </a:lnTo>
                  <a:lnTo>
                    <a:pt x="108115" y="55639"/>
                  </a:lnTo>
                  <a:lnTo>
                    <a:pt x="107641" y="56165"/>
                  </a:lnTo>
                  <a:lnTo>
                    <a:pt x="107193" y="56719"/>
                  </a:lnTo>
                  <a:lnTo>
                    <a:pt x="106298" y="57825"/>
                  </a:lnTo>
                  <a:lnTo>
                    <a:pt x="105455" y="58958"/>
                  </a:lnTo>
                  <a:lnTo>
                    <a:pt x="104612" y="60117"/>
                  </a:lnTo>
                  <a:lnTo>
                    <a:pt x="103769" y="61250"/>
                  </a:lnTo>
                  <a:lnTo>
                    <a:pt x="102162" y="63568"/>
                  </a:lnTo>
                  <a:lnTo>
                    <a:pt x="100528" y="65913"/>
                  </a:lnTo>
                  <a:lnTo>
                    <a:pt x="98869" y="68310"/>
                  </a:lnTo>
                  <a:lnTo>
                    <a:pt x="97999" y="69495"/>
                  </a:lnTo>
                  <a:lnTo>
                    <a:pt x="97104" y="70654"/>
                  </a:lnTo>
                  <a:lnTo>
                    <a:pt x="96208" y="71814"/>
                  </a:lnTo>
                  <a:lnTo>
                    <a:pt x="95260" y="72920"/>
                  </a:lnTo>
                  <a:lnTo>
                    <a:pt x="94259" y="74000"/>
                  </a:lnTo>
                  <a:lnTo>
                    <a:pt x="93758" y="74527"/>
                  </a:lnTo>
                  <a:lnTo>
                    <a:pt x="93231" y="75027"/>
                  </a:lnTo>
                  <a:lnTo>
                    <a:pt x="92573" y="75633"/>
                  </a:lnTo>
                  <a:lnTo>
                    <a:pt x="91940" y="76187"/>
                  </a:lnTo>
                  <a:lnTo>
                    <a:pt x="91282" y="76766"/>
                  </a:lnTo>
                  <a:lnTo>
                    <a:pt x="90597" y="77293"/>
                  </a:lnTo>
                  <a:lnTo>
                    <a:pt x="89938" y="77794"/>
                  </a:lnTo>
                  <a:lnTo>
                    <a:pt x="89253" y="78294"/>
                  </a:lnTo>
                  <a:lnTo>
                    <a:pt x="88568" y="78768"/>
                  </a:lnTo>
                  <a:lnTo>
                    <a:pt x="87857" y="79216"/>
                  </a:lnTo>
                  <a:lnTo>
                    <a:pt x="87172" y="79638"/>
                  </a:lnTo>
                  <a:lnTo>
                    <a:pt x="86461" y="80033"/>
                  </a:lnTo>
                  <a:lnTo>
                    <a:pt x="85750" y="80428"/>
                  </a:lnTo>
                  <a:lnTo>
                    <a:pt x="85012" y="80797"/>
                  </a:lnTo>
                  <a:lnTo>
                    <a:pt x="84274" y="81139"/>
                  </a:lnTo>
                  <a:lnTo>
                    <a:pt x="83537" y="81455"/>
                  </a:lnTo>
                  <a:lnTo>
                    <a:pt x="82799" y="81745"/>
                  </a:lnTo>
                  <a:lnTo>
                    <a:pt x="82035" y="82009"/>
                  </a:lnTo>
                  <a:lnTo>
                    <a:pt x="81271" y="82272"/>
                  </a:lnTo>
                  <a:lnTo>
                    <a:pt x="80507" y="82509"/>
                  </a:lnTo>
                  <a:lnTo>
                    <a:pt x="79717" y="82720"/>
                  </a:lnTo>
                  <a:lnTo>
                    <a:pt x="78927" y="82904"/>
                  </a:lnTo>
                  <a:lnTo>
                    <a:pt x="78136" y="83062"/>
                  </a:lnTo>
                  <a:lnTo>
                    <a:pt x="77346" y="83194"/>
                  </a:lnTo>
                  <a:lnTo>
                    <a:pt x="76529" y="83326"/>
                  </a:lnTo>
                  <a:lnTo>
                    <a:pt x="75713" y="83431"/>
                  </a:lnTo>
                  <a:lnTo>
                    <a:pt x="74896" y="83510"/>
                  </a:lnTo>
                  <a:lnTo>
                    <a:pt x="74053" y="83563"/>
                  </a:lnTo>
                  <a:lnTo>
                    <a:pt x="73210" y="83589"/>
                  </a:lnTo>
                  <a:lnTo>
                    <a:pt x="72367" y="83589"/>
                  </a:lnTo>
                  <a:lnTo>
                    <a:pt x="71524" y="83563"/>
                  </a:lnTo>
                  <a:lnTo>
                    <a:pt x="70655" y="83537"/>
                  </a:lnTo>
                  <a:lnTo>
                    <a:pt x="69785" y="83484"/>
                  </a:lnTo>
                  <a:lnTo>
                    <a:pt x="68890" y="83378"/>
                  </a:lnTo>
                  <a:lnTo>
                    <a:pt x="67678" y="83247"/>
                  </a:lnTo>
                  <a:lnTo>
                    <a:pt x="66440" y="83062"/>
                  </a:lnTo>
                  <a:lnTo>
                    <a:pt x="63990" y="82667"/>
                  </a:lnTo>
                  <a:lnTo>
                    <a:pt x="62778" y="82483"/>
                  </a:lnTo>
                  <a:lnTo>
                    <a:pt x="61540" y="82298"/>
                  </a:lnTo>
                  <a:lnTo>
                    <a:pt x="60328" y="82140"/>
                  </a:lnTo>
                  <a:lnTo>
                    <a:pt x="59090" y="82009"/>
                  </a:lnTo>
                  <a:lnTo>
                    <a:pt x="58141" y="81956"/>
                  </a:lnTo>
                  <a:lnTo>
                    <a:pt x="57219" y="81956"/>
                  </a:lnTo>
                  <a:lnTo>
                    <a:pt x="56324" y="81982"/>
                  </a:lnTo>
                  <a:lnTo>
                    <a:pt x="55428" y="82035"/>
                  </a:lnTo>
                  <a:lnTo>
                    <a:pt x="54559" y="82167"/>
                  </a:lnTo>
                  <a:lnTo>
                    <a:pt x="53689" y="82325"/>
                  </a:lnTo>
                  <a:lnTo>
                    <a:pt x="52846" y="82535"/>
                  </a:lnTo>
                  <a:lnTo>
                    <a:pt x="52030" y="82799"/>
                  </a:lnTo>
                  <a:lnTo>
                    <a:pt x="51239" y="83089"/>
                  </a:lnTo>
                  <a:lnTo>
                    <a:pt x="50449" y="83457"/>
                  </a:lnTo>
                  <a:lnTo>
                    <a:pt x="49685" y="83853"/>
                  </a:lnTo>
                  <a:lnTo>
                    <a:pt x="48921" y="84327"/>
                  </a:lnTo>
                  <a:lnTo>
                    <a:pt x="48183" y="84827"/>
                  </a:lnTo>
                  <a:lnTo>
                    <a:pt x="47472" y="85407"/>
                  </a:lnTo>
                  <a:lnTo>
                    <a:pt x="46787" y="86039"/>
                  </a:lnTo>
                  <a:lnTo>
                    <a:pt x="46129" y="86724"/>
                  </a:lnTo>
                  <a:lnTo>
                    <a:pt x="45312" y="87646"/>
                  </a:lnTo>
                  <a:lnTo>
                    <a:pt x="44522" y="88568"/>
                  </a:lnTo>
                  <a:lnTo>
                    <a:pt x="43784" y="89543"/>
                  </a:lnTo>
                  <a:lnTo>
                    <a:pt x="43046" y="90544"/>
                  </a:lnTo>
                  <a:lnTo>
                    <a:pt x="42362" y="91519"/>
                  </a:lnTo>
                  <a:lnTo>
                    <a:pt x="41650" y="92546"/>
                  </a:lnTo>
                  <a:lnTo>
                    <a:pt x="40307" y="94575"/>
                  </a:lnTo>
                  <a:lnTo>
                    <a:pt x="38621" y="97077"/>
                  </a:lnTo>
                  <a:lnTo>
                    <a:pt x="37778" y="98315"/>
                  </a:lnTo>
                  <a:lnTo>
                    <a:pt x="36908" y="99553"/>
                  </a:lnTo>
                  <a:lnTo>
                    <a:pt x="36013" y="100765"/>
                  </a:lnTo>
                  <a:lnTo>
                    <a:pt x="35117" y="101977"/>
                  </a:lnTo>
                  <a:lnTo>
                    <a:pt x="34169" y="103163"/>
                  </a:lnTo>
                  <a:lnTo>
                    <a:pt x="33194" y="104295"/>
                  </a:lnTo>
                  <a:lnTo>
                    <a:pt x="32167" y="105402"/>
                  </a:lnTo>
                  <a:lnTo>
                    <a:pt x="31666" y="105929"/>
                  </a:lnTo>
                  <a:lnTo>
                    <a:pt x="31139" y="106429"/>
                  </a:lnTo>
                  <a:lnTo>
                    <a:pt x="30612" y="106930"/>
                  </a:lnTo>
                  <a:lnTo>
                    <a:pt x="30059" y="107404"/>
                  </a:lnTo>
                  <a:lnTo>
                    <a:pt x="29506" y="107878"/>
                  </a:lnTo>
                  <a:lnTo>
                    <a:pt x="28953" y="108326"/>
                  </a:lnTo>
                  <a:lnTo>
                    <a:pt x="28399" y="108747"/>
                  </a:lnTo>
                  <a:lnTo>
                    <a:pt x="27846" y="109143"/>
                  </a:lnTo>
                  <a:lnTo>
                    <a:pt x="27267" y="109538"/>
                  </a:lnTo>
                  <a:lnTo>
                    <a:pt x="26687" y="109907"/>
                  </a:lnTo>
                  <a:lnTo>
                    <a:pt x="26081" y="110275"/>
                  </a:lnTo>
                  <a:lnTo>
                    <a:pt x="25475" y="110591"/>
                  </a:lnTo>
                  <a:lnTo>
                    <a:pt x="24869" y="110908"/>
                  </a:lnTo>
                  <a:lnTo>
                    <a:pt x="24263" y="111224"/>
                  </a:lnTo>
                  <a:lnTo>
                    <a:pt x="23631" y="111487"/>
                  </a:lnTo>
                  <a:lnTo>
                    <a:pt x="22999" y="111751"/>
                  </a:lnTo>
                  <a:lnTo>
                    <a:pt x="22367" y="111988"/>
                  </a:lnTo>
                  <a:lnTo>
                    <a:pt x="21708" y="112198"/>
                  </a:lnTo>
                  <a:lnTo>
                    <a:pt x="21049" y="112383"/>
                  </a:lnTo>
                  <a:lnTo>
                    <a:pt x="20365" y="112541"/>
                  </a:lnTo>
                  <a:lnTo>
                    <a:pt x="19680" y="112699"/>
                  </a:lnTo>
                  <a:lnTo>
                    <a:pt x="18995" y="112831"/>
                  </a:lnTo>
                  <a:lnTo>
                    <a:pt x="18310" y="112936"/>
                  </a:lnTo>
                  <a:lnTo>
                    <a:pt x="17598" y="113015"/>
                  </a:lnTo>
                  <a:lnTo>
                    <a:pt x="16861" y="113068"/>
                  </a:lnTo>
                  <a:lnTo>
                    <a:pt x="16123" y="113094"/>
                  </a:lnTo>
                  <a:lnTo>
                    <a:pt x="15386" y="113120"/>
                  </a:lnTo>
                  <a:lnTo>
                    <a:pt x="14648" y="113094"/>
                  </a:lnTo>
                  <a:lnTo>
                    <a:pt x="13884" y="113068"/>
                  </a:lnTo>
                  <a:lnTo>
                    <a:pt x="13120" y="112989"/>
                  </a:lnTo>
                  <a:lnTo>
                    <a:pt x="12251" y="112910"/>
                  </a:lnTo>
                  <a:lnTo>
                    <a:pt x="11434" y="112778"/>
                  </a:lnTo>
                  <a:lnTo>
                    <a:pt x="10591" y="112646"/>
                  </a:lnTo>
                  <a:lnTo>
                    <a:pt x="9774" y="112488"/>
                  </a:lnTo>
                  <a:lnTo>
                    <a:pt x="8958" y="112304"/>
                  </a:lnTo>
                  <a:lnTo>
                    <a:pt x="8141" y="112093"/>
                  </a:lnTo>
                  <a:lnTo>
                    <a:pt x="7324" y="111882"/>
                  </a:lnTo>
                  <a:lnTo>
                    <a:pt x="6534" y="111645"/>
                  </a:lnTo>
                  <a:lnTo>
                    <a:pt x="5744" y="111382"/>
                  </a:lnTo>
                  <a:lnTo>
                    <a:pt x="4953" y="111118"/>
                  </a:lnTo>
                  <a:lnTo>
                    <a:pt x="3373" y="110539"/>
                  </a:lnTo>
                  <a:lnTo>
                    <a:pt x="1819" y="109907"/>
                  </a:lnTo>
                  <a:lnTo>
                    <a:pt x="264" y="109222"/>
                  </a:lnTo>
                  <a:lnTo>
                    <a:pt x="238" y="109432"/>
                  </a:lnTo>
                  <a:lnTo>
                    <a:pt x="185" y="109617"/>
                  </a:lnTo>
                  <a:lnTo>
                    <a:pt x="106" y="109775"/>
                  </a:lnTo>
                  <a:lnTo>
                    <a:pt x="1" y="109959"/>
                  </a:lnTo>
                  <a:lnTo>
                    <a:pt x="54" y="109986"/>
                  </a:lnTo>
                  <a:lnTo>
                    <a:pt x="2003" y="110881"/>
                  </a:lnTo>
                  <a:lnTo>
                    <a:pt x="2978" y="111303"/>
                  </a:lnTo>
                  <a:lnTo>
                    <a:pt x="3952" y="111724"/>
                  </a:lnTo>
                  <a:lnTo>
                    <a:pt x="5085" y="112146"/>
                  </a:lnTo>
                  <a:lnTo>
                    <a:pt x="6218" y="112541"/>
                  </a:lnTo>
                  <a:lnTo>
                    <a:pt x="7351" y="112910"/>
                  </a:lnTo>
                  <a:lnTo>
                    <a:pt x="8510" y="113199"/>
                  </a:lnTo>
                  <a:lnTo>
                    <a:pt x="9669" y="113463"/>
                  </a:lnTo>
                  <a:lnTo>
                    <a:pt x="10854" y="113674"/>
                  </a:lnTo>
                  <a:lnTo>
                    <a:pt x="12040" y="113832"/>
                  </a:lnTo>
                  <a:lnTo>
                    <a:pt x="13225" y="113963"/>
                  </a:lnTo>
                  <a:lnTo>
                    <a:pt x="18020" y="113963"/>
                  </a:lnTo>
                  <a:lnTo>
                    <a:pt x="18125" y="113832"/>
                  </a:lnTo>
                  <a:lnTo>
                    <a:pt x="18204" y="113779"/>
                  </a:lnTo>
                  <a:lnTo>
                    <a:pt x="18257" y="113753"/>
                  </a:lnTo>
                  <a:lnTo>
                    <a:pt x="19311" y="113621"/>
                  </a:lnTo>
                  <a:lnTo>
                    <a:pt x="20338" y="113463"/>
                  </a:lnTo>
                  <a:lnTo>
                    <a:pt x="21339" y="113226"/>
                  </a:lnTo>
                  <a:lnTo>
                    <a:pt x="22314" y="112962"/>
                  </a:lnTo>
                  <a:lnTo>
                    <a:pt x="23262" y="112673"/>
                  </a:lnTo>
                  <a:lnTo>
                    <a:pt x="24211" y="112304"/>
                  </a:lnTo>
                  <a:lnTo>
                    <a:pt x="25106" y="111909"/>
                  </a:lnTo>
                  <a:lnTo>
                    <a:pt x="26002" y="111461"/>
                  </a:lnTo>
                  <a:lnTo>
                    <a:pt x="26871" y="110987"/>
                  </a:lnTo>
                  <a:lnTo>
                    <a:pt x="27714" y="110460"/>
                  </a:lnTo>
                  <a:lnTo>
                    <a:pt x="28557" y="109907"/>
                  </a:lnTo>
                  <a:lnTo>
                    <a:pt x="29348" y="109301"/>
                  </a:lnTo>
                  <a:lnTo>
                    <a:pt x="30164" y="108668"/>
                  </a:lnTo>
                  <a:lnTo>
                    <a:pt x="30928" y="108010"/>
                  </a:lnTo>
                  <a:lnTo>
                    <a:pt x="31692" y="107299"/>
                  </a:lnTo>
                  <a:lnTo>
                    <a:pt x="32430" y="106587"/>
                  </a:lnTo>
                  <a:lnTo>
                    <a:pt x="33115" y="105876"/>
                  </a:lnTo>
                  <a:lnTo>
                    <a:pt x="33773" y="105191"/>
                  </a:lnTo>
                  <a:lnTo>
                    <a:pt x="34406" y="104453"/>
                  </a:lnTo>
                  <a:lnTo>
                    <a:pt x="35038" y="103716"/>
                  </a:lnTo>
                  <a:lnTo>
                    <a:pt x="35644" y="102978"/>
                  </a:lnTo>
                  <a:lnTo>
                    <a:pt x="36223" y="102214"/>
                  </a:lnTo>
                  <a:lnTo>
                    <a:pt x="37383" y="100686"/>
                  </a:lnTo>
                  <a:lnTo>
                    <a:pt x="38489" y="99106"/>
                  </a:lnTo>
                  <a:lnTo>
                    <a:pt x="39543" y="97499"/>
                  </a:lnTo>
                  <a:lnTo>
                    <a:pt x="40597" y="95892"/>
                  </a:lnTo>
                  <a:lnTo>
                    <a:pt x="41650" y="94258"/>
                  </a:lnTo>
                  <a:lnTo>
                    <a:pt x="42783" y="92546"/>
                  </a:lnTo>
                  <a:lnTo>
                    <a:pt x="43336" y="91677"/>
                  </a:lnTo>
                  <a:lnTo>
                    <a:pt x="43942" y="90834"/>
                  </a:lnTo>
                  <a:lnTo>
                    <a:pt x="44548" y="90017"/>
                  </a:lnTo>
                  <a:lnTo>
                    <a:pt x="45154" y="89200"/>
                  </a:lnTo>
                  <a:lnTo>
                    <a:pt x="45813" y="88384"/>
                  </a:lnTo>
                  <a:lnTo>
                    <a:pt x="46471" y="87593"/>
                  </a:lnTo>
                  <a:lnTo>
                    <a:pt x="46998" y="87040"/>
                  </a:lnTo>
                  <a:lnTo>
                    <a:pt x="47525" y="86513"/>
                  </a:lnTo>
                  <a:lnTo>
                    <a:pt x="48078" y="86013"/>
                  </a:lnTo>
                  <a:lnTo>
                    <a:pt x="48658" y="85565"/>
                  </a:lnTo>
                  <a:lnTo>
                    <a:pt x="49237" y="85143"/>
                  </a:lnTo>
                  <a:lnTo>
                    <a:pt x="49843" y="84748"/>
                  </a:lnTo>
                  <a:lnTo>
                    <a:pt x="50449" y="84406"/>
                  </a:lnTo>
                  <a:lnTo>
                    <a:pt x="51081" y="84063"/>
                  </a:lnTo>
                  <a:lnTo>
                    <a:pt x="51740" y="83800"/>
                  </a:lnTo>
                  <a:lnTo>
                    <a:pt x="52398" y="83537"/>
                  </a:lnTo>
                  <a:lnTo>
                    <a:pt x="53083" y="83326"/>
                  </a:lnTo>
                  <a:lnTo>
                    <a:pt x="53795" y="83141"/>
                  </a:lnTo>
                  <a:lnTo>
                    <a:pt x="54506" y="83010"/>
                  </a:lnTo>
                  <a:lnTo>
                    <a:pt x="55244" y="82878"/>
                  </a:lnTo>
                  <a:lnTo>
                    <a:pt x="55981" y="82825"/>
                  </a:lnTo>
                  <a:lnTo>
                    <a:pt x="56745" y="82773"/>
                  </a:lnTo>
                  <a:lnTo>
                    <a:pt x="57667" y="82773"/>
                  </a:lnTo>
                  <a:lnTo>
                    <a:pt x="58563" y="82799"/>
                  </a:lnTo>
                  <a:lnTo>
                    <a:pt x="59432" y="82878"/>
                  </a:lnTo>
                  <a:lnTo>
                    <a:pt x="60328" y="82957"/>
                  </a:lnTo>
                  <a:lnTo>
                    <a:pt x="61224" y="83062"/>
                  </a:lnTo>
                  <a:lnTo>
                    <a:pt x="62119" y="83168"/>
                  </a:lnTo>
                  <a:lnTo>
                    <a:pt x="62989" y="83326"/>
                  </a:lnTo>
                  <a:lnTo>
                    <a:pt x="63884" y="83484"/>
                  </a:lnTo>
                  <a:lnTo>
                    <a:pt x="65597" y="83774"/>
                  </a:lnTo>
                  <a:lnTo>
                    <a:pt x="67335" y="84037"/>
                  </a:lnTo>
                  <a:lnTo>
                    <a:pt x="68205" y="84142"/>
                  </a:lnTo>
                  <a:lnTo>
                    <a:pt x="69074" y="84221"/>
                  </a:lnTo>
                  <a:lnTo>
                    <a:pt x="69943" y="84300"/>
                  </a:lnTo>
                  <a:lnTo>
                    <a:pt x="70813" y="84327"/>
                  </a:lnTo>
                  <a:lnTo>
                    <a:pt x="71682" y="84380"/>
                  </a:lnTo>
                  <a:lnTo>
                    <a:pt x="73394" y="84380"/>
                  </a:lnTo>
                  <a:lnTo>
                    <a:pt x="74290" y="84327"/>
                  </a:lnTo>
                  <a:lnTo>
                    <a:pt x="75159" y="84274"/>
                  </a:lnTo>
                  <a:lnTo>
                    <a:pt x="76029" y="84195"/>
                  </a:lnTo>
                  <a:lnTo>
                    <a:pt x="76898" y="84090"/>
                  </a:lnTo>
                  <a:lnTo>
                    <a:pt x="77767" y="83932"/>
                  </a:lnTo>
                  <a:lnTo>
                    <a:pt x="78479" y="83800"/>
                  </a:lnTo>
                  <a:lnTo>
                    <a:pt x="79190" y="83642"/>
                  </a:lnTo>
                  <a:lnTo>
                    <a:pt x="79901" y="83484"/>
                  </a:lnTo>
                  <a:lnTo>
                    <a:pt x="80586" y="83299"/>
                  </a:lnTo>
                  <a:lnTo>
                    <a:pt x="81271" y="83115"/>
                  </a:lnTo>
                  <a:lnTo>
                    <a:pt x="81956" y="82904"/>
                  </a:lnTo>
                  <a:lnTo>
                    <a:pt x="82615" y="82694"/>
                  </a:lnTo>
                  <a:lnTo>
                    <a:pt x="83273" y="82456"/>
                  </a:lnTo>
                  <a:lnTo>
                    <a:pt x="83932" y="82193"/>
                  </a:lnTo>
                  <a:lnTo>
                    <a:pt x="84564" y="81930"/>
                  </a:lnTo>
                  <a:lnTo>
                    <a:pt x="85196" y="81640"/>
                  </a:lnTo>
                  <a:lnTo>
                    <a:pt x="85829" y="81350"/>
                  </a:lnTo>
                  <a:lnTo>
                    <a:pt x="86435" y="81060"/>
                  </a:lnTo>
                  <a:lnTo>
                    <a:pt x="87040" y="80744"/>
                  </a:lnTo>
                  <a:lnTo>
                    <a:pt x="87646" y="80402"/>
                  </a:lnTo>
                  <a:lnTo>
                    <a:pt x="88226" y="80059"/>
                  </a:lnTo>
                  <a:lnTo>
                    <a:pt x="89385" y="79322"/>
                  </a:lnTo>
                  <a:lnTo>
                    <a:pt x="90518" y="78531"/>
                  </a:lnTo>
                  <a:lnTo>
                    <a:pt x="91598" y="77688"/>
                  </a:lnTo>
                  <a:lnTo>
                    <a:pt x="92678" y="76793"/>
                  </a:lnTo>
                  <a:lnTo>
                    <a:pt x="93705" y="75844"/>
                  </a:lnTo>
                  <a:lnTo>
                    <a:pt x="94706" y="74843"/>
                  </a:lnTo>
                  <a:lnTo>
                    <a:pt x="95681" y="73789"/>
                  </a:lnTo>
                  <a:lnTo>
                    <a:pt x="96630" y="72683"/>
                  </a:lnTo>
                  <a:lnTo>
                    <a:pt x="97894" y="71129"/>
                  </a:lnTo>
                  <a:lnTo>
                    <a:pt x="99106" y="69522"/>
                  </a:lnTo>
                  <a:lnTo>
                    <a:pt x="100291" y="67888"/>
                  </a:lnTo>
                  <a:lnTo>
                    <a:pt x="101450" y="66229"/>
                  </a:lnTo>
                  <a:lnTo>
                    <a:pt x="103742" y="62936"/>
                  </a:lnTo>
                  <a:lnTo>
                    <a:pt x="104901" y="61276"/>
                  </a:lnTo>
                  <a:lnTo>
                    <a:pt x="106061" y="59616"/>
                  </a:lnTo>
                  <a:lnTo>
                    <a:pt x="106983" y="58378"/>
                  </a:lnTo>
                  <a:lnTo>
                    <a:pt x="107931" y="57193"/>
                  </a:lnTo>
                  <a:lnTo>
                    <a:pt x="108932" y="56060"/>
                  </a:lnTo>
                  <a:lnTo>
                    <a:pt x="109959" y="54980"/>
                  </a:lnTo>
                  <a:lnTo>
                    <a:pt x="111013" y="53953"/>
                  </a:lnTo>
                  <a:lnTo>
                    <a:pt x="112120" y="52978"/>
                  </a:lnTo>
                  <a:lnTo>
                    <a:pt x="113252" y="52056"/>
                  </a:lnTo>
                  <a:lnTo>
                    <a:pt x="114438" y="51186"/>
                  </a:lnTo>
                  <a:lnTo>
                    <a:pt x="115650" y="50370"/>
                  </a:lnTo>
                  <a:lnTo>
                    <a:pt x="116888" y="49606"/>
                  </a:lnTo>
                  <a:lnTo>
                    <a:pt x="118179" y="48868"/>
                  </a:lnTo>
                  <a:lnTo>
                    <a:pt x="119496" y="48210"/>
                  </a:lnTo>
                  <a:lnTo>
                    <a:pt x="120839" y="47577"/>
                  </a:lnTo>
                  <a:lnTo>
                    <a:pt x="122236" y="46998"/>
                  </a:lnTo>
                  <a:lnTo>
                    <a:pt x="123658" y="46471"/>
                  </a:lnTo>
                  <a:lnTo>
                    <a:pt x="125133" y="45997"/>
                  </a:lnTo>
                  <a:lnTo>
                    <a:pt x="126819" y="45496"/>
                  </a:lnTo>
                  <a:lnTo>
                    <a:pt x="128532" y="45022"/>
                  </a:lnTo>
                  <a:lnTo>
                    <a:pt x="131956" y="44074"/>
                  </a:lnTo>
                  <a:lnTo>
                    <a:pt x="135381" y="43152"/>
                  </a:lnTo>
                  <a:lnTo>
                    <a:pt x="138806" y="42230"/>
                  </a:lnTo>
                  <a:lnTo>
                    <a:pt x="140492" y="41729"/>
                  </a:lnTo>
                  <a:lnTo>
                    <a:pt x="142125" y="41202"/>
                  </a:lnTo>
                  <a:lnTo>
                    <a:pt x="143732" y="40623"/>
                  </a:lnTo>
                  <a:lnTo>
                    <a:pt x="145313" y="40017"/>
                  </a:lnTo>
                  <a:lnTo>
                    <a:pt x="146867" y="39358"/>
                  </a:lnTo>
                  <a:lnTo>
                    <a:pt x="148369" y="38673"/>
                  </a:lnTo>
                  <a:lnTo>
                    <a:pt x="149844" y="37962"/>
                  </a:lnTo>
                  <a:lnTo>
                    <a:pt x="151293" y="37198"/>
                  </a:lnTo>
                  <a:lnTo>
                    <a:pt x="152689" y="36408"/>
                  </a:lnTo>
                  <a:lnTo>
                    <a:pt x="154059" y="35565"/>
                  </a:lnTo>
                  <a:lnTo>
                    <a:pt x="155402" y="34695"/>
                  </a:lnTo>
                  <a:lnTo>
                    <a:pt x="156719" y="33800"/>
                  </a:lnTo>
                  <a:lnTo>
                    <a:pt x="157984" y="32851"/>
                  </a:lnTo>
                  <a:lnTo>
                    <a:pt x="159222" y="31877"/>
                  </a:lnTo>
                  <a:lnTo>
                    <a:pt x="160408" y="30849"/>
                  </a:lnTo>
                  <a:lnTo>
                    <a:pt x="161593" y="29795"/>
                  </a:lnTo>
                  <a:lnTo>
                    <a:pt x="162726" y="28715"/>
                  </a:lnTo>
                  <a:lnTo>
                    <a:pt x="163832" y="27583"/>
                  </a:lnTo>
                  <a:lnTo>
                    <a:pt x="164886" y="26423"/>
                  </a:lnTo>
                  <a:lnTo>
                    <a:pt x="165913" y="25238"/>
                  </a:lnTo>
                  <a:lnTo>
                    <a:pt x="166914" y="24000"/>
                  </a:lnTo>
                  <a:lnTo>
                    <a:pt x="167889" y="22735"/>
                  </a:lnTo>
                  <a:lnTo>
                    <a:pt x="168838" y="21418"/>
                  </a:lnTo>
                  <a:lnTo>
                    <a:pt x="169733" y="20075"/>
                  </a:lnTo>
                  <a:lnTo>
                    <a:pt x="170603" y="18705"/>
                  </a:lnTo>
                  <a:lnTo>
                    <a:pt x="171419" y="17282"/>
                  </a:lnTo>
                  <a:lnTo>
                    <a:pt x="172236" y="15833"/>
                  </a:lnTo>
                  <a:lnTo>
                    <a:pt x="173000" y="14358"/>
                  </a:lnTo>
                  <a:lnTo>
                    <a:pt x="173738" y="12830"/>
                  </a:lnTo>
                  <a:lnTo>
                    <a:pt x="174422" y="11276"/>
                  </a:lnTo>
                  <a:lnTo>
                    <a:pt x="175107" y="9669"/>
                  </a:lnTo>
                  <a:lnTo>
                    <a:pt x="175740" y="8062"/>
                  </a:lnTo>
                  <a:lnTo>
                    <a:pt x="176056" y="7140"/>
                  </a:lnTo>
                  <a:lnTo>
                    <a:pt x="176346" y="6218"/>
                  </a:lnTo>
                  <a:lnTo>
                    <a:pt x="176609" y="5296"/>
                  </a:lnTo>
                  <a:lnTo>
                    <a:pt x="176846" y="4347"/>
                  </a:lnTo>
                  <a:lnTo>
                    <a:pt x="177294" y="2477"/>
                  </a:lnTo>
                  <a:lnTo>
                    <a:pt x="177768" y="607"/>
                  </a:lnTo>
                  <a:lnTo>
                    <a:pt x="177768" y="370"/>
                  </a:lnTo>
                  <a:lnTo>
                    <a:pt x="177584" y="238"/>
                  </a:lnTo>
                  <a:lnTo>
                    <a:pt x="177452" y="132"/>
                  </a:lnTo>
                  <a:lnTo>
                    <a:pt x="177294" y="53"/>
                  </a:lnTo>
                  <a:lnTo>
                    <a:pt x="177189" y="27"/>
                  </a:lnTo>
                  <a:lnTo>
                    <a:pt x="17708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a:off x="1029075" y="1082900"/>
              <a:ext cx="4008875" cy="2782575"/>
            </a:xfrm>
            <a:custGeom>
              <a:avLst/>
              <a:gdLst/>
              <a:ahLst/>
              <a:cxnLst/>
              <a:rect l="l" t="t" r="r" b="b"/>
              <a:pathLst>
                <a:path w="160355" h="111303" extrusionOk="0">
                  <a:moveTo>
                    <a:pt x="159775" y="1"/>
                  </a:moveTo>
                  <a:lnTo>
                    <a:pt x="159670" y="27"/>
                  </a:lnTo>
                  <a:lnTo>
                    <a:pt x="159591" y="80"/>
                  </a:lnTo>
                  <a:lnTo>
                    <a:pt x="159512" y="133"/>
                  </a:lnTo>
                  <a:lnTo>
                    <a:pt x="159433" y="238"/>
                  </a:lnTo>
                  <a:lnTo>
                    <a:pt x="158985" y="923"/>
                  </a:lnTo>
                  <a:lnTo>
                    <a:pt x="157088" y="3900"/>
                  </a:lnTo>
                  <a:lnTo>
                    <a:pt x="155165" y="6850"/>
                  </a:lnTo>
                  <a:lnTo>
                    <a:pt x="154190" y="8326"/>
                  </a:lnTo>
                  <a:lnTo>
                    <a:pt x="153189" y="9774"/>
                  </a:lnTo>
                  <a:lnTo>
                    <a:pt x="152162" y="11223"/>
                  </a:lnTo>
                  <a:lnTo>
                    <a:pt x="151135" y="12620"/>
                  </a:lnTo>
                  <a:lnTo>
                    <a:pt x="150265" y="13726"/>
                  </a:lnTo>
                  <a:lnTo>
                    <a:pt x="149396" y="14832"/>
                  </a:lnTo>
                  <a:lnTo>
                    <a:pt x="148500" y="15886"/>
                  </a:lnTo>
                  <a:lnTo>
                    <a:pt x="147604" y="16914"/>
                  </a:lnTo>
                  <a:lnTo>
                    <a:pt x="146656" y="17915"/>
                  </a:lnTo>
                  <a:lnTo>
                    <a:pt x="145681" y="18889"/>
                  </a:lnTo>
                  <a:lnTo>
                    <a:pt x="144707" y="19838"/>
                  </a:lnTo>
                  <a:lnTo>
                    <a:pt x="143679" y="20733"/>
                  </a:lnTo>
                  <a:lnTo>
                    <a:pt x="142626" y="21629"/>
                  </a:lnTo>
                  <a:lnTo>
                    <a:pt x="141572" y="22472"/>
                  </a:lnTo>
                  <a:lnTo>
                    <a:pt x="140465" y="23262"/>
                  </a:lnTo>
                  <a:lnTo>
                    <a:pt x="139306" y="24026"/>
                  </a:lnTo>
                  <a:lnTo>
                    <a:pt x="138147" y="24764"/>
                  </a:lnTo>
                  <a:lnTo>
                    <a:pt x="136935" y="25449"/>
                  </a:lnTo>
                  <a:lnTo>
                    <a:pt x="135697" y="26081"/>
                  </a:lnTo>
                  <a:lnTo>
                    <a:pt x="134406" y="26687"/>
                  </a:lnTo>
                  <a:lnTo>
                    <a:pt x="133563" y="27030"/>
                  </a:lnTo>
                  <a:lnTo>
                    <a:pt x="132747" y="27346"/>
                  </a:lnTo>
                  <a:lnTo>
                    <a:pt x="131904" y="27635"/>
                  </a:lnTo>
                  <a:lnTo>
                    <a:pt x="131034" y="27899"/>
                  </a:lnTo>
                  <a:lnTo>
                    <a:pt x="130191" y="28136"/>
                  </a:lnTo>
                  <a:lnTo>
                    <a:pt x="129322" y="28347"/>
                  </a:lnTo>
                  <a:lnTo>
                    <a:pt x="128479" y="28531"/>
                  </a:lnTo>
                  <a:lnTo>
                    <a:pt x="127610" y="28716"/>
                  </a:lnTo>
                  <a:lnTo>
                    <a:pt x="126740" y="28874"/>
                  </a:lnTo>
                  <a:lnTo>
                    <a:pt x="125845" y="29005"/>
                  </a:lnTo>
                  <a:lnTo>
                    <a:pt x="124106" y="29242"/>
                  </a:lnTo>
                  <a:lnTo>
                    <a:pt x="122341" y="29453"/>
                  </a:lnTo>
                  <a:lnTo>
                    <a:pt x="120576" y="29638"/>
                  </a:lnTo>
                  <a:lnTo>
                    <a:pt x="119338" y="29822"/>
                  </a:lnTo>
                  <a:lnTo>
                    <a:pt x="118126" y="30033"/>
                  </a:lnTo>
                  <a:lnTo>
                    <a:pt x="116967" y="30296"/>
                  </a:lnTo>
                  <a:lnTo>
                    <a:pt x="116387" y="30454"/>
                  </a:lnTo>
                  <a:lnTo>
                    <a:pt x="115808" y="30639"/>
                  </a:lnTo>
                  <a:lnTo>
                    <a:pt x="115254" y="30823"/>
                  </a:lnTo>
                  <a:lnTo>
                    <a:pt x="114728" y="31007"/>
                  </a:lnTo>
                  <a:lnTo>
                    <a:pt x="114174" y="31245"/>
                  </a:lnTo>
                  <a:lnTo>
                    <a:pt x="113647" y="31455"/>
                  </a:lnTo>
                  <a:lnTo>
                    <a:pt x="113121" y="31719"/>
                  </a:lnTo>
                  <a:lnTo>
                    <a:pt x="112620" y="31956"/>
                  </a:lnTo>
                  <a:lnTo>
                    <a:pt x="112120" y="32246"/>
                  </a:lnTo>
                  <a:lnTo>
                    <a:pt x="111619" y="32535"/>
                  </a:lnTo>
                  <a:lnTo>
                    <a:pt x="111145" y="32825"/>
                  </a:lnTo>
                  <a:lnTo>
                    <a:pt x="110671" y="33141"/>
                  </a:lnTo>
                  <a:lnTo>
                    <a:pt x="110196" y="33484"/>
                  </a:lnTo>
                  <a:lnTo>
                    <a:pt x="109749" y="33826"/>
                  </a:lnTo>
                  <a:lnTo>
                    <a:pt x="109301" y="34195"/>
                  </a:lnTo>
                  <a:lnTo>
                    <a:pt x="108853" y="34564"/>
                  </a:lnTo>
                  <a:lnTo>
                    <a:pt x="108431" y="34959"/>
                  </a:lnTo>
                  <a:lnTo>
                    <a:pt x="108010" y="35381"/>
                  </a:lnTo>
                  <a:lnTo>
                    <a:pt x="107588" y="35802"/>
                  </a:lnTo>
                  <a:lnTo>
                    <a:pt x="107193" y="36224"/>
                  </a:lnTo>
                  <a:lnTo>
                    <a:pt x="106798" y="36698"/>
                  </a:lnTo>
                  <a:lnTo>
                    <a:pt x="106429" y="37146"/>
                  </a:lnTo>
                  <a:lnTo>
                    <a:pt x="106060" y="37646"/>
                  </a:lnTo>
                  <a:lnTo>
                    <a:pt x="105692" y="38147"/>
                  </a:lnTo>
                  <a:lnTo>
                    <a:pt x="105323" y="38647"/>
                  </a:lnTo>
                  <a:lnTo>
                    <a:pt x="104980" y="39200"/>
                  </a:lnTo>
                  <a:lnTo>
                    <a:pt x="104269" y="40386"/>
                  </a:lnTo>
                  <a:lnTo>
                    <a:pt x="103584" y="41571"/>
                  </a:lnTo>
                  <a:lnTo>
                    <a:pt x="102926" y="42809"/>
                  </a:lnTo>
                  <a:lnTo>
                    <a:pt x="102293" y="44021"/>
                  </a:lnTo>
                  <a:lnTo>
                    <a:pt x="101661" y="45286"/>
                  </a:lnTo>
                  <a:lnTo>
                    <a:pt x="101082" y="46524"/>
                  </a:lnTo>
                  <a:lnTo>
                    <a:pt x="99896" y="49027"/>
                  </a:lnTo>
                  <a:lnTo>
                    <a:pt x="99185" y="50528"/>
                  </a:lnTo>
                  <a:lnTo>
                    <a:pt x="98421" y="51977"/>
                  </a:lnTo>
                  <a:lnTo>
                    <a:pt x="97657" y="53426"/>
                  </a:lnTo>
                  <a:lnTo>
                    <a:pt x="96840" y="54848"/>
                  </a:lnTo>
                  <a:lnTo>
                    <a:pt x="95971" y="56218"/>
                  </a:lnTo>
                  <a:lnTo>
                    <a:pt x="95049" y="57588"/>
                  </a:lnTo>
                  <a:lnTo>
                    <a:pt x="94575" y="58247"/>
                  </a:lnTo>
                  <a:lnTo>
                    <a:pt x="94074" y="58905"/>
                  </a:lnTo>
                  <a:lnTo>
                    <a:pt x="93574" y="59564"/>
                  </a:lnTo>
                  <a:lnTo>
                    <a:pt x="93047" y="60196"/>
                  </a:lnTo>
                  <a:lnTo>
                    <a:pt x="92573" y="60776"/>
                  </a:lnTo>
                  <a:lnTo>
                    <a:pt x="92098" y="61329"/>
                  </a:lnTo>
                  <a:lnTo>
                    <a:pt x="91598" y="61856"/>
                  </a:lnTo>
                  <a:lnTo>
                    <a:pt x="91071" y="62383"/>
                  </a:lnTo>
                  <a:lnTo>
                    <a:pt x="90570" y="62883"/>
                  </a:lnTo>
                  <a:lnTo>
                    <a:pt x="90044" y="63358"/>
                  </a:lnTo>
                  <a:lnTo>
                    <a:pt x="89517" y="63832"/>
                  </a:lnTo>
                  <a:lnTo>
                    <a:pt x="88990" y="64280"/>
                  </a:lnTo>
                  <a:lnTo>
                    <a:pt x="88437" y="64727"/>
                  </a:lnTo>
                  <a:lnTo>
                    <a:pt x="87883" y="65149"/>
                  </a:lnTo>
                  <a:lnTo>
                    <a:pt x="87330" y="65544"/>
                  </a:lnTo>
                  <a:lnTo>
                    <a:pt x="86751" y="65913"/>
                  </a:lnTo>
                  <a:lnTo>
                    <a:pt x="86171" y="66282"/>
                  </a:lnTo>
                  <a:lnTo>
                    <a:pt x="85591" y="66624"/>
                  </a:lnTo>
                  <a:lnTo>
                    <a:pt x="84986" y="66967"/>
                  </a:lnTo>
                  <a:lnTo>
                    <a:pt x="84380" y="67256"/>
                  </a:lnTo>
                  <a:lnTo>
                    <a:pt x="83774" y="67546"/>
                  </a:lnTo>
                  <a:lnTo>
                    <a:pt x="83168" y="67810"/>
                  </a:lnTo>
                  <a:lnTo>
                    <a:pt x="82536" y="68073"/>
                  </a:lnTo>
                  <a:lnTo>
                    <a:pt x="81877" y="68284"/>
                  </a:lnTo>
                  <a:lnTo>
                    <a:pt x="81218" y="68495"/>
                  </a:lnTo>
                  <a:lnTo>
                    <a:pt x="80560" y="68679"/>
                  </a:lnTo>
                  <a:lnTo>
                    <a:pt x="79901" y="68863"/>
                  </a:lnTo>
                  <a:lnTo>
                    <a:pt x="79216" y="68995"/>
                  </a:lnTo>
                  <a:lnTo>
                    <a:pt x="78531" y="69127"/>
                  </a:lnTo>
                  <a:lnTo>
                    <a:pt x="77820" y="69232"/>
                  </a:lnTo>
                  <a:lnTo>
                    <a:pt x="77109" y="69311"/>
                  </a:lnTo>
                  <a:lnTo>
                    <a:pt x="76397" y="69364"/>
                  </a:lnTo>
                  <a:lnTo>
                    <a:pt x="75660" y="69390"/>
                  </a:lnTo>
                  <a:lnTo>
                    <a:pt x="74922" y="69417"/>
                  </a:lnTo>
                  <a:lnTo>
                    <a:pt x="74185" y="69390"/>
                  </a:lnTo>
                  <a:lnTo>
                    <a:pt x="73421" y="69364"/>
                  </a:lnTo>
                  <a:lnTo>
                    <a:pt x="69785" y="69179"/>
                  </a:lnTo>
                  <a:lnTo>
                    <a:pt x="66123" y="68995"/>
                  </a:lnTo>
                  <a:lnTo>
                    <a:pt x="64912" y="68942"/>
                  </a:lnTo>
                  <a:lnTo>
                    <a:pt x="63673" y="68942"/>
                  </a:lnTo>
                  <a:lnTo>
                    <a:pt x="62462" y="68969"/>
                  </a:lnTo>
                  <a:lnTo>
                    <a:pt x="61250" y="69048"/>
                  </a:lnTo>
                  <a:lnTo>
                    <a:pt x="60038" y="69206"/>
                  </a:lnTo>
                  <a:lnTo>
                    <a:pt x="59432" y="69285"/>
                  </a:lnTo>
                  <a:lnTo>
                    <a:pt x="58826" y="69390"/>
                  </a:lnTo>
                  <a:lnTo>
                    <a:pt x="58220" y="69522"/>
                  </a:lnTo>
                  <a:lnTo>
                    <a:pt x="57641" y="69654"/>
                  </a:lnTo>
                  <a:lnTo>
                    <a:pt x="57035" y="69812"/>
                  </a:lnTo>
                  <a:lnTo>
                    <a:pt x="56455" y="69996"/>
                  </a:lnTo>
                  <a:lnTo>
                    <a:pt x="55454" y="70339"/>
                  </a:lnTo>
                  <a:lnTo>
                    <a:pt x="54480" y="70707"/>
                  </a:lnTo>
                  <a:lnTo>
                    <a:pt x="53557" y="71129"/>
                  </a:lnTo>
                  <a:lnTo>
                    <a:pt x="52662" y="71603"/>
                  </a:lnTo>
                  <a:lnTo>
                    <a:pt x="51766" y="72077"/>
                  </a:lnTo>
                  <a:lnTo>
                    <a:pt x="50923" y="72604"/>
                  </a:lnTo>
                  <a:lnTo>
                    <a:pt x="50080" y="73184"/>
                  </a:lnTo>
                  <a:lnTo>
                    <a:pt x="49290" y="73763"/>
                  </a:lnTo>
                  <a:lnTo>
                    <a:pt x="48500" y="74396"/>
                  </a:lnTo>
                  <a:lnTo>
                    <a:pt x="47736" y="75028"/>
                  </a:lnTo>
                  <a:lnTo>
                    <a:pt x="46972" y="75713"/>
                  </a:lnTo>
                  <a:lnTo>
                    <a:pt x="46260" y="76424"/>
                  </a:lnTo>
                  <a:lnTo>
                    <a:pt x="45549" y="77135"/>
                  </a:lnTo>
                  <a:lnTo>
                    <a:pt x="44838" y="77873"/>
                  </a:lnTo>
                  <a:lnTo>
                    <a:pt x="44153" y="78637"/>
                  </a:lnTo>
                  <a:lnTo>
                    <a:pt x="43468" y="79401"/>
                  </a:lnTo>
                  <a:lnTo>
                    <a:pt x="42836" y="80165"/>
                  </a:lnTo>
                  <a:lnTo>
                    <a:pt x="42203" y="80955"/>
                  </a:lnTo>
                  <a:lnTo>
                    <a:pt x="41597" y="81745"/>
                  </a:lnTo>
                  <a:lnTo>
                    <a:pt x="40992" y="82536"/>
                  </a:lnTo>
                  <a:lnTo>
                    <a:pt x="39832" y="84169"/>
                  </a:lnTo>
                  <a:lnTo>
                    <a:pt x="38726" y="85829"/>
                  </a:lnTo>
                  <a:lnTo>
                    <a:pt x="37620" y="87488"/>
                  </a:lnTo>
                  <a:lnTo>
                    <a:pt x="36539" y="89174"/>
                  </a:lnTo>
                  <a:lnTo>
                    <a:pt x="34379" y="92546"/>
                  </a:lnTo>
                  <a:lnTo>
                    <a:pt x="33484" y="93890"/>
                  </a:lnTo>
                  <a:lnTo>
                    <a:pt x="32588" y="95233"/>
                  </a:lnTo>
                  <a:lnTo>
                    <a:pt x="31666" y="96551"/>
                  </a:lnTo>
                  <a:lnTo>
                    <a:pt x="30744" y="97868"/>
                  </a:lnTo>
                  <a:lnTo>
                    <a:pt x="29743" y="99159"/>
                  </a:lnTo>
                  <a:lnTo>
                    <a:pt x="28742" y="100397"/>
                  </a:lnTo>
                  <a:lnTo>
                    <a:pt x="27688" y="101609"/>
                  </a:lnTo>
                  <a:lnTo>
                    <a:pt x="27135" y="102214"/>
                  </a:lnTo>
                  <a:lnTo>
                    <a:pt x="26582" y="102794"/>
                  </a:lnTo>
                  <a:lnTo>
                    <a:pt x="26028" y="103347"/>
                  </a:lnTo>
                  <a:lnTo>
                    <a:pt x="25475" y="103874"/>
                  </a:lnTo>
                  <a:lnTo>
                    <a:pt x="24922" y="104401"/>
                  </a:lnTo>
                  <a:lnTo>
                    <a:pt x="24369" y="104875"/>
                  </a:lnTo>
                  <a:lnTo>
                    <a:pt x="23789" y="105349"/>
                  </a:lnTo>
                  <a:lnTo>
                    <a:pt x="23210" y="105824"/>
                  </a:lnTo>
                  <a:lnTo>
                    <a:pt x="22630" y="106245"/>
                  </a:lnTo>
                  <a:lnTo>
                    <a:pt x="22024" y="106667"/>
                  </a:lnTo>
                  <a:lnTo>
                    <a:pt x="21418" y="107062"/>
                  </a:lnTo>
                  <a:lnTo>
                    <a:pt x="20812" y="107430"/>
                  </a:lnTo>
                  <a:lnTo>
                    <a:pt x="20206" y="107799"/>
                  </a:lnTo>
                  <a:lnTo>
                    <a:pt x="19600" y="108115"/>
                  </a:lnTo>
                  <a:lnTo>
                    <a:pt x="18968" y="108432"/>
                  </a:lnTo>
                  <a:lnTo>
                    <a:pt x="18336" y="108748"/>
                  </a:lnTo>
                  <a:lnTo>
                    <a:pt x="17677" y="109011"/>
                  </a:lnTo>
                  <a:lnTo>
                    <a:pt x="17019" y="109248"/>
                  </a:lnTo>
                  <a:lnTo>
                    <a:pt x="16360" y="109485"/>
                  </a:lnTo>
                  <a:lnTo>
                    <a:pt x="15702" y="109696"/>
                  </a:lnTo>
                  <a:lnTo>
                    <a:pt x="15043" y="109880"/>
                  </a:lnTo>
                  <a:lnTo>
                    <a:pt x="14358" y="110039"/>
                  </a:lnTo>
                  <a:lnTo>
                    <a:pt x="13673" y="110197"/>
                  </a:lnTo>
                  <a:lnTo>
                    <a:pt x="12962" y="110302"/>
                  </a:lnTo>
                  <a:lnTo>
                    <a:pt x="12251" y="110407"/>
                  </a:lnTo>
                  <a:lnTo>
                    <a:pt x="11539" y="110486"/>
                  </a:lnTo>
                  <a:lnTo>
                    <a:pt x="10828" y="110539"/>
                  </a:lnTo>
                  <a:lnTo>
                    <a:pt x="10090" y="110565"/>
                  </a:lnTo>
                  <a:lnTo>
                    <a:pt x="8615" y="110565"/>
                  </a:lnTo>
                  <a:lnTo>
                    <a:pt x="7851" y="110513"/>
                  </a:lnTo>
                  <a:lnTo>
                    <a:pt x="7087" y="110434"/>
                  </a:lnTo>
                  <a:lnTo>
                    <a:pt x="6323" y="110355"/>
                  </a:lnTo>
                  <a:lnTo>
                    <a:pt x="5559" y="110249"/>
                  </a:lnTo>
                  <a:lnTo>
                    <a:pt x="4453" y="110039"/>
                  </a:lnTo>
                  <a:lnTo>
                    <a:pt x="3346" y="109775"/>
                  </a:lnTo>
                  <a:lnTo>
                    <a:pt x="1134" y="109275"/>
                  </a:lnTo>
                  <a:lnTo>
                    <a:pt x="80" y="108721"/>
                  </a:lnTo>
                  <a:lnTo>
                    <a:pt x="53" y="108906"/>
                  </a:lnTo>
                  <a:lnTo>
                    <a:pt x="1" y="109090"/>
                  </a:lnTo>
                  <a:lnTo>
                    <a:pt x="264" y="109248"/>
                  </a:lnTo>
                  <a:lnTo>
                    <a:pt x="528" y="109354"/>
                  </a:lnTo>
                  <a:lnTo>
                    <a:pt x="817" y="109459"/>
                  </a:lnTo>
                  <a:lnTo>
                    <a:pt x="1134" y="109512"/>
                  </a:lnTo>
                  <a:lnTo>
                    <a:pt x="2187" y="109933"/>
                  </a:lnTo>
                  <a:lnTo>
                    <a:pt x="3241" y="110276"/>
                  </a:lnTo>
                  <a:lnTo>
                    <a:pt x="4268" y="110592"/>
                  </a:lnTo>
                  <a:lnTo>
                    <a:pt x="5322" y="110829"/>
                  </a:lnTo>
                  <a:lnTo>
                    <a:pt x="6376" y="111040"/>
                  </a:lnTo>
                  <a:lnTo>
                    <a:pt x="7430" y="111171"/>
                  </a:lnTo>
                  <a:lnTo>
                    <a:pt x="8483" y="111277"/>
                  </a:lnTo>
                  <a:lnTo>
                    <a:pt x="9537" y="111303"/>
                  </a:lnTo>
                  <a:lnTo>
                    <a:pt x="10591" y="111303"/>
                  </a:lnTo>
                  <a:lnTo>
                    <a:pt x="11645" y="111224"/>
                  </a:lnTo>
                  <a:lnTo>
                    <a:pt x="12698" y="111092"/>
                  </a:lnTo>
                  <a:lnTo>
                    <a:pt x="13752" y="110934"/>
                  </a:lnTo>
                  <a:lnTo>
                    <a:pt x="14806" y="110697"/>
                  </a:lnTo>
                  <a:lnTo>
                    <a:pt x="15860" y="110407"/>
                  </a:lnTo>
                  <a:lnTo>
                    <a:pt x="16913" y="110065"/>
                  </a:lnTo>
                  <a:lnTo>
                    <a:pt x="17967" y="109670"/>
                  </a:lnTo>
                  <a:lnTo>
                    <a:pt x="18942" y="109248"/>
                  </a:lnTo>
                  <a:lnTo>
                    <a:pt x="19864" y="108800"/>
                  </a:lnTo>
                  <a:lnTo>
                    <a:pt x="20786" y="108300"/>
                  </a:lnTo>
                  <a:lnTo>
                    <a:pt x="21655" y="107799"/>
                  </a:lnTo>
                  <a:lnTo>
                    <a:pt x="22498" y="107246"/>
                  </a:lnTo>
                  <a:lnTo>
                    <a:pt x="23341" y="106667"/>
                  </a:lnTo>
                  <a:lnTo>
                    <a:pt x="24132" y="106034"/>
                  </a:lnTo>
                  <a:lnTo>
                    <a:pt x="24922" y="105402"/>
                  </a:lnTo>
                  <a:lnTo>
                    <a:pt x="25686" y="104743"/>
                  </a:lnTo>
                  <a:lnTo>
                    <a:pt x="26423" y="104058"/>
                  </a:lnTo>
                  <a:lnTo>
                    <a:pt x="27161" y="103321"/>
                  </a:lnTo>
                  <a:lnTo>
                    <a:pt x="27872" y="102610"/>
                  </a:lnTo>
                  <a:lnTo>
                    <a:pt x="28557" y="101846"/>
                  </a:lnTo>
                  <a:lnTo>
                    <a:pt x="29242" y="101082"/>
                  </a:lnTo>
                  <a:lnTo>
                    <a:pt x="29901" y="100291"/>
                  </a:lnTo>
                  <a:lnTo>
                    <a:pt x="30533" y="99475"/>
                  </a:lnTo>
                  <a:lnTo>
                    <a:pt x="31640" y="98052"/>
                  </a:lnTo>
                  <a:lnTo>
                    <a:pt x="32693" y="96577"/>
                  </a:lnTo>
                  <a:lnTo>
                    <a:pt x="33721" y="95102"/>
                  </a:lnTo>
                  <a:lnTo>
                    <a:pt x="34722" y="93600"/>
                  </a:lnTo>
                  <a:lnTo>
                    <a:pt x="36698" y="90571"/>
                  </a:lnTo>
                  <a:lnTo>
                    <a:pt x="38673" y="87541"/>
                  </a:lnTo>
                  <a:lnTo>
                    <a:pt x="39674" y="86013"/>
                  </a:lnTo>
                  <a:lnTo>
                    <a:pt x="40702" y="84538"/>
                  </a:lnTo>
                  <a:lnTo>
                    <a:pt x="41756" y="83063"/>
                  </a:lnTo>
                  <a:lnTo>
                    <a:pt x="42836" y="81640"/>
                  </a:lnTo>
                  <a:lnTo>
                    <a:pt x="43968" y="80244"/>
                  </a:lnTo>
                  <a:lnTo>
                    <a:pt x="44548" y="79559"/>
                  </a:lnTo>
                  <a:lnTo>
                    <a:pt x="45154" y="78874"/>
                  </a:lnTo>
                  <a:lnTo>
                    <a:pt x="45760" y="78215"/>
                  </a:lnTo>
                  <a:lnTo>
                    <a:pt x="46392" y="77557"/>
                  </a:lnTo>
                  <a:lnTo>
                    <a:pt x="47024" y="76925"/>
                  </a:lnTo>
                  <a:lnTo>
                    <a:pt x="47683" y="76292"/>
                  </a:lnTo>
                  <a:lnTo>
                    <a:pt x="48605" y="75476"/>
                  </a:lnTo>
                  <a:lnTo>
                    <a:pt x="49553" y="74685"/>
                  </a:lnTo>
                  <a:lnTo>
                    <a:pt x="50502" y="73974"/>
                  </a:lnTo>
                  <a:lnTo>
                    <a:pt x="51503" y="73315"/>
                  </a:lnTo>
                  <a:lnTo>
                    <a:pt x="52504" y="72683"/>
                  </a:lnTo>
                  <a:lnTo>
                    <a:pt x="53505" y="72130"/>
                  </a:lnTo>
                  <a:lnTo>
                    <a:pt x="54559" y="71629"/>
                  </a:lnTo>
                  <a:lnTo>
                    <a:pt x="55612" y="71182"/>
                  </a:lnTo>
                  <a:lnTo>
                    <a:pt x="56692" y="70813"/>
                  </a:lnTo>
                  <a:lnTo>
                    <a:pt x="57799" y="70470"/>
                  </a:lnTo>
                  <a:lnTo>
                    <a:pt x="58378" y="70339"/>
                  </a:lnTo>
                  <a:lnTo>
                    <a:pt x="58932" y="70207"/>
                  </a:lnTo>
                  <a:lnTo>
                    <a:pt x="59511" y="70101"/>
                  </a:lnTo>
                  <a:lnTo>
                    <a:pt x="60091" y="69996"/>
                  </a:lnTo>
                  <a:lnTo>
                    <a:pt x="60670" y="69917"/>
                  </a:lnTo>
                  <a:lnTo>
                    <a:pt x="61276" y="69838"/>
                  </a:lnTo>
                  <a:lnTo>
                    <a:pt x="61856" y="69785"/>
                  </a:lnTo>
                  <a:lnTo>
                    <a:pt x="62462" y="69759"/>
                  </a:lnTo>
                  <a:lnTo>
                    <a:pt x="63068" y="69733"/>
                  </a:lnTo>
                  <a:lnTo>
                    <a:pt x="63700" y="69733"/>
                  </a:lnTo>
                  <a:lnTo>
                    <a:pt x="64938" y="69785"/>
                  </a:lnTo>
                  <a:lnTo>
                    <a:pt x="66993" y="69891"/>
                  </a:lnTo>
                  <a:lnTo>
                    <a:pt x="69048" y="69970"/>
                  </a:lnTo>
                  <a:lnTo>
                    <a:pt x="71129" y="70075"/>
                  </a:lnTo>
                  <a:lnTo>
                    <a:pt x="73184" y="70181"/>
                  </a:lnTo>
                  <a:lnTo>
                    <a:pt x="73842" y="70207"/>
                  </a:lnTo>
                  <a:lnTo>
                    <a:pt x="74474" y="70233"/>
                  </a:lnTo>
                  <a:lnTo>
                    <a:pt x="75133" y="70207"/>
                  </a:lnTo>
                  <a:lnTo>
                    <a:pt x="75765" y="70207"/>
                  </a:lnTo>
                  <a:lnTo>
                    <a:pt x="76397" y="70154"/>
                  </a:lnTo>
                  <a:lnTo>
                    <a:pt x="77030" y="70128"/>
                  </a:lnTo>
                  <a:lnTo>
                    <a:pt x="77662" y="70049"/>
                  </a:lnTo>
                  <a:lnTo>
                    <a:pt x="78268" y="69970"/>
                  </a:lnTo>
                  <a:lnTo>
                    <a:pt x="78874" y="69864"/>
                  </a:lnTo>
                  <a:lnTo>
                    <a:pt x="79480" y="69759"/>
                  </a:lnTo>
                  <a:lnTo>
                    <a:pt x="80059" y="69627"/>
                  </a:lnTo>
                  <a:lnTo>
                    <a:pt x="80665" y="69469"/>
                  </a:lnTo>
                  <a:lnTo>
                    <a:pt x="81245" y="69311"/>
                  </a:lnTo>
                  <a:lnTo>
                    <a:pt x="81824" y="69127"/>
                  </a:lnTo>
                  <a:lnTo>
                    <a:pt x="82404" y="68942"/>
                  </a:lnTo>
                  <a:lnTo>
                    <a:pt x="82957" y="68732"/>
                  </a:lnTo>
                  <a:lnTo>
                    <a:pt x="83537" y="68495"/>
                  </a:lnTo>
                  <a:lnTo>
                    <a:pt x="84090" y="68257"/>
                  </a:lnTo>
                  <a:lnTo>
                    <a:pt x="84617" y="68020"/>
                  </a:lnTo>
                  <a:lnTo>
                    <a:pt x="85170" y="67731"/>
                  </a:lnTo>
                  <a:lnTo>
                    <a:pt x="85697" y="67441"/>
                  </a:lnTo>
                  <a:lnTo>
                    <a:pt x="86250" y="67151"/>
                  </a:lnTo>
                  <a:lnTo>
                    <a:pt x="87277" y="66492"/>
                  </a:lnTo>
                  <a:lnTo>
                    <a:pt x="88305" y="65807"/>
                  </a:lnTo>
                  <a:lnTo>
                    <a:pt x="89306" y="65044"/>
                  </a:lnTo>
                  <a:lnTo>
                    <a:pt x="90307" y="64227"/>
                  </a:lnTo>
                  <a:lnTo>
                    <a:pt x="91255" y="63331"/>
                  </a:lnTo>
                  <a:lnTo>
                    <a:pt x="92072" y="62515"/>
                  </a:lnTo>
                  <a:lnTo>
                    <a:pt x="92862" y="61698"/>
                  </a:lnTo>
                  <a:lnTo>
                    <a:pt x="93626" y="60855"/>
                  </a:lnTo>
                  <a:lnTo>
                    <a:pt x="94338" y="59959"/>
                  </a:lnTo>
                  <a:lnTo>
                    <a:pt x="95049" y="59090"/>
                  </a:lnTo>
                  <a:lnTo>
                    <a:pt x="95707" y="58168"/>
                  </a:lnTo>
                  <a:lnTo>
                    <a:pt x="96366" y="57246"/>
                  </a:lnTo>
                  <a:lnTo>
                    <a:pt x="96972" y="56297"/>
                  </a:lnTo>
                  <a:lnTo>
                    <a:pt x="97578" y="55349"/>
                  </a:lnTo>
                  <a:lnTo>
                    <a:pt x="98157" y="54374"/>
                  </a:lnTo>
                  <a:lnTo>
                    <a:pt x="98711" y="53400"/>
                  </a:lnTo>
                  <a:lnTo>
                    <a:pt x="99264" y="52399"/>
                  </a:lnTo>
                  <a:lnTo>
                    <a:pt x="99791" y="51397"/>
                  </a:lnTo>
                  <a:lnTo>
                    <a:pt x="100291" y="50396"/>
                  </a:lnTo>
                  <a:lnTo>
                    <a:pt x="101292" y="48342"/>
                  </a:lnTo>
                  <a:lnTo>
                    <a:pt x="102451" y="45944"/>
                  </a:lnTo>
                  <a:lnTo>
                    <a:pt x="103031" y="44759"/>
                  </a:lnTo>
                  <a:lnTo>
                    <a:pt x="103637" y="43573"/>
                  </a:lnTo>
                  <a:lnTo>
                    <a:pt x="104243" y="42414"/>
                  </a:lnTo>
                  <a:lnTo>
                    <a:pt x="104901" y="41255"/>
                  </a:lnTo>
                  <a:lnTo>
                    <a:pt x="105586" y="40122"/>
                  </a:lnTo>
                  <a:lnTo>
                    <a:pt x="106324" y="39016"/>
                  </a:lnTo>
                  <a:lnTo>
                    <a:pt x="106851" y="38278"/>
                  </a:lnTo>
                  <a:lnTo>
                    <a:pt x="107378" y="37593"/>
                  </a:lnTo>
                  <a:lnTo>
                    <a:pt x="107931" y="36908"/>
                  </a:lnTo>
                  <a:lnTo>
                    <a:pt x="108510" y="36276"/>
                  </a:lnTo>
                  <a:lnTo>
                    <a:pt x="109116" y="35644"/>
                  </a:lnTo>
                  <a:lnTo>
                    <a:pt x="109749" y="35064"/>
                  </a:lnTo>
                  <a:lnTo>
                    <a:pt x="110381" y="34538"/>
                  </a:lnTo>
                  <a:lnTo>
                    <a:pt x="111066" y="34011"/>
                  </a:lnTo>
                  <a:lnTo>
                    <a:pt x="111751" y="33536"/>
                  </a:lnTo>
                  <a:lnTo>
                    <a:pt x="112462" y="33089"/>
                  </a:lnTo>
                  <a:lnTo>
                    <a:pt x="113200" y="32667"/>
                  </a:lnTo>
                  <a:lnTo>
                    <a:pt x="113990" y="32298"/>
                  </a:lnTo>
                  <a:lnTo>
                    <a:pt x="114780" y="31956"/>
                  </a:lnTo>
                  <a:lnTo>
                    <a:pt x="115597" y="31666"/>
                  </a:lnTo>
                  <a:lnTo>
                    <a:pt x="116440" y="31403"/>
                  </a:lnTo>
                  <a:lnTo>
                    <a:pt x="117336" y="31166"/>
                  </a:lnTo>
                  <a:lnTo>
                    <a:pt x="118943" y="30823"/>
                  </a:lnTo>
                  <a:lnTo>
                    <a:pt x="120550" y="30533"/>
                  </a:lnTo>
                  <a:lnTo>
                    <a:pt x="122183" y="30323"/>
                  </a:lnTo>
                  <a:lnTo>
                    <a:pt x="122999" y="30217"/>
                  </a:lnTo>
                  <a:lnTo>
                    <a:pt x="123816" y="30164"/>
                  </a:lnTo>
                  <a:lnTo>
                    <a:pt x="125318" y="30006"/>
                  </a:lnTo>
                  <a:lnTo>
                    <a:pt x="126819" y="29796"/>
                  </a:lnTo>
                  <a:lnTo>
                    <a:pt x="128295" y="29532"/>
                  </a:lnTo>
                  <a:lnTo>
                    <a:pt x="129717" y="29216"/>
                  </a:lnTo>
                  <a:lnTo>
                    <a:pt x="131140" y="28821"/>
                  </a:lnTo>
                  <a:lnTo>
                    <a:pt x="132536" y="28373"/>
                  </a:lnTo>
                  <a:lnTo>
                    <a:pt x="133879" y="27873"/>
                  </a:lnTo>
                  <a:lnTo>
                    <a:pt x="135223" y="27319"/>
                  </a:lnTo>
                  <a:lnTo>
                    <a:pt x="136540" y="26713"/>
                  </a:lnTo>
                  <a:lnTo>
                    <a:pt x="137831" y="26029"/>
                  </a:lnTo>
                  <a:lnTo>
                    <a:pt x="139095" y="25317"/>
                  </a:lnTo>
                  <a:lnTo>
                    <a:pt x="140307" y="24527"/>
                  </a:lnTo>
                  <a:lnTo>
                    <a:pt x="141545" y="23684"/>
                  </a:lnTo>
                  <a:lnTo>
                    <a:pt x="142731" y="22788"/>
                  </a:lnTo>
                  <a:lnTo>
                    <a:pt x="143890" y="21840"/>
                  </a:lnTo>
                  <a:lnTo>
                    <a:pt x="145023" y="20839"/>
                  </a:lnTo>
                  <a:lnTo>
                    <a:pt x="146182" y="19759"/>
                  </a:lnTo>
                  <a:lnTo>
                    <a:pt x="147288" y="18626"/>
                  </a:lnTo>
                  <a:lnTo>
                    <a:pt x="148368" y="17493"/>
                  </a:lnTo>
                  <a:lnTo>
                    <a:pt x="149422" y="16308"/>
                  </a:lnTo>
                  <a:lnTo>
                    <a:pt x="150423" y="15122"/>
                  </a:lnTo>
                  <a:lnTo>
                    <a:pt x="151398" y="13910"/>
                  </a:lnTo>
                  <a:lnTo>
                    <a:pt x="152373" y="12672"/>
                  </a:lnTo>
                  <a:lnTo>
                    <a:pt x="153295" y="11434"/>
                  </a:lnTo>
                  <a:lnTo>
                    <a:pt x="154217" y="10143"/>
                  </a:lnTo>
                  <a:lnTo>
                    <a:pt x="155112" y="8879"/>
                  </a:lnTo>
                  <a:lnTo>
                    <a:pt x="155982" y="7562"/>
                  </a:lnTo>
                  <a:lnTo>
                    <a:pt x="156825" y="6271"/>
                  </a:lnTo>
                  <a:lnTo>
                    <a:pt x="158511" y="3610"/>
                  </a:lnTo>
                  <a:lnTo>
                    <a:pt x="160144" y="949"/>
                  </a:lnTo>
                  <a:lnTo>
                    <a:pt x="160276" y="739"/>
                  </a:lnTo>
                  <a:lnTo>
                    <a:pt x="160328" y="633"/>
                  </a:lnTo>
                  <a:lnTo>
                    <a:pt x="160355" y="554"/>
                  </a:lnTo>
                  <a:lnTo>
                    <a:pt x="160355" y="475"/>
                  </a:lnTo>
                  <a:lnTo>
                    <a:pt x="160355" y="396"/>
                  </a:lnTo>
                  <a:lnTo>
                    <a:pt x="160328" y="317"/>
                  </a:lnTo>
                  <a:lnTo>
                    <a:pt x="160302" y="238"/>
                  </a:lnTo>
                  <a:lnTo>
                    <a:pt x="160170" y="106"/>
                  </a:lnTo>
                  <a:lnTo>
                    <a:pt x="160065" y="54"/>
                  </a:lnTo>
                  <a:lnTo>
                    <a:pt x="1599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 Placeholder 1"/>
          <p:cNvSpPr>
            <a:spLocks noGrp="1"/>
          </p:cNvSpPr>
          <p:nvPr>
            <p:ph type="body" idx="1"/>
          </p:nvPr>
        </p:nvSpPr>
        <p:spPr>
          <a:xfrm>
            <a:off x="496570" y="1145164"/>
            <a:ext cx="8518525" cy="3888634"/>
          </a:xfrm>
        </p:spPr>
        <p:txBody>
          <a:bodyPr/>
          <a:lstStyle/>
          <a:p>
            <a:endParaRPr lang="en-GB" altLang="en-US" sz="900" dirty="0"/>
          </a:p>
          <a:p>
            <a:pPr marL="127000" indent="0">
              <a:lnSpc>
                <a:spcPct val="107000"/>
              </a:lnSpc>
              <a:spcAft>
                <a:spcPts val="800"/>
              </a:spcAft>
              <a:buNone/>
            </a:pPr>
            <a:r>
              <a:rPr lang="en-GB" sz="900" dirty="0">
                <a:effectLst/>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Abdrakhmanova</a:t>
            </a:r>
            <a:r>
              <a:rPr lang="en-GB" sz="800" dirty="0">
                <a:effectLst/>
                <a:latin typeface="Calibri" panose="020F0502020204030204" pitchFamily="34" charset="0"/>
                <a:ea typeface="Calibri" panose="020F0502020204030204" pitchFamily="34" charset="0"/>
                <a:cs typeface="Calibri" panose="020F0502020204030204" pitchFamily="34" charset="0"/>
              </a:rPr>
              <a:t>, S. and </a:t>
            </a:r>
            <a:r>
              <a:rPr lang="en-GB" sz="800" dirty="0" err="1">
                <a:effectLst/>
                <a:latin typeface="Calibri" panose="020F0502020204030204" pitchFamily="34" charset="0"/>
                <a:ea typeface="Calibri" panose="020F0502020204030204" pitchFamily="34" charset="0"/>
                <a:cs typeface="Calibri" panose="020F0502020204030204" pitchFamily="34" charset="0"/>
              </a:rPr>
              <a:t>Moghavvemi</a:t>
            </a:r>
            <a:r>
              <a:rPr lang="en-GB" sz="800" dirty="0">
                <a:effectLst/>
                <a:latin typeface="Calibri" panose="020F0502020204030204" pitchFamily="34" charset="0"/>
                <a:ea typeface="Calibri" panose="020F0502020204030204" pitchFamily="34" charset="0"/>
                <a:cs typeface="Calibri" panose="020F0502020204030204" pitchFamily="34" charset="0"/>
              </a:rPr>
              <a:t>, S., 2022. Muslim friendly services in Muslim and non-Muslim destinations: benchmarking. </a:t>
            </a:r>
            <a:r>
              <a:rPr lang="en-GB" sz="800" i="1" dirty="0">
                <a:effectLst/>
                <a:latin typeface="Calibri" panose="020F0502020204030204" pitchFamily="34" charset="0"/>
                <a:ea typeface="Calibri" panose="020F0502020204030204" pitchFamily="34" charset="0"/>
                <a:cs typeface="Calibri" panose="020F0502020204030204" pitchFamily="34" charset="0"/>
              </a:rPr>
              <a:t>International journal of Tourism, Culture &amp; Spirituality</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5</a:t>
            </a:r>
            <a:r>
              <a:rPr lang="en-GB" sz="800" dirty="0">
                <a:effectLst/>
                <a:latin typeface="Calibri" panose="020F0502020204030204" pitchFamily="34" charset="0"/>
                <a:ea typeface="Calibri" panose="020F0502020204030204" pitchFamily="34" charset="0"/>
                <a:cs typeface="Calibri" panose="020F0502020204030204" pitchFamily="34" charset="0"/>
              </a:rPr>
              <a:t>(2), pp.73-87.</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Amatulli</a:t>
            </a:r>
            <a:r>
              <a:rPr lang="en-GB" sz="800" dirty="0">
                <a:effectLst/>
                <a:latin typeface="Calibri" panose="020F0502020204030204" pitchFamily="34" charset="0"/>
                <a:ea typeface="Calibri" panose="020F0502020204030204" pitchFamily="34" charset="0"/>
                <a:cs typeface="Calibri" panose="020F0502020204030204" pitchFamily="34" charset="0"/>
              </a:rPr>
              <a:t>, C., De Angelis, M. and </a:t>
            </a:r>
            <a:r>
              <a:rPr lang="en-GB" sz="800" dirty="0" err="1">
                <a:effectLst/>
                <a:latin typeface="Calibri" panose="020F0502020204030204" pitchFamily="34" charset="0"/>
                <a:ea typeface="Calibri" panose="020F0502020204030204" pitchFamily="34" charset="0"/>
                <a:cs typeface="Calibri" panose="020F0502020204030204" pitchFamily="34" charset="0"/>
              </a:rPr>
              <a:t>Stoppani</a:t>
            </a:r>
            <a:r>
              <a:rPr lang="en-GB" sz="800" dirty="0">
                <a:effectLst/>
                <a:latin typeface="Calibri" panose="020F0502020204030204" pitchFamily="34" charset="0"/>
                <a:ea typeface="Calibri" panose="020F0502020204030204" pitchFamily="34" charset="0"/>
                <a:cs typeface="Calibri" panose="020F0502020204030204" pitchFamily="34" charset="0"/>
              </a:rPr>
              <a:t>, A., 2021. The appeal of sustainability in luxury hospitality: An investigation on the role of perceived integrity. </a:t>
            </a:r>
            <a:r>
              <a:rPr lang="en-GB" sz="800" i="1" dirty="0">
                <a:effectLst/>
                <a:latin typeface="Calibri" panose="020F0502020204030204" pitchFamily="34" charset="0"/>
                <a:ea typeface="Calibri" panose="020F0502020204030204" pitchFamily="34" charset="0"/>
                <a:cs typeface="Calibri" panose="020F0502020204030204" pitchFamily="34" charset="0"/>
              </a:rPr>
              <a:t>Tourism Management</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83</a:t>
            </a:r>
            <a:r>
              <a:rPr lang="en-GB" sz="800" dirty="0">
                <a:effectLst/>
                <a:latin typeface="Calibri" panose="020F0502020204030204" pitchFamily="34" charset="0"/>
                <a:ea typeface="Calibri" panose="020F0502020204030204" pitchFamily="34" charset="0"/>
                <a:cs typeface="Calibri" panose="020F0502020204030204" pitchFamily="34" charset="0"/>
              </a:rPr>
              <a:t>, p.104228.</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Bharwani</a:t>
            </a:r>
            <a:r>
              <a:rPr lang="en-GB" sz="800" dirty="0">
                <a:effectLst/>
                <a:latin typeface="Calibri" panose="020F0502020204030204" pitchFamily="34" charset="0"/>
                <a:ea typeface="Calibri" panose="020F0502020204030204" pitchFamily="34" charset="0"/>
                <a:cs typeface="Calibri" panose="020F0502020204030204" pitchFamily="34" charset="0"/>
              </a:rPr>
              <a:t>, S. and Mathews, D., 2021. Techno-business strategies for enhancing guest experience in luxury hotels: a managerial perspective. </a:t>
            </a:r>
            <a:r>
              <a:rPr lang="en-GB" sz="800" i="1" dirty="0">
                <a:effectLst/>
                <a:latin typeface="Calibri" panose="020F0502020204030204" pitchFamily="34" charset="0"/>
                <a:ea typeface="Calibri" panose="020F0502020204030204" pitchFamily="34" charset="0"/>
                <a:cs typeface="Calibri" panose="020F0502020204030204" pitchFamily="34" charset="0"/>
              </a:rPr>
              <a:t>Worldwide Hospitality and Tourism Themes</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13</a:t>
            </a:r>
            <a:r>
              <a:rPr lang="en-GB" sz="800" dirty="0">
                <a:effectLst/>
                <a:latin typeface="Calibri" panose="020F0502020204030204" pitchFamily="34" charset="0"/>
                <a:ea typeface="Calibri" panose="020F0502020204030204" pitchFamily="34" charset="0"/>
                <a:cs typeface="Calibri" panose="020F0502020204030204" pitchFamily="34" charset="0"/>
              </a:rPr>
              <a:t>(2), pp.168-185.</a:t>
            </a:r>
          </a:p>
          <a:p>
            <a:pPr marL="342900" lvl="0" indent="-342900">
              <a:spcAft>
                <a:spcPts val="800"/>
              </a:spcAft>
              <a:buFont typeface="Times New Roman" panose="02020603050405020304" pitchFamily="18" charset="0"/>
              <a:buChar char="●"/>
              <a:tabLst>
                <a:tab pos="457200" algn="l"/>
              </a:tabLst>
            </a:pPr>
            <a:r>
              <a:rPr lang="en-GB" sz="800" dirty="0">
                <a:effectLst/>
                <a:latin typeface="Calibri" panose="020F0502020204030204" pitchFamily="34" charset="0"/>
                <a:ea typeface="Calibri" panose="020F0502020204030204" pitchFamily="34" charset="0"/>
                <a:cs typeface="Calibri" panose="020F0502020204030204" pitchFamily="34" charset="0"/>
              </a:rPr>
              <a:t>Chan, A.P.H. and Tung, V.W.S., 2019. Examining the effects of robotic service on brand experience: the moderating role of hotel segment. </a:t>
            </a:r>
            <a:r>
              <a:rPr lang="en-GB" sz="800" i="1" dirty="0">
                <a:effectLst/>
                <a:latin typeface="Calibri" panose="020F0502020204030204" pitchFamily="34" charset="0"/>
                <a:ea typeface="Calibri" panose="020F0502020204030204" pitchFamily="34" charset="0"/>
                <a:cs typeface="Calibri" panose="020F0502020204030204" pitchFamily="34" charset="0"/>
              </a:rPr>
              <a:t>Journal of Travel &amp; Tourism Marketing</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36</a:t>
            </a:r>
            <a:r>
              <a:rPr lang="en-GB" sz="800" dirty="0">
                <a:effectLst/>
                <a:latin typeface="Calibri" panose="020F0502020204030204" pitchFamily="34" charset="0"/>
                <a:ea typeface="Calibri" panose="020F0502020204030204" pitchFamily="34" charset="0"/>
                <a:cs typeface="Calibri" panose="020F0502020204030204" pitchFamily="34" charset="0"/>
              </a:rPr>
              <a:t>(4), pp.458-468.</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Dewi</a:t>
            </a:r>
            <a:r>
              <a:rPr lang="en-GB" sz="800" dirty="0">
                <a:effectLst/>
                <a:latin typeface="Calibri" panose="020F0502020204030204" pitchFamily="34" charset="0"/>
                <a:ea typeface="Calibri" panose="020F0502020204030204" pitchFamily="34" charset="0"/>
                <a:cs typeface="Calibri" panose="020F0502020204030204" pitchFamily="34" charset="0"/>
              </a:rPr>
              <a:t>, K.I.D., </a:t>
            </a:r>
            <a:r>
              <a:rPr lang="en-GB" sz="800" dirty="0" err="1">
                <a:effectLst/>
                <a:latin typeface="Calibri" panose="020F0502020204030204" pitchFamily="34" charset="0"/>
                <a:ea typeface="Calibri" panose="020F0502020204030204" pitchFamily="34" charset="0"/>
                <a:cs typeface="Calibri" panose="020F0502020204030204" pitchFamily="34" charset="0"/>
              </a:rPr>
              <a:t>Komala</a:t>
            </a:r>
            <a:r>
              <a:rPr lang="en-GB" sz="800" dirty="0">
                <a:effectLst/>
                <a:latin typeface="Calibri" panose="020F0502020204030204" pitchFamily="34" charset="0"/>
                <a:ea typeface="Calibri" panose="020F0502020204030204" pitchFamily="34" charset="0"/>
                <a:cs typeface="Calibri" panose="020F0502020204030204" pitchFamily="34" charset="0"/>
              </a:rPr>
              <a:t>, I.G.A.M.K., </a:t>
            </a:r>
            <a:r>
              <a:rPr lang="en-GB" sz="800" dirty="0" err="1">
                <a:effectLst/>
                <a:latin typeface="Calibri" panose="020F0502020204030204" pitchFamily="34" charset="0"/>
                <a:ea typeface="Calibri" panose="020F0502020204030204" pitchFamily="34" charset="0"/>
                <a:cs typeface="Calibri" panose="020F0502020204030204" pitchFamily="34" charset="0"/>
              </a:rPr>
              <a:t>Susyarini</a:t>
            </a:r>
            <a:r>
              <a:rPr lang="en-GB" sz="800" dirty="0">
                <a:effectLst/>
                <a:latin typeface="Calibri" panose="020F0502020204030204" pitchFamily="34" charset="0"/>
                <a:ea typeface="Calibri" panose="020F0502020204030204" pitchFamily="34" charset="0"/>
                <a:cs typeface="Calibri" panose="020F0502020204030204" pitchFamily="34" charset="0"/>
              </a:rPr>
              <a:t>, N.P.W.A., </a:t>
            </a:r>
            <a:r>
              <a:rPr lang="en-GB" sz="800" dirty="0" err="1">
                <a:effectLst/>
                <a:latin typeface="Calibri" panose="020F0502020204030204" pitchFamily="34" charset="0"/>
                <a:ea typeface="Calibri" panose="020F0502020204030204" pitchFamily="34" charset="0"/>
                <a:cs typeface="Calibri" panose="020F0502020204030204" pitchFamily="34" charset="0"/>
              </a:rPr>
              <a:t>Armoni</a:t>
            </a:r>
            <a:r>
              <a:rPr lang="en-GB" sz="800" dirty="0">
                <a:effectLst/>
                <a:latin typeface="Calibri" panose="020F0502020204030204" pitchFamily="34" charset="0"/>
                <a:ea typeface="Calibri" panose="020F0502020204030204" pitchFamily="34" charset="0"/>
                <a:cs typeface="Calibri" panose="020F0502020204030204" pitchFamily="34" charset="0"/>
              </a:rPr>
              <a:t>, N.L.E. and Antara, D.M.S., 2022. The influence of excellent service by butler service on guest satisfaction at </a:t>
            </a:r>
            <a:r>
              <a:rPr lang="en-GB" sz="800" dirty="0" err="1">
                <a:effectLst/>
                <a:latin typeface="Calibri" panose="020F0502020204030204" pitchFamily="34" charset="0"/>
                <a:ea typeface="Calibri" panose="020F0502020204030204" pitchFamily="34" charset="0"/>
                <a:cs typeface="Calibri" panose="020F0502020204030204" pitchFamily="34" charset="0"/>
              </a:rPr>
              <a:t>Tanadewa</a:t>
            </a:r>
            <a:r>
              <a:rPr lang="en-GB" sz="800" dirty="0">
                <a:effectLst/>
                <a:latin typeface="Calibri" panose="020F0502020204030204" pitchFamily="34" charset="0"/>
                <a:ea typeface="Calibri" panose="020F0502020204030204" pitchFamily="34" charset="0"/>
                <a:cs typeface="Calibri" panose="020F0502020204030204" pitchFamily="34" charset="0"/>
              </a:rPr>
              <a:t> Villas &amp; Spa. </a:t>
            </a:r>
            <a:r>
              <a:rPr lang="en-GB" sz="800" i="1" dirty="0">
                <a:effectLst/>
                <a:latin typeface="Calibri" panose="020F0502020204030204" pitchFamily="34" charset="0"/>
                <a:ea typeface="Calibri" panose="020F0502020204030204" pitchFamily="34" charset="0"/>
                <a:cs typeface="Calibri" panose="020F0502020204030204" pitchFamily="34" charset="0"/>
              </a:rPr>
              <a:t>Journal of Applied Sciences in Travel and Hospitality</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5</a:t>
            </a:r>
            <a:r>
              <a:rPr lang="en-GB" sz="800" dirty="0">
                <a:effectLst/>
                <a:latin typeface="Calibri" panose="020F0502020204030204" pitchFamily="34" charset="0"/>
                <a:ea typeface="Calibri" panose="020F0502020204030204" pitchFamily="34" charset="0"/>
                <a:cs typeface="Calibri" panose="020F0502020204030204" pitchFamily="34" charset="0"/>
              </a:rPr>
              <a:t>(1), pp.1-9.</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Jelassi</a:t>
            </a:r>
            <a:r>
              <a:rPr lang="en-GB" sz="800" dirty="0">
                <a:effectLst/>
                <a:latin typeface="Calibri" panose="020F0502020204030204" pitchFamily="34" charset="0"/>
                <a:ea typeface="Calibri" panose="020F0502020204030204" pitchFamily="34" charset="0"/>
                <a:cs typeface="Calibri" panose="020F0502020204030204" pitchFamily="34" charset="0"/>
              </a:rPr>
              <a:t>, T., Martínez-López, F.J., </a:t>
            </a:r>
            <a:r>
              <a:rPr lang="en-GB" sz="800" dirty="0" err="1">
                <a:effectLst/>
                <a:latin typeface="Calibri" panose="020F0502020204030204" pitchFamily="34" charset="0"/>
                <a:ea typeface="Calibri" panose="020F0502020204030204" pitchFamily="34" charset="0"/>
                <a:cs typeface="Calibri" panose="020F0502020204030204" pitchFamily="34" charset="0"/>
              </a:rPr>
              <a:t>Jelassi</a:t>
            </a:r>
            <a:r>
              <a:rPr lang="en-GB" sz="800" dirty="0">
                <a:effectLst/>
                <a:latin typeface="Calibri" panose="020F0502020204030204" pitchFamily="34" charset="0"/>
                <a:ea typeface="Calibri" panose="020F0502020204030204" pitchFamily="34" charset="0"/>
                <a:cs typeface="Calibri" panose="020F0502020204030204" pitchFamily="34" charset="0"/>
              </a:rPr>
              <a:t>, T. and Martínez-López, F.J., 2020. AccorHotels’ digital transformation: a strategic response to hospitality disruptor Airbnb. </a:t>
            </a:r>
            <a:r>
              <a:rPr lang="en-GB" sz="800" i="1" dirty="0">
                <a:effectLst/>
                <a:latin typeface="Calibri" panose="020F0502020204030204" pitchFamily="34" charset="0"/>
                <a:ea typeface="Calibri" panose="020F0502020204030204" pitchFamily="34" charset="0"/>
                <a:cs typeface="Calibri" panose="020F0502020204030204" pitchFamily="34" charset="0"/>
              </a:rPr>
              <a:t>Strategies for e-Business: Concepts and Cases on Value Creation and Digital Business Transformation</a:t>
            </a:r>
            <a:r>
              <a:rPr lang="en-GB" sz="800" dirty="0">
                <a:effectLst/>
                <a:latin typeface="Calibri" panose="020F0502020204030204" pitchFamily="34" charset="0"/>
                <a:ea typeface="Calibri" panose="020F0502020204030204" pitchFamily="34" charset="0"/>
                <a:cs typeface="Calibri" panose="020F0502020204030204" pitchFamily="34" charset="0"/>
              </a:rPr>
              <a:t>, pp.665-689.</a:t>
            </a:r>
          </a:p>
          <a:p>
            <a:pPr marL="342900" lvl="0" indent="-342900">
              <a:spcAft>
                <a:spcPts val="800"/>
              </a:spcAft>
              <a:buFont typeface="Times New Roman" panose="02020603050405020304" pitchFamily="18" charset="0"/>
              <a:buChar char="●"/>
              <a:tabLst>
                <a:tab pos="457200" algn="l"/>
              </a:tabLst>
            </a:pPr>
            <a:r>
              <a:rPr lang="en-GB" sz="800" dirty="0">
                <a:effectLst/>
                <a:latin typeface="Calibri" panose="020F0502020204030204" pitchFamily="34" charset="0"/>
                <a:ea typeface="Calibri" panose="020F0502020204030204" pitchFamily="34" charset="0"/>
                <a:cs typeface="Calibri" panose="020F0502020204030204" pitchFamily="34" charset="0"/>
              </a:rPr>
              <a:t>Kapoor, R., Singh, A. and Manchanda, G., 2023. Hospitality internships and green leaders: analysing the engagement of interns with hotel sustainable development practices. </a:t>
            </a:r>
            <a:r>
              <a:rPr lang="en-GB" sz="800" i="1" dirty="0">
                <a:effectLst/>
                <a:latin typeface="Calibri" panose="020F0502020204030204" pitchFamily="34" charset="0"/>
                <a:ea typeface="Calibri" panose="020F0502020204030204" pitchFamily="34" charset="0"/>
                <a:cs typeface="Calibri" panose="020F0502020204030204" pitchFamily="34" charset="0"/>
              </a:rPr>
              <a:t>Worldwide Hospitality and Tourism Themes</a:t>
            </a:r>
            <a:r>
              <a:rPr lang="en-GB" sz="800" dirty="0">
                <a:effectLst/>
                <a:latin typeface="Calibri" panose="020F0502020204030204" pitchFamily="34" charset="0"/>
                <a:ea typeface="Calibri" panose="020F0502020204030204" pitchFamily="34" charset="0"/>
                <a:cs typeface="Calibri" panose="020F0502020204030204" pitchFamily="34" charset="0"/>
              </a:rPr>
              <a:t>.</a:t>
            </a:r>
          </a:p>
          <a:p>
            <a:pPr marL="342900" lvl="0" indent="-342900">
              <a:spcAft>
                <a:spcPts val="800"/>
              </a:spcAft>
              <a:buFont typeface="Times New Roman" panose="02020603050405020304" pitchFamily="18" charset="0"/>
              <a:buChar char="●"/>
              <a:tabLst>
                <a:tab pos="457200" algn="l"/>
              </a:tabLst>
            </a:pPr>
            <a:r>
              <a:rPr lang="en-GB" sz="800" dirty="0">
                <a:effectLst/>
                <a:latin typeface="Calibri" panose="020F0502020204030204" pitchFamily="34" charset="0"/>
                <a:ea typeface="Calibri" panose="020F0502020204030204" pitchFamily="34" charset="0"/>
                <a:cs typeface="Calibri" panose="020F0502020204030204" pitchFamily="34" charset="0"/>
              </a:rPr>
              <a:t>Kim, K. and Baker, M.A., 2022. Luxury branding in the hospitality industry: The impact of employee’s luxury appearance and elitism attitude. </a:t>
            </a:r>
            <a:r>
              <a:rPr lang="en-GB" sz="800" i="1" dirty="0">
                <a:effectLst/>
                <a:latin typeface="Calibri" panose="020F0502020204030204" pitchFamily="34" charset="0"/>
                <a:ea typeface="Calibri" panose="020F0502020204030204" pitchFamily="34" charset="0"/>
                <a:cs typeface="Calibri" panose="020F0502020204030204" pitchFamily="34" charset="0"/>
              </a:rPr>
              <a:t>Cornell Hospitality Quarterly</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63</a:t>
            </a:r>
            <a:r>
              <a:rPr lang="en-GB" sz="800" dirty="0">
                <a:effectLst/>
                <a:latin typeface="Calibri" panose="020F0502020204030204" pitchFamily="34" charset="0"/>
                <a:ea typeface="Calibri" panose="020F0502020204030204" pitchFamily="34" charset="0"/>
                <a:cs typeface="Calibri" panose="020F0502020204030204" pitchFamily="34" charset="0"/>
              </a:rPr>
              <a:t>(1), pp.5-18.</a:t>
            </a:r>
          </a:p>
          <a:p>
            <a:pPr marL="342900" lvl="0" indent="-342900">
              <a:spcAft>
                <a:spcPts val="800"/>
              </a:spcAft>
              <a:buFont typeface="Times New Roman" panose="02020603050405020304" pitchFamily="18" charset="0"/>
              <a:buChar char="●"/>
              <a:tabLst>
                <a:tab pos="457200" algn="l"/>
              </a:tabLst>
            </a:pPr>
            <a:r>
              <a:rPr lang="en-GB" sz="800" dirty="0">
                <a:effectLst/>
                <a:latin typeface="Calibri" panose="020F0502020204030204" pitchFamily="34" charset="0"/>
                <a:ea typeface="Calibri" panose="020F0502020204030204" pitchFamily="34" charset="0"/>
                <a:cs typeface="Calibri" panose="020F0502020204030204" pitchFamily="34" charset="0"/>
              </a:rPr>
              <a:t>Majeed, S. and Kim, W.G., 2022. Toward understanding healthcare hospitality and the antecedents and outcomes of patient-guest hospital-hotel choice decisions: A scoping review. </a:t>
            </a:r>
            <a:r>
              <a:rPr lang="en-GB" sz="800" i="1" dirty="0">
                <a:effectLst/>
                <a:latin typeface="Calibri" panose="020F0502020204030204" pitchFamily="34" charset="0"/>
                <a:ea typeface="Calibri" panose="020F0502020204030204" pitchFamily="34" charset="0"/>
                <a:cs typeface="Calibri" panose="020F0502020204030204" pitchFamily="34" charset="0"/>
              </a:rPr>
              <a:t>International Journal of Hospitality Management</a:t>
            </a:r>
            <a:r>
              <a:rPr lang="en-GB" sz="800" dirty="0">
                <a:effectLst/>
                <a:latin typeface="Calibri" panose="020F0502020204030204" pitchFamily="34" charset="0"/>
                <a:ea typeface="Calibri" panose="020F0502020204030204" pitchFamily="34" charset="0"/>
                <a:cs typeface="Calibri" panose="020F0502020204030204" pitchFamily="34" charset="0"/>
              </a:rPr>
              <a:t>, p.103383.</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Punzon</a:t>
            </a:r>
            <a:r>
              <a:rPr lang="en-GB" sz="800" dirty="0">
                <a:effectLst/>
                <a:latin typeface="Calibri" panose="020F0502020204030204" pitchFamily="34" charset="0"/>
                <a:ea typeface="Calibri" panose="020F0502020204030204" pitchFamily="34" charset="0"/>
                <a:cs typeface="Calibri" panose="020F0502020204030204" pitchFamily="34" charset="0"/>
              </a:rPr>
              <a:t>, J.G., 2021. Digital Customer Journey in the Luxury Hotel Experience: A Case Study Approach. In </a:t>
            </a:r>
            <a:r>
              <a:rPr lang="en-GB" sz="800" i="1" dirty="0">
                <a:effectLst/>
                <a:latin typeface="Calibri" panose="020F0502020204030204" pitchFamily="34" charset="0"/>
                <a:ea typeface="Calibri" panose="020F0502020204030204" pitchFamily="34" charset="0"/>
                <a:cs typeface="Calibri" panose="020F0502020204030204" pitchFamily="34" charset="0"/>
              </a:rPr>
              <a:t>Advanced Digital Marketing Strategies in a Data-Driven Era</a:t>
            </a:r>
            <a:r>
              <a:rPr lang="en-GB" sz="800" dirty="0">
                <a:effectLst/>
                <a:latin typeface="Calibri" panose="020F0502020204030204" pitchFamily="34" charset="0"/>
                <a:ea typeface="Calibri" panose="020F0502020204030204" pitchFamily="34" charset="0"/>
                <a:cs typeface="Calibri" panose="020F0502020204030204" pitchFamily="34" charset="0"/>
              </a:rPr>
              <a:t> (pp. 246-260). IGI Global.</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Robaki</a:t>
            </a:r>
            <a:r>
              <a:rPr lang="en-GB" sz="800" dirty="0">
                <a:effectLst/>
                <a:latin typeface="Calibri" panose="020F0502020204030204" pitchFamily="34" charset="0"/>
                <a:ea typeface="Calibri" panose="020F0502020204030204" pitchFamily="34" charset="0"/>
                <a:cs typeface="Calibri" panose="020F0502020204030204" pitchFamily="34" charset="0"/>
              </a:rPr>
              <a:t>, G., </a:t>
            </a:r>
            <a:r>
              <a:rPr lang="en-GB" sz="800" dirty="0" err="1">
                <a:effectLst/>
                <a:latin typeface="Calibri" panose="020F0502020204030204" pitchFamily="34" charset="0"/>
                <a:ea typeface="Calibri" panose="020F0502020204030204" pitchFamily="34" charset="0"/>
                <a:cs typeface="Calibri" panose="020F0502020204030204" pitchFamily="34" charset="0"/>
              </a:rPr>
              <a:t>Papaioannou</a:t>
            </a:r>
            <a:r>
              <a:rPr lang="en-GB" sz="800" dirty="0">
                <a:effectLst/>
                <a:latin typeface="Calibri" panose="020F0502020204030204" pitchFamily="34" charset="0"/>
                <a:ea typeface="Calibri" panose="020F0502020204030204" pitchFamily="34" charset="0"/>
                <a:cs typeface="Calibri" panose="020F0502020204030204" pitchFamily="34" charset="0"/>
              </a:rPr>
              <a:t>, A., </a:t>
            </a:r>
            <a:r>
              <a:rPr lang="en-GB" sz="800" dirty="0" err="1">
                <a:effectLst/>
                <a:latin typeface="Calibri" panose="020F0502020204030204" pitchFamily="34" charset="0"/>
                <a:ea typeface="Calibri" panose="020F0502020204030204" pitchFamily="34" charset="0"/>
                <a:cs typeface="Calibri" panose="020F0502020204030204" pitchFamily="34" charset="0"/>
              </a:rPr>
              <a:t>Yfantidou</a:t>
            </a:r>
            <a:r>
              <a:rPr lang="en-GB" sz="800" dirty="0">
                <a:effectLst/>
                <a:latin typeface="Calibri" panose="020F0502020204030204" pitchFamily="34" charset="0"/>
                <a:ea typeface="Calibri" panose="020F0502020204030204" pitchFamily="34" charset="0"/>
                <a:cs typeface="Calibri" panose="020F0502020204030204" pitchFamily="34" charset="0"/>
              </a:rPr>
              <a:t>, G., </a:t>
            </a:r>
            <a:r>
              <a:rPr lang="en-GB" sz="800" dirty="0" err="1">
                <a:effectLst/>
                <a:latin typeface="Calibri" panose="020F0502020204030204" pitchFamily="34" charset="0"/>
                <a:ea typeface="Calibri" panose="020F0502020204030204" pitchFamily="34" charset="0"/>
                <a:cs typeface="Calibri" panose="020F0502020204030204" pitchFamily="34" charset="0"/>
              </a:rPr>
              <a:t>Kourtesopoulou</a:t>
            </a:r>
            <a:r>
              <a:rPr lang="en-GB" sz="800" dirty="0">
                <a:effectLst/>
                <a:latin typeface="Calibri" panose="020F0502020204030204" pitchFamily="34" charset="0"/>
                <a:ea typeface="Calibri" panose="020F0502020204030204" pitchFamily="34" charset="0"/>
                <a:cs typeface="Calibri" panose="020F0502020204030204" pitchFamily="34" charset="0"/>
              </a:rPr>
              <a:t>, A. and </a:t>
            </a:r>
            <a:r>
              <a:rPr lang="en-GB" sz="800" dirty="0" err="1">
                <a:effectLst/>
                <a:latin typeface="Calibri" panose="020F0502020204030204" pitchFamily="34" charset="0"/>
                <a:ea typeface="Calibri" panose="020F0502020204030204" pitchFamily="34" charset="0"/>
                <a:cs typeface="Calibri" panose="020F0502020204030204" pitchFamily="34" charset="0"/>
              </a:rPr>
              <a:t>Dalakis</a:t>
            </a:r>
            <a:r>
              <a:rPr lang="en-GB" sz="800" dirty="0">
                <a:effectLst/>
                <a:latin typeface="Calibri" panose="020F0502020204030204" pitchFamily="34" charset="0"/>
                <a:ea typeface="Calibri" panose="020F0502020204030204" pitchFamily="34" charset="0"/>
                <a:cs typeface="Calibri" panose="020F0502020204030204" pitchFamily="34" charset="0"/>
              </a:rPr>
              <a:t>, A., 2020. Organizational Culture and Business Performance in Tourism and Hospitality Industry: The Case of a Luxury Tourist Resort. In </a:t>
            </a:r>
            <a:r>
              <a:rPr lang="en-GB" sz="800" i="1" dirty="0">
                <a:effectLst/>
                <a:latin typeface="Calibri" panose="020F0502020204030204" pitchFamily="34" charset="0"/>
                <a:ea typeface="Calibri" panose="020F0502020204030204" pitchFamily="34" charset="0"/>
                <a:cs typeface="Calibri" panose="020F0502020204030204" pitchFamily="34" charset="0"/>
              </a:rPr>
              <a:t>Cultural and Tourism Innovation in the Digital Era: Sixth International </a:t>
            </a:r>
            <a:r>
              <a:rPr lang="en-GB" sz="800" i="1" dirty="0" err="1">
                <a:effectLst/>
                <a:latin typeface="Calibri" panose="020F0502020204030204" pitchFamily="34" charset="0"/>
                <a:ea typeface="Calibri" panose="020F0502020204030204" pitchFamily="34" charset="0"/>
                <a:cs typeface="Calibri" panose="020F0502020204030204" pitchFamily="34" charset="0"/>
              </a:rPr>
              <a:t>IACuDiT</a:t>
            </a:r>
            <a:r>
              <a:rPr lang="en-GB" sz="800" i="1" dirty="0">
                <a:effectLst/>
                <a:latin typeface="Calibri" panose="020F0502020204030204" pitchFamily="34" charset="0"/>
                <a:ea typeface="Calibri" panose="020F0502020204030204" pitchFamily="34" charset="0"/>
                <a:cs typeface="Calibri" panose="020F0502020204030204" pitchFamily="34" charset="0"/>
              </a:rPr>
              <a:t> Conference, Athens 2019</a:t>
            </a:r>
            <a:r>
              <a:rPr lang="en-GB" sz="800" dirty="0">
                <a:effectLst/>
                <a:latin typeface="Calibri" panose="020F0502020204030204" pitchFamily="34" charset="0"/>
                <a:ea typeface="Calibri" panose="020F0502020204030204" pitchFamily="34" charset="0"/>
                <a:cs typeface="Calibri" panose="020F0502020204030204" pitchFamily="34" charset="0"/>
              </a:rPr>
              <a:t> (pp. 533-542). Springer International Publishing.</a:t>
            </a:r>
          </a:p>
          <a:p>
            <a:pPr marL="342900" lvl="0" indent="-342900">
              <a:spcAft>
                <a:spcPts val="800"/>
              </a:spcAft>
              <a:buFont typeface="Times New Roman" panose="02020603050405020304" pitchFamily="18" charset="0"/>
              <a:buChar char="●"/>
              <a:tabLst>
                <a:tab pos="457200" algn="l"/>
              </a:tabLst>
            </a:pPr>
            <a:r>
              <a:rPr lang="en-GB" sz="800" dirty="0" err="1">
                <a:effectLst/>
                <a:latin typeface="Calibri" panose="020F0502020204030204" pitchFamily="34" charset="0"/>
                <a:ea typeface="Calibri" panose="020F0502020204030204" pitchFamily="34" charset="0"/>
                <a:cs typeface="Calibri" panose="020F0502020204030204" pitchFamily="34" charset="0"/>
              </a:rPr>
              <a:t>Thirumaran</a:t>
            </a:r>
            <a:r>
              <a:rPr lang="en-GB" sz="800" dirty="0">
                <a:effectLst/>
                <a:latin typeface="Calibri" panose="020F0502020204030204" pitchFamily="34" charset="0"/>
                <a:ea typeface="Calibri" panose="020F0502020204030204" pitchFamily="34" charset="0"/>
                <a:cs typeface="Calibri" panose="020F0502020204030204" pitchFamily="34" charset="0"/>
              </a:rPr>
              <a:t>, K., Mohammadi, Z., </a:t>
            </a:r>
            <a:r>
              <a:rPr lang="en-GB" sz="800" dirty="0" err="1">
                <a:effectLst/>
                <a:latin typeface="Calibri" panose="020F0502020204030204" pitchFamily="34" charset="0"/>
                <a:ea typeface="Calibri" panose="020F0502020204030204" pitchFamily="34" charset="0"/>
                <a:cs typeface="Calibri" panose="020F0502020204030204" pitchFamily="34" charset="0"/>
              </a:rPr>
              <a:t>Azzali</a:t>
            </a:r>
            <a:r>
              <a:rPr lang="en-GB" sz="800" dirty="0">
                <a:effectLst/>
                <a:latin typeface="Calibri" panose="020F0502020204030204" pitchFamily="34" charset="0"/>
                <a:ea typeface="Calibri" panose="020F0502020204030204" pitchFamily="34" charset="0"/>
                <a:cs typeface="Calibri" panose="020F0502020204030204" pitchFamily="34" charset="0"/>
              </a:rPr>
              <a:t>, S., </a:t>
            </a:r>
            <a:r>
              <a:rPr lang="en-GB" sz="800" dirty="0" err="1">
                <a:effectLst/>
                <a:latin typeface="Calibri" panose="020F0502020204030204" pitchFamily="34" charset="0"/>
                <a:ea typeface="Calibri" panose="020F0502020204030204" pitchFamily="34" charset="0"/>
                <a:cs typeface="Calibri" panose="020F0502020204030204" pitchFamily="34" charset="0"/>
              </a:rPr>
              <a:t>Eijdenberg</a:t>
            </a:r>
            <a:r>
              <a:rPr lang="en-GB" sz="800" dirty="0">
                <a:effectLst/>
                <a:latin typeface="Calibri" panose="020F0502020204030204" pitchFamily="34" charset="0"/>
                <a:ea typeface="Calibri" panose="020F0502020204030204" pitchFamily="34" charset="0"/>
                <a:cs typeface="Calibri" panose="020F0502020204030204" pitchFamily="34" charset="0"/>
              </a:rPr>
              <a:t>, E.L. and </a:t>
            </a:r>
            <a:r>
              <a:rPr lang="en-GB" sz="800" dirty="0" err="1">
                <a:effectLst/>
                <a:latin typeface="Calibri" panose="020F0502020204030204" pitchFamily="34" charset="0"/>
                <a:ea typeface="Calibri" panose="020F0502020204030204" pitchFamily="34" charset="0"/>
                <a:cs typeface="Calibri" panose="020F0502020204030204" pitchFamily="34" charset="0"/>
              </a:rPr>
              <a:t>Donough</a:t>
            </a:r>
            <a:r>
              <a:rPr lang="en-GB" sz="800" dirty="0">
                <a:effectLst/>
                <a:latin typeface="Calibri" panose="020F0502020204030204" pitchFamily="34" charset="0"/>
                <a:ea typeface="Calibri" panose="020F0502020204030204" pitchFamily="34" charset="0"/>
                <a:cs typeface="Calibri" panose="020F0502020204030204" pitchFamily="34" charset="0"/>
              </a:rPr>
              <a:t>-Tan, G., 2023. Transformed landscapes, tourist sentiments: the place making narrative of a luxury heritage hotel in Singapore. </a:t>
            </a:r>
            <a:r>
              <a:rPr lang="en-GB" sz="800" i="1" dirty="0">
                <a:effectLst/>
                <a:latin typeface="Calibri" panose="020F0502020204030204" pitchFamily="34" charset="0"/>
                <a:ea typeface="Calibri" panose="020F0502020204030204" pitchFamily="34" charset="0"/>
                <a:cs typeface="Calibri" panose="020F0502020204030204" pitchFamily="34" charset="0"/>
              </a:rPr>
              <a:t>Journal of Heritage Tourism</a:t>
            </a:r>
            <a:r>
              <a:rPr lang="en-GB" sz="800" dirty="0">
                <a:effectLst/>
                <a:latin typeface="Calibri" panose="020F0502020204030204" pitchFamily="34" charset="0"/>
                <a:ea typeface="Calibri" panose="020F0502020204030204" pitchFamily="34" charset="0"/>
                <a:cs typeface="Calibri" panose="020F0502020204030204" pitchFamily="34" charset="0"/>
              </a:rPr>
              <a:t>, </a:t>
            </a:r>
            <a:r>
              <a:rPr lang="en-GB" sz="800" i="1" dirty="0">
                <a:effectLst/>
                <a:latin typeface="Calibri" panose="020F0502020204030204" pitchFamily="34" charset="0"/>
                <a:ea typeface="Calibri" panose="020F0502020204030204" pitchFamily="34" charset="0"/>
                <a:cs typeface="Calibri" panose="020F0502020204030204" pitchFamily="34" charset="0"/>
              </a:rPr>
              <a:t>18</a:t>
            </a:r>
            <a:r>
              <a:rPr lang="en-GB" sz="800" dirty="0">
                <a:effectLst/>
                <a:latin typeface="Calibri" panose="020F0502020204030204" pitchFamily="34" charset="0"/>
                <a:ea typeface="Calibri" panose="020F0502020204030204" pitchFamily="34" charset="0"/>
                <a:cs typeface="Calibri" panose="020F0502020204030204" pitchFamily="34" charset="0"/>
              </a:rPr>
              <a:t>(2), pp.243-264.</a:t>
            </a:r>
          </a:p>
          <a:p>
            <a:endParaRPr lang="en-GB" sz="900" dirty="0">
              <a:latin typeface="Calibri" panose="020F0502020204030204" pitchFamily="34" charset="0"/>
              <a:cs typeface="Calibri" panose="020F0502020204030204" pitchFamily="34" charset="0"/>
            </a:endParaRPr>
          </a:p>
          <a:p>
            <a:endParaRPr lang="en-GB" sz="900"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a:p>
            <a:endParaRPr lang="en-GB"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55"/>
        <p:cNvGrpSpPr/>
        <p:nvPr/>
      </p:nvGrpSpPr>
      <p:grpSpPr>
        <a:xfrm>
          <a:off x="0" y="0"/>
          <a:ext cx="0" cy="0"/>
          <a:chOff x="0" y="0"/>
          <a:chExt cx="0" cy="0"/>
        </a:xfrm>
      </p:grpSpPr>
      <p:grpSp>
        <p:nvGrpSpPr>
          <p:cNvPr id="656" name="Google Shape;656;p60"/>
          <p:cNvGrpSpPr/>
          <p:nvPr/>
        </p:nvGrpSpPr>
        <p:grpSpPr>
          <a:xfrm>
            <a:off x="1236980" y="1799590"/>
            <a:ext cx="6659880" cy="2745740"/>
            <a:chOff x="233350" y="949250"/>
            <a:chExt cx="7137300" cy="3802300"/>
          </a:xfrm>
        </p:grpSpPr>
        <p:sp>
          <p:nvSpPr>
            <p:cNvPr id="657" name="Google Shape;657;p60"/>
            <p:cNvSpPr/>
            <p:nvPr/>
          </p:nvSpPr>
          <p:spPr>
            <a:xfrm>
              <a:off x="4428450" y="2808675"/>
              <a:ext cx="1478900" cy="330100"/>
            </a:xfrm>
            <a:custGeom>
              <a:avLst/>
              <a:gdLst/>
              <a:ahLst/>
              <a:cxnLst/>
              <a:rect l="l" t="t" r="r" b="b"/>
              <a:pathLst>
                <a:path w="59156" h="13204" extrusionOk="0">
                  <a:moveTo>
                    <a:pt x="1" y="0"/>
                  </a:moveTo>
                  <a:lnTo>
                    <a:pt x="1" y="0"/>
                  </a:lnTo>
                  <a:close/>
                  <a:moveTo>
                    <a:pt x="59155" y="13203"/>
                  </a:move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60"/>
            <p:cNvSpPr/>
            <p:nvPr/>
          </p:nvSpPr>
          <p:spPr>
            <a:xfrm>
              <a:off x="2909400" y="1076125"/>
              <a:ext cx="4118650" cy="3109225"/>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60"/>
            <p:cNvSpPr/>
            <p:nvPr/>
          </p:nvSpPr>
          <p:spPr>
            <a:xfrm>
              <a:off x="5913800" y="3523050"/>
              <a:ext cx="1109075" cy="813875"/>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60"/>
            <p:cNvSpPr/>
            <p:nvPr/>
          </p:nvSpPr>
          <p:spPr>
            <a:xfrm>
              <a:off x="6442175" y="3238700"/>
              <a:ext cx="571625" cy="311800"/>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60"/>
            <p:cNvSpPr/>
            <p:nvPr/>
          </p:nvSpPr>
          <p:spPr>
            <a:xfrm>
              <a:off x="5898675" y="3029225"/>
              <a:ext cx="282150" cy="31845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60"/>
            <p:cNvSpPr/>
            <p:nvPr/>
          </p:nvSpPr>
          <p:spPr>
            <a:xfrm>
              <a:off x="5544400" y="3065225"/>
              <a:ext cx="541800" cy="430700"/>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60"/>
            <p:cNvSpPr/>
            <p:nvPr/>
          </p:nvSpPr>
          <p:spPr>
            <a:xfrm>
              <a:off x="4388700" y="3530600"/>
              <a:ext cx="227275" cy="395425"/>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60"/>
            <p:cNvSpPr/>
            <p:nvPr/>
          </p:nvSpPr>
          <p:spPr>
            <a:xfrm>
              <a:off x="6438300" y="1893850"/>
              <a:ext cx="267450" cy="418275"/>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60"/>
            <p:cNvSpPr/>
            <p:nvPr/>
          </p:nvSpPr>
          <p:spPr>
            <a:xfrm>
              <a:off x="6901875" y="4220725"/>
              <a:ext cx="468775" cy="3545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60"/>
            <p:cNvSpPr/>
            <p:nvPr/>
          </p:nvSpPr>
          <p:spPr>
            <a:xfrm>
              <a:off x="6306100" y="2654825"/>
              <a:ext cx="232875" cy="385425"/>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60"/>
            <p:cNvSpPr/>
            <p:nvPr/>
          </p:nvSpPr>
          <p:spPr>
            <a:xfrm>
              <a:off x="6139750" y="3178550"/>
              <a:ext cx="185375" cy="227425"/>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60"/>
            <p:cNvSpPr/>
            <p:nvPr/>
          </p:nvSpPr>
          <p:spPr>
            <a:xfrm>
              <a:off x="4320000" y="1079225"/>
              <a:ext cx="260125" cy="163000"/>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60"/>
            <p:cNvSpPr/>
            <p:nvPr/>
          </p:nvSpPr>
          <p:spPr>
            <a:xfrm>
              <a:off x="3605850" y="1017225"/>
              <a:ext cx="246275" cy="88775"/>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60"/>
            <p:cNvSpPr/>
            <p:nvPr/>
          </p:nvSpPr>
          <p:spPr>
            <a:xfrm>
              <a:off x="3161275" y="1612775"/>
              <a:ext cx="115825" cy="115825"/>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60"/>
            <p:cNvSpPr/>
            <p:nvPr/>
          </p:nvSpPr>
          <p:spPr>
            <a:xfrm>
              <a:off x="6082850" y="3458350"/>
              <a:ext cx="215350" cy="82375"/>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60"/>
            <p:cNvSpPr/>
            <p:nvPr/>
          </p:nvSpPr>
          <p:spPr>
            <a:xfrm>
              <a:off x="5726825" y="1103850"/>
              <a:ext cx="262175" cy="54825"/>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60"/>
            <p:cNvSpPr/>
            <p:nvPr/>
          </p:nvSpPr>
          <p:spPr>
            <a:xfrm>
              <a:off x="6497925" y="4391525"/>
              <a:ext cx="125725" cy="97375"/>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60"/>
            <p:cNvSpPr/>
            <p:nvPr/>
          </p:nvSpPr>
          <p:spPr>
            <a:xfrm>
              <a:off x="5334875" y="2906300"/>
              <a:ext cx="82100" cy="12805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60"/>
            <p:cNvSpPr/>
            <p:nvPr/>
          </p:nvSpPr>
          <p:spPr>
            <a:xfrm>
              <a:off x="4869125" y="997550"/>
              <a:ext cx="160750" cy="66150"/>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60"/>
            <p:cNvSpPr/>
            <p:nvPr/>
          </p:nvSpPr>
          <p:spPr>
            <a:xfrm>
              <a:off x="3763550" y="998475"/>
              <a:ext cx="117975" cy="55725"/>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60"/>
            <p:cNvSpPr/>
            <p:nvPr/>
          </p:nvSpPr>
          <p:spPr>
            <a:xfrm>
              <a:off x="6244750" y="3463175"/>
              <a:ext cx="127900" cy="76650"/>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60"/>
            <p:cNvSpPr/>
            <p:nvPr/>
          </p:nvSpPr>
          <p:spPr>
            <a:xfrm>
              <a:off x="6286725" y="2464325"/>
              <a:ext cx="67775" cy="93850"/>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60"/>
            <p:cNvSpPr/>
            <p:nvPr/>
          </p:nvSpPr>
          <p:spPr>
            <a:xfrm>
              <a:off x="6279300" y="2861375"/>
              <a:ext cx="75625" cy="9727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60"/>
            <p:cNvSpPr/>
            <p:nvPr/>
          </p:nvSpPr>
          <p:spPr>
            <a:xfrm>
              <a:off x="4145025" y="994975"/>
              <a:ext cx="111500" cy="47325"/>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60"/>
            <p:cNvSpPr/>
            <p:nvPr/>
          </p:nvSpPr>
          <p:spPr>
            <a:xfrm>
              <a:off x="7213625" y="3803350"/>
              <a:ext cx="74075" cy="80050"/>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60"/>
            <p:cNvSpPr/>
            <p:nvPr/>
          </p:nvSpPr>
          <p:spPr>
            <a:xfrm>
              <a:off x="6542025" y="3118350"/>
              <a:ext cx="66075" cy="79800"/>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60"/>
            <p:cNvSpPr/>
            <p:nvPr/>
          </p:nvSpPr>
          <p:spPr>
            <a:xfrm>
              <a:off x="4278100" y="987200"/>
              <a:ext cx="87225" cy="50150"/>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60"/>
            <p:cNvSpPr/>
            <p:nvPr/>
          </p:nvSpPr>
          <p:spPr>
            <a:xfrm>
              <a:off x="6595650" y="1204100"/>
              <a:ext cx="81075" cy="41800"/>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60"/>
            <p:cNvSpPr/>
            <p:nvPr/>
          </p:nvSpPr>
          <p:spPr>
            <a:xfrm>
              <a:off x="5040350" y="1034625"/>
              <a:ext cx="81550" cy="46975"/>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60"/>
            <p:cNvSpPr/>
            <p:nvPr/>
          </p:nvSpPr>
          <p:spPr>
            <a:xfrm>
              <a:off x="6380950" y="3302475"/>
              <a:ext cx="77800" cy="40225"/>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60"/>
            <p:cNvSpPr/>
            <p:nvPr/>
          </p:nvSpPr>
          <p:spPr>
            <a:xfrm>
              <a:off x="4384825" y="996700"/>
              <a:ext cx="62025" cy="39775"/>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60"/>
            <p:cNvSpPr/>
            <p:nvPr/>
          </p:nvSpPr>
          <p:spPr>
            <a:xfrm>
              <a:off x="2100625" y="1004500"/>
              <a:ext cx="520200" cy="95050"/>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60"/>
            <p:cNvSpPr/>
            <p:nvPr/>
          </p:nvSpPr>
          <p:spPr>
            <a:xfrm>
              <a:off x="233350" y="949250"/>
              <a:ext cx="3232550" cy="380230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60"/>
            <p:cNvSpPr/>
            <p:nvPr/>
          </p:nvSpPr>
          <p:spPr>
            <a:xfrm>
              <a:off x="1581325" y="1051125"/>
              <a:ext cx="283000" cy="91675"/>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60"/>
            <p:cNvSpPr/>
            <p:nvPr/>
          </p:nvSpPr>
          <p:spPr>
            <a:xfrm>
              <a:off x="3144425" y="1319375"/>
              <a:ext cx="213450" cy="95575"/>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60"/>
            <p:cNvSpPr/>
            <p:nvPr/>
          </p:nvSpPr>
          <p:spPr>
            <a:xfrm>
              <a:off x="1453000" y="2509000"/>
              <a:ext cx="263575" cy="113100"/>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60"/>
            <p:cNvSpPr/>
            <p:nvPr/>
          </p:nvSpPr>
          <p:spPr>
            <a:xfrm>
              <a:off x="1880725" y="1020350"/>
              <a:ext cx="162025" cy="112025"/>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60"/>
            <p:cNvSpPr/>
            <p:nvPr/>
          </p:nvSpPr>
          <p:spPr>
            <a:xfrm>
              <a:off x="1688900" y="2603450"/>
              <a:ext cx="165050" cy="73950"/>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60"/>
            <p:cNvSpPr/>
            <p:nvPr/>
          </p:nvSpPr>
          <p:spPr>
            <a:xfrm>
              <a:off x="1922200" y="1344925"/>
              <a:ext cx="129625" cy="64525"/>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60"/>
            <p:cNvSpPr/>
            <p:nvPr/>
          </p:nvSpPr>
          <p:spPr>
            <a:xfrm>
              <a:off x="1787825" y="1030550"/>
              <a:ext cx="94250" cy="44825"/>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60"/>
            <p:cNvSpPr/>
            <p:nvPr/>
          </p:nvSpPr>
          <p:spPr>
            <a:xfrm>
              <a:off x="1870350" y="2639275"/>
              <a:ext cx="59225" cy="44325"/>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60"/>
            <p:cNvSpPr/>
            <p:nvPr/>
          </p:nvSpPr>
          <p:spPr>
            <a:xfrm>
              <a:off x="2264800" y="4630125"/>
              <a:ext cx="62675" cy="3922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60"/>
            <p:cNvSpPr/>
            <p:nvPr/>
          </p:nvSpPr>
          <p:spPr>
            <a:xfrm>
              <a:off x="1604225" y="2645350"/>
              <a:ext cx="56175" cy="38275"/>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60"/>
            <p:cNvSpPr/>
            <p:nvPr/>
          </p:nvSpPr>
          <p:spPr>
            <a:xfrm>
              <a:off x="7045475" y="3384250"/>
              <a:ext cx="47375" cy="53550"/>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60"/>
            <p:cNvSpPr/>
            <p:nvPr/>
          </p:nvSpPr>
          <p:spPr>
            <a:xfrm>
              <a:off x="4291500" y="1250400"/>
              <a:ext cx="54900" cy="37900"/>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60"/>
            <p:cNvSpPr/>
            <p:nvPr/>
          </p:nvSpPr>
          <p:spPr>
            <a:xfrm>
              <a:off x="6323375" y="3314875"/>
              <a:ext cx="50125" cy="37325"/>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60"/>
            <p:cNvSpPr/>
            <p:nvPr/>
          </p:nvSpPr>
          <p:spPr>
            <a:xfrm>
              <a:off x="6680225" y="1890750"/>
              <a:ext cx="46075" cy="42200"/>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60"/>
            <p:cNvSpPr/>
            <p:nvPr/>
          </p:nvSpPr>
          <p:spPr>
            <a:xfrm>
              <a:off x="3550975" y="1955400"/>
              <a:ext cx="53600" cy="126175"/>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60"/>
            <p:cNvSpPr/>
            <p:nvPr/>
          </p:nvSpPr>
          <p:spPr>
            <a:xfrm>
              <a:off x="3910000" y="2161475"/>
              <a:ext cx="93775" cy="45400"/>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60"/>
            <p:cNvSpPr/>
            <p:nvPr/>
          </p:nvSpPr>
          <p:spPr>
            <a:xfrm>
              <a:off x="4125600" y="2173875"/>
              <a:ext cx="50575" cy="37600"/>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60"/>
            <p:cNvSpPr/>
            <p:nvPr/>
          </p:nvSpPr>
          <p:spPr>
            <a:xfrm>
              <a:off x="3415775" y="2038325"/>
              <a:ext cx="44925" cy="38175"/>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1" name="Google Shape;711;p60"/>
          <p:cNvSpPr txBox="1">
            <a:spLocks noGrp="1"/>
          </p:cNvSpPr>
          <p:nvPr>
            <p:ph type="title"/>
          </p:nvPr>
        </p:nvSpPr>
        <p:spPr>
          <a:xfrm>
            <a:off x="720000" y="539500"/>
            <a:ext cx="77040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3600"/>
              <a:t>Thank you!</a:t>
            </a:r>
          </a:p>
        </p:txBody>
      </p:sp>
      <p:grpSp>
        <p:nvGrpSpPr>
          <p:cNvPr id="721" name="Google Shape;721;p60"/>
          <p:cNvGrpSpPr/>
          <p:nvPr/>
        </p:nvGrpSpPr>
        <p:grpSpPr>
          <a:xfrm>
            <a:off x="4031412" y="2739076"/>
            <a:ext cx="921000" cy="422700"/>
            <a:chOff x="4002363" y="1904600"/>
            <a:chExt cx="921000" cy="422700"/>
          </a:xfrm>
        </p:grpSpPr>
        <p:sp>
          <p:nvSpPr>
            <p:cNvPr id="722" name="Google Shape;722;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4" name="Google Shape;724;p60"/>
          <p:cNvSpPr txBox="1">
            <a:spLocks noGrp="1"/>
          </p:cNvSpPr>
          <p:nvPr>
            <p:ph type="subTitle" idx="4294967295"/>
          </p:nvPr>
        </p:nvSpPr>
        <p:spPr>
          <a:xfrm>
            <a:off x="3954883" y="2654916"/>
            <a:ext cx="1076325" cy="528955"/>
          </a:xfrm>
          <a:prstGeom prst="rect">
            <a:avLst/>
          </a:prstGeom>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GB" altLang="en-US" sz="800" b="1" dirty="0">
                <a:solidFill>
                  <a:schemeClr val="bg1">
                    <a:lumMod val="10000"/>
                  </a:schemeClr>
                </a:solidFill>
                <a:sym typeface="+mn-ea"/>
              </a:rPr>
              <a:t>Raffle</a:t>
            </a:r>
          </a:p>
        </p:txBody>
      </p:sp>
      <p:grpSp>
        <p:nvGrpSpPr>
          <p:cNvPr id="725" name="Google Shape;725;p60"/>
          <p:cNvGrpSpPr/>
          <p:nvPr/>
        </p:nvGrpSpPr>
        <p:grpSpPr>
          <a:xfrm>
            <a:off x="3727700" y="2027308"/>
            <a:ext cx="921000" cy="422700"/>
            <a:chOff x="4002363" y="1904600"/>
            <a:chExt cx="921000" cy="422700"/>
          </a:xfrm>
        </p:grpSpPr>
        <p:sp>
          <p:nvSpPr>
            <p:cNvPr id="726" name="Google Shape;726;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9" name="Google Shape;729;p60"/>
          <p:cNvGrpSpPr/>
          <p:nvPr/>
        </p:nvGrpSpPr>
        <p:grpSpPr>
          <a:xfrm>
            <a:off x="6069539" y="2993269"/>
            <a:ext cx="921000" cy="422700"/>
            <a:chOff x="4002363" y="1904600"/>
            <a:chExt cx="921000" cy="422700"/>
          </a:xfrm>
        </p:grpSpPr>
        <p:sp>
          <p:nvSpPr>
            <p:cNvPr id="730" name="Google Shape;730;p60"/>
            <p:cNvSpPr/>
            <p:nvPr/>
          </p:nvSpPr>
          <p:spPr>
            <a:xfrm flipH="1">
              <a:off x="4002363" y="1904600"/>
              <a:ext cx="921000" cy="319500"/>
            </a:xfrm>
            <a:prstGeom prst="roundRect">
              <a:avLst>
                <a:gd name="adj" fmla="val 26839"/>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60"/>
            <p:cNvSpPr/>
            <p:nvPr/>
          </p:nvSpPr>
          <p:spPr>
            <a:xfrm rot="10800000" flipH="1">
              <a:off x="4394163" y="2208500"/>
              <a:ext cx="137400" cy="118800"/>
            </a:xfrm>
            <a:prstGeom prst="triangle">
              <a:avLst>
                <a:gd name="adj" fmla="val 50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724;p60"/>
          <p:cNvSpPr txBox="1">
            <a:spLocks noGrp="1"/>
          </p:cNvSpPr>
          <p:nvPr/>
        </p:nvSpPr>
        <p:spPr>
          <a:xfrm>
            <a:off x="3650427" y="1974030"/>
            <a:ext cx="1076325" cy="52895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9pPr>
          </a:lstStyle>
          <a:p>
            <a:pPr marL="0" lvl="0" indent="0" algn="ctr" rtl="0">
              <a:lnSpc>
                <a:spcPct val="100000"/>
              </a:lnSpc>
              <a:spcBef>
                <a:spcPts val="0"/>
              </a:spcBef>
              <a:spcAft>
                <a:spcPts val="0"/>
              </a:spcAft>
              <a:buNone/>
            </a:pPr>
            <a:r>
              <a:rPr lang="en-GB" altLang="en-US" sz="800" b="1" dirty="0">
                <a:solidFill>
                  <a:schemeClr val="bg1">
                    <a:lumMod val="10000"/>
                  </a:schemeClr>
                </a:solidFill>
                <a:sym typeface="+mn-ea"/>
              </a:rPr>
              <a:t>Raffle</a:t>
            </a:r>
          </a:p>
        </p:txBody>
      </p:sp>
      <p:sp>
        <p:nvSpPr>
          <p:cNvPr id="5" name="Google Shape;724;p60"/>
          <p:cNvSpPr txBox="1">
            <a:spLocks noGrp="1"/>
          </p:cNvSpPr>
          <p:nvPr/>
        </p:nvSpPr>
        <p:spPr>
          <a:xfrm>
            <a:off x="5965099" y="2920892"/>
            <a:ext cx="1076325" cy="52895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1pPr>
            <a:lvl2pPr marL="914400" marR="0" lvl="1"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2pPr>
            <a:lvl3pPr marL="1371600" marR="0" lvl="2"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3pPr>
            <a:lvl4pPr marL="1828800" marR="0" lvl="3"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4pPr>
            <a:lvl5pPr marL="2286000" marR="0" lvl="4"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5pPr>
            <a:lvl6pPr marL="2743200" marR="0" lvl="5"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6pPr>
            <a:lvl7pPr marL="3200400" marR="0" lvl="6"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7pPr>
            <a:lvl8pPr marL="3657600" marR="0" lvl="7"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8pPr>
            <a:lvl9pPr marL="4114800" marR="0" lvl="8" indent="-330200" algn="l" rtl="0">
              <a:lnSpc>
                <a:spcPct val="100000"/>
              </a:lnSpc>
              <a:spcBef>
                <a:spcPts val="0"/>
              </a:spcBef>
              <a:spcAft>
                <a:spcPts val="0"/>
              </a:spcAft>
              <a:buClr>
                <a:schemeClr val="dk2"/>
              </a:buClr>
              <a:buSzPts val="1600"/>
              <a:buFont typeface="Didact Gothic"/>
              <a:buChar char="■"/>
              <a:defRPr sz="1600" b="0" i="0" u="none" strike="noStrike" cap="none">
                <a:solidFill>
                  <a:schemeClr val="dk2"/>
                </a:solidFill>
                <a:latin typeface="Didact Gothic"/>
                <a:ea typeface="Didact Gothic"/>
                <a:cs typeface="Didact Gothic"/>
                <a:sym typeface="Didact Gothic"/>
              </a:defRPr>
            </a:lvl9pPr>
          </a:lstStyle>
          <a:p>
            <a:pPr marL="0" lvl="0" indent="0" algn="ctr" rtl="0">
              <a:lnSpc>
                <a:spcPct val="100000"/>
              </a:lnSpc>
              <a:spcBef>
                <a:spcPts val="0"/>
              </a:spcBef>
              <a:spcAft>
                <a:spcPts val="0"/>
              </a:spcAft>
              <a:buNone/>
            </a:pPr>
            <a:r>
              <a:rPr lang="en-GB" altLang="en-US" sz="800" b="1" dirty="0">
                <a:solidFill>
                  <a:schemeClr val="bg1">
                    <a:lumMod val="10000"/>
                  </a:schemeClr>
                </a:solidFill>
                <a:sym typeface="+mn-ea"/>
              </a:rPr>
              <a:t>Raffle</a:t>
            </a:r>
          </a:p>
        </p:txBody>
      </p:sp>
    </p:spTree>
  </p:cSld>
  <p:clrMapOvr>
    <a:masterClrMapping/>
  </p:clrMapOvr>
</p:sld>
</file>

<file path=ppt/theme/theme1.xml><?xml version="1.0" encoding="utf-8"?>
<a:theme xmlns:a="http://schemas.openxmlformats.org/drawingml/2006/main" name="Career Technical Subject for Middle School - 6th Grade: Hospitality &amp; Tourism by Slidesgo">
  <a:themeElements>
    <a:clrScheme name="Simple Light">
      <a:dk1>
        <a:srgbClr val="173D3A"/>
      </a:dk1>
      <a:lt1>
        <a:srgbClr val="FFC39A"/>
      </a:lt1>
      <a:dk2>
        <a:srgbClr val="F6F6F6"/>
      </a:dk2>
      <a:lt2>
        <a:srgbClr val="265A56"/>
      </a:lt2>
      <a:accent1>
        <a:srgbClr val="0C2422"/>
      </a:accent1>
      <a:accent2>
        <a:srgbClr val="2C7A74"/>
      </a:accent2>
      <a:accent3>
        <a:srgbClr val="FFE3CF"/>
      </a:accent3>
      <a:accent4>
        <a:srgbClr val="FFFFFF"/>
      </a:accent4>
      <a:accent5>
        <a:srgbClr val="FFFFFF"/>
      </a:accent5>
      <a:accent6>
        <a:srgbClr val="FFFFFF"/>
      </a:accent6>
      <a:hlink>
        <a:srgbClr val="FFE3C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1138</Words>
  <Application>Microsoft Office PowerPoint</Application>
  <PresentationFormat>On-screen Show (16:9)</PresentationFormat>
  <Paragraphs>84</Paragraphs>
  <Slides>10</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Arial</vt:lpstr>
      <vt:lpstr>Bebas Neue</vt:lpstr>
      <vt:lpstr>Calibri</vt:lpstr>
      <vt:lpstr>Didact Gothic</vt:lpstr>
      <vt:lpstr>Nunito Light</vt:lpstr>
      <vt:lpstr>Philosopher</vt:lpstr>
      <vt:lpstr>PT Sans</vt:lpstr>
      <vt:lpstr>Roboto Condensed Light</vt:lpstr>
      <vt:lpstr>Times New Roman</vt:lpstr>
      <vt:lpstr>Career Technical Subject for Middle School - 6th Grade: Hospitality &amp; Tourism by Slidesgo</vt:lpstr>
      <vt:lpstr>The role and importance of quality service, hospitality and quest services within the hotel industry  - Raffles</vt:lpstr>
      <vt:lpstr>Table of contents</vt:lpstr>
      <vt:lpstr>Introduction</vt:lpstr>
      <vt:lpstr>Main consumers</vt:lpstr>
      <vt:lpstr>Hybrid meeting:</vt:lpstr>
      <vt:lpstr>Role and function of guest services </vt:lpstr>
      <vt:lpstr>Importance of hospitality and how Raffle exceed guest expectations </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Career Technical Subject for Middle School: Hospitality &amp; Tourism</dc:title>
  <dc:creator>Alina Cimpian</dc:creator>
  <cp:lastModifiedBy>Alina Cimpian</cp:lastModifiedBy>
  <cp:revision>44</cp:revision>
  <dcterms:created xsi:type="dcterms:W3CDTF">2023-01-18T21:04:00Z</dcterms:created>
  <dcterms:modified xsi:type="dcterms:W3CDTF">2023-05-11T09:51:59Z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6CED7B030ECD4E8684C199A46BF672CC</vt:lpwstr>
  </property>
  <property fmtid="{D5CDD505-2E9C-101B-9397-08002B2CF9AE}" pid="3" name="KSOProductBuildVer">
    <vt:lpwstr>2057-11.2.0.11516</vt:lpwstr>
  </property>
</Properties>
</file>