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65" r:id="rId3"/>
    <p:sldId id="268" r:id="rId4"/>
    <p:sldId id="257" r:id="rId5"/>
    <p:sldId id="258" r:id="rId6"/>
    <p:sldId id="259" r:id="rId7"/>
    <p:sldId id="260" r:id="rId8"/>
    <p:sldId id="261" r:id="rId9"/>
    <p:sldId id="269" r:id="rId10"/>
    <p:sldId id="262" r:id="rId11"/>
    <p:sldId id="263" r:id="rId12"/>
    <p:sldId id="264" r:id="rId13"/>
    <p:sldId id="270" r:id="rId14"/>
    <p:sldId id="267"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loewilson09@yahoo.co.uk" initials="c" lastIdx="2" clrIdx="0">
    <p:extLst>
      <p:ext uri="{19B8F6BF-5375-455C-9EA6-DF929625EA0E}">
        <p15:presenceInfo xmlns:p15="http://schemas.microsoft.com/office/powerpoint/2012/main" userId="7d72a0d99495035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4D9504-6CF9-4687-AAD1-DEE029E185A8}" v="436" dt="2021-02-24T22:31:06.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9271" autoAdjust="0"/>
  </p:normalViewPr>
  <p:slideViewPr>
    <p:cSldViewPr snapToGrid="0">
      <p:cViewPr varScale="1">
        <p:scale>
          <a:sx n="68" d="100"/>
          <a:sy n="68" d="100"/>
        </p:scale>
        <p:origin x="12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wilson09@yahoo.co.uk" userId="7d72a0d99495035f" providerId="LiveId" clId="{BE4D9504-6CF9-4687-AAD1-DEE029E185A8}"/>
    <pc:docChg chg="undo custSel addSld delSld modSld sldOrd modMainMaster">
      <pc:chgData name="chloewilson09@yahoo.co.uk" userId="7d72a0d99495035f" providerId="LiveId" clId="{BE4D9504-6CF9-4687-AAD1-DEE029E185A8}" dt="2021-02-24T22:54:14.597" v="3585" actId="20577"/>
      <pc:docMkLst>
        <pc:docMk/>
      </pc:docMkLst>
      <pc:sldChg chg="addSp delSp modSp mod modTransition setBg modAnim setClrOvrMap modNotesTx">
        <pc:chgData name="chloewilson09@yahoo.co.uk" userId="7d72a0d99495035f" providerId="LiveId" clId="{BE4D9504-6CF9-4687-AAD1-DEE029E185A8}" dt="2021-02-24T22:54:04.688" v="3582" actId="20577"/>
        <pc:sldMkLst>
          <pc:docMk/>
          <pc:sldMk cId="2721593772" sldId="256"/>
        </pc:sldMkLst>
        <pc:spChg chg="mod">
          <ac:chgData name="chloewilson09@yahoo.co.uk" userId="7d72a0d99495035f" providerId="LiveId" clId="{BE4D9504-6CF9-4687-AAD1-DEE029E185A8}" dt="2021-02-24T17:32:43.650" v="1223" actId="1076"/>
          <ac:spMkLst>
            <pc:docMk/>
            <pc:sldMk cId="2721593772" sldId="256"/>
            <ac:spMk id="2" creationId="{EEB46EF9-4312-4B3F-AFA1-853836571FF2}"/>
          </ac:spMkLst>
        </pc:spChg>
        <pc:spChg chg="mod">
          <ac:chgData name="chloewilson09@yahoo.co.uk" userId="7d72a0d99495035f" providerId="LiveId" clId="{BE4D9504-6CF9-4687-AAD1-DEE029E185A8}" dt="2021-02-24T17:32:49.694" v="1225" actId="1076"/>
          <ac:spMkLst>
            <pc:docMk/>
            <pc:sldMk cId="2721593772" sldId="256"/>
            <ac:spMk id="3" creationId="{4C44B6CC-C6CC-456A-BDDA-AE2DA77D05C8}"/>
          </ac:spMkLst>
        </pc:spChg>
        <pc:spChg chg="add">
          <ac:chgData name="chloewilson09@yahoo.co.uk" userId="7d72a0d99495035f" providerId="LiveId" clId="{BE4D9504-6CF9-4687-AAD1-DEE029E185A8}" dt="2021-02-24T11:26:49.157" v="925" actId="26606"/>
          <ac:spMkLst>
            <pc:docMk/>
            <pc:sldMk cId="2721593772" sldId="256"/>
            <ac:spMk id="14" creationId="{E49CC64F-7275-4E33-961B-0C5CDC439875}"/>
          </ac:spMkLst>
        </pc:spChg>
        <pc:picChg chg="del">
          <ac:chgData name="chloewilson09@yahoo.co.uk" userId="7d72a0d99495035f" providerId="LiveId" clId="{BE4D9504-6CF9-4687-AAD1-DEE029E185A8}" dt="2021-02-22T20:47:06.740" v="175" actId="478"/>
          <ac:picMkLst>
            <pc:docMk/>
            <pc:sldMk cId="2721593772" sldId="256"/>
            <ac:picMk id="5" creationId="{4B6BFB32-9EEF-429B-A83B-FE75A8FF404B}"/>
          </ac:picMkLst>
        </pc:picChg>
        <pc:picChg chg="del mod">
          <ac:chgData name="chloewilson09@yahoo.co.uk" userId="7d72a0d99495035f" providerId="LiveId" clId="{BE4D9504-6CF9-4687-AAD1-DEE029E185A8}" dt="2021-02-22T20:57:11.201" v="313" actId="478"/>
          <ac:picMkLst>
            <pc:docMk/>
            <pc:sldMk cId="2721593772" sldId="256"/>
            <ac:picMk id="6" creationId="{8BD42CAD-CC27-4761-BBB6-ADE19D5F9D11}"/>
          </ac:picMkLst>
        </pc:picChg>
        <pc:picChg chg="add del mod">
          <ac:chgData name="chloewilson09@yahoo.co.uk" userId="7d72a0d99495035f" providerId="LiveId" clId="{BE4D9504-6CF9-4687-AAD1-DEE029E185A8}" dt="2021-02-22T20:56:50.951" v="309" actId="478"/>
          <ac:picMkLst>
            <pc:docMk/>
            <pc:sldMk cId="2721593772" sldId="256"/>
            <ac:picMk id="7" creationId="{13960CA5-4206-4CB6-B20B-C77358117079}"/>
          </ac:picMkLst>
        </pc:picChg>
        <pc:picChg chg="add del">
          <ac:chgData name="chloewilson09@yahoo.co.uk" userId="7d72a0d99495035f" providerId="LiveId" clId="{BE4D9504-6CF9-4687-AAD1-DEE029E185A8}" dt="2021-02-22T20:57:31.662" v="321" actId="21"/>
          <ac:picMkLst>
            <pc:docMk/>
            <pc:sldMk cId="2721593772" sldId="256"/>
            <ac:picMk id="8" creationId="{73462391-6184-4E1F-845E-8C8B07EB44F7}"/>
          </ac:picMkLst>
        </pc:picChg>
        <pc:picChg chg="add mod">
          <ac:chgData name="chloewilson09@yahoo.co.uk" userId="7d72a0d99495035f" providerId="LiveId" clId="{BE4D9504-6CF9-4687-AAD1-DEE029E185A8}" dt="2021-02-24T11:26:49.157" v="925" actId="26606"/>
          <ac:picMkLst>
            <pc:docMk/>
            <pc:sldMk cId="2721593772" sldId="256"/>
            <ac:picMk id="9" creationId="{6C27DEE4-5B0B-4C4A-889A-15070360F509}"/>
          </ac:picMkLst>
        </pc:picChg>
        <pc:picChg chg="add del mod">
          <ac:chgData name="chloewilson09@yahoo.co.uk" userId="7d72a0d99495035f" providerId="LiveId" clId="{BE4D9504-6CF9-4687-AAD1-DEE029E185A8}" dt="2021-02-24T11:56:02.657" v="927"/>
          <ac:picMkLst>
            <pc:docMk/>
            <pc:sldMk cId="2721593772" sldId="256"/>
            <ac:picMk id="10" creationId="{4808D531-AF41-453C-9FAF-C11AF07A297D}"/>
          </ac:picMkLst>
        </pc:picChg>
        <pc:picChg chg="add del mod">
          <ac:chgData name="chloewilson09@yahoo.co.uk" userId="7d72a0d99495035f" providerId="LiveId" clId="{BE4D9504-6CF9-4687-AAD1-DEE029E185A8}" dt="2021-02-24T11:56:44.769" v="929"/>
          <ac:picMkLst>
            <pc:docMk/>
            <pc:sldMk cId="2721593772" sldId="256"/>
            <ac:picMk id="11" creationId="{9DB61B8E-406D-4EF2-8049-EF35079F2454}"/>
          </ac:picMkLst>
        </pc:picChg>
        <pc:picChg chg="add del mod">
          <ac:chgData name="chloewilson09@yahoo.co.uk" userId="7d72a0d99495035f" providerId="LiveId" clId="{BE4D9504-6CF9-4687-AAD1-DEE029E185A8}" dt="2021-02-24T11:57:22.474" v="931"/>
          <ac:picMkLst>
            <pc:docMk/>
            <pc:sldMk cId="2721593772" sldId="256"/>
            <ac:picMk id="12" creationId="{EE04A627-2E87-4B16-800A-FA6863EFD972}"/>
          </ac:picMkLst>
        </pc:picChg>
        <pc:picChg chg="add del mod">
          <ac:chgData name="chloewilson09@yahoo.co.uk" userId="7d72a0d99495035f" providerId="LiveId" clId="{BE4D9504-6CF9-4687-AAD1-DEE029E185A8}" dt="2021-02-24T17:03:46.883" v="1187"/>
          <ac:picMkLst>
            <pc:docMk/>
            <pc:sldMk cId="2721593772" sldId="256"/>
            <ac:picMk id="13" creationId="{7658C65A-5B85-4A4D-916E-C3EBF6672A24}"/>
          </ac:picMkLst>
        </pc:picChg>
        <pc:picChg chg="add del mod">
          <ac:chgData name="chloewilson09@yahoo.co.uk" userId="7d72a0d99495035f" providerId="LiveId" clId="{BE4D9504-6CF9-4687-AAD1-DEE029E185A8}" dt="2021-02-24T17:04:27.577" v="1189"/>
          <ac:picMkLst>
            <pc:docMk/>
            <pc:sldMk cId="2721593772" sldId="256"/>
            <ac:picMk id="15" creationId="{A06E8396-803A-4EF1-BFF4-72855D58670D}"/>
          </ac:picMkLst>
        </pc:picChg>
        <pc:picChg chg="add del mod">
          <ac:chgData name="chloewilson09@yahoo.co.uk" userId="7d72a0d99495035f" providerId="LiveId" clId="{BE4D9504-6CF9-4687-AAD1-DEE029E185A8}" dt="2021-02-24T17:05:22.392" v="1191"/>
          <ac:picMkLst>
            <pc:docMk/>
            <pc:sldMk cId="2721593772" sldId="256"/>
            <ac:picMk id="16" creationId="{4BC9251F-BD00-4153-B9E1-301325537EE2}"/>
          </ac:picMkLst>
        </pc:picChg>
        <pc:picChg chg="add del mod">
          <ac:chgData name="chloewilson09@yahoo.co.uk" userId="7d72a0d99495035f" providerId="LiveId" clId="{BE4D9504-6CF9-4687-AAD1-DEE029E185A8}" dt="2021-02-24T21:41:37.239" v="2924"/>
          <ac:picMkLst>
            <pc:docMk/>
            <pc:sldMk cId="2721593772" sldId="256"/>
            <ac:picMk id="17" creationId="{46D4875A-3B0C-40B8-A021-791712670F81}"/>
          </ac:picMkLst>
        </pc:picChg>
        <pc:picChg chg="add mod">
          <ac:chgData name="chloewilson09@yahoo.co.uk" userId="7d72a0d99495035f" providerId="LiveId" clId="{BE4D9504-6CF9-4687-AAD1-DEE029E185A8}" dt="2021-02-24T21:41:59.803" v="2925"/>
          <ac:picMkLst>
            <pc:docMk/>
            <pc:sldMk cId="2721593772" sldId="256"/>
            <ac:picMk id="18" creationId="{D2F1194A-D3D8-4538-B30D-CEB0368453C5}"/>
          </ac:picMkLst>
        </pc:picChg>
      </pc:sldChg>
      <pc:sldChg chg="addSp delSp modSp mod modTransition setBg modAnim setClrOvrMap modNotesTx">
        <pc:chgData name="chloewilson09@yahoo.co.uk" userId="7d72a0d99495035f" providerId="LiveId" clId="{BE4D9504-6CF9-4687-AAD1-DEE029E185A8}" dt="2021-02-24T22:34:23.596" v="3538" actId="20577"/>
        <pc:sldMkLst>
          <pc:docMk/>
          <pc:sldMk cId="1075825630" sldId="257"/>
        </pc:sldMkLst>
        <pc:spChg chg="mod">
          <ac:chgData name="chloewilson09@yahoo.co.uk" userId="7d72a0d99495035f" providerId="LiveId" clId="{BE4D9504-6CF9-4687-AAD1-DEE029E185A8}" dt="2021-02-24T22:10:25.966" v="3205" actId="122"/>
          <ac:spMkLst>
            <pc:docMk/>
            <pc:sldMk cId="1075825630" sldId="257"/>
            <ac:spMk id="2" creationId="{D508FACF-FCA7-4AEA-BA71-0F3DE1E1EE48}"/>
          </ac:spMkLst>
        </pc:spChg>
        <pc:spChg chg="mod">
          <ac:chgData name="chloewilson09@yahoo.co.uk" userId="7d72a0d99495035f" providerId="LiveId" clId="{BE4D9504-6CF9-4687-AAD1-DEE029E185A8}" dt="2021-02-24T22:06:38.632" v="3019" actId="20577"/>
          <ac:spMkLst>
            <pc:docMk/>
            <pc:sldMk cId="1075825630" sldId="257"/>
            <ac:spMk id="3" creationId="{271024B7-CE4D-4A68-8458-3B7B76BC02D5}"/>
          </ac:spMkLst>
        </pc:spChg>
        <pc:spChg chg="del">
          <ac:chgData name="chloewilson09@yahoo.co.uk" userId="7d72a0d99495035f" providerId="LiveId" clId="{BE4D9504-6CF9-4687-AAD1-DEE029E185A8}" dt="2021-02-23T20:32:12.569" v="782" actId="26606"/>
          <ac:spMkLst>
            <pc:docMk/>
            <pc:sldMk cId="1075825630" sldId="257"/>
            <ac:spMk id="22" creationId="{DEE5C6BA-FE2A-4C38-8D88-E70C06E54F82}"/>
          </ac:spMkLst>
        </pc:spChg>
        <pc:spChg chg="del">
          <ac:chgData name="chloewilson09@yahoo.co.uk" userId="7d72a0d99495035f" providerId="LiveId" clId="{BE4D9504-6CF9-4687-AAD1-DEE029E185A8}" dt="2021-02-23T20:32:12.569" v="782" actId="26606"/>
          <ac:spMkLst>
            <pc:docMk/>
            <pc:sldMk cId="1075825630" sldId="257"/>
            <ac:spMk id="26" creationId="{DE9FA85F-F0FB-4952-A05F-04CC67B18EE5}"/>
          </ac:spMkLst>
        </pc:spChg>
        <pc:spChg chg="del">
          <ac:chgData name="chloewilson09@yahoo.co.uk" userId="7d72a0d99495035f" providerId="LiveId" clId="{BE4D9504-6CF9-4687-AAD1-DEE029E185A8}" dt="2021-02-23T20:32:12.569" v="782" actId="26606"/>
          <ac:spMkLst>
            <pc:docMk/>
            <pc:sldMk cId="1075825630" sldId="257"/>
            <ac:spMk id="28" creationId="{FEBD362A-CC27-47D9-8FC3-A5E91BA0760C}"/>
          </ac:spMkLst>
        </pc:spChg>
        <pc:spChg chg="add">
          <ac:chgData name="chloewilson09@yahoo.co.uk" userId="7d72a0d99495035f" providerId="LiveId" clId="{BE4D9504-6CF9-4687-AAD1-DEE029E185A8}" dt="2021-02-23T20:32:12.569" v="782" actId="26606"/>
          <ac:spMkLst>
            <pc:docMk/>
            <pc:sldMk cId="1075825630" sldId="257"/>
            <ac:spMk id="33" creationId="{2C6A2225-94AF-4BC4-98F4-77746E7B10A9}"/>
          </ac:spMkLst>
        </pc:spChg>
        <pc:spChg chg="add">
          <ac:chgData name="chloewilson09@yahoo.co.uk" userId="7d72a0d99495035f" providerId="LiveId" clId="{BE4D9504-6CF9-4687-AAD1-DEE029E185A8}" dt="2021-02-23T20:32:12.569" v="782" actId="26606"/>
          <ac:spMkLst>
            <pc:docMk/>
            <pc:sldMk cId="1075825630" sldId="257"/>
            <ac:spMk id="35" creationId="{648F5915-2CE1-4F74-88C5-D4366893D2DF}"/>
          </ac:spMkLst>
        </pc:spChg>
        <pc:picChg chg="mod ord">
          <ac:chgData name="chloewilson09@yahoo.co.uk" userId="7d72a0d99495035f" providerId="LiveId" clId="{BE4D9504-6CF9-4687-AAD1-DEE029E185A8}" dt="2021-02-23T20:32:12.569" v="782" actId="26606"/>
          <ac:picMkLst>
            <pc:docMk/>
            <pc:sldMk cId="1075825630" sldId="257"/>
            <ac:picMk id="4" creationId="{BACF086F-8E2D-4009-9233-047DA5272BBE}"/>
          </ac:picMkLst>
        </pc:picChg>
        <pc:picChg chg="mod">
          <ac:chgData name="chloewilson09@yahoo.co.uk" userId="7d72a0d99495035f" providerId="LiveId" clId="{BE4D9504-6CF9-4687-AAD1-DEE029E185A8}" dt="2021-02-23T20:32:12.569" v="782" actId="26606"/>
          <ac:picMkLst>
            <pc:docMk/>
            <pc:sldMk cId="1075825630" sldId="257"/>
            <ac:picMk id="5" creationId="{8004E9C5-0DC9-4F2F-850A-00DBC1C8E58D}"/>
          </ac:picMkLst>
        </pc:picChg>
        <pc:picChg chg="add del mod">
          <ac:chgData name="chloewilson09@yahoo.co.uk" userId="7d72a0d99495035f" providerId="LiveId" clId="{BE4D9504-6CF9-4687-AAD1-DEE029E185A8}" dt="2021-02-24T13:11:10.109" v="938"/>
          <ac:picMkLst>
            <pc:docMk/>
            <pc:sldMk cId="1075825630" sldId="257"/>
            <ac:picMk id="6" creationId="{6AD6EBDA-8D3A-46A8-9AE2-F8C174466714}"/>
          </ac:picMkLst>
        </pc:picChg>
        <pc:picChg chg="add del mod">
          <ac:chgData name="chloewilson09@yahoo.co.uk" userId="7d72a0d99495035f" providerId="LiveId" clId="{BE4D9504-6CF9-4687-AAD1-DEE029E185A8}" dt="2021-02-24T17:03:46.883" v="1187"/>
          <ac:picMkLst>
            <pc:docMk/>
            <pc:sldMk cId="1075825630" sldId="257"/>
            <ac:picMk id="7" creationId="{B9326F56-CC93-4E83-B219-9957A4C1D526}"/>
          </ac:picMkLst>
        </pc:picChg>
        <pc:picChg chg="add del mod">
          <ac:chgData name="chloewilson09@yahoo.co.uk" userId="7d72a0d99495035f" providerId="LiveId" clId="{BE4D9504-6CF9-4687-AAD1-DEE029E185A8}" dt="2021-02-24T17:11:54.912" v="1204"/>
          <ac:picMkLst>
            <pc:docMk/>
            <pc:sldMk cId="1075825630" sldId="257"/>
            <ac:picMk id="8" creationId="{58985D73-5C5F-4443-969A-F7FC31DB8507}"/>
          </ac:picMkLst>
        </pc:picChg>
        <pc:picChg chg="add del mod">
          <ac:chgData name="chloewilson09@yahoo.co.uk" userId="7d72a0d99495035f" providerId="LiveId" clId="{BE4D9504-6CF9-4687-AAD1-DEE029E185A8}" dt="2021-02-24T20:17:33.545" v="1582"/>
          <ac:picMkLst>
            <pc:docMk/>
            <pc:sldMk cId="1075825630" sldId="257"/>
            <ac:picMk id="9" creationId="{5681AA7C-DB04-4FEC-8A15-D97BC06933EE}"/>
          </ac:picMkLst>
        </pc:picChg>
        <pc:picChg chg="add del mod">
          <ac:chgData name="chloewilson09@yahoo.co.uk" userId="7d72a0d99495035f" providerId="LiveId" clId="{BE4D9504-6CF9-4687-AAD1-DEE029E185A8}" dt="2021-02-24T20:17:48.161" v="1584"/>
          <ac:picMkLst>
            <pc:docMk/>
            <pc:sldMk cId="1075825630" sldId="257"/>
            <ac:picMk id="11" creationId="{13FA7FEF-E730-46FF-8AEC-7163742F3E0F}"/>
          </ac:picMkLst>
        </pc:picChg>
        <pc:picChg chg="add del mod">
          <ac:chgData name="chloewilson09@yahoo.co.uk" userId="7d72a0d99495035f" providerId="LiveId" clId="{BE4D9504-6CF9-4687-AAD1-DEE029E185A8}" dt="2021-02-24T20:21:38.776" v="1586"/>
          <ac:picMkLst>
            <pc:docMk/>
            <pc:sldMk cId="1075825630" sldId="257"/>
            <ac:picMk id="13" creationId="{54F1EFFF-D646-49B1-B487-8B4B36E0BDB7}"/>
          </ac:picMkLst>
        </pc:picChg>
        <pc:picChg chg="add del mod">
          <ac:chgData name="chloewilson09@yahoo.co.uk" userId="7d72a0d99495035f" providerId="LiveId" clId="{BE4D9504-6CF9-4687-AAD1-DEE029E185A8}" dt="2021-02-24T20:29:11.154" v="1588"/>
          <ac:picMkLst>
            <pc:docMk/>
            <pc:sldMk cId="1075825630" sldId="257"/>
            <ac:picMk id="15" creationId="{CC42981F-433E-4D2B-8F73-98A46F673D1D}"/>
          </ac:picMkLst>
        </pc:picChg>
        <pc:picChg chg="add mod">
          <ac:chgData name="chloewilson09@yahoo.co.uk" userId="7d72a0d99495035f" providerId="LiveId" clId="{BE4D9504-6CF9-4687-AAD1-DEE029E185A8}" dt="2021-02-24T20:30:49.354" v="1589"/>
          <ac:picMkLst>
            <pc:docMk/>
            <pc:sldMk cId="1075825630" sldId="257"/>
            <ac:picMk id="18" creationId="{DDA297B2-8041-446A-958A-901BD93375CF}"/>
          </ac:picMkLst>
        </pc:picChg>
        <pc:picChg chg="del">
          <ac:chgData name="chloewilson09@yahoo.co.uk" userId="7d72a0d99495035f" providerId="LiveId" clId="{BE4D9504-6CF9-4687-AAD1-DEE029E185A8}" dt="2021-02-23T20:32:12.569" v="782" actId="26606"/>
          <ac:picMkLst>
            <pc:docMk/>
            <pc:sldMk cId="1075825630" sldId="257"/>
            <ac:picMk id="24" creationId="{53E66F28-0926-4CFB-BDAB-646CAB184CB0}"/>
          </ac:picMkLst>
        </pc:picChg>
      </pc:sldChg>
      <pc:sldChg chg="addSp delSp modSp mod modTransition setBg modAnim setClrOvrMap modNotesTx">
        <pc:chgData name="chloewilson09@yahoo.co.uk" userId="7d72a0d99495035f" providerId="LiveId" clId="{BE4D9504-6CF9-4687-AAD1-DEE029E185A8}" dt="2021-02-24T22:35:20.952" v="3548" actId="20577"/>
        <pc:sldMkLst>
          <pc:docMk/>
          <pc:sldMk cId="4014816487" sldId="258"/>
        </pc:sldMkLst>
        <pc:spChg chg="mod">
          <ac:chgData name="chloewilson09@yahoo.co.uk" userId="7d72a0d99495035f" providerId="LiveId" clId="{BE4D9504-6CF9-4687-AAD1-DEE029E185A8}" dt="2021-02-24T22:10:36.218" v="3207" actId="122"/>
          <ac:spMkLst>
            <pc:docMk/>
            <pc:sldMk cId="4014816487" sldId="258"/>
            <ac:spMk id="2" creationId="{02811D0D-5D82-4030-B1BA-134DEA62A05A}"/>
          </ac:spMkLst>
        </pc:spChg>
        <pc:spChg chg="mod">
          <ac:chgData name="chloewilson09@yahoo.co.uk" userId="7d72a0d99495035f" providerId="LiveId" clId="{BE4D9504-6CF9-4687-AAD1-DEE029E185A8}" dt="2021-02-24T22:09:31.758" v="3199" actId="20577"/>
          <ac:spMkLst>
            <pc:docMk/>
            <pc:sldMk cId="4014816487" sldId="258"/>
            <ac:spMk id="3" creationId="{B5F50A6F-1B30-4318-B83C-8480576868C5}"/>
          </ac:spMkLst>
        </pc:spChg>
        <pc:spChg chg="del">
          <ac:chgData name="chloewilson09@yahoo.co.uk" userId="7d72a0d99495035f" providerId="LiveId" clId="{BE4D9504-6CF9-4687-AAD1-DEE029E185A8}" dt="2021-02-23T19:49:24.017" v="583" actId="26606"/>
          <ac:spMkLst>
            <pc:docMk/>
            <pc:sldMk cId="4014816487" sldId="258"/>
            <ac:spMk id="76" creationId="{DEE5C6BA-FE2A-4C38-8D88-E70C06E54F82}"/>
          </ac:spMkLst>
        </pc:spChg>
        <pc:spChg chg="del">
          <ac:chgData name="chloewilson09@yahoo.co.uk" userId="7d72a0d99495035f" providerId="LiveId" clId="{BE4D9504-6CF9-4687-AAD1-DEE029E185A8}" dt="2021-02-23T19:49:24.017" v="583" actId="26606"/>
          <ac:spMkLst>
            <pc:docMk/>
            <pc:sldMk cId="4014816487" sldId="258"/>
            <ac:spMk id="80" creationId="{DE9FA85F-F0FB-4952-A05F-04CC67B18EE5}"/>
          </ac:spMkLst>
        </pc:spChg>
        <pc:spChg chg="del">
          <ac:chgData name="chloewilson09@yahoo.co.uk" userId="7d72a0d99495035f" providerId="LiveId" clId="{BE4D9504-6CF9-4687-AAD1-DEE029E185A8}" dt="2021-02-23T19:49:24.017" v="583" actId="26606"/>
          <ac:spMkLst>
            <pc:docMk/>
            <pc:sldMk cId="4014816487" sldId="258"/>
            <ac:spMk id="82" creationId="{FEBD362A-CC27-47D9-8FC3-A5E91BA0760C}"/>
          </ac:spMkLst>
        </pc:spChg>
        <pc:spChg chg="add del">
          <ac:chgData name="chloewilson09@yahoo.co.uk" userId="7d72a0d99495035f" providerId="LiveId" clId="{BE4D9504-6CF9-4687-AAD1-DEE029E185A8}" dt="2021-02-23T20:17:48.276" v="666" actId="26606"/>
          <ac:spMkLst>
            <pc:docMk/>
            <pc:sldMk cId="4014816487" sldId="258"/>
            <ac:spMk id="87" creationId="{A86541C6-61B1-4DAA-B57A-EAF3F24F0491}"/>
          </ac:spMkLst>
        </pc:spChg>
        <pc:spChg chg="add del">
          <ac:chgData name="chloewilson09@yahoo.co.uk" userId="7d72a0d99495035f" providerId="LiveId" clId="{BE4D9504-6CF9-4687-AAD1-DEE029E185A8}" dt="2021-02-23T20:17:48.276" v="666" actId="26606"/>
          <ac:spMkLst>
            <pc:docMk/>
            <pc:sldMk cId="4014816487" sldId="258"/>
            <ac:spMk id="89" creationId="{71750011-2006-46BB-AFDE-C6E461752333}"/>
          </ac:spMkLst>
        </pc:spChg>
        <pc:spChg chg="add del">
          <ac:chgData name="chloewilson09@yahoo.co.uk" userId="7d72a0d99495035f" providerId="LiveId" clId="{BE4D9504-6CF9-4687-AAD1-DEE029E185A8}" dt="2021-02-23T20:17:48.267" v="665" actId="26606"/>
          <ac:spMkLst>
            <pc:docMk/>
            <pc:sldMk cId="4014816487" sldId="258"/>
            <ac:spMk id="91" creationId="{2C6A2225-94AF-4BC4-98F4-77746E7B10A9}"/>
          </ac:spMkLst>
        </pc:spChg>
        <pc:spChg chg="add del">
          <ac:chgData name="chloewilson09@yahoo.co.uk" userId="7d72a0d99495035f" providerId="LiveId" clId="{BE4D9504-6CF9-4687-AAD1-DEE029E185A8}" dt="2021-02-23T20:17:48.267" v="665" actId="26606"/>
          <ac:spMkLst>
            <pc:docMk/>
            <pc:sldMk cId="4014816487" sldId="258"/>
            <ac:spMk id="92" creationId="{648F5915-2CE1-4F74-88C5-D4366893D2DF}"/>
          </ac:spMkLst>
        </pc:spChg>
        <pc:spChg chg="add del">
          <ac:chgData name="chloewilson09@yahoo.co.uk" userId="7d72a0d99495035f" providerId="LiveId" clId="{BE4D9504-6CF9-4687-AAD1-DEE029E185A8}" dt="2021-02-23T20:17:32.202" v="661" actId="26606"/>
          <ac:spMkLst>
            <pc:docMk/>
            <pc:sldMk cId="4014816487" sldId="258"/>
            <ac:spMk id="94" creationId="{C99A8FB7-A79B-4BC9-9D56-B79587F6AA3E}"/>
          </ac:spMkLst>
        </pc:spChg>
        <pc:spChg chg="add">
          <ac:chgData name="chloewilson09@yahoo.co.uk" userId="7d72a0d99495035f" providerId="LiveId" clId="{BE4D9504-6CF9-4687-AAD1-DEE029E185A8}" dt="2021-02-23T20:17:48.276" v="666" actId="26606"/>
          <ac:spMkLst>
            <pc:docMk/>
            <pc:sldMk cId="4014816487" sldId="258"/>
            <ac:spMk id="95" creationId="{A86541C6-61B1-4DAA-B57A-EAF3F24F0491}"/>
          </ac:spMkLst>
        </pc:spChg>
        <pc:spChg chg="add del">
          <ac:chgData name="chloewilson09@yahoo.co.uk" userId="7d72a0d99495035f" providerId="LiveId" clId="{BE4D9504-6CF9-4687-AAD1-DEE029E185A8}" dt="2021-02-23T20:17:32.202" v="661" actId="26606"/>
          <ac:spMkLst>
            <pc:docMk/>
            <pc:sldMk cId="4014816487" sldId="258"/>
            <ac:spMk id="96" creationId="{B23893E2-3349-46D7-A7AA-B9E447957FB1}"/>
          </ac:spMkLst>
        </pc:spChg>
        <pc:spChg chg="add">
          <ac:chgData name="chloewilson09@yahoo.co.uk" userId="7d72a0d99495035f" providerId="LiveId" clId="{BE4D9504-6CF9-4687-AAD1-DEE029E185A8}" dt="2021-02-23T20:17:48.276" v="666" actId="26606"/>
          <ac:spMkLst>
            <pc:docMk/>
            <pc:sldMk cId="4014816487" sldId="258"/>
            <ac:spMk id="97" creationId="{71750011-2006-46BB-AFDE-C6E461752333}"/>
          </ac:spMkLst>
        </pc:spChg>
        <pc:spChg chg="add del">
          <ac:chgData name="chloewilson09@yahoo.co.uk" userId="7d72a0d99495035f" providerId="LiveId" clId="{BE4D9504-6CF9-4687-AAD1-DEE029E185A8}" dt="2021-02-23T20:17:32.202" v="661" actId="26606"/>
          <ac:spMkLst>
            <pc:docMk/>
            <pc:sldMk cId="4014816487" sldId="258"/>
            <ac:spMk id="98" creationId="{2B7592FE-10D1-4664-B623-353F47C8DF7F}"/>
          </ac:spMkLst>
        </pc:spChg>
        <pc:picChg chg="mod ord">
          <ac:chgData name="chloewilson09@yahoo.co.uk" userId="7d72a0d99495035f" providerId="LiveId" clId="{BE4D9504-6CF9-4687-AAD1-DEE029E185A8}" dt="2021-02-23T20:17:48.276" v="666" actId="26606"/>
          <ac:picMkLst>
            <pc:docMk/>
            <pc:sldMk cId="4014816487" sldId="258"/>
            <ac:picMk id="8" creationId="{D6FCCF45-BECB-4AA2-87D9-95F9CEA7BABA}"/>
          </ac:picMkLst>
        </pc:picChg>
        <pc:picChg chg="mod ord">
          <ac:chgData name="chloewilson09@yahoo.co.uk" userId="7d72a0d99495035f" providerId="LiveId" clId="{BE4D9504-6CF9-4687-AAD1-DEE029E185A8}" dt="2021-02-23T20:17:48.267" v="665" actId="26606"/>
          <ac:picMkLst>
            <pc:docMk/>
            <pc:sldMk cId="4014816487" sldId="258"/>
            <ac:picMk id="12" creationId="{C3AD9539-8DD2-427C-94AF-0065412DDCBA}"/>
          </ac:picMkLst>
        </pc:picChg>
        <pc:picChg chg="add del mod">
          <ac:chgData name="chloewilson09@yahoo.co.uk" userId="7d72a0d99495035f" providerId="LiveId" clId="{BE4D9504-6CF9-4687-AAD1-DEE029E185A8}" dt="2021-02-23T20:17:40.290" v="663" actId="478"/>
          <ac:picMkLst>
            <pc:docMk/>
            <pc:sldMk cId="4014816487" sldId="258"/>
            <ac:picMk id="14" creationId="{A3960A4E-6AA0-4774-B965-6236AB1631A1}"/>
          </ac:picMkLst>
        </pc:picChg>
        <pc:picChg chg="add del mod">
          <ac:chgData name="chloewilson09@yahoo.co.uk" userId="7d72a0d99495035f" providerId="LiveId" clId="{BE4D9504-6CF9-4687-AAD1-DEE029E185A8}" dt="2021-02-24T14:45:44.167" v="1005"/>
          <ac:picMkLst>
            <pc:docMk/>
            <pc:sldMk cId="4014816487" sldId="258"/>
            <ac:picMk id="16" creationId="{F7F61F23-01FF-4F4E-8CCE-6F1AE416041C}"/>
          </ac:picMkLst>
        </pc:picChg>
        <pc:picChg chg="add del mod">
          <ac:chgData name="chloewilson09@yahoo.co.uk" userId="7d72a0d99495035f" providerId="LiveId" clId="{BE4D9504-6CF9-4687-AAD1-DEE029E185A8}" dt="2021-02-24T20:31:47.914" v="1590"/>
          <ac:picMkLst>
            <pc:docMk/>
            <pc:sldMk cId="4014816487" sldId="258"/>
            <ac:picMk id="18" creationId="{84CFA419-B0E2-4DCF-8F09-1D31BA68F415}"/>
          </ac:picMkLst>
        </pc:picChg>
        <pc:picChg chg="add del mod">
          <ac:chgData name="chloewilson09@yahoo.co.uk" userId="7d72a0d99495035f" providerId="LiveId" clId="{BE4D9504-6CF9-4687-AAD1-DEE029E185A8}" dt="2021-02-24T20:32:46.150" v="1592"/>
          <ac:picMkLst>
            <pc:docMk/>
            <pc:sldMk cId="4014816487" sldId="258"/>
            <ac:picMk id="23" creationId="{A48F29D4-81F2-4782-BFE7-A9FBB52CAD3E}"/>
          </ac:picMkLst>
        </pc:picChg>
        <pc:picChg chg="add del mod">
          <ac:chgData name="chloewilson09@yahoo.co.uk" userId="7d72a0d99495035f" providerId="LiveId" clId="{BE4D9504-6CF9-4687-AAD1-DEE029E185A8}" dt="2021-02-24T20:32:59.242" v="1594"/>
          <ac:picMkLst>
            <pc:docMk/>
            <pc:sldMk cId="4014816487" sldId="258"/>
            <ac:picMk id="24" creationId="{DC61B5DD-76DB-4E7C-9510-0F661D5A5C52}"/>
          </ac:picMkLst>
        </pc:picChg>
        <pc:picChg chg="add del mod">
          <ac:chgData name="chloewilson09@yahoo.co.uk" userId="7d72a0d99495035f" providerId="LiveId" clId="{BE4D9504-6CF9-4687-AAD1-DEE029E185A8}" dt="2021-02-24T20:33:27.039" v="1596"/>
          <ac:picMkLst>
            <pc:docMk/>
            <pc:sldMk cId="4014816487" sldId="258"/>
            <ac:picMk id="25" creationId="{5EE12CC1-11DC-4DAD-989F-54D934A47DD2}"/>
          </ac:picMkLst>
        </pc:picChg>
        <pc:picChg chg="add del mod">
          <ac:chgData name="chloewilson09@yahoo.co.uk" userId="7d72a0d99495035f" providerId="LiveId" clId="{BE4D9504-6CF9-4687-AAD1-DEE029E185A8}" dt="2021-02-24T20:34:35.452" v="1598"/>
          <ac:picMkLst>
            <pc:docMk/>
            <pc:sldMk cId="4014816487" sldId="258"/>
            <ac:picMk id="26" creationId="{9387EDA2-F650-41B8-99F7-01804EDDB98F}"/>
          </ac:picMkLst>
        </pc:picChg>
        <pc:picChg chg="add del mod">
          <ac:chgData name="chloewilson09@yahoo.co.uk" userId="7d72a0d99495035f" providerId="LiveId" clId="{BE4D9504-6CF9-4687-AAD1-DEE029E185A8}" dt="2021-02-24T20:35:25.861" v="1600"/>
          <ac:picMkLst>
            <pc:docMk/>
            <pc:sldMk cId="4014816487" sldId="258"/>
            <ac:picMk id="28" creationId="{6A89BF38-3DB9-4DB3-950F-D55ED5A8808C}"/>
          </ac:picMkLst>
        </pc:picChg>
        <pc:picChg chg="add del mod">
          <ac:chgData name="chloewilson09@yahoo.co.uk" userId="7d72a0d99495035f" providerId="LiveId" clId="{BE4D9504-6CF9-4687-AAD1-DEE029E185A8}" dt="2021-02-24T20:37:01.558" v="1602"/>
          <ac:picMkLst>
            <pc:docMk/>
            <pc:sldMk cId="4014816487" sldId="258"/>
            <ac:picMk id="30" creationId="{253F1F48-62D3-409A-9F87-F28CB9570701}"/>
          </ac:picMkLst>
        </pc:picChg>
        <pc:picChg chg="add del mod">
          <ac:chgData name="chloewilson09@yahoo.co.uk" userId="7d72a0d99495035f" providerId="LiveId" clId="{BE4D9504-6CF9-4687-AAD1-DEE029E185A8}" dt="2021-02-24T20:38:01.771" v="1604"/>
          <ac:picMkLst>
            <pc:docMk/>
            <pc:sldMk cId="4014816487" sldId="258"/>
            <ac:picMk id="32" creationId="{FD238441-AEF5-48CA-B2ED-2101F2682648}"/>
          </ac:picMkLst>
        </pc:picChg>
        <pc:picChg chg="add del mod">
          <ac:chgData name="chloewilson09@yahoo.co.uk" userId="7d72a0d99495035f" providerId="LiveId" clId="{BE4D9504-6CF9-4687-AAD1-DEE029E185A8}" dt="2021-02-24T20:38:55.072" v="1606"/>
          <ac:picMkLst>
            <pc:docMk/>
            <pc:sldMk cId="4014816487" sldId="258"/>
            <ac:picMk id="34" creationId="{946BFBBD-87F2-4A12-9035-35CA673D64C4}"/>
          </ac:picMkLst>
        </pc:picChg>
        <pc:picChg chg="add del mod">
          <ac:chgData name="chloewilson09@yahoo.co.uk" userId="7d72a0d99495035f" providerId="LiveId" clId="{BE4D9504-6CF9-4687-AAD1-DEE029E185A8}" dt="2021-02-24T20:39:05.609" v="1608"/>
          <ac:picMkLst>
            <pc:docMk/>
            <pc:sldMk cId="4014816487" sldId="258"/>
            <ac:picMk id="39" creationId="{280BC2A5-48A0-4E80-A086-EA69235113DA}"/>
          </ac:picMkLst>
        </pc:picChg>
        <pc:picChg chg="add del mod">
          <ac:chgData name="chloewilson09@yahoo.co.uk" userId="7d72a0d99495035f" providerId="LiveId" clId="{BE4D9504-6CF9-4687-AAD1-DEE029E185A8}" dt="2021-02-24T20:39:15.089" v="1610"/>
          <ac:picMkLst>
            <pc:docMk/>
            <pc:sldMk cId="4014816487" sldId="258"/>
            <ac:picMk id="40" creationId="{C8C095D1-76A5-4617-B609-FEE2711D7B0A}"/>
          </ac:picMkLst>
        </pc:picChg>
        <pc:picChg chg="add del mod">
          <ac:chgData name="chloewilson09@yahoo.co.uk" userId="7d72a0d99495035f" providerId="LiveId" clId="{BE4D9504-6CF9-4687-AAD1-DEE029E185A8}" dt="2021-02-24T20:45:23.980" v="1612"/>
          <ac:picMkLst>
            <pc:docMk/>
            <pc:sldMk cId="4014816487" sldId="258"/>
            <ac:picMk id="41" creationId="{3A13EFE4-24BD-4F3C-8A64-BD7F59DF7D1D}"/>
          </ac:picMkLst>
        </pc:picChg>
        <pc:picChg chg="add del mod">
          <ac:chgData name="chloewilson09@yahoo.co.uk" userId="7d72a0d99495035f" providerId="LiveId" clId="{BE4D9504-6CF9-4687-AAD1-DEE029E185A8}" dt="2021-02-24T20:48:43.290" v="1614"/>
          <ac:picMkLst>
            <pc:docMk/>
            <pc:sldMk cId="4014816487" sldId="258"/>
            <ac:picMk id="42" creationId="{5C4A9227-E3E1-4E91-BFF6-07EA80ACA06B}"/>
          </ac:picMkLst>
        </pc:picChg>
        <pc:picChg chg="add mod">
          <ac:chgData name="chloewilson09@yahoo.co.uk" userId="7d72a0d99495035f" providerId="LiveId" clId="{BE4D9504-6CF9-4687-AAD1-DEE029E185A8}" dt="2021-02-24T20:50:40.118" v="1615"/>
          <ac:picMkLst>
            <pc:docMk/>
            <pc:sldMk cId="4014816487" sldId="258"/>
            <ac:picMk id="44" creationId="{970B7BF9-A7E2-45D8-9A79-A65C17EF9012}"/>
          </ac:picMkLst>
        </pc:picChg>
        <pc:picChg chg="del">
          <ac:chgData name="chloewilson09@yahoo.co.uk" userId="7d72a0d99495035f" providerId="LiveId" clId="{BE4D9504-6CF9-4687-AAD1-DEE029E185A8}" dt="2021-02-23T19:49:24.017" v="583" actId="26606"/>
          <ac:picMkLst>
            <pc:docMk/>
            <pc:sldMk cId="4014816487" sldId="258"/>
            <ac:picMk id="78" creationId="{53E66F28-0926-4CFB-BDAB-646CAB184CB0}"/>
          </ac:picMkLst>
        </pc:picChg>
      </pc:sldChg>
      <pc:sldChg chg="addSp delSp modSp mod modTransition setBg modAnim setClrOvrMap addCm delCm modNotesTx">
        <pc:chgData name="chloewilson09@yahoo.co.uk" userId="7d72a0d99495035f" providerId="LiveId" clId="{BE4D9504-6CF9-4687-AAD1-DEE029E185A8}" dt="2021-02-24T22:35:43.304" v="3549" actId="20577"/>
        <pc:sldMkLst>
          <pc:docMk/>
          <pc:sldMk cId="624245342" sldId="259"/>
        </pc:sldMkLst>
        <pc:spChg chg="mod">
          <ac:chgData name="chloewilson09@yahoo.co.uk" userId="7d72a0d99495035f" providerId="LiveId" clId="{BE4D9504-6CF9-4687-AAD1-DEE029E185A8}" dt="2021-02-24T22:10:42.547" v="3208" actId="122"/>
          <ac:spMkLst>
            <pc:docMk/>
            <pc:sldMk cId="624245342" sldId="259"/>
            <ac:spMk id="2" creationId="{CC61D61D-685F-4970-ACC4-3E0FD7743E14}"/>
          </ac:spMkLst>
        </pc:spChg>
        <pc:spChg chg="del mod">
          <ac:chgData name="chloewilson09@yahoo.co.uk" userId="7d72a0d99495035f" providerId="LiveId" clId="{BE4D9504-6CF9-4687-AAD1-DEE029E185A8}" dt="2021-02-22T21:06:30.989" v="371" actId="478"/>
          <ac:spMkLst>
            <pc:docMk/>
            <pc:sldMk cId="624245342" sldId="259"/>
            <ac:spMk id="3" creationId="{B87A8268-3FA0-4A87-96E2-8413C3C9C5B3}"/>
          </ac:spMkLst>
        </pc:spChg>
        <pc:spChg chg="add del mod">
          <ac:chgData name="chloewilson09@yahoo.co.uk" userId="7d72a0d99495035f" providerId="LiveId" clId="{BE4D9504-6CF9-4687-AAD1-DEE029E185A8}" dt="2021-02-22T21:06:37.286" v="372" actId="478"/>
          <ac:spMkLst>
            <pc:docMk/>
            <pc:sldMk cId="624245342" sldId="259"/>
            <ac:spMk id="12" creationId="{451C5267-5455-4373-9007-C9BEDF3AF209}"/>
          </ac:spMkLst>
        </pc:spChg>
        <pc:spChg chg="add del mod">
          <ac:chgData name="chloewilson09@yahoo.co.uk" userId="7d72a0d99495035f" providerId="LiveId" clId="{BE4D9504-6CF9-4687-AAD1-DEE029E185A8}" dt="2021-02-23T20:08:30.477" v="626" actId="478"/>
          <ac:spMkLst>
            <pc:docMk/>
            <pc:sldMk cId="624245342" sldId="259"/>
            <ac:spMk id="17" creationId="{52997A0D-83CE-480A-AFE7-4933F113A9B7}"/>
          </ac:spMkLst>
        </pc:spChg>
        <pc:spChg chg="add del mod">
          <ac:chgData name="chloewilson09@yahoo.co.uk" userId="7d72a0d99495035f" providerId="LiveId" clId="{BE4D9504-6CF9-4687-AAD1-DEE029E185A8}" dt="2021-02-23T20:10:32.126" v="631"/>
          <ac:spMkLst>
            <pc:docMk/>
            <pc:sldMk cId="624245342" sldId="259"/>
            <ac:spMk id="19" creationId="{725B6DEE-A29B-4909-9035-DBEBCD59268C}"/>
          </ac:spMkLst>
        </pc:spChg>
        <pc:spChg chg="add del">
          <ac:chgData name="chloewilson09@yahoo.co.uk" userId="7d72a0d99495035f" providerId="LiveId" clId="{BE4D9504-6CF9-4687-AAD1-DEE029E185A8}" dt="2021-02-23T19:49:45.006" v="585" actId="26606"/>
          <ac:spMkLst>
            <pc:docMk/>
            <pc:sldMk cId="624245342" sldId="259"/>
            <ac:spMk id="20" creationId="{FEBD362A-CC27-47D9-8FC3-A5E91BA0760C}"/>
          </ac:spMkLst>
        </pc:spChg>
        <pc:spChg chg="add del">
          <ac:chgData name="chloewilson09@yahoo.co.uk" userId="7d72a0d99495035f" providerId="LiveId" clId="{BE4D9504-6CF9-4687-AAD1-DEE029E185A8}" dt="2021-02-23T19:49:45.006" v="585" actId="26606"/>
          <ac:spMkLst>
            <pc:docMk/>
            <pc:sldMk cId="624245342" sldId="259"/>
            <ac:spMk id="21" creationId="{DEE5C6BA-FE2A-4C38-8D88-E70C06E54F82}"/>
          </ac:spMkLst>
        </pc:spChg>
        <pc:spChg chg="add del">
          <ac:chgData name="chloewilson09@yahoo.co.uk" userId="7d72a0d99495035f" providerId="LiveId" clId="{BE4D9504-6CF9-4687-AAD1-DEE029E185A8}" dt="2021-02-23T19:49:45.006" v="585" actId="26606"/>
          <ac:spMkLst>
            <pc:docMk/>
            <pc:sldMk cId="624245342" sldId="259"/>
            <ac:spMk id="23" creationId="{DE9FA85F-F0FB-4952-A05F-04CC67B18EE5}"/>
          </ac:spMkLst>
        </pc:spChg>
        <pc:spChg chg="add del mod ord">
          <ac:chgData name="chloewilson09@yahoo.co.uk" userId="7d72a0d99495035f" providerId="LiveId" clId="{BE4D9504-6CF9-4687-AAD1-DEE029E185A8}" dt="2021-02-23T20:23:19.101" v="691" actId="478"/>
          <ac:spMkLst>
            <pc:docMk/>
            <pc:sldMk cId="624245342" sldId="259"/>
            <ac:spMk id="24" creationId="{75A6AA5F-8183-40AA-AA44-5136C463B1DE}"/>
          </ac:spMkLst>
        </pc:spChg>
        <pc:spChg chg="add del">
          <ac:chgData name="chloewilson09@yahoo.co.uk" userId="7d72a0d99495035f" providerId="LiveId" clId="{BE4D9504-6CF9-4687-AAD1-DEE029E185A8}" dt="2021-02-23T20:11:07.360" v="651" actId="26606"/>
          <ac:spMkLst>
            <pc:docMk/>
            <pc:sldMk cId="624245342" sldId="259"/>
            <ac:spMk id="25" creationId="{E26B9EF5-5D92-4AC7-BC55-FC5C4C98ED4C}"/>
          </ac:spMkLst>
        </pc:spChg>
        <pc:spChg chg="add del">
          <ac:chgData name="chloewilson09@yahoo.co.uk" userId="7d72a0d99495035f" providerId="LiveId" clId="{BE4D9504-6CF9-4687-AAD1-DEE029E185A8}" dt="2021-02-23T20:11:07.360" v="651" actId="26606"/>
          <ac:spMkLst>
            <pc:docMk/>
            <pc:sldMk cId="624245342" sldId="259"/>
            <ac:spMk id="26" creationId="{F05C5575-0F07-43D0-AE78-81EAA8E67152}"/>
          </ac:spMkLst>
        </pc:spChg>
        <pc:spChg chg="add del">
          <ac:chgData name="chloewilson09@yahoo.co.uk" userId="7d72a0d99495035f" providerId="LiveId" clId="{BE4D9504-6CF9-4687-AAD1-DEE029E185A8}" dt="2021-02-22T21:06:21.999" v="369" actId="26606"/>
          <ac:spMkLst>
            <pc:docMk/>
            <pc:sldMk cId="624245342" sldId="259"/>
            <ac:spMk id="28" creationId="{799A8B4F-0FED-46C0-9186-5A8E116D8744}"/>
          </ac:spMkLst>
        </pc:spChg>
        <pc:spChg chg="add del">
          <ac:chgData name="chloewilson09@yahoo.co.uk" userId="7d72a0d99495035f" providerId="LiveId" clId="{BE4D9504-6CF9-4687-AAD1-DEE029E185A8}" dt="2021-02-23T20:25:15.822" v="717" actId="26606"/>
          <ac:spMkLst>
            <pc:docMk/>
            <pc:sldMk cId="624245342" sldId="259"/>
            <ac:spMk id="31" creationId="{2C6A2225-94AF-4BC4-98F4-77746E7B10A9}"/>
          </ac:spMkLst>
        </pc:spChg>
        <pc:spChg chg="add del">
          <ac:chgData name="chloewilson09@yahoo.co.uk" userId="7d72a0d99495035f" providerId="LiveId" clId="{BE4D9504-6CF9-4687-AAD1-DEE029E185A8}" dt="2021-02-22T21:06:21.999" v="369" actId="26606"/>
          <ac:spMkLst>
            <pc:docMk/>
            <pc:sldMk cId="624245342" sldId="259"/>
            <ac:spMk id="32" creationId="{38A69B74-22E3-47CC-823F-18BE7930C814}"/>
          </ac:spMkLst>
        </pc:spChg>
        <pc:spChg chg="add del">
          <ac:chgData name="chloewilson09@yahoo.co.uk" userId="7d72a0d99495035f" providerId="LiveId" clId="{BE4D9504-6CF9-4687-AAD1-DEE029E185A8}" dt="2021-02-23T20:25:15.822" v="717" actId="26606"/>
          <ac:spMkLst>
            <pc:docMk/>
            <pc:sldMk cId="624245342" sldId="259"/>
            <ac:spMk id="33" creationId="{648F5915-2CE1-4F74-88C5-D4366893D2DF}"/>
          </ac:spMkLst>
        </pc:spChg>
        <pc:spChg chg="add del">
          <ac:chgData name="chloewilson09@yahoo.co.uk" userId="7d72a0d99495035f" providerId="LiveId" clId="{BE4D9504-6CF9-4687-AAD1-DEE029E185A8}" dt="2021-02-22T21:06:21.999" v="369" actId="26606"/>
          <ac:spMkLst>
            <pc:docMk/>
            <pc:sldMk cId="624245342" sldId="259"/>
            <ac:spMk id="34" creationId="{1778637B-5DB8-4A75-B2E6-FC2B1BB9A7DB}"/>
          </ac:spMkLst>
        </pc:spChg>
        <pc:spChg chg="add del mod">
          <ac:chgData name="chloewilson09@yahoo.co.uk" userId="7d72a0d99495035f" providerId="LiveId" clId="{BE4D9504-6CF9-4687-AAD1-DEE029E185A8}" dt="2021-02-23T20:25:27.174" v="720" actId="478"/>
          <ac:spMkLst>
            <pc:docMk/>
            <pc:sldMk cId="624245342" sldId="259"/>
            <ac:spMk id="35" creationId="{8173C519-EDA4-4B82-A2C0-B2480559292A}"/>
          </ac:spMkLst>
        </pc:spChg>
        <pc:spChg chg="add del">
          <ac:chgData name="chloewilson09@yahoo.co.uk" userId="7d72a0d99495035f" providerId="LiveId" clId="{BE4D9504-6CF9-4687-AAD1-DEE029E185A8}" dt="2021-02-22T21:06:21.999" v="369" actId="26606"/>
          <ac:spMkLst>
            <pc:docMk/>
            <pc:sldMk cId="624245342" sldId="259"/>
            <ac:spMk id="36" creationId="{0035A30C-45F3-4EFB-B2E8-6E2A11843D39}"/>
          </ac:spMkLst>
        </pc:spChg>
        <pc:spChg chg="add del mod ord">
          <ac:chgData name="chloewilson09@yahoo.co.uk" userId="7d72a0d99495035f" providerId="LiveId" clId="{BE4D9504-6CF9-4687-AAD1-DEE029E185A8}" dt="2021-02-23T20:26:51.704" v="739" actId="478"/>
          <ac:spMkLst>
            <pc:docMk/>
            <pc:sldMk cId="624245342" sldId="259"/>
            <ac:spMk id="40" creationId="{18BF65D2-8A7D-481F-9995-C2F80D0C48FC}"/>
          </ac:spMkLst>
        </pc:spChg>
        <pc:spChg chg="add del">
          <ac:chgData name="chloewilson09@yahoo.co.uk" userId="7d72a0d99495035f" providerId="LiveId" clId="{BE4D9504-6CF9-4687-AAD1-DEE029E185A8}" dt="2021-02-23T20:26:47.456" v="737" actId="26606"/>
          <ac:spMkLst>
            <pc:docMk/>
            <pc:sldMk cId="624245342" sldId="259"/>
            <ac:spMk id="42" creationId="{C99A8FB7-A79B-4BC9-9D56-B79587F6AA3E}"/>
          </ac:spMkLst>
        </pc:spChg>
        <pc:spChg chg="add del">
          <ac:chgData name="chloewilson09@yahoo.co.uk" userId="7d72a0d99495035f" providerId="LiveId" clId="{BE4D9504-6CF9-4687-AAD1-DEE029E185A8}" dt="2021-02-23T20:26:47.456" v="737" actId="26606"/>
          <ac:spMkLst>
            <pc:docMk/>
            <pc:sldMk cId="624245342" sldId="259"/>
            <ac:spMk id="44" creationId="{B23893E2-3349-46D7-A7AA-B9E447957FB1}"/>
          </ac:spMkLst>
        </pc:spChg>
        <pc:spChg chg="add del mod">
          <ac:chgData name="chloewilson09@yahoo.co.uk" userId="7d72a0d99495035f" providerId="LiveId" clId="{BE4D9504-6CF9-4687-AAD1-DEE029E185A8}" dt="2021-02-23T20:31:09.008" v="764" actId="478"/>
          <ac:spMkLst>
            <pc:docMk/>
            <pc:sldMk cId="624245342" sldId="259"/>
            <ac:spMk id="45" creationId="{1DF6DEC7-C05B-47AC-AC76-F9368305E443}"/>
          </ac:spMkLst>
        </pc:spChg>
        <pc:spChg chg="add del">
          <ac:chgData name="chloewilson09@yahoo.co.uk" userId="7d72a0d99495035f" providerId="LiveId" clId="{BE4D9504-6CF9-4687-AAD1-DEE029E185A8}" dt="2021-02-23T20:26:47.456" v="737" actId="26606"/>
          <ac:spMkLst>
            <pc:docMk/>
            <pc:sldMk cId="624245342" sldId="259"/>
            <ac:spMk id="46" creationId="{2B7592FE-10D1-4664-B623-353F47C8DF7F}"/>
          </ac:spMkLst>
        </pc:spChg>
        <pc:spChg chg="add del">
          <ac:chgData name="chloewilson09@yahoo.co.uk" userId="7d72a0d99495035f" providerId="LiveId" clId="{BE4D9504-6CF9-4687-AAD1-DEE029E185A8}" dt="2021-02-23T20:27:32.619" v="763" actId="26606"/>
          <ac:spMkLst>
            <pc:docMk/>
            <pc:sldMk cId="624245342" sldId="259"/>
            <ac:spMk id="51" creationId="{C99A8FB7-A79B-4BC9-9D56-B79587F6AA3E}"/>
          </ac:spMkLst>
        </pc:spChg>
        <pc:spChg chg="add del">
          <ac:chgData name="chloewilson09@yahoo.co.uk" userId="7d72a0d99495035f" providerId="LiveId" clId="{BE4D9504-6CF9-4687-AAD1-DEE029E185A8}" dt="2021-02-23T20:27:32.619" v="763" actId="26606"/>
          <ac:spMkLst>
            <pc:docMk/>
            <pc:sldMk cId="624245342" sldId="259"/>
            <ac:spMk id="53" creationId="{B23893E2-3349-46D7-A7AA-B9E447957FB1}"/>
          </ac:spMkLst>
        </pc:spChg>
        <pc:spChg chg="add del">
          <ac:chgData name="chloewilson09@yahoo.co.uk" userId="7d72a0d99495035f" providerId="LiveId" clId="{BE4D9504-6CF9-4687-AAD1-DEE029E185A8}" dt="2021-02-23T20:27:32.619" v="763" actId="26606"/>
          <ac:spMkLst>
            <pc:docMk/>
            <pc:sldMk cId="624245342" sldId="259"/>
            <ac:spMk id="55" creationId="{2B7592FE-10D1-4664-B623-353F47C8DF7F}"/>
          </ac:spMkLst>
        </pc:spChg>
        <pc:spChg chg="add">
          <ac:chgData name="chloewilson09@yahoo.co.uk" userId="7d72a0d99495035f" providerId="LiveId" clId="{BE4D9504-6CF9-4687-AAD1-DEE029E185A8}" dt="2021-02-23T20:27:32.619" v="763" actId="26606"/>
          <ac:spMkLst>
            <pc:docMk/>
            <pc:sldMk cId="624245342" sldId="259"/>
            <ac:spMk id="60" creationId="{2C6A2225-94AF-4BC4-98F4-77746E7B10A9}"/>
          </ac:spMkLst>
        </pc:spChg>
        <pc:spChg chg="add">
          <ac:chgData name="chloewilson09@yahoo.co.uk" userId="7d72a0d99495035f" providerId="LiveId" clId="{BE4D9504-6CF9-4687-AAD1-DEE029E185A8}" dt="2021-02-23T20:27:32.619" v="763" actId="26606"/>
          <ac:spMkLst>
            <pc:docMk/>
            <pc:sldMk cId="624245342" sldId="259"/>
            <ac:spMk id="62" creationId="{648F5915-2CE1-4F74-88C5-D4366893D2DF}"/>
          </ac:spMkLst>
        </pc:spChg>
        <pc:picChg chg="del mod ord">
          <ac:chgData name="chloewilson09@yahoo.co.uk" userId="7d72a0d99495035f" providerId="LiveId" clId="{BE4D9504-6CF9-4687-AAD1-DEE029E185A8}" dt="2021-02-23T20:27:18.304" v="746" actId="478"/>
          <ac:picMkLst>
            <pc:docMk/>
            <pc:sldMk cId="624245342" sldId="259"/>
            <ac:picMk id="8" creationId="{0DFC4810-A9B1-4DDF-AAF9-1822256B31D8}"/>
          </ac:picMkLst>
        </pc:picChg>
        <pc:picChg chg="mod ord">
          <ac:chgData name="chloewilson09@yahoo.co.uk" userId="7d72a0d99495035f" providerId="LiveId" clId="{BE4D9504-6CF9-4687-AAD1-DEE029E185A8}" dt="2021-02-23T20:27:32.619" v="763" actId="26606"/>
          <ac:picMkLst>
            <pc:docMk/>
            <pc:sldMk cId="624245342" sldId="259"/>
            <ac:picMk id="9" creationId="{0D0EBC74-3057-4C4E-9BB4-F7DB46620EEA}"/>
          </ac:picMkLst>
        </pc:picChg>
        <pc:picChg chg="add del mod">
          <ac:chgData name="chloewilson09@yahoo.co.uk" userId="7d72a0d99495035f" providerId="LiveId" clId="{BE4D9504-6CF9-4687-AAD1-DEE029E185A8}" dt="2021-02-22T21:06:39.265" v="373" actId="478"/>
          <ac:picMkLst>
            <pc:docMk/>
            <pc:sldMk cId="624245342" sldId="259"/>
            <ac:picMk id="10" creationId="{BE317D54-7CAA-401F-9103-103476F3664C}"/>
          </ac:picMkLst>
        </pc:picChg>
        <pc:picChg chg="add del mod">
          <ac:chgData name="chloewilson09@yahoo.co.uk" userId="7d72a0d99495035f" providerId="LiveId" clId="{BE4D9504-6CF9-4687-AAD1-DEE029E185A8}" dt="2021-02-23T19:49:38.309" v="584" actId="478"/>
          <ac:picMkLst>
            <pc:docMk/>
            <pc:sldMk cId="624245342" sldId="259"/>
            <ac:picMk id="15" creationId="{49204F1F-A267-4ED0-8A0A-ACAC576F6118}"/>
          </ac:picMkLst>
        </pc:picChg>
        <pc:picChg chg="add del">
          <ac:chgData name="chloewilson09@yahoo.co.uk" userId="7d72a0d99495035f" providerId="LiveId" clId="{BE4D9504-6CF9-4687-AAD1-DEE029E185A8}" dt="2021-02-23T19:49:45.006" v="585" actId="26606"/>
          <ac:picMkLst>
            <pc:docMk/>
            <pc:sldMk cId="624245342" sldId="259"/>
            <ac:picMk id="22" creationId="{53E66F28-0926-4CFB-BDAB-646CAB184CB0}"/>
          </ac:picMkLst>
        </pc:picChg>
        <pc:picChg chg="add del mod">
          <ac:chgData name="chloewilson09@yahoo.co.uk" userId="7d72a0d99495035f" providerId="LiveId" clId="{BE4D9504-6CF9-4687-AAD1-DEE029E185A8}" dt="2021-02-23T20:24:57.496" v="697" actId="478"/>
          <ac:picMkLst>
            <pc:docMk/>
            <pc:sldMk cId="624245342" sldId="259"/>
            <ac:picMk id="29" creationId="{0C826ED6-04C4-4C43-A837-A74B6052496A}"/>
          </ac:picMkLst>
        </pc:picChg>
        <pc:picChg chg="add del">
          <ac:chgData name="chloewilson09@yahoo.co.uk" userId="7d72a0d99495035f" providerId="LiveId" clId="{BE4D9504-6CF9-4687-AAD1-DEE029E185A8}" dt="2021-02-22T21:06:21.999" v="369" actId="26606"/>
          <ac:picMkLst>
            <pc:docMk/>
            <pc:sldMk cId="624245342" sldId="259"/>
            <ac:picMk id="30" creationId="{DA6861EE-7660-46C9-80BD-173B8F7454B8}"/>
          </ac:picMkLst>
        </pc:picChg>
        <pc:picChg chg="add mod ord">
          <ac:chgData name="chloewilson09@yahoo.co.uk" userId="7d72a0d99495035f" providerId="LiveId" clId="{BE4D9504-6CF9-4687-AAD1-DEE029E185A8}" dt="2021-02-23T20:27:32.619" v="763" actId="26606"/>
          <ac:picMkLst>
            <pc:docMk/>
            <pc:sldMk cId="624245342" sldId="259"/>
            <ac:picMk id="37" creationId="{7166B6F1-81F4-45E5-A573-8636E0CFDC9C}"/>
          </ac:picMkLst>
        </pc:picChg>
        <pc:picChg chg="add del mod">
          <ac:chgData name="chloewilson09@yahoo.co.uk" userId="7d72a0d99495035f" providerId="LiveId" clId="{BE4D9504-6CF9-4687-AAD1-DEE029E185A8}" dt="2021-02-23T20:26:11.888" v="727" actId="478"/>
          <ac:picMkLst>
            <pc:docMk/>
            <pc:sldMk cId="624245342" sldId="259"/>
            <ac:picMk id="39" creationId="{3A864B02-56A7-40C5-8E30-769928A32814}"/>
          </ac:picMkLst>
        </pc:picChg>
        <pc:picChg chg="add del mod">
          <ac:chgData name="chloewilson09@yahoo.co.uk" userId="7d72a0d99495035f" providerId="LiveId" clId="{BE4D9504-6CF9-4687-AAD1-DEE029E185A8}" dt="2021-02-23T20:27:16.931" v="745" actId="478"/>
          <ac:picMkLst>
            <pc:docMk/>
            <pc:sldMk cId="624245342" sldId="259"/>
            <ac:picMk id="43" creationId="{F8E7ECEB-DEA2-4C2A-B989-5A852B147CD4}"/>
          </ac:picMkLst>
        </pc:picChg>
        <pc:picChg chg="add del mod">
          <ac:chgData name="chloewilson09@yahoo.co.uk" userId="7d72a0d99495035f" providerId="LiveId" clId="{BE4D9504-6CF9-4687-AAD1-DEE029E185A8}" dt="2021-02-24T17:03:46.883" v="1187"/>
          <ac:picMkLst>
            <pc:docMk/>
            <pc:sldMk cId="624245342" sldId="259"/>
            <ac:picMk id="47" creationId="{0871A58C-6066-4037-8A3C-8839D5ABD7A3}"/>
          </ac:picMkLst>
        </pc:picChg>
        <pc:picChg chg="add del mod">
          <ac:chgData name="chloewilson09@yahoo.co.uk" userId="7d72a0d99495035f" providerId="LiveId" clId="{BE4D9504-6CF9-4687-AAD1-DEE029E185A8}" dt="2021-02-24T14:59:57.886" v="1175" actId="478"/>
          <ac:picMkLst>
            <pc:docMk/>
            <pc:sldMk cId="624245342" sldId="259"/>
            <ac:picMk id="49" creationId="{9DB94B98-6E09-4A5D-BF03-0842868A56DB}"/>
          </ac:picMkLst>
        </pc:picChg>
        <pc:picChg chg="add mod">
          <ac:chgData name="chloewilson09@yahoo.co.uk" userId="7d72a0d99495035f" providerId="LiveId" clId="{BE4D9504-6CF9-4687-AAD1-DEE029E185A8}" dt="2021-02-24T21:36:55.114" v="2733" actId="1076"/>
          <ac:picMkLst>
            <pc:docMk/>
            <pc:sldMk cId="624245342" sldId="259"/>
            <ac:picMk id="52" creationId="{48C45BB6-2504-4CAC-AC2C-BB02EB90DB7B}"/>
          </ac:picMkLst>
        </pc:picChg>
        <pc:picChg chg="add del mod">
          <ac:chgData name="chloewilson09@yahoo.co.uk" userId="7d72a0d99495035f" providerId="LiveId" clId="{BE4D9504-6CF9-4687-AAD1-DEE029E185A8}" dt="2021-02-24T17:17:41.236" v="1208"/>
          <ac:picMkLst>
            <pc:docMk/>
            <pc:sldMk cId="624245342" sldId="259"/>
            <ac:picMk id="54" creationId="{78A138C9-765B-4F0D-842A-E72422C09666}"/>
          </ac:picMkLst>
        </pc:picChg>
        <pc:picChg chg="add del mod">
          <ac:chgData name="chloewilson09@yahoo.co.uk" userId="7d72a0d99495035f" providerId="LiveId" clId="{BE4D9504-6CF9-4687-AAD1-DEE029E185A8}" dt="2021-02-24T17:20:29.589" v="1210"/>
          <ac:picMkLst>
            <pc:docMk/>
            <pc:sldMk cId="624245342" sldId="259"/>
            <ac:picMk id="56" creationId="{476676C7-31E8-4B97-BD96-0E72148D7D91}"/>
          </ac:picMkLst>
        </pc:picChg>
        <pc:picChg chg="add del mod">
          <ac:chgData name="chloewilson09@yahoo.co.uk" userId="7d72a0d99495035f" providerId="LiveId" clId="{BE4D9504-6CF9-4687-AAD1-DEE029E185A8}" dt="2021-02-24T17:22:41.332" v="1212"/>
          <ac:picMkLst>
            <pc:docMk/>
            <pc:sldMk cId="624245342" sldId="259"/>
            <ac:picMk id="57" creationId="{AEDA7D18-8332-40F7-879B-57C713C42FDA}"/>
          </ac:picMkLst>
        </pc:picChg>
        <pc:picChg chg="add del mod">
          <ac:chgData name="chloewilson09@yahoo.co.uk" userId="7d72a0d99495035f" providerId="LiveId" clId="{BE4D9504-6CF9-4687-AAD1-DEE029E185A8}" dt="2021-02-24T17:23:06.339" v="1214"/>
          <ac:picMkLst>
            <pc:docMk/>
            <pc:sldMk cId="624245342" sldId="259"/>
            <ac:picMk id="58" creationId="{453A02FC-12A8-49C6-A930-0B3D52F7C37C}"/>
          </ac:picMkLst>
        </pc:picChg>
        <pc:picChg chg="add del mod">
          <ac:chgData name="chloewilson09@yahoo.co.uk" userId="7d72a0d99495035f" providerId="LiveId" clId="{BE4D9504-6CF9-4687-AAD1-DEE029E185A8}" dt="2021-02-24T17:23:36.701" v="1216"/>
          <ac:picMkLst>
            <pc:docMk/>
            <pc:sldMk cId="624245342" sldId="259"/>
            <ac:picMk id="59" creationId="{306DA9C2-20D8-407C-BE3D-C41F4806270E}"/>
          </ac:picMkLst>
        </pc:picChg>
        <pc:picChg chg="add del mod">
          <ac:chgData name="chloewilson09@yahoo.co.uk" userId="7d72a0d99495035f" providerId="LiveId" clId="{BE4D9504-6CF9-4687-AAD1-DEE029E185A8}" dt="2021-02-24T17:24:21.463" v="1218"/>
          <ac:picMkLst>
            <pc:docMk/>
            <pc:sldMk cId="624245342" sldId="259"/>
            <ac:picMk id="61" creationId="{2D91D16E-D374-4137-BD3E-E843B8FA6F46}"/>
          </ac:picMkLst>
        </pc:picChg>
        <pc:picChg chg="add del mod">
          <ac:chgData name="chloewilson09@yahoo.co.uk" userId="7d72a0d99495035f" providerId="LiveId" clId="{BE4D9504-6CF9-4687-AAD1-DEE029E185A8}" dt="2021-02-24T17:26:17.089" v="1220"/>
          <ac:picMkLst>
            <pc:docMk/>
            <pc:sldMk cId="624245342" sldId="259"/>
            <ac:picMk id="63" creationId="{38201C18-7B67-47E2-A39C-616632256B4B}"/>
          </ac:picMkLst>
        </pc:picChg>
        <pc:picChg chg="add del mod">
          <ac:chgData name="chloewilson09@yahoo.co.uk" userId="7d72a0d99495035f" providerId="LiveId" clId="{BE4D9504-6CF9-4687-AAD1-DEE029E185A8}" dt="2021-02-24T19:17:36.361" v="1397"/>
          <ac:picMkLst>
            <pc:docMk/>
            <pc:sldMk cId="624245342" sldId="259"/>
            <ac:picMk id="64" creationId="{201A3E69-9CD1-4A16-AB71-57F680468C74}"/>
          </ac:picMkLst>
        </pc:picChg>
        <pc:picChg chg="add del mod">
          <ac:chgData name="chloewilson09@yahoo.co.uk" userId="7d72a0d99495035f" providerId="LiveId" clId="{BE4D9504-6CF9-4687-AAD1-DEE029E185A8}" dt="2021-02-24T19:17:51.033" v="1399"/>
          <ac:picMkLst>
            <pc:docMk/>
            <pc:sldMk cId="624245342" sldId="259"/>
            <ac:picMk id="65" creationId="{A5198960-69A0-493C-8E6F-8AF83D7239ED}"/>
          </ac:picMkLst>
        </pc:picChg>
        <pc:picChg chg="add del mod">
          <ac:chgData name="chloewilson09@yahoo.co.uk" userId="7d72a0d99495035f" providerId="LiveId" clId="{BE4D9504-6CF9-4687-AAD1-DEE029E185A8}" dt="2021-02-24T19:18:27.747" v="1401"/>
          <ac:picMkLst>
            <pc:docMk/>
            <pc:sldMk cId="624245342" sldId="259"/>
            <ac:picMk id="66" creationId="{47231325-30A2-460C-894C-4EE3085619B2}"/>
          </ac:picMkLst>
        </pc:picChg>
        <pc:picChg chg="add del mod">
          <ac:chgData name="chloewilson09@yahoo.co.uk" userId="7d72a0d99495035f" providerId="LiveId" clId="{BE4D9504-6CF9-4687-AAD1-DEE029E185A8}" dt="2021-02-24T19:19:21.479" v="1403"/>
          <ac:picMkLst>
            <pc:docMk/>
            <pc:sldMk cId="624245342" sldId="259"/>
            <ac:picMk id="67" creationId="{EE3292E3-F219-464E-BD24-E3EE7D812DDC}"/>
          </ac:picMkLst>
        </pc:picChg>
        <pc:picChg chg="add del mod">
          <ac:chgData name="chloewilson09@yahoo.co.uk" userId="7d72a0d99495035f" providerId="LiveId" clId="{BE4D9504-6CF9-4687-AAD1-DEE029E185A8}" dt="2021-02-24T19:19:55.195" v="1405"/>
          <ac:picMkLst>
            <pc:docMk/>
            <pc:sldMk cId="624245342" sldId="259"/>
            <ac:picMk id="68" creationId="{91059F5D-F363-4BC8-873C-68F0543DCD18}"/>
          </ac:picMkLst>
        </pc:picChg>
        <pc:picChg chg="add del mod">
          <ac:chgData name="chloewilson09@yahoo.co.uk" userId="7d72a0d99495035f" providerId="LiveId" clId="{BE4D9504-6CF9-4687-AAD1-DEE029E185A8}" dt="2021-02-24T19:21:34.671" v="1407"/>
          <ac:picMkLst>
            <pc:docMk/>
            <pc:sldMk cId="624245342" sldId="259"/>
            <ac:picMk id="69" creationId="{E57B02D3-4B5E-46F2-8F84-F24EC998EA98}"/>
          </ac:picMkLst>
        </pc:picChg>
        <pc:picChg chg="add del mod">
          <ac:chgData name="chloewilson09@yahoo.co.uk" userId="7d72a0d99495035f" providerId="LiveId" clId="{BE4D9504-6CF9-4687-AAD1-DEE029E185A8}" dt="2021-02-24T19:24:01.718" v="1409"/>
          <ac:picMkLst>
            <pc:docMk/>
            <pc:sldMk cId="624245342" sldId="259"/>
            <ac:picMk id="70" creationId="{206F8520-9264-42DB-BF2E-2D3275C18E6D}"/>
          </ac:picMkLst>
        </pc:picChg>
        <pc:picChg chg="add del mod">
          <ac:chgData name="chloewilson09@yahoo.co.uk" userId="7d72a0d99495035f" providerId="LiveId" clId="{BE4D9504-6CF9-4687-AAD1-DEE029E185A8}" dt="2021-02-24T20:53:04.910" v="1616"/>
          <ac:picMkLst>
            <pc:docMk/>
            <pc:sldMk cId="624245342" sldId="259"/>
            <ac:picMk id="71" creationId="{3920D401-6F18-45F8-9B7C-B4A59765B8AE}"/>
          </ac:picMkLst>
        </pc:picChg>
        <pc:picChg chg="add mod">
          <ac:chgData name="chloewilson09@yahoo.co.uk" userId="7d72a0d99495035f" providerId="LiveId" clId="{BE4D9504-6CF9-4687-AAD1-DEE029E185A8}" dt="2021-02-24T20:54:56.526" v="1617"/>
          <ac:picMkLst>
            <pc:docMk/>
            <pc:sldMk cId="624245342" sldId="259"/>
            <ac:picMk id="72" creationId="{5AC0C487-3028-46B7-A713-55AD2491CD4C}"/>
          </ac:picMkLst>
        </pc:picChg>
      </pc:sldChg>
      <pc:sldChg chg="addSp delSp modSp mod modTransition setBg modAnim setClrOvrMap modNotesTx">
        <pc:chgData name="chloewilson09@yahoo.co.uk" userId="7d72a0d99495035f" providerId="LiveId" clId="{BE4D9504-6CF9-4687-AAD1-DEE029E185A8}" dt="2021-02-24T22:48:14.137" v="3581" actId="20577"/>
        <pc:sldMkLst>
          <pc:docMk/>
          <pc:sldMk cId="3387999754" sldId="260"/>
        </pc:sldMkLst>
        <pc:spChg chg="mod">
          <ac:chgData name="chloewilson09@yahoo.co.uk" userId="7d72a0d99495035f" providerId="LiveId" clId="{BE4D9504-6CF9-4687-AAD1-DEE029E185A8}" dt="2021-02-24T22:10:47.254" v="3209" actId="122"/>
          <ac:spMkLst>
            <pc:docMk/>
            <pc:sldMk cId="3387999754" sldId="260"/>
            <ac:spMk id="2" creationId="{DFB05B18-9F51-43F2-B6FD-21E6D17C8BEC}"/>
          </ac:spMkLst>
        </pc:spChg>
        <pc:spChg chg="mod">
          <ac:chgData name="chloewilson09@yahoo.co.uk" userId="7d72a0d99495035f" providerId="LiveId" clId="{BE4D9504-6CF9-4687-AAD1-DEE029E185A8}" dt="2021-02-24T22:48:14.137" v="3581" actId="20577"/>
          <ac:spMkLst>
            <pc:docMk/>
            <pc:sldMk cId="3387999754" sldId="260"/>
            <ac:spMk id="3" creationId="{4E2B0D2E-F544-4A47-8CA9-9E03853CB4D4}"/>
          </ac:spMkLst>
        </pc:spChg>
        <pc:spChg chg="del">
          <ac:chgData name="chloewilson09@yahoo.co.uk" userId="7d72a0d99495035f" providerId="LiveId" clId="{BE4D9504-6CF9-4687-AAD1-DEE029E185A8}" dt="2021-02-23T19:50:05.124" v="586" actId="26606"/>
          <ac:spMkLst>
            <pc:docMk/>
            <pc:sldMk cId="3387999754" sldId="260"/>
            <ac:spMk id="13" creationId="{799A8B4F-0FED-46C0-9186-5A8E116D8744}"/>
          </ac:spMkLst>
        </pc:spChg>
        <pc:spChg chg="del">
          <ac:chgData name="chloewilson09@yahoo.co.uk" userId="7d72a0d99495035f" providerId="LiveId" clId="{BE4D9504-6CF9-4687-AAD1-DEE029E185A8}" dt="2021-02-23T19:50:05.124" v="586" actId="26606"/>
          <ac:spMkLst>
            <pc:docMk/>
            <pc:sldMk cId="3387999754" sldId="260"/>
            <ac:spMk id="17" creationId="{38A69B74-22E3-47CC-823F-18BE7930C814}"/>
          </ac:spMkLst>
        </pc:spChg>
        <pc:spChg chg="del">
          <ac:chgData name="chloewilson09@yahoo.co.uk" userId="7d72a0d99495035f" providerId="LiveId" clId="{BE4D9504-6CF9-4687-AAD1-DEE029E185A8}" dt="2021-02-23T19:50:05.124" v="586" actId="26606"/>
          <ac:spMkLst>
            <pc:docMk/>
            <pc:sldMk cId="3387999754" sldId="260"/>
            <ac:spMk id="19" creationId="{1778637B-5DB8-4A75-B2E6-FC2B1BB9A7DB}"/>
          </ac:spMkLst>
        </pc:spChg>
        <pc:spChg chg="del">
          <ac:chgData name="chloewilson09@yahoo.co.uk" userId="7d72a0d99495035f" providerId="LiveId" clId="{BE4D9504-6CF9-4687-AAD1-DEE029E185A8}" dt="2021-02-23T19:50:05.124" v="586" actId="26606"/>
          <ac:spMkLst>
            <pc:docMk/>
            <pc:sldMk cId="3387999754" sldId="260"/>
            <ac:spMk id="21" creationId="{0035A30C-45F3-4EFB-B2E8-6E2A11843D39}"/>
          </ac:spMkLst>
        </pc:spChg>
        <pc:spChg chg="add del">
          <ac:chgData name="chloewilson09@yahoo.co.uk" userId="7d72a0d99495035f" providerId="LiveId" clId="{BE4D9504-6CF9-4687-AAD1-DEE029E185A8}" dt="2021-02-23T20:20:22.325" v="674" actId="26606"/>
          <ac:spMkLst>
            <pc:docMk/>
            <pc:sldMk cId="3387999754" sldId="260"/>
            <ac:spMk id="26" creationId="{C99A8FB7-A79B-4BC9-9D56-B79587F6AA3E}"/>
          </ac:spMkLst>
        </pc:spChg>
        <pc:spChg chg="add del">
          <ac:chgData name="chloewilson09@yahoo.co.uk" userId="7d72a0d99495035f" providerId="LiveId" clId="{BE4D9504-6CF9-4687-AAD1-DEE029E185A8}" dt="2021-02-23T20:20:22.325" v="674" actId="26606"/>
          <ac:spMkLst>
            <pc:docMk/>
            <pc:sldMk cId="3387999754" sldId="260"/>
            <ac:spMk id="28" creationId="{B23893E2-3349-46D7-A7AA-B9E447957FB1}"/>
          </ac:spMkLst>
        </pc:spChg>
        <pc:spChg chg="add del">
          <ac:chgData name="chloewilson09@yahoo.co.uk" userId="7d72a0d99495035f" providerId="LiveId" clId="{BE4D9504-6CF9-4687-AAD1-DEE029E185A8}" dt="2021-02-23T20:20:22.325" v="674" actId="26606"/>
          <ac:spMkLst>
            <pc:docMk/>
            <pc:sldMk cId="3387999754" sldId="260"/>
            <ac:spMk id="30" creationId="{2B7592FE-10D1-4664-B623-353F47C8DF7F}"/>
          </ac:spMkLst>
        </pc:spChg>
        <pc:spChg chg="add">
          <ac:chgData name="chloewilson09@yahoo.co.uk" userId="7d72a0d99495035f" providerId="LiveId" clId="{BE4D9504-6CF9-4687-AAD1-DEE029E185A8}" dt="2021-02-23T20:20:22.325" v="674" actId="26606"/>
          <ac:spMkLst>
            <pc:docMk/>
            <pc:sldMk cId="3387999754" sldId="260"/>
            <ac:spMk id="35" creationId="{2C6A2225-94AF-4BC4-98F4-77746E7B10A9}"/>
          </ac:spMkLst>
        </pc:spChg>
        <pc:spChg chg="add">
          <ac:chgData name="chloewilson09@yahoo.co.uk" userId="7d72a0d99495035f" providerId="LiveId" clId="{BE4D9504-6CF9-4687-AAD1-DEE029E185A8}" dt="2021-02-23T20:20:22.325" v="674" actId="26606"/>
          <ac:spMkLst>
            <pc:docMk/>
            <pc:sldMk cId="3387999754" sldId="260"/>
            <ac:spMk id="37" creationId="{46EA0402-5843-4D53-BF9C-BE7205812062}"/>
          </ac:spMkLst>
        </pc:spChg>
        <pc:spChg chg="add">
          <ac:chgData name="chloewilson09@yahoo.co.uk" userId="7d72a0d99495035f" providerId="LiveId" clId="{BE4D9504-6CF9-4687-AAD1-DEE029E185A8}" dt="2021-02-23T20:20:22.325" v="674" actId="26606"/>
          <ac:spMkLst>
            <pc:docMk/>
            <pc:sldMk cId="3387999754" sldId="260"/>
            <ac:spMk id="39" creationId="{648F5915-2CE1-4F74-88C5-D4366893D2DF}"/>
          </ac:spMkLst>
        </pc:spChg>
        <pc:spChg chg="add">
          <ac:chgData name="chloewilson09@yahoo.co.uk" userId="7d72a0d99495035f" providerId="LiveId" clId="{BE4D9504-6CF9-4687-AAD1-DEE029E185A8}" dt="2021-02-23T20:20:22.325" v="674" actId="26606"/>
          <ac:spMkLst>
            <pc:docMk/>
            <pc:sldMk cId="3387999754" sldId="260"/>
            <ac:spMk id="41" creationId="{91B43EC4-7D6F-44CA-82DD-103883D2366B}"/>
          </ac:spMkLst>
        </pc:spChg>
        <pc:picChg chg="del mod">
          <ac:chgData name="chloewilson09@yahoo.co.uk" userId="7d72a0d99495035f" providerId="LiveId" clId="{BE4D9504-6CF9-4687-AAD1-DEE029E185A8}" dt="2021-02-23T20:18:57.319" v="668" actId="478"/>
          <ac:picMkLst>
            <pc:docMk/>
            <pc:sldMk cId="3387999754" sldId="260"/>
            <ac:picMk id="4" creationId="{BA748177-5183-4F52-96F2-10A3E71C40F7}"/>
          </ac:picMkLst>
        </pc:picChg>
        <pc:picChg chg="del mod ord modCrop">
          <ac:chgData name="chloewilson09@yahoo.co.uk" userId="7d72a0d99495035f" providerId="LiveId" clId="{BE4D9504-6CF9-4687-AAD1-DEE029E185A8}" dt="2021-02-23T20:20:13.585" v="673" actId="478"/>
          <ac:picMkLst>
            <pc:docMk/>
            <pc:sldMk cId="3387999754" sldId="260"/>
            <ac:picMk id="6" creationId="{D8B094F5-074F-4F2C-A0F9-A8437639D833}"/>
          </ac:picMkLst>
        </pc:picChg>
        <pc:picChg chg="del mod">
          <ac:chgData name="chloewilson09@yahoo.co.uk" userId="7d72a0d99495035f" providerId="LiveId" clId="{BE4D9504-6CF9-4687-AAD1-DEE029E185A8}" dt="2021-02-23T20:18:58.537" v="669" actId="478"/>
          <ac:picMkLst>
            <pc:docMk/>
            <pc:sldMk cId="3387999754" sldId="260"/>
            <ac:picMk id="8" creationId="{B05EE8BF-C198-4263-9274-15804D0C0781}"/>
          </ac:picMkLst>
        </pc:picChg>
        <pc:picChg chg="add mod ord">
          <ac:chgData name="chloewilson09@yahoo.co.uk" userId="7d72a0d99495035f" providerId="LiveId" clId="{BE4D9504-6CF9-4687-AAD1-DEE029E185A8}" dt="2021-02-23T20:20:41.294" v="683" actId="14100"/>
          <ac:picMkLst>
            <pc:docMk/>
            <pc:sldMk cId="3387999754" sldId="260"/>
            <ac:picMk id="9" creationId="{6C6C3774-4F7C-476E-AA83-69776A7BF23E}"/>
          </ac:picMkLst>
        </pc:picChg>
        <pc:picChg chg="del">
          <ac:chgData name="chloewilson09@yahoo.co.uk" userId="7d72a0d99495035f" providerId="LiveId" clId="{BE4D9504-6CF9-4687-AAD1-DEE029E185A8}" dt="2021-02-23T19:50:05.124" v="586" actId="26606"/>
          <ac:picMkLst>
            <pc:docMk/>
            <pc:sldMk cId="3387999754" sldId="260"/>
            <ac:picMk id="15" creationId="{DA6861EE-7660-46C9-80BD-173B8F7454B8}"/>
          </ac:picMkLst>
        </pc:picChg>
        <pc:picChg chg="add mod">
          <ac:chgData name="chloewilson09@yahoo.co.uk" userId="7d72a0d99495035f" providerId="LiveId" clId="{BE4D9504-6CF9-4687-AAD1-DEE029E185A8}" dt="2021-02-23T20:20:51.493" v="686" actId="14100"/>
          <ac:picMkLst>
            <pc:docMk/>
            <pc:sldMk cId="3387999754" sldId="260"/>
            <ac:picMk id="18" creationId="{771365AA-FC66-45AC-8393-675BC16EB80E}"/>
          </ac:picMkLst>
        </pc:picChg>
        <pc:picChg chg="add del mod">
          <ac:chgData name="chloewilson09@yahoo.co.uk" userId="7d72a0d99495035f" providerId="LiveId" clId="{BE4D9504-6CF9-4687-AAD1-DEE029E185A8}" dt="2021-02-24T13:24:37.076" v="943"/>
          <ac:picMkLst>
            <pc:docMk/>
            <pc:sldMk cId="3387999754" sldId="260"/>
            <ac:picMk id="20" creationId="{0977B73A-E832-4AB4-8FBD-A3CCADA7F52B}"/>
          </ac:picMkLst>
        </pc:picChg>
        <pc:picChg chg="add del mod">
          <ac:chgData name="chloewilson09@yahoo.co.uk" userId="7d72a0d99495035f" providerId="LiveId" clId="{BE4D9504-6CF9-4687-AAD1-DEE029E185A8}" dt="2021-02-24T19:45:07.484" v="1545"/>
          <ac:picMkLst>
            <pc:docMk/>
            <pc:sldMk cId="3387999754" sldId="260"/>
            <ac:picMk id="22" creationId="{D6305A19-6080-45A8-8F22-67CF0DCA681D}"/>
          </ac:picMkLst>
        </pc:picChg>
        <pc:picChg chg="add del mod">
          <ac:chgData name="chloewilson09@yahoo.co.uk" userId="7d72a0d99495035f" providerId="LiveId" clId="{BE4D9504-6CF9-4687-AAD1-DEE029E185A8}" dt="2021-02-24T19:45:44.221" v="1547"/>
          <ac:picMkLst>
            <pc:docMk/>
            <pc:sldMk cId="3387999754" sldId="260"/>
            <ac:picMk id="23" creationId="{132B40FC-A146-4599-9968-38591E5F6083}"/>
          </ac:picMkLst>
        </pc:picChg>
        <pc:picChg chg="add del mod">
          <ac:chgData name="chloewilson09@yahoo.co.uk" userId="7d72a0d99495035f" providerId="LiveId" clId="{BE4D9504-6CF9-4687-AAD1-DEE029E185A8}" dt="2021-02-24T19:46:22.610" v="1549"/>
          <ac:picMkLst>
            <pc:docMk/>
            <pc:sldMk cId="3387999754" sldId="260"/>
            <ac:picMk id="24" creationId="{F4E4040E-6D01-40DB-8D19-000CCDD96DB4}"/>
          </ac:picMkLst>
        </pc:picChg>
        <pc:picChg chg="add del mod">
          <ac:chgData name="chloewilson09@yahoo.co.uk" userId="7d72a0d99495035f" providerId="LiveId" clId="{BE4D9504-6CF9-4687-AAD1-DEE029E185A8}" dt="2021-02-24T19:47:10.949" v="1551"/>
          <ac:picMkLst>
            <pc:docMk/>
            <pc:sldMk cId="3387999754" sldId="260"/>
            <ac:picMk id="25" creationId="{7F393E97-E181-4AD1-AD3F-2CF1D7C8A45E}"/>
          </ac:picMkLst>
        </pc:picChg>
        <pc:picChg chg="add del mod">
          <ac:chgData name="chloewilson09@yahoo.co.uk" userId="7d72a0d99495035f" providerId="LiveId" clId="{BE4D9504-6CF9-4687-AAD1-DEE029E185A8}" dt="2021-02-24T19:48:26.219" v="1553"/>
          <ac:picMkLst>
            <pc:docMk/>
            <pc:sldMk cId="3387999754" sldId="260"/>
            <ac:picMk id="27" creationId="{2B09C6DE-D672-4516-87BC-2515FFC84933}"/>
          </ac:picMkLst>
        </pc:picChg>
        <pc:picChg chg="add del mod">
          <ac:chgData name="chloewilson09@yahoo.co.uk" userId="7d72a0d99495035f" providerId="LiveId" clId="{BE4D9504-6CF9-4687-AAD1-DEE029E185A8}" dt="2021-02-24T19:50:24.611" v="1555"/>
          <ac:picMkLst>
            <pc:docMk/>
            <pc:sldMk cId="3387999754" sldId="260"/>
            <ac:picMk id="29" creationId="{46F15D5B-3544-4814-9595-0B0D127094A8}"/>
          </ac:picMkLst>
        </pc:picChg>
        <pc:picChg chg="add del mod">
          <ac:chgData name="chloewilson09@yahoo.co.uk" userId="7d72a0d99495035f" providerId="LiveId" clId="{BE4D9504-6CF9-4687-AAD1-DEE029E185A8}" dt="2021-02-24T21:02:14.004" v="1618"/>
          <ac:picMkLst>
            <pc:docMk/>
            <pc:sldMk cId="3387999754" sldId="260"/>
            <ac:picMk id="31" creationId="{0A40218D-C3CA-45F4-81EF-3E255A259D63}"/>
          </ac:picMkLst>
        </pc:picChg>
        <pc:picChg chg="add del mod">
          <ac:chgData name="chloewilson09@yahoo.co.uk" userId="7d72a0d99495035f" providerId="LiveId" clId="{BE4D9504-6CF9-4687-AAD1-DEE029E185A8}" dt="2021-02-24T21:03:34.942" v="1620"/>
          <ac:picMkLst>
            <pc:docMk/>
            <pc:sldMk cId="3387999754" sldId="260"/>
            <ac:picMk id="32" creationId="{DFA429AC-1EB7-4FDD-9217-30385DCB1C8E}"/>
          </ac:picMkLst>
        </pc:picChg>
        <pc:picChg chg="add del mod">
          <ac:chgData name="chloewilson09@yahoo.co.uk" userId="7d72a0d99495035f" providerId="LiveId" clId="{BE4D9504-6CF9-4687-AAD1-DEE029E185A8}" dt="2021-02-24T21:06:46.777" v="1622"/>
          <ac:picMkLst>
            <pc:docMk/>
            <pc:sldMk cId="3387999754" sldId="260"/>
            <ac:picMk id="33" creationId="{871205CE-3754-48B5-8DA0-3100A2911F33}"/>
          </ac:picMkLst>
        </pc:picChg>
        <pc:picChg chg="add del mod">
          <ac:chgData name="chloewilson09@yahoo.co.uk" userId="7d72a0d99495035f" providerId="LiveId" clId="{BE4D9504-6CF9-4687-AAD1-DEE029E185A8}" dt="2021-02-24T21:07:45.935" v="1624"/>
          <ac:picMkLst>
            <pc:docMk/>
            <pc:sldMk cId="3387999754" sldId="260"/>
            <ac:picMk id="34" creationId="{CE7CFE1D-11D6-4DF9-8F72-76F809A11804}"/>
          </ac:picMkLst>
        </pc:picChg>
        <pc:picChg chg="add mod">
          <ac:chgData name="chloewilson09@yahoo.co.uk" userId="7d72a0d99495035f" providerId="LiveId" clId="{BE4D9504-6CF9-4687-AAD1-DEE029E185A8}" dt="2021-02-24T21:09:59.225" v="1625"/>
          <ac:picMkLst>
            <pc:docMk/>
            <pc:sldMk cId="3387999754" sldId="260"/>
            <ac:picMk id="36" creationId="{99306AA9-1414-488D-9C24-7949A7FD67E5}"/>
          </ac:picMkLst>
        </pc:picChg>
      </pc:sldChg>
      <pc:sldChg chg="addSp delSp modSp mod modTransition setBg modAnim setClrOvrMap modNotesTx">
        <pc:chgData name="chloewilson09@yahoo.co.uk" userId="7d72a0d99495035f" providerId="LiveId" clId="{BE4D9504-6CF9-4687-AAD1-DEE029E185A8}" dt="2021-02-24T22:16:36.326" v="3264" actId="20577"/>
        <pc:sldMkLst>
          <pc:docMk/>
          <pc:sldMk cId="2785873063" sldId="261"/>
        </pc:sldMkLst>
        <pc:spChg chg="mod">
          <ac:chgData name="chloewilson09@yahoo.co.uk" userId="7d72a0d99495035f" providerId="LiveId" clId="{BE4D9504-6CF9-4687-AAD1-DEE029E185A8}" dt="2021-02-24T19:14:53.065" v="1395" actId="122"/>
          <ac:spMkLst>
            <pc:docMk/>
            <pc:sldMk cId="2785873063" sldId="261"/>
            <ac:spMk id="2" creationId="{12C737FD-80E6-43A8-A1D6-041A318B189F}"/>
          </ac:spMkLst>
        </pc:spChg>
        <pc:spChg chg="mod">
          <ac:chgData name="chloewilson09@yahoo.co.uk" userId="7d72a0d99495035f" providerId="LiveId" clId="{BE4D9504-6CF9-4687-AAD1-DEE029E185A8}" dt="2021-02-24T22:09:49.043" v="3203" actId="20577"/>
          <ac:spMkLst>
            <pc:docMk/>
            <pc:sldMk cId="2785873063" sldId="261"/>
            <ac:spMk id="3" creationId="{5F50A061-8476-4F17-81D1-5B0E1AA4D9AE}"/>
          </ac:spMkLst>
        </pc:spChg>
        <pc:spChg chg="del">
          <ac:chgData name="chloewilson09@yahoo.co.uk" userId="7d72a0d99495035f" providerId="LiveId" clId="{BE4D9504-6CF9-4687-AAD1-DEE029E185A8}" dt="2021-02-23T20:04:07.218" v="588" actId="26606"/>
          <ac:spMkLst>
            <pc:docMk/>
            <pc:sldMk cId="2785873063" sldId="261"/>
            <ac:spMk id="11" creationId="{DEE5C6BA-FE2A-4C38-8D88-E70C06E54F82}"/>
          </ac:spMkLst>
        </pc:spChg>
        <pc:spChg chg="del">
          <ac:chgData name="chloewilson09@yahoo.co.uk" userId="7d72a0d99495035f" providerId="LiveId" clId="{BE4D9504-6CF9-4687-AAD1-DEE029E185A8}" dt="2021-02-23T20:04:07.218" v="588" actId="26606"/>
          <ac:spMkLst>
            <pc:docMk/>
            <pc:sldMk cId="2785873063" sldId="261"/>
            <ac:spMk id="15" creationId="{DE9FA85F-F0FB-4952-A05F-04CC67B18EE5}"/>
          </ac:spMkLst>
        </pc:spChg>
        <pc:spChg chg="del">
          <ac:chgData name="chloewilson09@yahoo.co.uk" userId="7d72a0d99495035f" providerId="LiveId" clId="{BE4D9504-6CF9-4687-AAD1-DEE029E185A8}" dt="2021-02-23T20:04:07.218" v="588" actId="26606"/>
          <ac:spMkLst>
            <pc:docMk/>
            <pc:sldMk cId="2785873063" sldId="261"/>
            <ac:spMk id="17" creationId="{FEBD362A-CC27-47D9-8FC3-A5E91BA0760C}"/>
          </ac:spMkLst>
        </pc:spChg>
        <pc:spChg chg="add">
          <ac:chgData name="chloewilson09@yahoo.co.uk" userId="7d72a0d99495035f" providerId="LiveId" clId="{BE4D9504-6CF9-4687-AAD1-DEE029E185A8}" dt="2021-02-23T20:04:07.218" v="588" actId="26606"/>
          <ac:spMkLst>
            <pc:docMk/>
            <pc:sldMk cId="2785873063" sldId="261"/>
            <ac:spMk id="22" creationId="{C99A8FB7-A79B-4BC9-9D56-B79587F6AA3E}"/>
          </ac:spMkLst>
        </pc:spChg>
        <pc:spChg chg="add">
          <ac:chgData name="chloewilson09@yahoo.co.uk" userId="7d72a0d99495035f" providerId="LiveId" clId="{BE4D9504-6CF9-4687-AAD1-DEE029E185A8}" dt="2021-02-23T20:04:07.218" v="588" actId="26606"/>
          <ac:spMkLst>
            <pc:docMk/>
            <pc:sldMk cId="2785873063" sldId="261"/>
            <ac:spMk id="24" creationId="{B23893E2-3349-46D7-A7AA-B9E447957FB1}"/>
          </ac:spMkLst>
        </pc:spChg>
        <pc:spChg chg="add">
          <ac:chgData name="chloewilson09@yahoo.co.uk" userId="7d72a0d99495035f" providerId="LiveId" clId="{BE4D9504-6CF9-4687-AAD1-DEE029E185A8}" dt="2021-02-23T20:04:07.218" v="588" actId="26606"/>
          <ac:spMkLst>
            <pc:docMk/>
            <pc:sldMk cId="2785873063" sldId="261"/>
            <ac:spMk id="26" creationId="{2B7592FE-10D1-4664-B623-353F47C8DF7F}"/>
          </ac:spMkLst>
        </pc:spChg>
        <pc:picChg chg="mod ord">
          <ac:chgData name="chloewilson09@yahoo.co.uk" userId="7d72a0d99495035f" providerId="LiveId" clId="{BE4D9504-6CF9-4687-AAD1-DEE029E185A8}" dt="2021-02-23T20:04:07.218" v="588" actId="26606"/>
          <ac:picMkLst>
            <pc:docMk/>
            <pc:sldMk cId="2785873063" sldId="261"/>
            <ac:picMk id="4" creationId="{01A554A7-154E-4BF9-B869-DED325900587}"/>
          </ac:picMkLst>
        </pc:picChg>
        <pc:picChg chg="mod ord">
          <ac:chgData name="chloewilson09@yahoo.co.uk" userId="7d72a0d99495035f" providerId="LiveId" clId="{BE4D9504-6CF9-4687-AAD1-DEE029E185A8}" dt="2021-02-23T20:04:07.218" v="588" actId="26606"/>
          <ac:picMkLst>
            <pc:docMk/>
            <pc:sldMk cId="2785873063" sldId="261"/>
            <ac:picMk id="6" creationId="{9FA22CDA-98ED-4457-9B2A-A0C43BA9E4CC}"/>
          </ac:picMkLst>
        </pc:picChg>
        <pc:picChg chg="del">
          <ac:chgData name="chloewilson09@yahoo.co.uk" userId="7d72a0d99495035f" providerId="LiveId" clId="{BE4D9504-6CF9-4687-AAD1-DEE029E185A8}" dt="2021-02-23T20:04:07.218" v="588" actId="26606"/>
          <ac:picMkLst>
            <pc:docMk/>
            <pc:sldMk cId="2785873063" sldId="261"/>
            <ac:picMk id="13" creationId="{53E66F28-0926-4CFB-BDAB-646CAB184CB0}"/>
          </ac:picMkLst>
        </pc:picChg>
        <pc:picChg chg="mod">
          <ac:chgData name="chloewilson09@yahoo.co.uk" userId="7d72a0d99495035f" providerId="LiveId" clId="{BE4D9504-6CF9-4687-AAD1-DEE029E185A8}" dt="2021-02-23T20:04:07.218" v="588" actId="26606"/>
          <ac:picMkLst>
            <pc:docMk/>
            <pc:sldMk cId="2785873063" sldId="261"/>
            <ac:picMk id="16" creationId="{15A8D297-85ED-43A4-AA52-F0558AEF1E91}"/>
          </ac:picMkLst>
        </pc:picChg>
        <pc:picChg chg="add del mod">
          <ac:chgData name="chloewilson09@yahoo.co.uk" userId="7d72a0d99495035f" providerId="LiveId" clId="{BE4D9504-6CF9-4687-AAD1-DEE029E185A8}" dt="2021-02-23T20:03:51.628" v="587" actId="478"/>
          <ac:picMkLst>
            <pc:docMk/>
            <pc:sldMk cId="2785873063" sldId="261"/>
            <ac:picMk id="18" creationId="{197966C9-9D65-438C-8082-A25428F4A401}"/>
          </ac:picMkLst>
        </pc:picChg>
        <pc:picChg chg="add del mod">
          <ac:chgData name="chloewilson09@yahoo.co.uk" userId="7d72a0d99495035f" providerId="LiveId" clId="{BE4D9504-6CF9-4687-AAD1-DEE029E185A8}" dt="2021-02-24T17:52:33.715" v="1329" actId="21"/>
          <ac:picMkLst>
            <pc:docMk/>
            <pc:sldMk cId="2785873063" sldId="261"/>
            <ac:picMk id="19" creationId="{C8CA1C71-30D4-4C77-9773-0702F8324A7E}"/>
          </ac:picMkLst>
        </pc:picChg>
        <pc:picChg chg="add del mod">
          <ac:chgData name="chloewilson09@yahoo.co.uk" userId="7d72a0d99495035f" providerId="LiveId" clId="{BE4D9504-6CF9-4687-AAD1-DEE029E185A8}" dt="2021-02-24T19:54:44.499" v="1558"/>
          <ac:picMkLst>
            <pc:docMk/>
            <pc:sldMk cId="2785873063" sldId="261"/>
            <ac:picMk id="20" creationId="{960A3603-7009-46DD-8A07-F92D685D6A7B}"/>
          </ac:picMkLst>
        </pc:picChg>
        <pc:picChg chg="add del mod">
          <ac:chgData name="chloewilson09@yahoo.co.uk" userId="7d72a0d99495035f" providerId="LiveId" clId="{BE4D9504-6CF9-4687-AAD1-DEE029E185A8}" dt="2021-02-24T19:56:08.220" v="1560"/>
          <ac:picMkLst>
            <pc:docMk/>
            <pc:sldMk cId="2785873063" sldId="261"/>
            <ac:picMk id="21" creationId="{9E867EC4-D632-4176-BE8D-90840D055360}"/>
          </ac:picMkLst>
        </pc:picChg>
        <pc:picChg chg="add mod">
          <ac:chgData name="chloewilson09@yahoo.co.uk" userId="7d72a0d99495035f" providerId="LiveId" clId="{BE4D9504-6CF9-4687-AAD1-DEE029E185A8}" dt="2021-02-24T19:58:08.957" v="1561"/>
          <ac:picMkLst>
            <pc:docMk/>
            <pc:sldMk cId="2785873063" sldId="261"/>
            <ac:picMk id="23" creationId="{79044758-B13F-4845-96F5-0E41E3BC9E53}"/>
          </ac:picMkLst>
        </pc:picChg>
      </pc:sldChg>
      <pc:sldChg chg="addSp delSp modSp mod modTransition setBg modAnim setClrOvrMap modNotesTx">
        <pc:chgData name="chloewilson09@yahoo.co.uk" userId="7d72a0d99495035f" providerId="LiveId" clId="{BE4D9504-6CF9-4687-AAD1-DEE029E185A8}" dt="2021-02-24T22:18:17.567" v="3338" actId="20577"/>
        <pc:sldMkLst>
          <pc:docMk/>
          <pc:sldMk cId="2034708812" sldId="262"/>
        </pc:sldMkLst>
        <pc:spChg chg="mod">
          <ac:chgData name="chloewilson09@yahoo.co.uk" userId="7d72a0d99495035f" providerId="LiveId" clId="{BE4D9504-6CF9-4687-AAD1-DEE029E185A8}" dt="2021-02-24T22:10:54.886" v="3210" actId="122"/>
          <ac:spMkLst>
            <pc:docMk/>
            <pc:sldMk cId="2034708812" sldId="262"/>
            <ac:spMk id="2" creationId="{6D1661CB-73B1-442C-A621-D1210C887FF8}"/>
          </ac:spMkLst>
        </pc:spChg>
        <pc:spChg chg="del">
          <ac:chgData name="chloewilson09@yahoo.co.uk" userId="7d72a0d99495035f" providerId="LiveId" clId="{BE4D9504-6CF9-4687-AAD1-DEE029E185A8}" dt="2021-02-23T16:12:15.093" v="571" actId="478"/>
          <ac:spMkLst>
            <pc:docMk/>
            <pc:sldMk cId="2034708812" sldId="262"/>
            <ac:spMk id="3" creationId="{5E939182-C213-4B2F-B17B-E55F26128D01}"/>
          </ac:spMkLst>
        </pc:spChg>
        <pc:spChg chg="add del mod ord">
          <ac:chgData name="chloewilson09@yahoo.co.uk" userId="7d72a0d99495035f" providerId="LiveId" clId="{BE4D9504-6CF9-4687-AAD1-DEE029E185A8}" dt="2021-02-24T11:08:43.530" v="910" actId="478"/>
          <ac:spMkLst>
            <pc:docMk/>
            <pc:sldMk cId="2034708812" sldId="262"/>
            <ac:spMk id="11" creationId="{9CA998DE-DF54-4FBC-A6FE-082173B4E58C}"/>
          </ac:spMkLst>
        </pc:spChg>
        <pc:spChg chg="del">
          <ac:chgData name="chloewilson09@yahoo.co.uk" userId="7d72a0d99495035f" providerId="LiveId" clId="{BE4D9504-6CF9-4687-AAD1-DEE029E185A8}" dt="2021-02-23T20:04:27.829" v="591" actId="26606"/>
          <ac:spMkLst>
            <pc:docMk/>
            <pc:sldMk cId="2034708812" sldId="262"/>
            <ac:spMk id="12" creationId="{DEE5C6BA-FE2A-4C38-8D88-E70C06E54F82}"/>
          </ac:spMkLst>
        </pc:spChg>
        <pc:spChg chg="del">
          <ac:chgData name="chloewilson09@yahoo.co.uk" userId="7d72a0d99495035f" providerId="LiveId" clId="{BE4D9504-6CF9-4687-AAD1-DEE029E185A8}" dt="2021-02-23T20:04:27.829" v="591" actId="26606"/>
          <ac:spMkLst>
            <pc:docMk/>
            <pc:sldMk cId="2034708812" sldId="262"/>
            <ac:spMk id="16" creationId="{DE9FA85F-F0FB-4952-A05F-04CC67B18EE5}"/>
          </ac:spMkLst>
        </pc:spChg>
        <pc:spChg chg="del">
          <ac:chgData name="chloewilson09@yahoo.co.uk" userId="7d72a0d99495035f" providerId="LiveId" clId="{BE4D9504-6CF9-4687-AAD1-DEE029E185A8}" dt="2021-02-23T20:04:27.829" v="591" actId="26606"/>
          <ac:spMkLst>
            <pc:docMk/>
            <pc:sldMk cId="2034708812" sldId="262"/>
            <ac:spMk id="18" creationId="{FEBD362A-CC27-47D9-8FC3-A5E91BA0760C}"/>
          </ac:spMkLst>
        </pc:spChg>
        <pc:spChg chg="add del">
          <ac:chgData name="chloewilson09@yahoo.co.uk" userId="7d72a0d99495035f" providerId="LiveId" clId="{BE4D9504-6CF9-4687-AAD1-DEE029E185A8}" dt="2021-02-23T20:07:10.984" v="595" actId="26606"/>
          <ac:spMkLst>
            <pc:docMk/>
            <pc:sldMk cId="2034708812" sldId="262"/>
            <ac:spMk id="23" creationId="{E26B9EF5-5D92-4AC7-BC55-FC5C4C98ED4C}"/>
          </ac:spMkLst>
        </pc:spChg>
        <pc:spChg chg="add del">
          <ac:chgData name="chloewilson09@yahoo.co.uk" userId="7d72a0d99495035f" providerId="LiveId" clId="{BE4D9504-6CF9-4687-AAD1-DEE029E185A8}" dt="2021-02-23T20:07:10.984" v="595" actId="26606"/>
          <ac:spMkLst>
            <pc:docMk/>
            <pc:sldMk cId="2034708812" sldId="262"/>
            <ac:spMk id="25" creationId="{F05C5575-0F07-43D0-AE78-81EAA8E67152}"/>
          </ac:spMkLst>
        </pc:spChg>
        <pc:spChg chg="add del">
          <ac:chgData name="chloewilson09@yahoo.co.uk" userId="7d72a0d99495035f" providerId="LiveId" clId="{BE4D9504-6CF9-4687-AAD1-DEE029E185A8}" dt="2021-02-23T20:07:44.575" v="609" actId="26606"/>
          <ac:spMkLst>
            <pc:docMk/>
            <pc:sldMk cId="2034708812" sldId="262"/>
            <ac:spMk id="30" creationId="{E26B9EF5-5D92-4AC7-BC55-FC5C4C98ED4C}"/>
          </ac:spMkLst>
        </pc:spChg>
        <pc:spChg chg="add del">
          <ac:chgData name="chloewilson09@yahoo.co.uk" userId="7d72a0d99495035f" providerId="LiveId" clId="{BE4D9504-6CF9-4687-AAD1-DEE029E185A8}" dt="2021-02-23T20:07:44.575" v="609" actId="26606"/>
          <ac:spMkLst>
            <pc:docMk/>
            <pc:sldMk cId="2034708812" sldId="262"/>
            <ac:spMk id="32" creationId="{F05C5575-0F07-43D0-AE78-81EAA8E67152}"/>
          </ac:spMkLst>
        </pc:spChg>
        <pc:spChg chg="add">
          <ac:chgData name="chloewilson09@yahoo.co.uk" userId="7d72a0d99495035f" providerId="LiveId" clId="{BE4D9504-6CF9-4687-AAD1-DEE029E185A8}" dt="2021-02-23T20:07:44.575" v="609" actId="26606"/>
          <ac:spMkLst>
            <pc:docMk/>
            <pc:sldMk cId="2034708812" sldId="262"/>
            <ac:spMk id="37" creationId="{A86541C6-61B1-4DAA-B57A-EAF3F24F0491}"/>
          </ac:spMkLst>
        </pc:spChg>
        <pc:spChg chg="add">
          <ac:chgData name="chloewilson09@yahoo.co.uk" userId="7d72a0d99495035f" providerId="LiveId" clId="{BE4D9504-6CF9-4687-AAD1-DEE029E185A8}" dt="2021-02-23T20:07:44.575" v="609" actId="26606"/>
          <ac:spMkLst>
            <pc:docMk/>
            <pc:sldMk cId="2034708812" sldId="262"/>
            <ac:spMk id="39" creationId="{71750011-2006-46BB-AFDE-C6E461752333}"/>
          </ac:spMkLst>
        </pc:spChg>
        <pc:picChg chg="del mod">
          <ac:chgData name="chloewilson09@yahoo.co.uk" userId="7d72a0d99495035f" providerId="LiveId" clId="{BE4D9504-6CF9-4687-AAD1-DEE029E185A8}" dt="2021-02-23T20:06:57.613" v="592" actId="478"/>
          <ac:picMkLst>
            <pc:docMk/>
            <pc:sldMk cId="2034708812" sldId="262"/>
            <ac:picMk id="6" creationId="{72DA11E3-1DFE-4A8E-87CF-65ABAF976694}"/>
          </ac:picMkLst>
        </pc:picChg>
        <pc:picChg chg="mod">
          <ac:chgData name="chloewilson09@yahoo.co.uk" userId="7d72a0d99495035f" providerId="LiveId" clId="{BE4D9504-6CF9-4687-AAD1-DEE029E185A8}" dt="2021-02-23T20:07:44.575" v="609" actId="26606"/>
          <ac:picMkLst>
            <pc:docMk/>
            <pc:sldMk cId="2034708812" sldId="262"/>
            <ac:picMk id="7" creationId="{E0C6B09A-39D1-412F-B31E-46E022AF142A}"/>
          </ac:picMkLst>
        </pc:picChg>
        <pc:picChg chg="add del mod">
          <ac:chgData name="chloewilson09@yahoo.co.uk" userId="7d72a0d99495035f" providerId="LiveId" clId="{BE4D9504-6CF9-4687-AAD1-DEE029E185A8}" dt="2021-02-23T20:04:23.563" v="590" actId="478"/>
          <ac:picMkLst>
            <pc:docMk/>
            <pc:sldMk cId="2034708812" sldId="262"/>
            <ac:picMk id="9" creationId="{A6856E15-A9DF-4D6C-ACE7-7442F1381D2F}"/>
          </ac:picMkLst>
        </pc:picChg>
        <pc:picChg chg="add mod">
          <ac:chgData name="chloewilson09@yahoo.co.uk" userId="7d72a0d99495035f" providerId="LiveId" clId="{BE4D9504-6CF9-4687-AAD1-DEE029E185A8}" dt="2021-02-23T20:07:52.658" v="610" actId="1076"/>
          <ac:picMkLst>
            <pc:docMk/>
            <pc:sldMk cId="2034708812" sldId="262"/>
            <ac:picMk id="10" creationId="{193834C2-857D-466B-9B26-385698087857}"/>
          </ac:picMkLst>
        </pc:picChg>
        <pc:picChg chg="del">
          <ac:chgData name="chloewilson09@yahoo.co.uk" userId="7d72a0d99495035f" providerId="LiveId" clId="{BE4D9504-6CF9-4687-AAD1-DEE029E185A8}" dt="2021-02-23T20:04:27.829" v="591" actId="26606"/>
          <ac:picMkLst>
            <pc:docMk/>
            <pc:sldMk cId="2034708812" sldId="262"/>
            <ac:picMk id="14" creationId="{53E66F28-0926-4CFB-BDAB-646CAB184CB0}"/>
          </ac:picMkLst>
        </pc:picChg>
        <pc:picChg chg="add mod modCrop">
          <ac:chgData name="chloewilson09@yahoo.co.uk" userId="7d72a0d99495035f" providerId="LiveId" clId="{BE4D9504-6CF9-4687-AAD1-DEE029E185A8}" dt="2021-02-24T15:04:04.008" v="1186" actId="1076"/>
          <ac:picMkLst>
            <pc:docMk/>
            <pc:sldMk cId="2034708812" sldId="262"/>
            <ac:picMk id="15" creationId="{8D66D181-ABC7-423D-B54C-80D158FB7C4D}"/>
          </ac:picMkLst>
        </pc:picChg>
        <pc:picChg chg="add del mod">
          <ac:chgData name="chloewilson09@yahoo.co.uk" userId="7d72a0d99495035f" providerId="LiveId" clId="{BE4D9504-6CF9-4687-AAD1-DEE029E185A8}" dt="2021-02-24T21:15:17.021" v="1626"/>
          <ac:picMkLst>
            <pc:docMk/>
            <pc:sldMk cId="2034708812" sldId="262"/>
            <ac:picMk id="17" creationId="{A4822CD7-FD48-4277-B8CC-196045F4F3D8}"/>
          </ac:picMkLst>
        </pc:picChg>
        <pc:picChg chg="add del mod">
          <ac:chgData name="chloewilson09@yahoo.co.uk" userId="7d72a0d99495035f" providerId="LiveId" clId="{BE4D9504-6CF9-4687-AAD1-DEE029E185A8}" dt="2021-02-24T21:15:41.329" v="1628"/>
          <ac:picMkLst>
            <pc:docMk/>
            <pc:sldMk cId="2034708812" sldId="262"/>
            <ac:picMk id="19" creationId="{DDC7D0E3-9A84-491C-9BC1-3C2F8A31D05D}"/>
          </ac:picMkLst>
        </pc:picChg>
        <pc:picChg chg="add del mod">
          <ac:chgData name="chloewilson09@yahoo.co.uk" userId="7d72a0d99495035f" providerId="LiveId" clId="{BE4D9504-6CF9-4687-AAD1-DEE029E185A8}" dt="2021-02-24T21:16:24.782" v="1630"/>
          <ac:picMkLst>
            <pc:docMk/>
            <pc:sldMk cId="2034708812" sldId="262"/>
            <ac:picMk id="20" creationId="{60A7F49E-7F81-458E-834B-300377DA1BA4}"/>
          </ac:picMkLst>
        </pc:picChg>
        <pc:picChg chg="add mod">
          <ac:chgData name="chloewilson09@yahoo.co.uk" userId="7d72a0d99495035f" providerId="LiveId" clId="{BE4D9504-6CF9-4687-AAD1-DEE029E185A8}" dt="2021-02-24T21:18:09.429" v="1631"/>
          <ac:picMkLst>
            <pc:docMk/>
            <pc:sldMk cId="2034708812" sldId="262"/>
            <ac:picMk id="21" creationId="{9B9DB8C3-C578-415A-8220-9EBE24378A12}"/>
          </ac:picMkLst>
        </pc:picChg>
      </pc:sldChg>
      <pc:sldChg chg="addSp delSp modSp mod modTransition setBg modAnim setClrOvrMap modNotesTx">
        <pc:chgData name="chloewilson09@yahoo.co.uk" userId="7d72a0d99495035f" providerId="LiveId" clId="{BE4D9504-6CF9-4687-AAD1-DEE029E185A8}" dt="2021-02-24T22:18:56.153" v="3345" actId="20577"/>
        <pc:sldMkLst>
          <pc:docMk/>
          <pc:sldMk cId="3655071932" sldId="263"/>
        </pc:sldMkLst>
        <pc:spChg chg="mod">
          <ac:chgData name="chloewilson09@yahoo.co.uk" userId="7d72a0d99495035f" providerId="LiveId" clId="{BE4D9504-6CF9-4687-AAD1-DEE029E185A8}" dt="2021-02-24T14:49:53.466" v="1087" actId="115"/>
          <ac:spMkLst>
            <pc:docMk/>
            <pc:sldMk cId="3655071932" sldId="263"/>
            <ac:spMk id="2" creationId="{C399F023-FEC6-42CD-A46B-AF606D07351E}"/>
          </ac:spMkLst>
        </pc:spChg>
        <pc:spChg chg="mod">
          <ac:chgData name="chloewilson09@yahoo.co.uk" userId="7d72a0d99495035f" providerId="LiveId" clId="{BE4D9504-6CF9-4687-AAD1-DEE029E185A8}" dt="2021-02-24T21:50:49.808" v="2933" actId="1076"/>
          <ac:spMkLst>
            <pc:docMk/>
            <pc:sldMk cId="3655071932" sldId="263"/>
            <ac:spMk id="3" creationId="{EE6EDA8A-D852-4289-9A41-601FB2911DAE}"/>
          </ac:spMkLst>
        </pc:spChg>
        <pc:spChg chg="del">
          <ac:chgData name="chloewilson09@yahoo.co.uk" userId="7d72a0d99495035f" providerId="LiveId" clId="{BE4D9504-6CF9-4687-AAD1-DEE029E185A8}" dt="2021-02-23T20:34:09.106" v="790" actId="26606"/>
          <ac:spMkLst>
            <pc:docMk/>
            <pc:sldMk cId="3655071932" sldId="263"/>
            <ac:spMk id="10" creationId="{DEE5C6BA-FE2A-4C38-8D88-E70C06E54F82}"/>
          </ac:spMkLst>
        </pc:spChg>
        <pc:spChg chg="del">
          <ac:chgData name="chloewilson09@yahoo.co.uk" userId="7d72a0d99495035f" providerId="LiveId" clId="{BE4D9504-6CF9-4687-AAD1-DEE029E185A8}" dt="2021-02-23T20:34:09.106" v="790" actId="26606"/>
          <ac:spMkLst>
            <pc:docMk/>
            <pc:sldMk cId="3655071932" sldId="263"/>
            <ac:spMk id="14" creationId="{DE9FA85F-F0FB-4952-A05F-04CC67B18EE5}"/>
          </ac:spMkLst>
        </pc:spChg>
        <pc:spChg chg="del">
          <ac:chgData name="chloewilson09@yahoo.co.uk" userId="7d72a0d99495035f" providerId="LiveId" clId="{BE4D9504-6CF9-4687-AAD1-DEE029E185A8}" dt="2021-02-23T20:34:09.106" v="790" actId="26606"/>
          <ac:spMkLst>
            <pc:docMk/>
            <pc:sldMk cId="3655071932" sldId="263"/>
            <ac:spMk id="16" creationId="{FEBD362A-CC27-47D9-8FC3-A5E91BA0760C}"/>
          </ac:spMkLst>
        </pc:spChg>
        <pc:spChg chg="add">
          <ac:chgData name="chloewilson09@yahoo.co.uk" userId="7d72a0d99495035f" providerId="LiveId" clId="{BE4D9504-6CF9-4687-AAD1-DEE029E185A8}" dt="2021-02-23T20:34:09.106" v="790" actId="26606"/>
          <ac:spMkLst>
            <pc:docMk/>
            <pc:sldMk cId="3655071932" sldId="263"/>
            <ac:spMk id="21" creationId="{2C6A2225-94AF-4BC4-98F4-77746E7B10A9}"/>
          </ac:spMkLst>
        </pc:spChg>
        <pc:spChg chg="add">
          <ac:chgData name="chloewilson09@yahoo.co.uk" userId="7d72a0d99495035f" providerId="LiveId" clId="{BE4D9504-6CF9-4687-AAD1-DEE029E185A8}" dt="2021-02-23T20:34:09.106" v="790" actId="26606"/>
          <ac:spMkLst>
            <pc:docMk/>
            <pc:sldMk cId="3655071932" sldId="263"/>
            <ac:spMk id="23" creationId="{648F5915-2CE1-4F74-88C5-D4366893D2DF}"/>
          </ac:spMkLst>
        </pc:spChg>
        <pc:picChg chg="mod ord">
          <ac:chgData name="chloewilson09@yahoo.co.uk" userId="7d72a0d99495035f" providerId="LiveId" clId="{BE4D9504-6CF9-4687-AAD1-DEE029E185A8}" dt="2021-02-23T20:34:09.106" v="790" actId="26606"/>
          <ac:picMkLst>
            <pc:docMk/>
            <pc:sldMk cId="3655071932" sldId="263"/>
            <ac:picMk id="4" creationId="{2B3590F5-703D-4AE8-A1DE-947BC0131583}"/>
          </ac:picMkLst>
        </pc:picChg>
        <pc:picChg chg="mod">
          <ac:chgData name="chloewilson09@yahoo.co.uk" userId="7d72a0d99495035f" providerId="LiveId" clId="{BE4D9504-6CF9-4687-AAD1-DEE029E185A8}" dt="2021-02-23T20:34:14.022" v="791" actId="1076"/>
          <ac:picMkLst>
            <pc:docMk/>
            <pc:sldMk cId="3655071932" sldId="263"/>
            <ac:picMk id="5" creationId="{07C988D9-E83C-4BF2-AC94-B8D2288B6F5F}"/>
          </ac:picMkLst>
        </pc:picChg>
        <pc:picChg chg="add del mod">
          <ac:chgData name="chloewilson09@yahoo.co.uk" userId="7d72a0d99495035f" providerId="LiveId" clId="{BE4D9504-6CF9-4687-AAD1-DEE029E185A8}" dt="2021-02-24T20:05:44.683" v="1569"/>
          <ac:picMkLst>
            <pc:docMk/>
            <pc:sldMk cId="3655071932" sldId="263"/>
            <ac:picMk id="6" creationId="{E262F35B-D1F6-4377-9929-95D81FC834A9}"/>
          </ac:picMkLst>
        </pc:picChg>
        <pc:picChg chg="add del mod">
          <ac:chgData name="chloewilson09@yahoo.co.uk" userId="7d72a0d99495035f" providerId="LiveId" clId="{BE4D9504-6CF9-4687-AAD1-DEE029E185A8}" dt="2021-02-24T20:07:39.133" v="1571"/>
          <ac:picMkLst>
            <pc:docMk/>
            <pc:sldMk cId="3655071932" sldId="263"/>
            <ac:picMk id="7" creationId="{7FFC2C79-1B13-4FBD-8D2F-B4B518E2DE8B}"/>
          </ac:picMkLst>
        </pc:picChg>
        <pc:picChg chg="add del mod">
          <ac:chgData name="chloewilson09@yahoo.co.uk" userId="7d72a0d99495035f" providerId="LiveId" clId="{BE4D9504-6CF9-4687-AAD1-DEE029E185A8}" dt="2021-02-24T20:07:57.204" v="1573"/>
          <ac:picMkLst>
            <pc:docMk/>
            <pc:sldMk cId="3655071932" sldId="263"/>
            <ac:picMk id="8" creationId="{3DD8FEC1-5882-409A-9E8F-F9A4E7848605}"/>
          </ac:picMkLst>
        </pc:picChg>
        <pc:picChg chg="add del mod">
          <ac:chgData name="chloewilson09@yahoo.co.uk" userId="7d72a0d99495035f" providerId="LiveId" clId="{BE4D9504-6CF9-4687-AAD1-DEE029E185A8}" dt="2021-02-24T21:19:10.987" v="1632"/>
          <ac:picMkLst>
            <pc:docMk/>
            <pc:sldMk cId="3655071932" sldId="263"/>
            <ac:picMk id="9" creationId="{763C91A2-65C8-47D2-86A0-655BB93FC1C1}"/>
          </ac:picMkLst>
        </pc:picChg>
        <pc:picChg chg="add mod">
          <ac:chgData name="chloewilson09@yahoo.co.uk" userId="7d72a0d99495035f" providerId="LiveId" clId="{BE4D9504-6CF9-4687-AAD1-DEE029E185A8}" dt="2021-02-24T21:20:54.031" v="1633"/>
          <ac:picMkLst>
            <pc:docMk/>
            <pc:sldMk cId="3655071932" sldId="263"/>
            <ac:picMk id="11" creationId="{EC04B72B-185E-4028-B7FA-6E48DDC103DE}"/>
          </ac:picMkLst>
        </pc:picChg>
        <pc:picChg chg="del">
          <ac:chgData name="chloewilson09@yahoo.co.uk" userId="7d72a0d99495035f" providerId="LiveId" clId="{BE4D9504-6CF9-4687-AAD1-DEE029E185A8}" dt="2021-02-23T20:34:09.106" v="790" actId="26606"/>
          <ac:picMkLst>
            <pc:docMk/>
            <pc:sldMk cId="3655071932" sldId="263"/>
            <ac:picMk id="12" creationId="{53E66F28-0926-4CFB-BDAB-646CAB184CB0}"/>
          </ac:picMkLst>
        </pc:picChg>
      </pc:sldChg>
      <pc:sldChg chg="addSp delSp modSp mod modTransition setBg modAnim modNotesTx">
        <pc:chgData name="chloewilson09@yahoo.co.uk" userId="7d72a0d99495035f" providerId="LiveId" clId="{BE4D9504-6CF9-4687-AAD1-DEE029E185A8}" dt="2021-02-24T22:38:40.523" v="3580" actId="20577"/>
        <pc:sldMkLst>
          <pc:docMk/>
          <pc:sldMk cId="1704330292" sldId="264"/>
        </pc:sldMkLst>
        <pc:spChg chg="mod">
          <ac:chgData name="chloewilson09@yahoo.co.uk" userId="7d72a0d99495035f" providerId="LiveId" clId="{BE4D9504-6CF9-4687-AAD1-DEE029E185A8}" dt="2021-02-24T22:03:00.250" v="2939" actId="14100"/>
          <ac:spMkLst>
            <pc:docMk/>
            <pc:sldMk cId="1704330292" sldId="264"/>
            <ac:spMk id="2" creationId="{FEC89C8E-71B2-4F98-B998-06A1C9403214}"/>
          </ac:spMkLst>
        </pc:spChg>
        <pc:spChg chg="mod">
          <ac:chgData name="chloewilson09@yahoo.co.uk" userId="7d72a0d99495035f" providerId="LiveId" clId="{BE4D9504-6CF9-4687-AAD1-DEE029E185A8}" dt="2021-02-24T21:50:58.081" v="2934" actId="404"/>
          <ac:spMkLst>
            <pc:docMk/>
            <pc:sldMk cId="1704330292" sldId="264"/>
            <ac:spMk id="3" creationId="{493621F4-7917-4A39-825F-AF3163C99A83}"/>
          </ac:spMkLst>
        </pc:spChg>
        <pc:picChg chg="add del mod">
          <ac:chgData name="chloewilson09@yahoo.co.uk" userId="7d72a0d99495035f" providerId="LiveId" clId="{BE4D9504-6CF9-4687-AAD1-DEE029E185A8}" dt="2021-02-24T21:22:55.835" v="1634"/>
          <ac:picMkLst>
            <pc:docMk/>
            <pc:sldMk cId="1704330292" sldId="264"/>
            <ac:picMk id="4" creationId="{56451342-698E-4691-92E1-F954A4AF91B6}"/>
          </ac:picMkLst>
        </pc:picChg>
        <pc:picChg chg="add del mod">
          <ac:chgData name="chloewilson09@yahoo.co.uk" userId="7d72a0d99495035f" providerId="LiveId" clId="{BE4D9504-6CF9-4687-AAD1-DEE029E185A8}" dt="2021-02-24T21:23:14.450" v="1636"/>
          <ac:picMkLst>
            <pc:docMk/>
            <pc:sldMk cId="1704330292" sldId="264"/>
            <ac:picMk id="5" creationId="{A96E7ABE-DE4C-4E4F-9757-FC5A9EBEB7D0}"/>
          </ac:picMkLst>
        </pc:picChg>
        <pc:picChg chg="add mod">
          <ac:chgData name="chloewilson09@yahoo.co.uk" userId="7d72a0d99495035f" providerId="LiveId" clId="{BE4D9504-6CF9-4687-AAD1-DEE029E185A8}" dt="2021-02-24T21:24:14.754" v="1637"/>
          <ac:picMkLst>
            <pc:docMk/>
            <pc:sldMk cId="1704330292" sldId="264"/>
            <ac:picMk id="6" creationId="{14D84351-00DB-44E7-9967-855AD1F92ACA}"/>
          </ac:picMkLst>
        </pc:picChg>
        <pc:picChg chg="add del mod">
          <ac:chgData name="chloewilson09@yahoo.co.uk" userId="7d72a0d99495035f" providerId="LiveId" clId="{BE4D9504-6CF9-4687-AAD1-DEE029E185A8}" dt="2021-02-24T21:51:28.951" v="2938" actId="478"/>
          <ac:picMkLst>
            <pc:docMk/>
            <pc:sldMk cId="1704330292" sldId="264"/>
            <ac:picMk id="7" creationId="{7808D024-3825-4277-B8CE-59CF5D089548}"/>
          </ac:picMkLst>
        </pc:picChg>
      </pc:sldChg>
      <pc:sldChg chg="addSp delSp modSp mod modTransition setBg modAnim modNotesTx">
        <pc:chgData name="chloewilson09@yahoo.co.uk" userId="7d72a0d99495035f" providerId="LiveId" clId="{BE4D9504-6CF9-4687-AAD1-DEE029E185A8}" dt="2021-02-24T22:54:08.040" v="3583" actId="20577"/>
        <pc:sldMkLst>
          <pc:docMk/>
          <pc:sldMk cId="2482200071" sldId="265"/>
        </pc:sldMkLst>
        <pc:spChg chg="del mod">
          <ac:chgData name="chloewilson09@yahoo.co.uk" userId="7d72a0d99495035f" providerId="LiveId" clId="{BE4D9504-6CF9-4687-AAD1-DEE029E185A8}" dt="2021-02-22T20:52:41.551" v="215" actId="478"/>
          <ac:spMkLst>
            <pc:docMk/>
            <pc:sldMk cId="2482200071" sldId="265"/>
            <ac:spMk id="2" creationId="{C77097DE-EAF6-4F63-B717-02A838E1AB6E}"/>
          </ac:spMkLst>
        </pc:spChg>
        <pc:spChg chg="add del">
          <ac:chgData name="chloewilson09@yahoo.co.uk" userId="7d72a0d99495035f" providerId="LiveId" clId="{BE4D9504-6CF9-4687-AAD1-DEE029E185A8}" dt="2021-02-22T20:46:19.784" v="159" actId="478"/>
          <ac:spMkLst>
            <pc:docMk/>
            <pc:sldMk cId="2482200071" sldId="265"/>
            <ac:spMk id="3" creationId="{1A31DD8F-2433-4983-82BC-1AECA80C8DA5}"/>
          </ac:spMkLst>
        </pc:spChg>
        <pc:spChg chg="add mod ord">
          <ac:chgData name="chloewilson09@yahoo.co.uk" userId="7d72a0d99495035f" providerId="LiveId" clId="{BE4D9504-6CF9-4687-AAD1-DEE029E185A8}" dt="2021-02-24T14:55:07.260" v="1127" actId="1076"/>
          <ac:spMkLst>
            <pc:docMk/>
            <pc:sldMk cId="2482200071" sldId="265"/>
            <ac:spMk id="5" creationId="{D1BFAA2D-9ECC-4019-975F-97588DA32B60}"/>
          </ac:spMkLst>
        </pc:spChg>
        <pc:spChg chg="add mod">
          <ac:chgData name="chloewilson09@yahoo.co.uk" userId="7d72a0d99495035f" providerId="LiveId" clId="{BE4D9504-6CF9-4687-AAD1-DEE029E185A8}" dt="2021-02-24T14:55:21.736" v="1129" actId="1076"/>
          <ac:spMkLst>
            <pc:docMk/>
            <pc:sldMk cId="2482200071" sldId="265"/>
            <ac:spMk id="6" creationId="{CC83E762-5B91-43C0-A501-0CEA6B2F191B}"/>
          </ac:spMkLst>
        </pc:spChg>
        <pc:spChg chg="add mod">
          <ac:chgData name="chloewilson09@yahoo.co.uk" userId="7d72a0d99495035f" providerId="LiveId" clId="{BE4D9504-6CF9-4687-AAD1-DEE029E185A8}" dt="2021-02-24T14:55:42.625" v="1133" actId="1076"/>
          <ac:spMkLst>
            <pc:docMk/>
            <pc:sldMk cId="2482200071" sldId="265"/>
            <ac:spMk id="7" creationId="{9AC7384B-A867-4918-B63F-E4805E008DB9}"/>
          </ac:spMkLst>
        </pc:spChg>
        <pc:spChg chg="add del mod">
          <ac:chgData name="chloewilson09@yahoo.co.uk" userId="7d72a0d99495035f" providerId="LiveId" clId="{BE4D9504-6CF9-4687-AAD1-DEE029E185A8}" dt="2021-02-22T20:45:18.004" v="114"/>
          <ac:spMkLst>
            <pc:docMk/>
            <pc:sldMk cId="2482200071" sldId="265"/>
            <ac:spMk id="8" creationId="{D7B30F64-D703-4A77-A150-59A4FE9A8ADA}"/>
          </ac:spMkLst>
        </pc:spChg>
        <pc:spChg chg="add mod">
          <ac:chgData name="chloewilson09@yahoo.co.uk" userId="7d72a0d99495035f" providerId="LiveId" clId="{BE4D9504-6CF9-4687-AAD1-DEE029E185A8}" dt="2021-02-24T14:54:51.733" v="1126" actId="1076"/>
          <ac:spMkLst>
            <pc:docMk/>
            <pc:sldMk cId="2482200071" sldId="265"/>
            <ac:spMk id="9" creationId="{0E5112AA-854C-4F70-A535-84D509306AEF}"/>
          </ac:spMkLst>
        </pc:spChg>
        <pc:spChg chg="add del mod">
          <ac:chgData name="chloewilson09@yahoo.co.uk" userId="7d72a0d99495035f" providerId="LiveId" clId="{BE4D9504-6CF9-4687-AAD1-DEE029E185A8}" dt="2021-02-22T20:46:45.683" v="169" actId="478"/>
          <ac:spMkLst>
            <pc:docMk/>
            <pc:sldMk cId="2482200071" sldId="265"/>
            <ac:spMk id="10" creationId="{A07BBBAD-3F2F-4235-96F9-A6B756263C60}"/>
          </ac:spMkLst>
        </pc:spChg>
        <pc:spChg chg="add del mod">
          <ac:chgData name="chloewilson09@yahoo.co.uk" userId="7d72a0d99495035f" providerId="LiveId" clId="{BE4D9504-6CF9-4687-AAD1-DEE029E185A8}" dt="2021-02-24T14:53:37.968" v="1112" actId="478"/>
          <ac:spMkLst>
            <pc:docMk/>
            <pc:sldMk cId="2482200071" sldId="265"/>
            <ac:spMk id="31" creationId="{2AFE2E19-FD58-48EF-9A5D-6CBC162E749F}"/>
          </ac:spMkLst>
        </pc:spChg>
        <pc:picChg chg="del mod modCrop">
          <ac:chgData name="chloewilson09@yahoo.co.uk" userId="7d72a0d99495035f" providerId="LiveId" clId="{BE4D9504-6CF9-4687-AAD1-DEE029E185A8}" dt="2021-02-22T20:47:03.442" v="174" actId="21"/>
          <ac:picMkLst>
            <pc:docMk/>
            <pc:sldMk cId="2482200071" sldId="265"/>
            <ac:picMk id="4" creationId="{143DDF8B-058E-4855-987D-93AC9DDF83FC}"/>
          </ac:picMkLst>
        </pc:picChg>
        <pc:picChg chg="add del mod">
          <ac:chgData name="chloewilson09@yahoo.co.uk" userId="7d72a0d99495035f" providerId="LiveId" clId="{BE4D9504-6CF9-4687-AAD1-DEE029E185A8}" dt="2021-02-22T20:57:07.512" v="312" actId="21"/>
          <ac:picMkLst>
            <pc:docMk/>
            <pc:sldMk cId="2482200071" sldId="265"/>
            <ac:picMk id="11" creationId="{F703F4BB-D995-4580-9D99-CA2E990DAC01}"/>
          </ac:picMkLst>
        </pc:picChg>
        <pc:picChg chg="add mod">
          <ac:chgData name="chloewilson09@yahoo.co.uk" userId="7d72a0d99495035f" providerId="LiveId" clId="{BE4D9504-6CF9-4687-AAD1-DEE029E185A8}" dt="2021-02-24T14:55:15.768" v="1128" actId="1076"/>
          <ac:picMkLst>
            <pc:docMk/>
            <pc:sldMk cId="2482200071" sldId="265"/>
            <ac:picMk id="13" creationId="{F42BC969-CF7D-4A6C-BF6D-D160AB118EB5}"/>
          </ac:picMkLst>
        </pc:picChg>
        <pc:picChg chg="add mod modCrop">
          <ac:chgData name="chloewilson09@yahoo.co.uk" userId="7d72a0d99495035f" providerId="LiveId" clId="{BE4D9504-6CF9-4687-AAD1-DEE029E185A8}" dt="2021-02-22T20:54:44.785" v="263" actId="1076"/>
          <ac:picMkLst>
            <pc:docMk/>
            <pc:sldMk cId="2482200071" sldId="265"/>
            <ac:picMk id="14" creationId="{C38DBE73-DBB8-41E4-8BF2-DF2871C67209}"/>
          </ac:picMkLst>
        </pc:picChg>
        <pc:picChg chg="add del mod">
          <ac:chgData name="chloewilson09@yahoo.co.uk" userId="7d72a0d99495035f" providerId="LiveId" clId="{BE4D9504-6CF9-4687-AAD1-DEE029E185A8}" dt="2021-02-22T20:53:39.870" v="238" actId="478"/>
          <ac:picMkLst>
            <pc:docMk/>
            <pc:sldMk cId="2482200071" sldId="265"/>
            <ac:picMk id="15" creationId="{317D5D74-5EDC-483F-8983-11ADBC28D4E9}"/>
          </ac:picMkLst>
        </pc:picChg>
        <pc:picChg chg="add del mod">
          <ac:chgData name="chloewilson09@yahoo.co.uk" userId="7d72a0d99495035f" providerId="LiveId" clId="{BE4D9504-6CF9-4687-AAD1-DEE029E185A8}" dt="2021-02-22T20:53:38.964" v="237" actId="478"/>
          <ac:picMkLst>
            <pc:docMk/>
            <pc:sldMk cId="2482200071" sldId="265"/>
            <ac:picMk id="16" creationId="{81F09ADB-AF00-4720-A095-4E728591AF2C}"/>
          </ac:picMkLst>
        </pc:picChg>
        <pc:picChg chg="add del mod modCrop">
          <ac:chgData name="chloewilson09@yahoo.co.uk" userId="7d72a0d99495035f" providerId="LiveId" clId="{BE4D9504-6CF9-4687-AAD1-DEE029E185A8}" dt="2021-02-24T14:53:35.075" v="1111" actId="478"/>
          <ac:picMkLst>
            <pc:docMk/>
            <pc:sldMk cId="2482200071" sldId="265"/>
            <ac:picMk id="17" creationId="{98062BA3-279B-4764-B6C0-542FA2EC9CC3}"/>
          </ac:picMkLst>
        </pc:picChg>
        <pc:picChg chg="add mod modCrop">
          <ac:chgData name="chloewilson09@yahoo.co.uk" userId="7d72a0d99495035f" providerId="LiveId" clId="{BE4D9504-6CF9-4687-AAD1-DEE029E185A8}" dt="2021-02-22T20:53:09.299" v="226" actId="1076"/>
          <ac:picMkLst>
            <pc:docMk/>
            <pc:sldMk cId="2482200071" sldId="265"/>
            <ac:picMk id="18" creationId="{005EFE67-6FCB-46BA-81BC-C73BE6722278}"/>
          </ac:picMkLst>
        </pc:picChg>
        <pc:picChg chg="add mod">
          <ac:chgData name="chloewilson09@yahoo.co.uk" userId="7d72a0d99495035f" providerId="LiveId" clId="{BE4D9504-6CF9-4687-AAD1-DEE029E185A8}" dt="2021-02-22T20:53:14.483" v="229" actId="1076"/>
          <ac:picMkLst>
            <pc:docMk/>
            <pc:sldMk cId="2482200071" sldId="265"/>
            <ac:picMk id="19" creationId="{228AB250-4090-4068-B48C-A882EEDC44F7}"/>
          </ac:picMkLst>
        </pc:picChg>
        <pc:picChg chg="add mod">
          <ac:chgData name="chloewilson09@yahoo.co.uk" userId="7d72a0d99495035f" providerId="LiveId" clId="{BE4D9504-6CF9-4687-AAD1-DEE029E185A8}" dt="2021-02-24T14:54:27.167" v="1122" actId="1076"/>
          <ac:picMkLst>
            <pc:docMk/>
            <pc:sldMk cId="2482200071" sldId="265"/>
            <ac:picMk id="20" creationId="{D7767169-9FC6-406C-B006-CD4C99085E6A}"/>
          </ac:picMkLst>
        </pc:picChg>
        <pc:picChg chg="add mod">
          <ac:chgData name="chloewilson09@yahoo.co.uk" userId="7d72a0d99495035f" providerId="LiveId" clId="{BE4D9504-6CF9-4687-AAD1-DEE029E185A8}" dt="2021-02-24T14:54:38.765" v="1124" actId="1076"/>
          <ac:picMkLst>
            <pc:docMk/>
            <pc:sldMk cId="2482200071" sldId="265"/>
            <ac:picMk id="21" creationId="{55F0BAA1-9BC2-454C-97AE-9FE50F0C3DF7}"/>
          </ac:picMkLst>
        </pc:picChg>
        <pc:picChg chg="add mod">
          <ac:chgData name="chloewilson09@yahoo.co.uk" userId="7d72a0d99495035f" providerId="LiveId" clId="{BE4D9504-6CF9-4687-AAD1-DEE029E185A8}" dt="2021-02-24T14:54:47.850" v="1125" actId="1076"/>
          <ac:picMkLst>
            <pc:docMk/>
            <pc:sldMk cId="2482200071" sldId="265"/>
            <ac:picMk id="22" creationId="{51454509-0FA5-420E-83CB-33382D5CCBE9}"/>
          </ac:picMkLst>
        </pc:picChg>
        <pc:picChg chg="add del">
          <ac:chgData name="chloewilson09@yahoo.co.uk" userId="7d72a0d99495035f" providerId="LiveId" clId="{BE4D9504-6CF9-4687-AAD1-DEE029E185A8}" dt="2021-02-22T20:53:44.451" v="240" actId="478"/>
          <ac:picMkLst>
            <pc:docMk/>
            <pc:sldMk cId="2482200071" sldId="265"/>
            <ac:picMk id="23" creationId="{34E5E204-C624-4190-ADFC-B5D64CEB2401}"/>
          </ac:picMkLst>
        </pc:picChg>
        <pc:picChg chg="add del mod">
          <ac:chgData name="chloewilson09@yahoo.co.uk" userId="7d72a0d99495035f" providerId="LiveId" clId="{BE4D9504-6CF9-4687-AAD1-DEE029E185A8}" dt="2021-02-22T20:53:42.470" v="239" actId="478"/>
          <ac:picMkLst>
            <pc:docMk/>
            <pc:sldMk cId="2482200071" sldId="265"/>
            <ac:picMk id="24" creationId="{3E1BAEAA-E9F4-4E55-8494-64BA4A804E2D}"/>
          </ac:picMkLst>
        </pc:picChg>
        <pc:picChg chg="add mod">
          <ac:chgData name="chloewilson09@yahoo.co.uk" userId="7d72a0d99495035f" providerId="LiveId" clId="{BE4D9504-6CF9-4687-AAD1-DEE029E185A8}" dt="2021-02-22T20:54:32.298" v="258" actId="1076"/>
          <ac:picMkLst>
            <pc:docMk/>
            <pc:sldMk cId="2482200071" sldId="265"/>
            <ac:picMk id="25" creationId="{49CCEAC1-1FE9-415E-85F2-67D0A23B3B11}"/>
          </ac:picMkLst>
        </pc:picChg>
        <pc:picChg chg="add mod">
          <ac:chgData name="chloewilson09@yahoo.co.uk" userId="7d72a0d99495035f" providerId="LiveId" clId="{BE4D9504-6CF9-4687-AAD1-DEE029E185A8}" dt="2021-02-22T20:54:47.087" v="264" actId="1076"/>
          <ac:picMkLst>
            <pc:docMk/>
            <pc:sldMk cId="2482200071" sldId="265"/>
            <ac:picMk id="26" creationId="{9F74F8F6-45FF-4770-A42A-117339B672E7}"/>
          </ac:picMkLst>
        </pc:picChg>
        <pc:picChg chg="add mod">
          <ac:chgData name="chloewilson09@yahoo.co.uk" userId="7d72a0d99495035f" providerId="LiveId" clId="{BE4D9504-6CF9-4687-AAD1-DEE029E185A8}" dt="2021-02-22T20:54:39.213" v="261" actId="1076"/>
          <ac:picMkLst>
            <pc:docMk/>
            <pc:sldMk cId="2482200071" sldId="265"/>
            <ac:picMk id="27" creationId="{77FCDB1B-B568-414F-94C7-224B08A6DF75}"/>
          </ac:picMkLst>
        </pc:picChg>
        <pc:picChg chg="add mod">
          <ac:chgData name="chloewilson09@yahoo.co.uk" userId="7d72a0d99495035f" providerId="LiveId" clId="{BE4D9504-6CF9-4687-AAD1-DEE029E185A8}" dt="2021-02-22T20:54:42.104" v="262" actId="1076"/>
          <ac:picMkLst>
            <pc:docMk/>
            <pc:sldMk cId="2482200071" sldId="265"/>
            <ac:picMk id="28" creationId="{4B96BB89-0B5F-47B7-A0D9-3E0EA31B57C6}"/>
          </ac:picMkLst>
        </pc:picChg>
        <pc:picChg chg="add del mod">
          <ac:chgData name="chloewilson09@yahoo.co.uk" userId="7d72a0d99495035f" providerId="LiveId" clId="{BE4D9504-6CF9-4687-AAD1-DEE029E185A8}" dt="2021-02-22T20:57:25.053" v="318" actId="21"/>
          <ac:picMkLst>
            <pc:docMk/>
            <pc:sldMk cId="2482200071" sldId="265"/>
            <ac:picMk id="29" creationId="{211552FE-B091-47C7-9B48-95425DEC0D22}"/>
          </ac:picMkLst>
        </pc:picChg>
        <pc:picChg chg="add mod">
          <ac:chgData name="chloewilson09@yahoo.co.uk" userId="7d72a0d99495035f" providerId="LiveId" clId="{BE4D9504-6CF9-4687-AAD1-DEE029E185A8}" dt="2021-02-24T14:53:18.848" v="1109" actId="1076"/>
          <ac:picMkLst>
            <pc:docMk/>
            <pc:sldMk cId="2482200071" sldId="265"/>
            <ac:picMk id="30" creationId="{40BD08BA-53BE-4C62-9ABD-CC362565EF0E}"/>
          </ac:picMkLst>
        </pc:picChg>
        <pc:picChg chg="add del mod">
          <ac:chgData name="chloewilson09@yahoo.co.uk" userId="7d72a0d99495035f" providerId="LiveId" clId="{BE4D9504-6CF9-4687-AAD1-DEE029E185A8}" dt="2021-02-24T11:57:22.474" v="931"/>
          <ac:picMkLst>
            <pc:docMk/>
            <pc:sldMk cId="2482200071" sldId="265"/>
            <ac:picMk id="32" creationId="{3D50CC6C-3A86-4FB2-8E7F-5D9A9DE6D09A}"/>
          </ac:picMkLst>
        </pc:picChg>
        <pc:picChg chg="add del mod">
          <ac:chgData name="chloewilson09@yahoo.co.uk" userId="7d72a0d99495035f" providerId="LiveId" clId="{BE4D9504-6CF9-4687-AAD1-DEE029E185A8}" dt="2021-02-24T14:52:37.085" v="1104"/>
          <ac:picMkLst>
            <pc:docMk/>
            <pc:sldMk cId="2482200071" sldId="265"/>
            <ac:picMk id="33" creationId="{B4E91F8C-AD5A-46E8-BD21-E1E46F35545A}"/>
          </ac:picMkLst>
        </pc:picChg>
        <pc:picChg chg="add del mod">
          <ac:chgData name="chloewilson09@yahoo.co.uk" userId="7d72a0d99495035f" providerId="LiveId" clId="{BE4D9504-6CF9-4687-AAD1-DEE029E185A8}" dt="2021-02-24T14:54:11.067" v="1115" actId="478"/>
          <ac:picMkLst>
            <pc:docMk/>
            <pc:sldMk cId="2482200071" sldId="265"/>
            <ac:picMk id="34" creationId="{F5BC1996-1A76-4D8C-8DA2-6319DBADE24F}"/>
          </ac:picMkLst>
        </pc:picChg>
        <pc:picChg chg="add mod">
          <ac:chgData name="chloewilson09@yahoo.co.uk" userId="7d72a0d99495035f" providerId="LiveId" clId="{BE4D9504-6CF9-4687-AAD1-DEE029E185A8}" dt="2021-02-24T14:55:31.605" v="1132" actId="1076"/>
          <ac:picMkLst>
            <pc:docMk/>
            <pc:sldMk cId="2482200071" sldId="265"/>
            <ac:picMk id="35" creationId="{0141C607-6AF5-45A8-8911-9CC60513820D}"/>
          </ac:picMkLst>
        </pc:picChg>
        <pc:picChg chg="add del mod">
          <ac:chgData name="chloewilson09@yahoo.co.uk" userId="7d72a0d99495035f" providerId="LiveId" clId="{BE4D9504-6CF9-4687-AAD1-DEE029E185A8}" dt="2021-02-24T17:06:29.369" v="1194"/>
          <ac:picMkLst>
            <pc:docMk/>
            <pc:sldMk cId="2482200071" sldId="265"/>
            <ac:picMk id="36" creationId="{CF344657-A274-4470-97E9-D411A4375E47}"/>
          </ac:picMkLst>
        </pc:picChg>
        <pc:picChg chg="add del mod">
          <ac:chgData name="chloewilson09@yahoo.co.uk" userId="7d72a0d99495035f" providerId="LiveId" clId="{BE4D9504-6CF9-4687-AAD1-DEE029E185A8}" dt="2021-02-24T17:06:47.364" v="1196"/>
          <ac:picMkLst>
            <pc:docMk/>
            <pc:sldMk cId="2482200071" sldId="265"/>
            <ac:picMk id="37" creationId="{ED4F4DBC-9D0C-4436-BE38-20073907B113}"/>
          </ac:picMkLst>
        </pc:picChg>
        <pc:picChg chg="add del mod">
          <ac:chgData name="chloewilson09@yahoo.co.uk" userId="7d72a0d99495035f" providerId="LiveId" clId="{BE4D9504-6CF9-4687-AAD1-DEE029E185A8}" dt="2021-02-24T17:07:18.757" v="1198"/>
          <ac:picMkLst>
            <pc:docMk/>
            <pc:sldMk cId="2482200071" sldId="265"/>
            <ac:picMk id="38" creationId="{4D077E88-E476-4D0C-B210-43FB1C808D3D}"/>
          </ac:picMkLst>
        </pc:picChg>
        <pc:picChg chg="add del mod">
          <ac:chgData name="chloewilson09@yahoo.co.uk" userId="7d72a0d99495035f" providerId="LiveId" clId="{BE4D9504-6CF9-4687-AAD1-DEE029E185A8}" dt="2021-02-24T21:42:31.144" v="2926"/>
          <ac:picMkLst>
            <pc:docMk/>
            <pc:sldMk cId="2482200071" sldId="265"/>
            <ac:picMk id="39" creationId="{5DD8A5D6-7276-4D69-A62E-61FBCEFEF290}"/>
          </ac:picMkLst>
        </pc:picChg>
        <pc:picChg chg="add del mod">
          <ac:chgData name="chloewilson09@yahoo.co.uk" userId="7d72a0d99495035f" providerId="LiveId" clId="{BE4D9504-6CF9-4687-AAD1-DEE029E185A8}" dt="2021-02-24T21:42:59.684" v="2928"/>
          <ac:picMkLst>
            <pc:docMk/>
            <pc:sldMk cId="2482200071" sldId="265"/>
            <ac:picMk id="40" creationId="{450DF814-461C-4A5D-9EF4-97960622194D}"/>
          </ac:picMkLst>
        </pc:picChg>
        <pc:picChg chg="add mod">
          <ac:chgData name="chloewilson09@yahoo.co.uk" userId="7d72a0d99495035f" providerId="LiveId" clId="{BE4D9504-6CF9-4687-AAD1-DEE029E185A8}" dt="2021-02-24T21:43:30.988" v="2929"/>
          <ac:picMkLst>
            <pc:docMk/>
            <pc:sldMk cId="2482200071" sldId="265"/>
            <ac:picMk id="41" creationId="{8BD4B268-3E86-401B-87D6-E6AB30631988}"/>
          </ac:picMkLst>
        </pc:picChg>
      </pc:sldChg>
      <pc:sldChg chg="new del">
        <pc:chgData name="chloewilson09@yahoo.co.uk" userId="7d72a0d99495035f" providerId="LiveId" clId="{BE4D9504-6CF9-4687-AAD1-DEE029E185A8}" dt="2021-02-24T11:07:11.382" v="897" actId="2696"/>
        <pc:sldMkLst>
          <pc:docMk/>
          <pc:sldMk cId="3758300351" sldId="266"/>
        </pc:sldMkLst>
      </pc:sldChg>
      <pc:sldChg chg="modSp new mod modTransition setBg">
        <pc:chgData name="chloewilson09@yahoo.co.uk" userId="7d72a0d99495035f" providerId="LiveId" clId="{BE4D9504-6CF9-4687-AAD1-DEE029E185A8}" dt="2021-02-24T22:31:06.581" v="3526" actId="20577"/>
        <pc:sldMkLst>
          <pc:docMk/>
          <pc:sldMk cId="2493958413" sldId="267"/>
        </pc:sldMkLst>
        <pc:spChg chg="mod">
          <ac:chgData name="chloewilson09@yahoo.co.uk" userId="7d72a0d99495035f" providerId="LiveId" clId="{BE4D9504-6CF9-4687-AAD1-DEE029E185A8}" dt="2021-02-24T22:20:04.573" v="3377" actId="5793"/>
          <ac:spMkLst>
            <pc:docMk/>
            <pc:sldMk cId="2493958413" sldId="267"/>
            <ac:spMk id="2" creationId="{B2842DAC-2645-4ADD-8B72-CEC672994560}"/>
          </ac:spMkLst>
        </pc:spChg>
        <pc:spChg chg="mod">
          <ac:chgData name="chloewilson09@yahoo.co.uk" userId="7d72a0d99495035f" providerId="LiveId" clId="{BE4D9504-6CF9-4687-AAD1-DEE029E185A8}" dt="2021-02-24T22:31:06.581" v="3526" actId="20577"/>
          <ac:spMkLst>
            <pc:docMk/>
            <pc:sldMk cId="2493958413" sldId="267"/>
            <ac:spMk id="3" creationId="{F7BEF695-2E61-46CD-82C6-17D50A92C206}"/>
          </ac:spMkLst>
        </pc:spChg>
      </pc:sldChg>
      <pc:sldChg chg="addSp delSp modSp new mod ord modTransition setBg modAnim setClrOvrMap modNotesTx">
        <pc:chgData name="chloewilson09@yahoo.co.uk" userId="7d72a0d99495035f" providerId="LiveId" clId="{BE4D9504-6CF9-4687-AAD1-DEE029E185A8}" dt="2021-02-24T22:54:14.597" v="3585" actId="20577"/>
        <pc:sldMkLst>
          <pc:docMk/>
          <pc:sldMk cId="82419603" sldId="268"/>
        </pc:sldMkLst>
        <pc:spChg chg="mod">
          <ac:chgData name="chloewilson09@yahoo.co.uk" userId="7d72a0d99495035f" providerId="LiveId" clId="{BE4D9504-6CF9-4687-AAD1-DEE029E185A8}" dt="2021-02-24T22:10:31.892" v="3206" actId="122"/>
          <ac:spMkLst>
            <pc:docMk/>
            <pc:sldMk cId="82419603" sldId="268"/>
            <ac:spMk id="2" creationId="{89F06FC8-1378-4AFD-821F-89BEB7E0F2E2}"/>
          </ac:spMkLst>
        </pc:spChg>
        <pc:spChg chg="mod">
          <ac:chgData name="chloewilson09@yahoo.co.uk" userId="7d72a0d99495035f" providerId="LiveId" clId="{BE4D9504-6CF9-4687-AAD1-DEE029E185A8}" dt="2021-02-24T22:09:02.404" v="3198" actId="20577"/>
          <ac:spMkLst>
            <pc:docMk/>
            <pc:sldMk cId="82419603" sldId="268"/>
            <ac:spMk id="3" creationId="{4C698D8B-A128-4F17-BA4D-5589AF7EB214}"/>
          </ac:spMkLst>
        </pc:spChg>
        <pc:spChg chg="add del">
          <ac:chgData name="chloewilson09@yahoo.co.uk" userId="7d72a0d99495035f" providerId="LiveId" clId="{BE4D9504-6CF9-4687-AAD1-DEE029E185A8}" dt="2021-02-24T14:40:05.199" v="984" actId="26606"/>
          <ac:spMkLst>
            <pc:docMk/>
            <pc:sldMk cId="82419603" sldId="268"/>
            <ac:spMk id="9" creationId="{E26B9EF5-5D92-4AC7-BC55-FC5C4C98ED4C}"/>
          </ac:spMkLst>
        </pc:spChg>
        <pc:spChg chg="add del">
          <ac:chgData name="chloewilson09@yahoo.co.uk" userId="7d72a0d99495035f" providerId="LiveId" clId="{BE4D9504-6CF9-4687-AAD1-DEE029E185A8}" dt="2021-02-24T14:40:05.199" v="984" actId="26606"/>
          <ac:spMkLst>
            <pc:docMk/>
            <pc:sldMk cId="82419603" sldId="268"/>
            <ac:spMk id="10" creationId="{F05C5575-0F07-43D0-AE78-81EAA8E67152}"/>
          </ac:spMkLst>
        </pc:spChg>
        <pc:spChg chg="add del">
          <ac:chgData name="chloewilson09@yahoo.co.uk" userId="7d72a0d99495035f" providerId="LiveId" clId="{BE4D9504-6CF9-4687-AAD1-DEE029E185A8}" dt="2021-02-24T14:38:11.179" v="971" actId="26606"/>
          <ac:spMkLst>
            <pc:docMk/>
            <pc:sldMk cId="82419603" sldId="268"/>
            <ac:spMk id="12" creationId="{60B21A5C-062F-46C2-8389-53D40F46AA26}"/>
          </ac:spMkLst>
        </pc:spChg>
        <pc:spChg chg="add del">
          <ac:chgData name="chloewilson09@yahoo.co.uk" userId="7d72a0d99495035f" providerId="LiveId" clId="{BE4D9504-6CF9-4687-AAD1-DEE029E185A8}" dt="2021-02-24T14:38:11.179" v="971" actId="26606"/>
          <ac:spMkLst>
            <pc:docMk/>
            <pc:sldMk cId="82419603" sldId="268"/>
            <ac:spMk id="14" creationId="{8A177BCC-4208-4795-8572-4D623BA1E2A0}"/>
          </ac:spMkLst>
        </pc:spChg>
        <pc:spChg chg="add del">
          <ac:chgData name="chloewilson09@yahoo.co.uk" userId="7d72a0d99495035f" providerId="LiveId" clId="{BE4D9504-6CF9-4687-AAD1-DEE029E185A8}" dt="2021-02-24T14:40:28.945" v="989" actId="26606"/>
          <ac:spMkLst>
            <pc:docMk/>
            <pc:sldMk cId="82419603" sldId="268"/>
            <ac:spMk id="15" creationId="{C99A8FB7-A79B-4BC9-9D56-B79587F6AA3E}"/>
          </ac:spMkLst>
        </pc:spChg>
        <pc:spChg chg="add del">
          <ac:chgData name="chloewilson09@yahoo.co.uk" userId="7d72a0d99495035f" providerId="LiveId" clId="{BE4D9504-6CF9-4687-AAD1-DEE029E185A8}" dt="2021-02-24T14:40:28.945" v="989" actId="26606"/>
          <ac:spMkLst>
            <pc:docMk/>
            <pc:sldMk cId="82419603" sldId="268"/>
            <ac:spMk id="17" creationId="{B6114379-CEF2-4927-BEAC-763037C09A9E}"/>
          </ac:spMkLst>
        </pc:spChg>
        <pc:spChg chg="add del">
          <ac:chgData name="chloewilson09@yahoo.co.uk" userId="7d72a0d99495035f" providerId="LiveId" clId="{BE4D9504-6CF9-4687-AAD1-DEE029E185A8}" dt="2021-02-24T14:40:28.945" v="989" actId="26606"/>
          <ac:spMkLst>
            <pc:docMk/>
            <pc:sldMk cId="82419603" sldId="268"/>
            <ac:spMk id="19" creationId="{B23893E2-3349-46D7-A7AA-B9E447957FB1}"/>
          </ac:spMkLst>
        </pc:spChg>
        <pc:spChg chg="add del">
          <ac:chgData name="chloewilson09@yahoo.co.uk" userId="7d72a0d99495035f" providerId="LiveId" clId="{BE4D9504-6CF9-4687-AAD1-DEE029E185A8}" dt="2021-02-24T14:40:28.945" v="989" actId="26606"/>
          <ac:spMkLst>
            <pc:docMk/>
            <pc:sldMk cId="82419603" sldId="268"/>
            <ac:spMk id="21" creationId="{C14C23C8-0D86-4D9E-A9C7-76291675C442}"/>
          </ac:spMkLst>
        </pc:spChg>
        <pc:spChg chg="add del">
          <ac:chgData name="chloewilson09@yahoo.co.uk" userId="7d72a0d99495035f" providerId="LiveId" clId="{BE4D9504-6CF9-4687-AAD1-DEE029E185A8}" dt="2021-02-24T14:40:28.945" v="989" actId="26606"/>
          <ac:spMkLst>
            <pc:docMk/>
            <pc:sldMk cId="82419603" sldId="268"/>
            <ac:spMk id="23" creationId="{2B7592FE-10D1-4664-B623-353F47C8DF7F}"/>
          </ac:spMkLst>
        </pc:spChg>
        <pc:spChg chg="add del">
          <ac:chgData name="chloewilson09@yahoo.co.uk" userId="7d72a0d99495035f" providerId="LiveId" clId="{BE4D9504-6CF9-4687-AAD1-DEE029E185A8}" dt="2021-02-24T14:40:28.945" v="989" actId="26606"/>
          <ac:spMkLst>
            <pc:docMk/>
            <pc:sldMk cId="82419603" sldId="268"/>
            <ac:spMk id="25" creationId="{32248578-C6EF-47FB-8B88-AD65C27452B1}"/>
          </ac:spMkLst>
        </pc:spChg>
        <pc:spChg chg="add">
          <ac:chgData name="chloewilson09@yahoo.co.uk" userId="7d72a0d99495035f" providerId="LiveId" clId="{BE4D9504-6CF9-4687-AAD1-DEE029E185A8}" dt="2021-02-24T14:40:28.945" v="989" actId="26606"/>
          <ac:spMkLst>
            <pc:docMk/>
            <pc:sldMk cId="82419603" sldId="268"/>
            <ac:spMk id="30" creationId="{2C6A2225-94AF-4BC4-98F4-77746E7B10A9}"/>
          </ac:spMkLst>
        </pc:spChg>
        <pc:spChg chg="add">
          <ac:chgData name="chloewilson09@yahoo.co.uk" userId="7d72a0d99495035f" providerId="LiveId" clId="{BE4D9504-6CF9-4687-AAD1-DEE029E185A8}" dt="2021-02-24T14:40:28.945" v="989" actId="26606"/>
          <ac:spMkLst>
            <pc:docMk/>
            <pc:sldMk cId="82419603" sldId="268"/>
            <ac:spMk id="32" creationId="{648F5915-2CE1-4F74-88C5-D4366893D2DF}"/>
          </ac:spMkLst>
        </pc:spChg>
        <pc:picChg chg="add del mod">
          <ac:chgData name="chloewilson09@yahoo.co.uk" userId="7d72a0d99495035f" providerId="LiveId" clId="{BE4D9504-6CF9-4687-AAD1-DEE029E185A8}" dt="2021-02-24T12:06:19.029" v="935"/>
          <ac:picMkLst>
            <pc:docMk/>
            <pc:sldMk cId="82419603" sldId="268"/>
            <ac:picMk id="4" creationId="{C0614019-FFFA-49ED-9A3A-EFAC435863AC}"/>
          </ac:picMkLst>
        </pc:picChg>
        <pc:picChg chg="add del mod">
          <ac:chgData name="chloewilson09@yahoo.co.uk" userId="7d72a0d99495035f" providerId="LiveId" clId="{BE4D9504-6CF9-4687-AAD1-DEE029E185A8}" dt="2021-02-24T14:37:15.831" v="966"/>
          <ac:picMkLst>
            <pc:docMk/>
            <pc:sldMk cId="82419603" sldId="268"/>
            <ac:picMk id="5" creationId="{973107C9-5123-4B54-9267-3615A9252036}"/>
          </ac:picMkLst>
        </pc:picChg>
        <pc:picChg chg="add mod ord">
          <ac:chgData name="chloewilson09@yahoo.co.uk" userId="7d72a0d99495035f" providerId="LiveId" clId="{BE4D9504-6CF9-4687-AAD1-DEE029E185A8}" dt="2021-02-24T14:40:28.945" v="989" actId="26606"/>
          <ac:picMkLst>
            <pc:docMk/>
            <pc:sldMk cId="82419603" sldId="268"/>
            <ac:picMk id="6" creationId="{CC2CA352-07A7-4A10-99E8-DA4376884017}"/>
          </ac:picMkLst>
        </pc:picChg>
        <pc:picChg chg="add del mod">
          <ac:chgData name="chloewilson09@yahoo.co.uk" userId="7d72a0d99495035f" providerId="LiveId" clId="{BE4D9504-6CF9-4687-AAD1-DEE029E185A8}" dt="2021-02-24T14:40:19.849" v="987" actId="478"/>
          <ac:picMkLst>
            <pc:docMk/>
            <pc:sldMk cId="82419603" sldId="268"/>
            <ac:picMk id="7" creationId="{45FD97CA-50C8-454A-83F4-069824DBB859}"/>
          </ac:picMkLst>
        </pc:picChg>
        <pc:picChg chg="add mod">
          <ac:chgData name="chloewilson09@yahoo.co.uk" userId="7d72a0d99495035f" providerId="LiveId" clId="{BE4D9504-6CF9-4687-AAD1-DEE029E185A8}" dt="2021-02-24T14:40:28.945" v="989" actId="26606"/>
          <ac:picMkLst>
            <pc:docMk/>
            <pc:sldMk cId="82419603" sldId="268"/>
            <ac:picMk id="8" creationId="{2D675E8D-7234-451C-BF4F-BFC048EBD9CA}"/>
          </ac:picMkLst>
        </pc:picChg>
        <pc:picChg chg="add del mod">
          <ac:chgData name="chloewilson09@yahoo.co.uk" userId="7d72a0d99495035f" providerId="LiveId" clId="{BE4D9504-6CF9-4687-AAD1-DEE029E185A8}" dt="2021-02-24T17:09:13.025" v="1201"/>
          <ac:picMkLst>
            <pc:docMk/>
            <pc:sldMk cId="82419603" sldId="268"/>
            <ac:picMk id="11" creationId="{9D25CB65-86A0-430F-B080-47BE9CA1C126}"/>
          </ac:picMkLst>
        </pc:picChg>
        <pc:picChg chg="add del mod">
          <ac:chgData name="chloewilson09@yahoo.co.uk" userId="7d72a0d99495035f" providerId="LiveId" clId="{BE4D9504-6CF9-4687-AAD1-DEE029E185A8}" dt="2021-02-24T21:44:33.528" v="2930"/>
          <ac:picMkLst>
            <pc:docMk/>
            <pc:sldMk cId="82419603" sldId="268"/>
            <ac:picMk id="13" creationId="{4FCE0A8B-E818-4C9D-B823-AE8D5617F93E}"/>
          </ac:picMkLst>
        </pc:picChg>
        <pc:picChg chg="add mod">
          <ac:chgData name="chloewilson09@yahoo.co.uk" userId="7d72a0d99495035f" providerId="LiveId" clId="{BE4D9504-6CF9-4687-AAD1-DEE029E185A8}" dt="2021-02-24T21:45:30.035" v="2931"/>
          <ac:picMkLst>
            <pc:docMk/>
            <pc:sldMk cId="82419603" sldId="268"/>
            <ac:picMk id="16" creationId="{94AA73C3-5DE7-4B82-A0E5-B51393543AA9}"/>
          </ac:picMkLst>
        </pc:picChg>
      </pc:sldChg>
      <pc:sldChg chg="addSp delSp modSp new mod modTransition setBg modAnim modNotesTx">
        <pc:chgData name="chloewilson09@yahoo.co.uk" userId="7d72a0d99495035f" providerId="LiveId" clId="{BE4D9504-6CF9-4687-AAD1-DEE029E185A8}" dt="2021-02-24T22:38:00.703" v="3579" actId="20577"/>
        <pc:sldMkLst>
          <pc:docMk/>
          <pc:sldMk cId="1290096429" sldId="269"/>
        </pc:sldMkLst>
        <pc:spChg chg="mod">
          <ac:chgData name="chloewilson09@yahoo.co.uk" userId="7d72a0d99495035f" providerId="LiveId" clId="{BE4D9504-6CF9-4687-AAD1-DEE029E185A8}" dt="2021-02-24T22:11:20.529" v="3212" actId="113"/>
          <ac:spMkLst>
            <pc:docMk/>
            <pc:sldMk cId="1290096429" sldId="269"/>
            <ac:spMk id="2" creationId="{8DB96F7A-ACD7-44A2-A277-CC75883A634C}"/>
          </ac:spMkLst>
        </pc:spChg>
        <pc:spChg chg="del">
          <ac:chgData name="chloewilson09@yahoo.co.uk" userId="7d72a0d99495035f" providerId="LiveId" clId="{BE4D9504-6CF9-4687-AAD1-DEE029E185A8}" dt="2021-02-24T21:39:44.397" v="2918" actId="478"/>
          <ac:spMkLst>
            <pc:docMk/>
            <pc:sldMk cId="1290096429" sldId="269"/>
            <ac:spMk id="3" creationId="{FD6BC8C3-D085-474E-9FF2-CF5B665679BD}"/>
          </ac:spMkLst>
        </pc:spChg>
        <pc:picChg chg="add mod">
          <ac:chgData name="chloewilson09@yahoo.co.uk" userId="7d72a0d99495035f" providerId="LiveId" clId="{BE4D9504-6CF9-4687-AAD1-DEE029E185A8}" dt="2021-02-24T17:54:48.170" v="1394" actId="1076"/>
          <ac:picMkLst>
            <pc:docMk/>
            <pc:sldMk cId="1290096429" sldId="269"/>
            <ac:picMk id="4" creationId="{95B2C52D-4A0E-48E0-B148-B9A3A8F18FF7}"/>
          </ac:picMkLst>
        </pc:picChg>
        <pc:picChg chg="add del mod">
          <ac:chgData name="chloewilson09@yahoo.co.uk" userId="7d72a0d99495035f" providerId="LiveId" clId="{BE4D9504-6CF9-4687-AAD1-DEE029E185A8}" dt="2021-02-24T20:00:32.172" v="1563"/>
          <ac:picMkLst>
            <pc:docMk/>
            <pc:sldMk cId="1290096429" sldId="269"/>
            <ac:picMk id="5" creationId="{D0726C8F-E10B-4CEB-B69F-2C50235FF7A4}"/>
          </ac:picMkLst>
        </pc:picChg>
        <pc:picChg chg="add del mod">
          <ac:chgData name="chloewilson09@yahoo.co.uk" userId="7d72a0d99495035f" providerId="LiveId" clId="{BE4D9504-6CF9-4687-AAD1-DEE029E185A8}" dt="2021-02-24T20:01:26.501" v="1565"/>
          <ac:picMkLst>
            <pc:docMk/>
            <pc:sldMk cId="1290096429" sldId="269"/>
            <ac:picMk id="6" creationId="{7FB6A9DF-7A20-4EDF-A592-02C2FD4DC827}"/>
          </ac:picMkLst>
        </pc:picChg>
        <pc:picChg chg="add mod">
          <ac:chgData name="chloewilson09@yahoo.co.uk" userId="7d72a0d99495035f" providerId="LiveId" clId="{BE4D9504-6CF9-4687-AAD1-DEE029E185A8}" dt="2021-02-24T20:02:18.343" v="1566"/>
          <ac:picMkLst>
            <pc:docMk/>
            <pc:sldMk cId="1290096429" sldId="269"/>
            <ac:picMk id="7" creationId="{C32DCFDF-D028-4F3B-81BE-530A4C5A3DA4}"/>
          </ac:picMkLst>
        </pc:picChg>
      </pc:sldChg>
      <pc:sldChg chg="addSp delSp modSp new mod setBg setClrOvrMap">
        <pc:chgData name="chloewilson09@yahoo.co.uk" userId="7d72a0d99495035f" providerId="LiveId" clId="{BE4D9504-6CF9-4687-AAD1-DEE029E185A8}" dt="2021-02-24T21:40:39.014" v="2923"/>
        <pc:sldMkLst>
          <pc:docMk/>
          <pc:sldMk cId="2556905836" sldId="270"/>
        </pc:sldMkLst>
        <pc:spChg chg="mod">
          <ac:chgData name="chloewilson09@yahoo.co.uk" userId="7d72a0d99495035f" providerId="LiveId" clId="{BE4D9504-6CF9-4687-AAD1-DEE029E185A8}" dt="2021-02-24T21:40:16.854" v="2922" actId="1076"/>
          <ac:spMkLst>
            <pc:docMk/>
            <pc:sldMk cId="2556905836" sldId="270"/>
            <ac:spMk id="2" creationId="{DFB37922-FD93-444B-BF51-ABE96CA78D66}"/>
          </ac:spMkLst>
        </pc:spChg>
        <pc:spChg chg="del mod ord">
          <ac:chgData name="chloewilson09@yahoo.co.uk" userId="7d72a0d99495035f" providerId="LiveId" clId="{BE4D9504-6CF9-4687-AAD1-DEE029E185A8}" dt="2021-02-24T21:27:51.981" v="1700" actId="478"/>
          <ac:spMkLst>
            <pc:docMk/>
            <pc:sldMk cId="2556905836" sldId="270"/>
            <ac:spMk id="3" creationId="{EFFB0A8F-FD32-45FF-A046-F7ED791F2653}"/>
          </ac:spMkLst>
        </pc:spChg>
        <pc:spChg chg="add del">
          <ac:chgData name="chloewilson09@yahoo.co.uk" userId="7d72a0d99495035f" providerId="LiveId" clId="{BE4D9504-6CF9-4687-AAD1-DEE029E185A8}" dt="2021-02-24T21:27:43.982" v="1698" actId="26606"/>
          <ac:spMkLst>
            <pc:docMk/>
            <pc:sldMk cId="2556905836" sldId="270"/>
            <ac:spMk id="11" creationId="{2EEE8F11-3582-44B7-9869-F2D26D7DD9D4}"/>
          </ac:spMkLst>
        </pc:spChg>
        <pc:spChg chg="add del">
          <ac:chgData name="chloewilson09@yahoo.co.uk" userId="7d72a0d99495035f" providerId="LiveId" clId="{BE4D9504-6CF9-4687-AAD1-DEE029E185A8}" dt="2021-02-24T21:27:43.982" v="1698" actId="26606"/>
          <ac:spMkLst>
            <pc:docMk/>
            <pc:sldMk cId="2556905836" sldId="270"/>
            <ac:spMk id="13" creationId="{2141F1CC-6A53-4BCF-9127-AABB52E2497E}"/>
          </ac:spMkLst>
        </pc:spChg>
        <pc:spChg chg="add del">
          <ac:chgData name="chloewilson09@yahoo.co.uk" userId="7d72a0d99495035f" providerId="LiveId" clId="{BE4D9504-6CF9-4687-AAD1-DEE029E185A8}" dt="2021-02-24T21:27:43.982" v="1698" actId="26606"/>
          <ac:spMkLst>
            <pc:docMk/>
            <pc:sldMk cId="2556905836" sldId="270"/>
            <ac:spMk id="15" creationId="{561B2B49-7142-4CA8-A929-4671548E6A5A}"/>
          </ac:spMkLst>
        </pc:spChg>
        <pc:spChg chg="add">
          <ac:chgData name="chloewilson09@yahoo.co.uk" userId="7d72a0d99495035f" providerId="LiveId" clId="{BE4D9504-6CF9-4687-AAD1-DEE029E185A8}" dt="2021-02-24T21:27:43.982" v="1698" actId="26606"/>
          <ac:spMkLst>
            <pc:docMk/>
            <pc:sldMk cId="2556905836" sldId="270"/>
            <ac:spMk id="20" creationId="{E26B9EF5-5D92-4AC7-BC55-FC5C4C98ED4C}"/>
          </ac:spMkLst>
        </pc:spChg>
        <pc:spChg chg="add">
          <ac:chgData name="chloewilson09@yahoo.co.uk" userId="7d72a0d99495035f" providerId="LiveId" clId="{BE4D9504-6CF9-4687-AAD1-DEE029E185A8}" dt="2021-02-24T21:27:43.982" v="1698" actId="26606"/>
          <ac:spMkLst>
            <pc:docMk/>
            <pc:sldMk cId="2556905836" sldId="270"/>
            <ac:spMk id="22" creationId="{F05C5575-0F07-43D0-AE78-81EAA8E67152}"/>
          </ac:spMkLst>
        </pc:spChg>
        <pc:picChg chg="add mod ord">
          <ac:chgData name="chloewilson09@yahoo.co.uk" userId="7d72a0d99495035f" providerId="LiveId" clId="{BE4D9504-6CF9-4687-AAD1-DEE029E185A8}" dt="2021-02-24T21:27:43.982" v="1698" actId="26606"/>
          <ac:picMkLst>
            <pc:docMk/>
            <pc:sldMk cId="2556905836" sldId="270"/>
            <ac:picMk id="4" creationId="{0CE8B69D-C6E4-42CB-A91F-8650C30B3F3E}"/>
          </ac:picMkLst>
        </pc:picChg>
        <pc:picChg chg="add mod ord">
          <ac:chgData name="chloewilson09@yahoo.co.uk" userId="7d72a0d99495035f" providerId="LiveId" clId="{BE4D9504-6CF9-4687-AAD1-DEE029E185A8}" dt="2021-02-24T21:27:43.982" v="1698" actId="26606"/>
          <ac:picMkLst>
            <pc:docMk/>
            <pc:sldMk cId="2556905836" sldId="270"/>
            <ac:picMk id="5" creationId="{4B01CEB3-DFE6-41B6-9C8F-684FBB63CD65}"/>
          </ac:picMkLst>
        </pc:picChg>
        <pc:picChg chg="add del mod">
          <ac:chgData name="chloewilson09@yahoo.co.uk" userId="7d72a0d99495035f" providerId="LiveId" clId="{BE4D9504-6CF9-4687-AAD1-DEE029E185A8}" dt="2021-02-24T21:27:36.221" v="1697" actId="478"/>
          <ac:picMkLst>
            <pc:docMk/>
            <pc:sldMk cId="2556905836" sldId="270"/>
            <ac:picMk id="6" creationId="{DF839A5F-B50C-40D1-BDAC-FA0127FF2E25}"/>
          </ac:picMkLst>
        </pc:picChg>
        <pc:picChg chg="add mod">
          <ac:chgData name="chloewilson09@yahoo.co.uk" userId="7d72a0d99495035f" providerId="LiveId" clId="{BE4D9504-6CF9-4687-AAD1-DEE029E185A8}" dt="2021-02-24T21:40:39.014" v="2923"/>
          <ac:picMkLst>
            <pc:docMk/>
            <pc:sldMk cId="2556905836" sldId="270"/>
            <ac:picMk id="7" creationId="{B9903126-3208-4B10-BE45-12EF33C4F1EE}"/>
          </ac:picMkLst>
        </pc:picChg>
      </pc:sldChg>
      <pc:sldChg chg="delSp modSp new mod setBg">
        <pc:chgData name="chloewilson09@yahoo.co.uk" userId="7d72a0d99495035f" providerId="LiveId" clId="{BE4D9504-6CF9-4687-AAD1-DEE029E185A8}" dt="2021-02-24T22:30:00.066" v="3512" actId="20577"/>
        <pc:sldMkLst>
          <pc:docMk/>
          <pc:sldMk cId="1674851054" sldId="271"/>
        </pc:sldMkLst>
        <pc:spChg chg="del">
          <ac:chgData name="chloewilson09@yahoo.co.uk" userId="7d72a0d99495035f" providerId="LiveId" clId="{BE4D9504-6CF9-4687-AAD1-DEE029E185A8}" dt="2021-02-24T22:21:46.316" v="3397" actId="478"/>
          <ac:spMkLst>
            <pc:docMk/>
            <pc:sldMk cId="1674851054" sldId="271"/>
            <ac:spMk id="2" creationId="{8C631524-3A38-457F-8A69-42473E344E64}"/>
          </ac:spMkLst>
        </pc:spChg>
        <pc:spChg chg="mod">
          <ac:chgData name="chloewilson09@yahoo.co.uk" userId="7d72a0d99495035f" providerId="LiveId" clId="{BE4D9504-6CF9-4687-AAD1-DEE029E185A8}" dt="2021-02-24T22:30:00.066" v="3512" actId="20577"/>
          <ac:spMkLst>
            <pc:docMk/>
            <pc:sldMk cId="1674851054" sldId="271"/>
            <ac:spMk id="3" creationId="{4F97EFD1-38D4-45B5-960C-6980AF075C50}"/>
          </ac:spMkLst>
        </pc:spChg>
      </pc:sldChg>
      <pc:sldChg chg="addSp delSp modSp new mod setBg">
        <pc:chgData name="chloewilson09@yahoo.co.uk" userId="7d72a0d99495035f" providerId="LiveId" clId="{BE4D9504-6CF9-4687-AAD1-DEE029E185A8}" dt="2021-02-24T22:29:31.874" v="3504" actId="20577"/>
        <pc:sldMkLst>
          <pc:docMk/>
          <pc:sldMk cId="920698513" sldId="272"/>
        </pc:sldMkLst>
        <pc:spChg chg="del">
          <ac:chgData name="chloewilson09@yahoo.co.uk" userId="7d72a0d99495035f" providerId="LiveId" clId="{BE4D9504-6CF9-4687-AAD1-DEE029E185A8}" dt="2021-02-24T22:24:04.806" v="3426" actId="478"/>
          <ac:spMkLst>
            <pc:docMk/>
            <pc:sldMk cId="920698513" sldId="272"/>
            <ac:spMk id="2" creationId="{7A964D69-4BE4-4EAB-8BBD-138AF9FBF076}"/>
          </ac:spMkLst>
        </pc:spChg>
        <pc:spChg chg="del">
          <ac:chgData name="chloewilson09@yahoo.co.uk" userId="7d72a0d99495035f" providerId="LiveId" clId="{BE4D9504-6CF9-4687-AAD1-DEE029E185A8}" dt="2021-02-24T22:24:03.426" v="3425" actId="478"/>
          <ac:spMkLst>
            <pc:docMk/>
            <pc:sldMk cId="920698513" sldId="272"/>
            <ac:spMk id="3" creationId="{445CF69E-54E3-419E-86C5-005C82AEB6CD}"/>
          </ac:spMkLst>
        </pc:spChg>
        <pc:spChg chg="add del mod">
          <ac:chgData name="chloewilson09@yahoo.co.uk" userId="7d72a0d99495035f" providerId="LiveId" clId="{BE4D9504-6CF9-4687-AAD1-DEE029E185A8}" dt="2021-02-24T22:24:12.704" v="3429"/>
          <ac:spMkLst>
            <pc:docMk/>
            <pc:sldMk cId="920698513" sldId="272"/>
            <ac:spMk id="4" creationId="{B928CE24-5657-4AE2-9A50-B9CC29C6DB52}"/>
          </ac:spMkLst>
        </pc:spChg>
        <pc:spChg chg="add mod">
          <ac:chgData name="chloewilson09@yahoo.co.uk" userId="7d72a0d99495035f" providerId="LiveId" clId="{BE4D9504-6CF9-4687-AAD1-DEE029E185A8}" dt="2021-02-24T22:29:31.874" v="3504" actId="20577"/>
          <ac:spMkLst>
            <pc:docMk/>
            <pc:sldMk cId="920698513" sldId="272"/>
            <ac:spMk id="5" creationId="{DDC8A69B-7738-41E1-B737-EFE851B90A21}"/>
          </ac:spMkLst>
        </pc:spChg>
      </pc:sldChg>
      <pc:sldMasterChg chg="setBg modSldLayout">
        <pc:chgData name="chloewilson09@yahoo.co.uk" userId="7d72a0d99495035f" providerId="LiveId" clId="{BE4D9504-6CF9-4687-AAD1-DEE029E185A8}" dt="2021-02-23T19:48:01.731" v="582"/>
        <pc:sldMasterMkLst>
          <pc:docMk/>
          <pc:sldMasterMk cId="2083597104" sldId="2147483648"/>
        </pc:sldMasterMkLst>
        <pc:sldLayoutChg chg="setBg">
          <pc:chgData name="chloewilson09@yahoo.co.uk" userId="7d72a0d99495035f" providerId="LiveId" clId="{BE4D9504-6CF9-4687-AAD1-DEE029E185A8}" dt="2021-02-23T19:48:01.731" v="582"/>
          <pc:sldLayoutMkLst>
            <pc:docMk/>
            <pc:sldMasterMk cId="2083597104" sldId="2147483648"/>
            <pc:sldLayoutMk cId="4257819413" sldId="2147483649"/>
          </pc:sldLayoutMkLst>
        </pc:sldLayoutChg>
        <pc:sldLayoutChg chg="setBg">
          <pc:chgData name="chloewilson09@yahoo.co.uk" userId="7d72a0d99495035f" providerId="LiveId" clId="{BE4D9504-6CF9-4687-AAD1-DEE029E185A8}" dt="2021-02-23T19:48:01.731" v="582"/>
          <pc:sldLayoutMkLst>
            <pc:docMk/>
            <pc:sldMasterMk cId="2083597104" sldId="2147483648"/>
            <pc:sldLayoutMk cId="3880535038" sldId="2147483650"/>
          </pc:sldLayoutMkLst>
        </pc:sldLayoutChg>
        <pc:sldLayoutChg chg="setBg">
          <pc:chgData name="chloewilson09@yahoo.co.uk" userId="7d72a0d99495035f" providerId="LiveId" clId="{BE4D9504-6CF9-4687-AAD1-DEE029E185A8}" dt="2021-02-23T19:48:01.731" v="582"/>
          <pc:sldLayoutMkLst>
            <pc:docMk/>
            <pc:sldMasterMk cId="2083597104" sldId="2147483648"/>
            <pc:sldLayoutMk cId="2115537729" sldId="2147483651"/>
          </pc:sldLayoutMkLst>
        </pc:sldLayoutChg>
        <pc:sldLayoutChg chg="setBg">
          <pc:chgData name="chloewilson09@yahoo.co.uk" userId="7d72a0d99495035f" providerId="LiveId" clId="{BE4D9504-6CF9-4687-AAD1-DEE029E185A8}" dt="2021-02-23T19:48:01.731" v="582"/>
          <pc:sldLayoutMkLst>
            <pc:docMk/>
            <pc:sldMasterMk cId="2083597104" sldId="2147483648"/>
            <pc:sldLayoutMk cId="3725288787" sldId="2147483652"/>
          </pc:sldLayoutMkLst>
        </pc:sldLayoutChg>
        <pc:sldLayoutChg chg="setBg">
          <pc:chgData name="chloewilson09@yahoo.co.uk" userId="7d72a0d99495035f" providerId="LiveId" clId="{BE4D9504-6CF9-4687-AAD1-DEE029E185A8}" dt="2021-02-23T19:48:01.731" v="582"/>
          <pc:sldLayoutMkLst>
            <pc:docMk/>
            <pc:sldMasterMk cId="2083597104" sldId="2147483648"/>
            <pc:sldLayoutMk cId="2433673010" sldId="2147483653"/>
          </pc:sldLayoutMkLst>
        </pc:sldLayoutChg>
        <pc:sldLayoutChg chg="setBg">
          <pc:chgData name="chloewilson09@yahoo.co.uk" userId="7d72a0d99495035f" providerId="LiveId" clId="{BE4D9504-6CF9-4687-AAD1-DEE029E185A8}" dt="2021-02-23T19:48:01.731" v="582"/>
          <pc:sldLayoutMkLst>
            <pc:docMk/>
            <pc:sldMasterMk cId="2083597104" sldId="2147483648"/>
            <pc:sldLayoutMk cId="2977240307" sldId="2147483654"/>
          </pc:sldLayoutMkLst>
        </pc:sldLayoutChg>
        <pc:sldLayoutChg chg="setBg">
          <pc:chgData name="chloewilson09@yahoo.co.uk" userId="7d72a0d99495035f" providerId="LiveId" clId="{BE4D9504-6CF9-4687-AAD1-DEE029E185A8}" dt="2021-02-23T19:48:01.731" v="582"/>
          <pc:sldLayoutMkLst>
            <pc:docMk/>
            <pc:sldMasterMk cId="2083597104" sldId="2147483648"/>
            <pc:sldLayoutMk cId="879705888" sldId="2147483655"/>
          </pc:sldLayoutMkLst>
        </pc:sldLayoutChg>
        <pc:sldLayoutChg chg="setBg">
          <pc:chgData name="chloewilson09@yahoo.co.uk" userId="7d72a0d99495035f" providerId="LiveId" clId="{BE4D9504-6CF9-4687-AAD1-DEE029E185A8}" dt="2021-02-23T19:48:01.731" v="582"/>
          <pc:sldLayoutMkLst>
            <pc:docMk/>
            <pc:sldMasterMk cId="2083597104" sldId="2147483648"/>
            <pc:sldLayoutMk cId="1812899338" sldId="2147483656"/>
          </pc:sldLayoutMkLst>
        </pc:sldLayoutChg>
        <pc:sldLayoutChg chg="setBg">
          <pc:chgData name="chloewilson09@yahoo.co.uk" userId="7d72a0d99495035f" providerId="LiveId" clId="{BE4D9504-6CF9-4687-AAD1-DEE029E185A8}" dt="2021-02-23T19:48:01.731" v="582"/>
          <pc:sldLayoutMkLst>
            <pc:docMk/>
            <pc:sldMasterMk cId="2083597104" sldId="2147483648"/>
            <pc:sldLayoutMk cId="3015940331" sldId="2147483657"/>
          </pc:sldLayoutMkLst>
        </pc:sldLayoutChg>
        <pc:sldLayoutChg chg="setBg">
          <pc:chgData name="chloewilson09@yahoo.co.uk" userId="7d72a0d99495035f" providerId="LiveId" clId="{BE4D9504-6CF9-4687-AAD1-DEE029E185A8}" dt="2021-02-23T19:48:01.731" v="582"/>
          <pc:sldLayoutMkLst>
            <pc:docMk/>
            <pc:sldMasterMk cId="2083597104" sldId="2147483648"/>
            <pc:sldLayoutMk cId="1109087847" sldId="2147483658"/>
          </pc:sldLayoutMkLst>
        </pc:sldLayoutChg>
        <pc:sldLayoutChg chg="setBg">
          <pc:chgData name="chloewilson09@yahoo.co.uk" userId="7d72a0d99495035f" providerId="LiveId" clId="{BE4D9504-6CF9-4687-AAD1-DEE029E185A8}" dt="2021-02-23T19:48:01.731" v="582"/>
          <pc:sldLayoutMkLst>
            <pc:docMk/>
            <pc:sldMasterMk cId="2083597104" sldId="2147483648"/>
            <pc:sldLayoutMk cId="2303064675"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606D3D-F9CF-4C08-B1AC-4662F88BF9D7}" type="datetimeFigureOut">
              <a:rPr lang="en-GB" smtClean="0"/>
              <a:t>23/02/2021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5D4125-79D3-4986-866C-BDEAE24042C8}" type="slidenum">
              <a:rPr lang="en-GB" smtClean="0"/>
              <a:t>‹#›</a:t>
            </a:fld>
            <a:endParaRPr lang="en-GB"/>
          </a:p>
        </p:txBody>
      </p:sp>
    </p:spTree>
    <p:extLst>
      <p:ext uri="{BB962C8B-B14F-4D97-AF65-F5344CB8AC3E}">
        <p14:creationId xmlns:p14="http://schemas.microsoft.com/office/powerpoint/2010/main" val="3228178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Introduction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This presentation will identify and summarise the themes, (sharing economy, collaborative consumption, e-commerce, perspectives, digital disruption, value, business models, regulations and sustainability), in chapters three, eleven and twenty-four of ‘Peer-to-Peer Accommodation Networks’ by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These themes will be critiqued against Airbnb.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1</a:t>
            </a:fld>
            <a:endParaRPr lang="en-GB"/>
          </a:p>
        </p:txBody>
      </p:sp>
    </p:spTree>
    <p:extLst>
      <p:ext uri="{BB962C8B-B14F-4D97-AF65-F5344CB8AC3E}">
        <p14:creationId xmlns:p14="http://schemas.microsoft.com/office/powerpoint/2010/main" val="638015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Airbnb</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Airbnb was established in 2008 by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Chesky</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Blecharczyk</a:t>
            </a:r>
            <a:r>
              <a:rPr lang="en-GB" sz="180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Gebbia</a:t>
            </a:r>
            <a:r>
              <a:rPr lang="en-GB" sz="1800" dirty="0">
                <a:effectLst/>
                <a:latin typeface="Arial" panose="020B0604020202020204" pitchFamily="34" charset="0"/>
                <a:ea typeface="Calibri" panose="020F0502020204030204" pitchFamily="34" charset="0"/>
                <a:cs typeface="Times New Roman" panose="02020603050405020304" pitchFamily="18" charset="0"/>
              </a:rPr>
              <a:t> (Airbnb,2020)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 an online accommodation marketplace that allows hosts to share space, including rooms and apartments, to buyers (Zamani, et al, 2019). </a:t>
            </a:r>
            <a:r>
              <a:rPr lang="en-GB" sz="1800" dirty="0">
                <a:effectLst/>
                <a:latin typeface="Arial" panose="020B0604020202020204" pitchFamily="34" charset="0"/>
                <a:ea typeface="Calibri" panose="020F0502020204030204" pitchFamily="34" charset="0"/>
                <a:cs typeface="Times New Roman" panose="02020603050405020304" pitchFamily="18" charset="0"/>
              </a:rPr>
              <a:t>Currently, Airbnb has 4 million hosts who have provided space for approximately 800 million guest arrivals in 100,000 cities globally (Airbnb,2020). In 2019 the company was valued at $35 billion (Lock,2021).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2</a:t>
            </a:fld>
            <a:endParaRPr lang="en-GB"/>
          </a:p>
        </p:txBody>
      </p:sp>
    </p:spTree>
    <p:extLst>
      <p:ext uri="{BB962C8B-B14F-4D97-AF65-F5344CB8AC3E}">
        <p14:creationId xmlns:p14="http://schemas.microsoft.com/office/powerpoint/2010/main" val="1670362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600" b="1" u="sng" dirty="0">
                <a:effectLst/>
                <a:latin typeface="Arial" panose="020B0604020202020204" pitchFamily="34" charset="0"/>
                <a:ea typeface="Calibri" panose="020F0502020204030204" pitchFamily="34" charset="0"/>
                <a:cs typeface="Times New Roman" panose="02020603050405020304" pitchFamily="18" charset="0"/>
              </a:rPr>
              <a:t>Chapter 3 – Airbnb’s Business Model </a:t>
            </a:r>
          </a:p>
          <a:p>
            <a:pPr algn="just">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uses the business model concept to highlight the characteristics of peer-to-peer accommodation networks, which is achieved by using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Bieger</a:t>
            </a:r>
            <a:r>
              <a:rPr lang="en-GB" sz="1800" dirty="0">
                <a:effectLst/>
                <a:latin typeface="Arial" panose="020B0604020202020204" pitchFamily="34" charset="0"/>
                <a:ea typeface="Calibri" panose="020F0502020204030204" pitchFamily="34" charset="0"/>
                <a:cs typeface="Times New Roman" panose="02020603050405020304" pitchFamily="18" charset="0"/>
              </a:rPr>
              <a:t> and Reinhold’s (2011) value-based business framework and relating it to Airbnb.</a:t>
            </a:r>
          </a:p>
          <a:p>
            <a:pPr algn="just">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E-business</a:t>
            </a:r>
          </a:p>
          <a:p>
            <a:pPr marL="0" marR="0" lvl="0" indent="0" algn="just"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E-business refers to the use of digital components to operate a business’s operations internally and externally (</a:t>
            </a:r>
            <a:r>
              <a:rPr lang="en-GB" sz="1800" dirty="0" err="1">
                <a:effectLst/>
                <a:latin typeface="Arial" panose="020B0604020202020204" pitchFamily="34" charset="0"/>
                <a:ea typeface="Times New Roman" panose="02020603050405020304" pitchFamily="18" charset="0"/>
              </a:rPr>
              <a:t>Jelassi</a:t>
            </a:r>
            <a:r>
              <a:rPr lang="en-GB" sz="1800" dirty="0">
                <a:effectLst/>
                <a:latin typeface="Arial" panose="020B0604020202020204" pitchFamily="34" charset="0"/>
                <a:ea typeface="Times New Roman" panose="02020603050405020304" pitchFamily="18" charset="0"/>
              </a:rPr>
              <a:t>, et al 2008). Electronic commerce (e-commerce) is a subcategory of e-business and is associated with transactions via the internet. E-commerce is described by Chaffey (2018)</a:t>
            </a:r>
            <a:r>
              <a:rPr lang="en-GB" sz="1800" dirty="0">
                <a:solidFill>
                  <a:srgbClr val="FF0000"/>
                </a:solidFill>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as, ‘all the electronically mediated information exchanges between an organisation and its external stakeholders’. </a:t>
            </a:r>
            <a:r>
              <a:rPr lang="en-GB" sz="1800" dirty="0" err="1">
                <a:effectLst/>
                <a:latin typeface="Arial" panose="020B0604020202020204" pitchFamily="34" charset="0"/>
                <a:ea typeface="Times New Roman" panose="02020603050405020304" pitchFamily="18" charset="0"/>
              </a:rPr>
              <a:t>Kalakota</a:t>
            </a:r>
            <a:r>
              <a:rPr lang="en-GB" sz="1800" dirty="0">
                <a:effectLst/>
                <a:latin typeface="Arial" panose="020B0604020202020204" pitchFamily="34" charset="0"/>
                <a:ea typeface="Times New Roman" panose="02020603050405020304" pitchFamily="18" charset="0"/>
              </a:rPr>
              <a:t> et al (1997) reveals that e-commerce is not limited to transactions via the internet, but also involves pre-sale and post-sale actions throughout the supply chain.</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Airbnb are the intermediary between the by-side and sell-side of e-commerce transactions. E-commerce technology is beneficial for Airbnb as it provides several advantages including ubiquity, global reach, interactivity and information density (Laudon, et al, 2010).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3</a:t>
            </a:fld>
            <a:endParaRPr lang="en-GB"/>
          </a:p>
        </p:txBody>
      </p:sp>
    </p:spTree>
    <p:extLst>
      <p:ext uri="{BB962C8B-B14F-4D97-AF65-F5344CB8AC3E}">
        <p14:creationId xmlns:p14="http://schemas.microsoft.com/office/powerpoint/2010/main" val="487247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Sharing Economy and Peer-to-Peer Accommodation</a:t>
            </a:r>
          </a:p>
          <a:p>
            <a:pPr algn="just">
              <a:lnSpc>
                <a:spcPct val="107000"/>
              </a:lnSpc>
              <a:spcAft>
                <a:spcPts val="800"/>
              </a:spcAft>
            </a:pPr>
            <a:endParaRPr lang="en-GB" sz="1800" dirty="0">
              <a:effectLst/>
              <a:latin typeface="Times New Roman" panose="02020603050405020304" pitchFamily="18" charset="0"/>
              <a:ea typeface="Times New Roman" panose="02020603050405020304" pitchFamily="18" charset="0"/>
            </a:endParaRPr>
          </a:p>
          <a:p>
            <a:pPr algn="just">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 chapter two it was identified that Airbnb are part of the sharing economy. There are a variety of concepts that define sharing practices which include sharing economy, peer-to-peer economy and collaboration economy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Barbu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2018). T</a:t>
            </a:r>
            <a:r>
              <a:rPr lang="en-GB" sz="1800" dirty="0">
                <a:effectLst/>
                <a:latin typeface="Arial" panose="020B0604020202020204" pitchFamily="34" charset="0"/>
                <a:ea typeface="Calibri" panose="020F0502020204030204" pitchFamily="34" charset="0"/>
                <a:cs typeface="Times New Roman" panose="02020603050405020304" pitchFamily="18" charset="0"/>
              </a:rPr>
              <a:t>he sharing economy can be categorised as a set of developing software platforms acting as an intermediary amongst two private parties enabling them to share resources (Allen,2015). The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sharing economy allows individuals to capitalise on underused assets and generate an income (Wirtz,2019).</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Technology has enabled people to organise their trips more conveniently and the sharing economy introduced the idea of digital peer-to-peer platforms to the tourism and hospitality sectors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Casais</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2020). It can be identified that when Airbnb was first established, they were categorised as Business-to-Consumer (B2C). However, Airbnb’s platform has become significantly sophisticated to allow Consumer-to-Consumer (C2C) which is also categorised as Peer-to-Peer (P2P) (Chaffey 2018). </a:t>
            </a:r>
            <a:r>
              <a:rPr lang="en-GB" sz="180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Peer-to-peer accommodation networks are reliant on the platform. The platform is not the facilitator of the network but is viewed as the technical foundation supplied by the facilitator to allow exchanges between the buyer and seller (Dolnicar,2018).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can be identified that the sharing economy and peer-to-peer accommodation show sustainable growth. For example, in Europe they were the two leading industries based on the overall revenue generated in 2016 (Parke,2016). Additionally, Forbes predicts that the sharing economy will grow to $335 billion globally by 2025 (Tabcum,2019).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Technological advancements have fuelled the sharing economy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Bivona</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2019) which has resulted in the traditional hospitality sector facing unprecedented competition from the arrival of digital businesses including Airbnb (Guttentag,2015). Peer-to-peer accommodation networks are shifting resource distribution, business models and buyer behaviour within the tourism and hospitality sector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Puschmann</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2016).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4</a:t>
            </a:fld>
            <a:endParaRPr lang="en-GB"/>
          </a:p>
        </p:txBody>
      </p:sp>
    </p:spTree>
    <p:extLst>
      <p:ext uri="{BB962C8B-B14F-4D97-AF65-F5344CB8AC3E}">
        <p14:creationId xmlns:p14="http://schemas.microsoft.com/office/powerpoint/2010/main" val="821319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Airbnb’s Business model</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Within chapter 3, a business model is defined as an adaptable concept that recognises how a business creates, captures and disseminates value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Bieger</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2011).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Timmers</a:t>
            </a:r>
            <a:r>
              <a:rPr lang="en-GB" sz="1800" dirty="0">
                <a:effectLst/>
                <a:latin typeface="Arial" panose="020B0604020202020204" pitchFamily="34" charset="0"/>
                <a:ea typeface="Calibri" panose="020F0502020204030204" pitchFamily="34" charset="0"/>
                <a:cs typeface="Times New Roman" panose="02020603050405020304" pitchFamily="18" charset="0"/>
              </a:rPr>
              <a:t> (1998) explains this further by defining a business model as a structure where products, services and information flows between people providing benefits and sources of revenue to those involved.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Within the chapter it is recognised that business models are useful components as they allow organisations to ensure operational decisions are connected to the overall business strategy. Conceptually, the business model connects strategy with operations (Dolnicar,2018). In terms of the sharing economy, Airbnb operate a marketplace business model which is categorised under intermediary. Airbnb act as an intermediary between hosts and buyers and facilitate access to transactions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Giaglis</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2002).</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Chapter three identifies that Airbnb is an online marketplace that operates a multi-sided platform business model (Rumble, et al 2015). Multi-sided platform models recognise peer-to-peer activity and link several parties which includes buyers, sellers and supplementary service providers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Hagiu</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2015). For example, peer-to-peer accommodation platforms produce value for Airbnb by connecting customers who look for tourist accommodation with hosts who offer unused space which is available for the short-term (Dolnicar,2018). Airbnb has transformed the accommodation industry by allowing homeowners to become hosts and provide unique value to visitors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Abdelkafi</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2019).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Establishing a suitable number of hosts and guests on a platform, however, is identified as a ‘chicken and egg problem’ (Rochet, et al 2003) and numerous peer-to-peer accommodation networks have been unsuccessful in creating critical mass (Dolnicar,2018). When Airbnb was first established, they were targeting low-value customers, however, they expanded their target market by providing accommodation at various prices</a:t>
            </a:r>
            <a:r>
              <a:rPr lang="en-GB" sz="1800" spc="-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which allowed them to gain a sufficient number of hosts and guests (Ma,2018).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5</a:t>
            </a:fld>
            <a:endParaRPr lang="en-GB"/>
          </a:p>
        </p:txBody>
      </p:sp>
    </p:spTree>
    <p:extLst>
      <p:ext uri="{BB962C8B-B14F-4D97-AF65-F5344CB8AC3E}">
        <p14:creationId xmlns:p14="http://schemas.microsoft.com/office/powerpoint/2010/main" val="1103442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Value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u="sng" dirty="0">
                <a:effectLst/>
                <a:latin typeface="Arial" panose="020B0604020202020204" pitchFamily="34" charset="0"/>
                <a:ea typeface="Calibri" panose="020F0502020204030204" pitchFamily="34" charset="0"/>
                <a:cs typeface="Times New Roman" panose="02020603050405020304" pitchFamily="18" charset="0"/>
              </a:rPr>
              <a:t>Value proposition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value proposition of a business model is arguably the most important aspect as it identifies what the business offers to its audience (Chaffey, et al 2018). Chapter 3 identifies that Airbnb has value propositions for three parties which includes guests, hosts and supplementary service providers (see table on slide).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algn="just">
              <a:lnSpc>
                <a:spcPct val="107000"/>
              </a:lnSpc>
              <a:spcAft>
                <a:spcPts val="800"/>
              </a:spcAft>
            </a:pPr>
            <a:r>
              <a:rPr lang="en-GB" sz="1800" u="sng" dirty="0">
                <a:effectLst/>
                <a:latin typeface="Arial" panose="020B0604020202020204" pitchFamily="34" charset="0"/>
                <a:ea typeface="Calibri" panose="020F0502020204030204" pitchFamily="34" charset="0"/>
                <a:cs typeface="Times New Roman" panose="02020603050405020304" pitchFamily="18" charset="0"/>
              </a:rPr>
              <a:t>Value creation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Technology has allowed buyer and seller interaction at a significant level which provides high speeds and flexibility which is why it is at the core of facilitating value creation (Munoz, et al 2017). Airbnb creates value across a variety of actions including, proactively expanding the host and guest pool, matching hosts and guests, understanding host and guest behaviour through algorithms as well building confidence. </a:t>
            </a:r>
            <a:r>
              <a:rPr lang="en-GB" sz="180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Confidence and trust are viewed as critical aspects of peer-to-peer accommodation networks which is why it is important that businesses offer guarantees (Dolnicar,2018). It can be identified that Airbnb offer refunds if certain requirements are not met, for example, if the room or apartment does not fit the description (IBID).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u="sng" dirty="0">
                <a:effectLst/>
                <a:latin typeface="Arial" panose="020B0604020202020204" pitchFamily="34" charset="0"/>
                <a:ea typeface="Calibri" panose="020F0502020204030204" pitchFamily="34" charset="0"/>
                <a:cs typeface="Times New Roman" panose="02020603050405020304" pitchFamily="18" charset="0"/>
              </a:rPr>
              <a:t>Value communication and transfer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Chapter three reveals that the main channel of communication transfer occurs through Airbnb’s peer-to-peer platform. Other communication channels include advertising, email and social media (Dolnicar,2018). Social media is a useful tool as it promotes </a:t>
            </a:r>
            <a:r>
              <a:rPr lang="en-GB" sz="1800" dirty="0">
                <a:solidFill>
                  <a:srgbClr val="111111"/>
                </a:solidFill>
                <a:effectLst/>
                <a:latin typeface="Arial" panose="020B0604020202020204" pitchFamily="34" charset="0"/>
                <a:ea typeface="Calibri" panose="020F0502020204030204" pitchFamily="34" charset="0"/>
                <a:cs typeface="Times New Roman" panose="02020603050405020304" pitchFamily="18" charset="0"/>
              </a:rPr>
              <a:t>the dissemination of information and </a:t>
            </a:r>
            <a:r>
              <a:rPr lang="en-GB" sz="1800" dirty="0">
                <a:effectLst/>
                <a:latin typeface="Arial" panose="020B0604020202020204" pitchFamily="34" charset="0"/>
                <a:ea typeface="Calibri" panose="020F0502020204030204" pitchFamily="34" charset="0"/>
                <a:cs typeface="Times New Roman" panose="02020603050405020304" pitchFamily="18" charset="0"/>
              </a:rPr>
              <a:t>encourages participation from consumers (Bullock,2017).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NodeXL</a:t>
            </a:r>
            <a:r>
              <a:rPr lang="en-GB" sz="1800" dirty="0">
                <a:effectLst/>
                <a:latin typeface="Arial" panose="020B0604020202020204" pitchFamily="34" charset="0"/>
                <a:ea typeface="Calibri" panose="020F0502020204030204" pitchFamily="34" charset="0"/>
                <a:cs typeface="Times New Roman" panose="02020603050405020304" pitchFamily="18" charset="0"/>
              </a:rPr>
              <a:t> is an example of a tool that is used to analyse online discussions, extract information and present it visually in graphs (NodeXL,2018). 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his data allows Airbnb to identify strengths and weaknesses and improve value internally to improve customer experiences.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Through artificial intelligence Airbnb has improved their review system using Natural Language Processing (NLP). For example, many reviews are regarding the place a guest has visited as opposed to the accommodation they stayed in. NLP allows Airbnb to promote reviews that are most relevant to the accommodation. This provides valuable information for future guests (Airbnb,2018).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These tools are examples of service perspectives of e-commerce. For example, service perspective tools allow Airbnb to capture customer preferences and suggestions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Kalakota</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1997). These tools have become less costly for businesses to integrate and supports customer retention.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6</a:t>
            </a:fld>
            <a:endParaRPr lang="en-GB"/>
          </a:p>
        </p:txBody>
      </p:sp>
    </p:spTree>
    <p:extLst>
      <p:ext uri="{BB962C8B-B14F-4D97-AF65-F5344CB8AC3E}">
        <p14:creationId xmlns:p14="http://schemas.microsoft.com/office/powerpoint/2010/main" val="271230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Value</a:t>
            </a:r>
          </a:p>
          <a:p>
            <a:pPr algn="just">
              <a:lnSpc>
                <a:spcPct val="107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u="sng" dirty="0">
                <a:effectLst/>
                <a:latin typeface="Arial" panose="020B0604020202020204" pitchFamily="34" charset="0"/>
                <a:ea typeface="Calibri" panose="020F0502020204030204" pitchFamily="34" charset="0"/>
                <a:cs typeface="Times New Roman" panose="02020603050405020304" pitchFamily="18" charset="0"/>
              </a:rPr>
              <a:t>Value capture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Airbnb capture value by charging the groups involved in the transaction, rental or purchase of goods or services. For example, hosts will establish nightly, weekly and monthly prices before listing their available space on the platform for buyers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Zervas</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2017). </a:t>
            </a:r>
            <a:r>
              <a:rPr lang="en-GB" sz="1800" kern="1200" dirty="0">
                <a:effectLst/>
                <a:latin typeface="Arial" panose="020B0604020202020204" pitchFamily="34" charset="0"/>
                <a:ea typeface="Times New Roman" panose="02020603050405020304" pitchFamily="18" charset="0"/>
                <a:cs typeface="Times New Roman" panose="02020603050405020304" pitchFamily="18" charset="0"/>
              </a:rPr>
              <a:t>Airbnb’s business model has changed the marketplace of large hotels as the platform is flexible and meets the needs of consumers.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Airbnb captures value from the hosts by charging them a 3% service fee to cover the costs of managing transactions and buyers will be required to pay a service fee under 14% depending on their length of stay (Airbnb,2021). </a:t>
            </a:r>
            <a:r>
              <a:rPr lang="en-GB" sz="1800" kern="1800" dirty="0">
                <a:effectLst/>
                <a:latin typeface="Arial" panose="020B0604020202020204" pitchFamily="34" charset="0"/>
                <a:ea typeface="Times New Roman" panose="02020603050405020304" pitchFamily="18" charset="0"/>
                <a:cs typeface="Times New Roman" panose="02020603050405020304" pitchFamily="18" charset="0"/>
              </a:rPr>
              <a:t>Airbnb state that artificial intelligence is inherent to their platform. For example, Airbnb have developed ‘smart pricing’ for hosts which helps predict the most profitable price if a listing is booked on a particular date (Airbnb,2018).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121212"/>
                </a:solidFill>
                <a:effectLst/>
                <a:latin typeface="Arial" panose="020B0604020202020204" pitchFamily="34" charset="0"/>
                <a:ea typeface="Calibri" panose="020F0502020204030204" pitchFamily="34" charset="0"/>
                <a:cs typeface="Times New Roman" panose="02020603050405020304" pitchFamily="18" charset="0"/>
              </a:rPr>
              <a:t>Approximately 93% of online shoppers confirmed that the visual presence of an online store plays a critical role in their purchasing decision (Ecommerce Guide, 2020). </a:t>
            </a:r>
            <a:r>
              <a:rPr lang="en-GB" sz="1800" spc="-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Previously, images provided by hosts on Airbnb were unappealing. Today, Airbnb have supplementary service providers who provide photography facilities to hosts (Dolnicar,2018).</a:t>
            </a:r>
            <a:r>
              <a:rPr lang="en-GB" sz="1800" spc="-5"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spc="-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action has resulted in positive financial results for Airbnb and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plays a vital role when encouraging buyers to rent (Tobias,2014).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u="sng" dirty="0">
                <a:effectLst/>
                <a:latin typeface="Arial" panose="020B0604020202020204" pitchFamily="34" charset="0"/>
                <a:ea typeface="Calibri" panose="020F0502020204030204" pitchFamily="34" charset="0"/>
                <a:cs typeface="Times New Roman" panose="02020603050405020304" pitchFamily="18" charset="0"/>
              </a:rPr>
              <a:t>Value dissemination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Airbnb has a significant number of stakeholders and Airbnb disseminates value to these groups to guarantee their long-term involvement in the networks due to the incentives they receive (Dolnicar,2018).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u="sng" dirty="0">
                <a:effectLst/>
                <a:latin typeface="Arial" panose="020B0604020202020204" pitchFamily="34" charset="0"/>
                <a:ea typeface="Calibri" panose="020F0502020204030204" pitchFamily="34" charset="0"/>
                <a:cs typeface="Times New Roman" panose="02020603050405020304" pitchFamily="18" charset="0"/>
              </a:rPr>
              <a:t>Value development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Innovation is an important aspect for value development and can include the addition of new products and services as well as the reconfiguration of the business model to expand the target market</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Barbu</a:t>
            </a:r>
            <a:r>
              <a:rPr lang="en-US" sz="1800" dirty="0">
                <a:effectLst/>
                <a:latin typeface="Arial" panose="020B0604020202020204" pitchFamily="34" charset="0"/>
                <a:ea typeface="Calibri" panose="020F0502020204030204" pitchFamily="34" charset="0"/>
                <a:cs typeface="Times New Roman" panose="02020603050405020304" pitchFamily="18" charset="0"/>
              </a:rPr>
              <a:t>, et al 2018). </a:t>
            </a:r>
            <a:r>
              <a:rPr lang="en-GB" sz="1800" dirty="0">
                <a:effectLst/>
                <a:latin typeface="Arial" panose="020B0604020202020204" pitchFamily="34" charset="0"/>
                <a:ea typeface="Calibri" panose="020F0502020204030204" pitchFamily="34" charset="0"/>
                <a:cs typeface="Times New Roman" panose="02020603050405020304" pitchFamily="18" charset="0"/>
              </a:rPr>
              <a:t>Within the chapter it was identified that in 2017 Airbnb invested in luxury rentals. Airbnb announced cooperation with Carlson Wagonlit Travel to obtain a greater segment of the business travel market (Dolnicar,2018).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most noticeable advancement in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Aribnb’s</a:t>
            </a:r>
            <a:r>
              <a:rPr lang="en-GB" sz="1800" dirty="0">
                <a:effectLst/>
                <a:latin typeface="Arial" panose="020B0604020202020204" pitchFamily="34" charset="0"/>
                <a:ea typeface="Calibri" panose="020F0502020204030204" pitchFamily="34" charset="0"/>
                <a:cs typeface="Times New Roman" panose="02020603050405020304" pitchFamily="18" charset="0"/>
              </a:rPr>
              <a:t> business model was the addition of experiences in 2016 (Gallagher,2017). This expanded Airbnb’s value proposition as it added new experience hosts to its business model (Dolnicar,2018). T</a:t>
            </a:r>
            <a:r>
              <a:rPr lang="en-GB" sz="1800" dirty="0">
                <a:solidFill>
                  <a:srgbClr val="121212"/>
                </a:solidFill>
                <a:effectLst/>
                <a:latin typeface="Arial" panose="020B0604020202020204" pitchFamily="34" charset="0"/>
                <a:ea typeface="Calibri" panose="020F0502020204030204" pitchFamily="34" charset="0"/>
                <a:cs typeface="Times New Roman" panose="02020603050405020304" pitchFamily="18" charset="0"/>
              </a:rPr>
              <a:t>his has allowed Airbnb to gain a competitive advantage and become a dominant player within the tourism and hospitality sector in turn putting pressure on hotels to supply more than just a room (Bearne,2018).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Airbnb are constantly developing their business model to provide value to consumers. It can be identified that Airbnb’s future development is transforming in to a one-stop-shop for travel (World News,2018).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7</a:t>
            </a:fld>
            <a:endParaRPr lang="en-GB"/>
          </a:p>
        </p:txBody>
      </p:sp>
    </p:spTree>
    <p:extLst>
      <p:ext uri="{BB962C8B-B14F-4D97-AF65-F5344CB8AC3E}">
        <p14:creationId xmlns:p14="http://schemas.microsoft.com/office/powerpoint/2010/main" val="2262393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u="sng" spc="-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Innovation and digital disruption</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Digital disruption is a revolutionary change that is instigated by developing digital technologies and business models. These pioneering technologies and models can affect the value of current goods and services within market (Oxford College,2021). Most disruptions follow a three-stage process which includes market opportunity, disruptive innovation and creative destruction </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Ducere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Global Business School, 2018)</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Airbnb were able to examine the industry with an opportunistic mindset and disrupt the accommodation sector (IBID). </a:t>
            </a:r>
            <a:r>
              <a:rPr lang="en-GB" sz="1800" dirty="0">
                <a:effectLst/>
                <a:latin typeface="Arial" panose="020B0604020202020204" pitchFamily="34" charset="0"/>
                <a:ea typeface="Calibri" panose="020F0502020204030204" pitchFamily="34" charset="0"/>
                <a:cs typeface="Times New Roman" panose="02020603050405020304" pitchFamily="18" charset="0"/>
              </a:rPr>
              <a:t>Disruptive innovation can be referred to as the process of how entrants can effectively compete against incumbents (Christensen, et al 2015). </a:t>
            </a: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Additionally, creative destruction is, ‘the process of industrial mutation that incessantly revolutionises the economic structure within by destroying and creating the old and new structures respectively’ (Schumpeter,1942). Creative destruction is associated with economic growth and innovation (Kibum, et al, 2018).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spc="-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When referring to Airbnb’s business model it can be identified that they have undermined existing models by disrupting the marketplace and transforming </a:t>
            </a:r>
            <a:r>
              <a:rPr lang="en-GB" sz="1800" b="0" spc="-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hospitality sector. For example, </a:t>
            </a:r>
            <a:r>
              <a:rPr lang="en-GB" sz="1800" b="0" dirty="0">
                <a:effectLst/>
                <a:latin typeface="Arial" panose="020B0604020202020204" pitchFamily="34" charset="0"/>
                <a:ea typeface="Calibri" panose="020F0502020204030204" pitchFamily="34" charset="0"/>
                <a:cs typeface="Times New Roman" panose="02020603050405020304" pitchFamily="18" charset="0"/>
              </a:rPr>
              <a:t>in 2019, Airbnb announced that they had over six million listings globally which was more rooms than the six largest hotel groups combined (Airbnb,2019). The </a:t>
            </a:r>
            <a:r>
              <a:rPr lang="en-GB" sz="1800" dirty="0">
                <a:effectLst/>
                <a:latin typeface="Arial" panose="020B0604020202020204" pitchFamily="34" charset="0"/>
                <a:ea typeface="Calibri" panose="020F0502020204030204" pitchFamily="34" charset="0"/>
                <a:cs typeface="Times New Roman" panose="02020603050405020304" pitchFamily="18" charset="0"/>
              </a:rPr>
              <a:t>business model has allowed Airbnb to swiftly scale-up and expand to a worldwide presence in 190 countries (Tauscher,2017).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8</a:t>
            </a:fld>
            <a:endParaRPr lang="en-GB"/>
          </a:p>
        </p:txBody>
      </p:sp>
    </p:spTree>
    <p:extLst>
      <p:ext uri="{BB962C8B-B14F-4D97-AF65-F5344CB8AC3E}">
        <p14:creationId xmlns:p14="http://schemas.microsoft.com/office/powerpoint/2010/main" val="2185338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latin typeface="Arial" panose="020B0604020202020204" pitchFamily="34" charset="0"/>
                <a:cs typeface="Arial" panose="020B0604020202020204" pitchFamily="34" charset="0"/>
              </a:rPr>
              <a:t>Business Models for Electronic Markets</a:t>
            </a:r>
          </a:p>
          <a:p>
            <a:endParaRPr lang="en-GB" b="1" u="sng"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spc="-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Airbnb’s business model has been achieved through e-commerce. For example, </a:t>
            </a:r>
            <a:r>
              <a:rPr lang="en-GB" sz="1800" spc="-5"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Timmers</a:t>
            </a:r>
            <a:r>
              <a:rPr lang="en-GB" sz="1800" spc="-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(1998) established a classification of eleven business models which are found in internet electronic commerce. The graph identifies increasing innovation ranging, from an electronic adaptation of traditional methods to more innovative forms. Additionally, the scope of integration of functions ranges from single function business models compared to fully integrated functionality. When relating this to Airbnb it could be suggested that they are positioned between third party marketplace and value chain integrator.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spc="-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spc="-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According to Savolainen (2018) numerous hotels are struggling to compete against Airbnb’s disruptive and innovative business model. </a:t>
            </a:r>
            <a:r>
              <a:rPr lang="en-GB" sz="1800" dirty="0">
                <a:effectLst/>
                <a:latin typeface="Arial" panose="020B0604020202020204" pitchFamily="34" charset="0"/>
                <a:ea typeface="Calibri" panose="020F0502020204030204" pitchFamily="34" charset="0"/>
                <a:cs typeface="Times New Roman" panose="02020603050405020304" pitchFamily="18" charset="0"/>
              </a:rPr>
              <a:t>This has resulted in some competitors joining Airbnb to avoid the risk of administration. For example, Airbnb introduced a specific category for B&amp;Bs and boutique hotels (Solon,2018).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What makes Airbnb and similar disruptive companies remarkable is that peer-to-peer markets are progressively replacing products and services that have for a considerable time been available by traditional companies (Savolainen,2018).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u="sng"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B5D4125-79D3-4986-866C-BDEAE24042C8}" type="slidenum">
              <a:rPr lang="en-GB" smtClean="0"/>
              <a:t>9</a:t>
            </a:fld>
            <a:endParaRPr lang="en-GB"/>
          </a:p>
        </p:txBody>
      </p:sp>
    </p:spTree>
    <p:extLst>
      <p:ext uri="{BB962C8B-B14F-4D97-AF65-F5344CB8AC3E}">
        <p14:creationId xmlns:p14="http://schemas.microsoft.com/office/powerpoint/2010/main" val="3253713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Chapter 11 – Regulatory Reactions Around the World</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chapter 11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identifies that peer-to-peer network accommodation has several benefits, however, the main concern is the lack of regulations. For example, the peer-to-peer nature of the sharing economy model fails to align sufficiently with various laws and regulations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Westerbeek</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2016).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expresses that various countries globally are confronted with substantial regulatory issues because of the significant demand for peer-to-peer network accommodation (see table on slide).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Airbnb’s platform provides low-cost accommodation which has enabled more people to take trips and as a consequence local residents have demanded that Governments constrain Airbnb’s operations (Higgins-Desbiolles,2018). Additionally, Airbnb has been criticised for reducing housing affordability which has resulted in the displacement of residents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Cakar</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2020). However, a news report argued that countless studies have identified that Airbnb had no significant effect on housing and that they are working with local authorities to ensure home sharing grows responsibly and sustainably (Sherwood,2019).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Quattrone</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(2016) suggest that peer-to-peer accommodation regulations should be neighbour-dependent or local, as there are significant differences across geographical areas. Whilst there are some regulations aimed to mitigate specific neighbourhood impacts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Nieuwland</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2018) the majority of short-term rentals are unregulated or subject to either a ‘tourism tax’ for hosted-rentals or a ‘commercial license’ for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unhosted</a:t>
            </a:r>
            <a:r>
              <a:rPr lang="en-GB" sz="1800" dirty="0">
                <a:effectLst/>
                <a:latin typeface="Arial" panose="020B0604020202020204" pitchFamily="34" charset="0"/>
                <a:ea typeface="Calibri" panose="020F0502020204030204" pitchFamily="34" charset="0"/>
                <a:cs typeface="Times New Roman" panose="02020603050405020304" pitchFamily="18" charset="0"/>
              </a:rPr>
              <a:t>-rentals (Dolnicar,2018).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question surrounding a lack of safety regulations have not been covered by most policy makers and hosts and guests remain at risk to potentially severe legal penalties (Mcnamara,2015).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10</a:t>
            </a:fld>
            <a:endParaRPr lang="en-GB"/>
          </a:p>
        </p:txBody>
      </p:sp>
    </p:spTree>
    <p:extLst>
      <p:ext uri="{BB962C8B-B14F-4D97-AF65-F5344CB8AC3E}">
        <p14:creationId xmlns:p14="http://schemas.microsoft.com/office/powerpoint/2010/main" val="26496650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Chapter 24 – Environmental Sustainability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Chapter 24 highlights that the tourism industry creates significant environmental issues which is impacted by the demand for peer-to-peer accommodation networks. The accommodation sector contributes to a variety of environmental impacts including water, land and air pollution as well as global warming (Dolnicar,2018). Within the chapter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Doniclar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argues that peer-to-peer accommodation has lower environmental damage in comparison to other accommodation facilities as the space already exists and was not constructed for the intention of short-term rentals.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It can be identified that peer-to-peer accommodation networks operate within a sharing economy. This has a focus on collaborative consumption which is concerned with the access of goods and skills over ownership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Barbu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2018). Collaborative consumption can be defined as “a peer-to-peer-based activity of obtaining, giving or sharing the access to goods and services, coordinated through community-based online services”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Hamari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2016). Collaborative consumption is achieved through an online e-commerce perspective which is associated with the buying and selling of products online, as well as communication e-commerce perspectives that deliver the information of products, services and payments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Kalakota</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1997).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According to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Olaya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(2016) </a:t>
            </a:r>
            <a:r>
              <a:rPr lang="en-GB" sz="1800" dirty="0">
                <a:effectLst/>
                <a:latin typeface="Arial" panose="020B0604020202020204" pitchFamily="34" charset="0"/>
                <a:ea typeface="Calibri" panose="020F0502020204030204" pitchFamily="34" charset="0"/>
                <a:cs typeface="Times New Roman" panose="02020603050405020304" pitchFamily="18" charset="0"/>
              </a:rPr>
              <a:t>collaborative consumption can reduce environmental impacts as the business model is concerned with the delivery of services rather than products, this reduces overproduction and decreases natural resource exploitation. Collaborative consumption and the sharing economy can be strongly connected with the circular economy which aims to eliminate waste and promotes the reuse of resources and sharing activities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Sposato</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2017). This suggests that Airbnb could be viewed as a sustainable business practice if the accommodation already exists.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Fairbnb</a:t>
            </a:r>
            <a:r>
              <a:rPr lang="en-GB" sz="1800" dirty="0">
                <a:effectLst/>
                <a:latin typeface="Arial" panose="020B0604020202020204" pitchFamily="34" charset="0"/>
                <a:ea typeface="Calibri" panose="020F0502020204030204" pitchFamily="34" charset="0"/>
                <a:cs typeface="Times New Roman" panose="02020603050405020304" pitchFamily="18" charset="0"/>
              </a:rPr>
              <a:t> is an alternative platform which was created as an ethical home sharing solution to undermine mass tourism and promote a more sustainable industry (Girardi,2019). The platform focuses on ‘people over profit’ and suggests that sustainable tourism is only achievable if local values are considered rather than focusing on economic benefits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Cakar</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2020).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11</a:t>
            </a:fld>
            <a:endParaRPr lang="en-GB"/>
          </a:p>
        </p:txBody>
      </p:sp>
    </p:spTree>
    <p:extLst>
      <p:ext uri="{BB962C8B-B14F-4D97-AF65-F5344CB8AC3E}">
        <p14:creationId xmlns:p14="http://schemas.microsoft.com/office/powerpoint/2010/main" val="1353947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Summary</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Airbnb operate a peer-to-peer platform through the sharing economy which has allowed hosts to capitalise on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underused assets and generate an income as well as providing buyers with low-cost accommodation. </a:t>
            </a:r>
            <a:r>
              <a:rPr lang="en-GB" sz="1800" dirty="0">
                <a:effectLst/>
                <a:latin typeface="Arial" panose="020B0604020202020204" pitchFamily="34" charset="0"/>
                <a:ea typeface="Calibri" panose="020F0502020204030204" pitchFamily="34" charset="0"/>
                <a:cs typeface="Times New Roman" panose="02020603050405020304" pitchFamily="18" charset="0"/>
              </a:rPr>
              <a:t>It has been shown that Airbnb’s business model demonstrates sustainable growth, captures value and continues to create and develop value through the addition of experiences as well as plans to transform into a one-stop-shop for travel. There are concerns regarding regulations and sustainability which Airbnb will have to address. Airbnb’s business model has been achieved through digital disruption which has undermined existing models and transformed the hospitality sector. </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From founding in 2008 Airbnb floated on Wall Street at the end of 2020 which now sees the company valued at more than $100 billion (Johnston, et al 2020).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12</a:t>
            </a:fld>
            <a:endParaRPr lang="en-GB"/>
          </a:p>
        </p:txBody>
      </p:sp>
    </p:spTree>
    <p:extLst>
      <p:ext uri="{BB962C8B-B14F-4D97-AF65-F5344CB8AC3E}">
        <p14:creationId xmlns:p14="http://schemas.microsoft.com/office/powerpoint/2010/main" val="4284367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5D4125-79D3-4986-866C-BDEAE24042C8}" type="slidenum">
              <a:rPr lang="en-GB" smtClean="0"/>
              <a:t>15</a:t>
            </a:fld>
            <a:endParaRPr lang="en-GB"/>
          </a:p>
        </p:txBody>
      </p:sp>
    </p:spTree>
    <p:extLst>
      <p:ext uri="{BB962C8B-B14F-4D97-AF65-F5344CB8AC3E}">
        <p14:creationId xmlns:p14="http://schemas.microsoft.com/office/powerpoint/2010/main" val="3462447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8CA7E-408C-41D7-BE81-6E7E1CFCCC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731D9C-A7BC-488D-8172-2C009EF545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3A5212-50B2-4344-9474-8188F2BE07BD}"/>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5" name="Footer Placeholder 4">
            <a:extLst>
              <a:ext uri="{FF2B5EF4-FFF2-40B4-BE49-F238E27FC236}">
                <a16:creationId xmlns:a16="http://schemas.microsoft.com/office/drawing/2014/main" id="{F018D95F-BBF4-48EE-B0AB-D5DEE71A4F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5CCF28-D6EE-485D-B0DF-AA82AAB406BB}"/>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4257819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17BE3-8BB8-478E-ACE1-CD55CE7A4E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479C62-C8A0-44B5-B0EA-E657F71460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7BB205-29EB-43AD-A860-AE2723823FA8}"/>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5" name="Footer Placeholder 4">
            <a:extLst>
              <a:ext uri="{FF2B5EF4-FFF2-40B4-BE49-F238E27FC236}">
                <a16:creationId xmlns:a16="http://schemas.microsoft.com/office/drawing/2014/main" id="{2E938E0C-CC1E-443E-9ED3-EF5CE4E021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4FE57B-3715-4B5A-8058-BA3A37CE27F7}"/>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3880535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7C745-BEB1-41BA-8626-3621BCB13D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E95D20-D8DB-41C8-905D-30C13A294A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4E0F06-5996-42CC-B7BB-E4E097009163}"/>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5" name="Footer Placeholder 4">
            <a:extLst>
              <a:ext uri="{FF2B5EF4-FFF2-40B4-BE49-F238E27FC236}">
                <a16:creationId xmlns:a16="http://schemas.microsoft.com/office/drawing/2014/main" id="{2D22B558-459D-4796-BB10-D86FC905B9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D18BCE-0CDC-411A-B826-6B335608A868}"/>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2115537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BE3D2-AE88-44FC-8E6D-C7CA96A0F3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DCF9CE-5083-4179-B261-D4676BB7A8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29BC31-E5C1-40F8-B1DA-8D4DDCFC64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9F4453-0AD5-4344-94EB-C03290F895F2}"/>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6" name="Footer Placeholder 5">
            <a:extLst>
              <a:ext uri="{FF2B5EF4-FFF2-40B4-BE49-F238E27FC236}">
                <a16:creationId xmlns:a16="http://schemas.microsoft.com/office/drawing/2014/main" id="{F74ECC91-7C41-4764-AD0B-2BE9E8CDD2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9D5F55-B722-4353-81F4-F4018511536C}"/>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3725288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7EF36-1680-4DE7-88E8-4C8DE90A3A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867691-9C4F-4883-8B43-67CAF37FF6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183B2E-E793-483C-AF91-F3EE687BD7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91EB99-B199-475B-AF81-FAE81D64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361F61-485B-4BEF-974F-EA9D17FDD1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975B99-09FD-47D0-8BE0-0BFD46DCFE61}"/>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8" name="Footer Placeholder 7">
            <a:extLst>
              <a:ext uri="{FF2B5EF4-FFF2-40B4-BE49-F238E27FC236}">
                <a16:creationId xmlns:a16="http://schemas.microsoft.com/office/drawing/2014/main" id="{1293F97F-E62D-4194-8DB9-67CFD049AB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167899-861E-48CC-A2E9-FF5707F71932}"/>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2433673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127DC-B913-4B1F-A473-D48B32BFF6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F195A6-02FD-42FA-814A-78BE7E9F96F9}"/>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4" name="Footer Placeholder 3">
            <a:extLst>
              <a:ext uri="{FF2B5EF4-FFF2-40B4-BE49-F238E27FC236}">
                <a16:creationId xmlns:a16="http://schemas.microsoft.com/office/drawing/2014/main" id="{A28C6B80-589A-4DF4-8190-2CD31D3404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77B9CB-7F34-4585-8B4F-C58BE10BB692}"/>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2977240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CBC22C-8A69-4BE0-BB4D-14991A124443}"/>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3" name="Footer Placeholder 2">
            <a:extLst>
              <a:ext uri="{FF2B5EF4-FFF2-40B4-BE49-F238E27FC236}">
                <a16:creationId xmlns:a16="http://schemas.microsoft.com/office/drawing/2014/main" id="{D2DA226C-FE3A-41CA-A181-39FF908B0A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9CA742-2F6F-41D4-B7BB-376C71714EE6}"/>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87970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D7F0-D052-4085-90F4-CA161A572C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F2A185-8765-4329-B4B9-88F798E092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BCFD8D-8006-4D43-A5C8-53FE978B82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F5DECA-EB60-4962-9334-4FD0143432C2}"/>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6" name="Footer Placeholder 5">
            <a:extLst>
              <a:ext uri="{FF2B5EF4-FFF2-40B4-BE49-F238E27FC236}">
                <a16:creationId xmlns:a16="http://schemas.microsoft.com/office/drawing/2014/main" id="{40FEEFB3-CAA8-4DE0-8A0C-5EB78C6064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06A806-E584-415A-9A56-9C3085161A58}"/>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1812899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A0C7-7085-4F77-81F6-786F7F7D55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B69793-66F6-43EB-AF81-BB85C12205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8AA84D-DE66-415D-B65D-C7E69AAEC8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CB3A14-C59E-4AB4-AA04-9B8446DB7E29}"/>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6" name="Footer Placeholder 5">
            <a:extLst>
              <a:ext uri="{FF2B5EF4-FFF2-40B4-BE49-F238E27FC236}">
                <a16:creationId xmlns:a16="http://schemas.microsoft.com/office/drawing/2014/main" id="{CB412EA0-ABD4-4401-93AC-ACB9544DDD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332A3-BC14-4D5E-874F-8A2487D3F377}"/>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3015940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977C5-227C-4F4D-9D08-6D474264D2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1152DB-4CE7-4C25-8B17-8520F000A4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ED7072-8236-4AC4-AE99-4CF5B704A16A}"/>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5" name="Footer Placeholder 4">
            <a:extLst>
              <a:ext uri="{FF2B5EF4-FFF2-40B4-BE49-F238E27FC236}">
                <a16:creationId xmlns:a16="http://schemas.microsoft.com/office/drawing/2014/main" id="{782139BB-B101-48A2-A8A5-DB3481477F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4990E5-BAEA-4C16-98EA-EA67F6519989}"/>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1109087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C75EB6-57FE-4A1C-8228-167FF39883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C37EF0-F484-4CF0-B5EC-0B9971CD30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373304-4F9A-4E84-A634-B9D229ADA550}"/>
              </a:ext>
            </a:extLst>
          </p:cNvPr>
          <p:cNvSpPr>
            <a:spLocks noGrp="1"/>
          </p:cNvSpPr>
          <p:nvPr>
            <p:ph type="dt" sz="half" idx="10"/>
          </p:nvPr>
        </p:nvSpPr>
        <p:spPr/>
        <p:txBody>
          <a:bodyPr/>
          <a:lstStyle/>
          <a:p>
            <a:fld id="{93C561B2-D451-4132-A7CE-EDA48C70F53B}" type="datetimeFigureOut">
              <a:rPr lang="en-GB" smtClean="0"/>
              <a:t>22/02/2021</a:t>
            </a:fld>
            <a:endParaRPr lang="en-GB"/>
          </a:p>
        </p:txBody>
      </p:sp>
      <p:sp>
        <p:nvSpPr>
          <p:cNvPr id="5" name="Footer Placeholder 4">
            <a:extLst>
              <a:ext uri="{FF2B5EF4-FFF2-40B4-BE49-F238E27FC236}">
                <a16:creationId xmlns:a16="http://schemas.microsoft.com/office/drawing/2014/main" id="{B9CB1761-4CB8-4119-94E0-2DE0D3211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D0E6BA-4F1A-46B6-837F-8921CE534A39}"/>
              </a:ext>
            </a:extLst>
          </p:cNvPr>
          <p:cNvSpPr>
            <a:spLocks noGrp="1"/>
          </p:cNvSpPr>
          <p:nvPr>
            <p:ph type="sldNum" sz="quarter" idx="12"/>
          </p:nvPr>
        </p:nvSpPr>
        <p:spPr/>
        <p:txBody>
          <a:bodyPr/>
          <a:lstStyle/>
          <a:p>
            <a:fld id="{BEC32E0A-20C2-470C-9AD0-5E34374172EE}" type="slidenum">
              <a:rPr lang="en-GB" smtClean="0"/>
              <a:t>‹#›</a:t>
            </a:fld>
            <a:endParaRPr lang="en-GB"/>
          </a:p>
        </p:txBody>
      </p:sp>
    </p:spTree>
    <p:extLst>
      <p:ext uri="{BB962C8B-B14F-4D97-AF65-F5344CB8AC3E}">
        <p14:creationId xmlns:p14="http://schemas.microsoft.com/office/powerpoint/2010/main" val="2303064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4838FE-6029-4734-AD7F-4D7D57868D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9AA4FC-073C-43FE-AC1E-6E022FDC3B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E526A0-AACB-4C8A-8D80-89AA944D58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C561B2-D451-4132-A7CE-EDA48C70F53B}" type="datetimeFigureOut">
              <a:rPr lang="en-GB" smtClean="0"/>
              <a:t>22/02/2021</a:t>
            </a:fld>
            <a:endParaRPr lang="en-GB"/>
          </a:p>
        </p:txBody>
      </p:sp>
      <p:sp>
        <p:nvSpPr>
          <p:cNvPr id="5" name="Footer Placeholder 4">
            <a:extLst>
              <a:ext uri="{FF2B5EF4-FFF2-40B4-BE49-F238E27FC236}">
                <a16:creationId xmlns:a16="http://schemas.microsoft.com/office/drawing/2014/main" id="{E54EC39A-5C24-481C-8838-4F71AA0368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623459-6A8B-4C5D-8346-C9D2484A07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C32E0A-20C2-470C-9AD0-5E34374172EE}" type="slidenum">
              <a:rPr lang="en-GB" smtClean="0"/>
              <a:t>‹#›</a:t>
            </a:fld>
            <a:endParaRPr lang="en-GB"/>
          </a:p>
        </p:txBody>
      </p:sp>
    </p:spTree>
    <p:extLst>
      <p:ext uri="{BB962C8B-B14F-4D97-AF65-F5344CB8AC3E}">
        <p14:creationId xmlns:p14="http://schemas.microsoft.com/office/powerpoint/2010/main" val="20835971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5.png"/><Relationship Id="rId12"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notesSlide" Target="../notesSlides/notesSlide2.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2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7.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31.png"/><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8" Type="http://schemas.openxmlformats.org/officeDocument/2006/relationships/hyperlink" Target="https://www.theguardian.com/business-to-business/2018/apr/11/airbnb-is-forcing-everyone-to-up-their-game-how-hotels-are-changing-tack" TargetMode="External"/><Relationship Id="rId3" Type="http://schemas.openxmlformats.org/officeDocument/2006/relationships/hyperlink" Target="https://www.airbnb.co.uk/help/article/1857/what-are-airbnb-service-fees?_set_bev_on_new_domain=1613410641_NzlkMmYyMjQxMmEy" TargetMode="External"/><Relationship Id="rId7" Type="http://schemas.openxmlformats.org/officeDocument/2006/relationships/hyperlink" Target="https://www.researchgate.net/publication/330222122_Business_Models_of_the_Sharing_Economy" TargetMode="External"/><Relationship Id="rId12" Type="http://schemas.openxmlformats.org/officeDocument/2006/relationships/hyperlink" Target="https://www.youtube.com/watch?reload=9&amp;v=KZWENOGdxQY" TargetMode="External"/><Relationship Id="rId2" Type="http://schemas.openxmlformats.org/officeDocument/2006/relationships/hyperlink" Target="https://news.airbnb.com/airbnb-hosts-share-more-than-six-million-listings-around-the-world/#:~:text=Today,%20we%20are%20announcing%20that%20there%20are%20over,of%20the%20price%20they%20charge%20for%20their%20listing" TargetMode="External"/><Relationship Id="rId1" Type="http://schemas.openxmlformats.org/officeDocument/2006/relationships/slideLayout" Target="../slideLayouts/slideLayout2.xml"/><Relationship Id="rId6" Type="http://schemas.openxmlformats.org/officeDocument/2006/relationships/hyperlink" Target="https://ipa.org.au/wp-content/uploads/archive/IPA_Review_Vol67_3_September2015_hires_ALLEN_sharingeconomy.pdf" TargetMode="External"/><Relationship Id="rId11" Type="http://schemas.openxmlformats.org/officeDocument/2006/relationships/hyperlink" Target="https://hbr.org/2015/12/what-is-disruptive-innovation" TargetMode="External"/><Relationship Id="rId5" Type="http://schemas.openxmlformats.org/officeDocument/2006/relationships/hyperlink" Target="https://news.airbnb.com/about-us/" TargetMode="External"/><Relationship Id="rId10" Type="http://schemas.openxmlformats.org/officeDocument/2006/relationships/hyperlink" Target="https://www.researchgate.net/publication/347948613_Are_Airbnb_and_the_Sharing_Economy_Sustainable_The_Case_of_Fairbnb" TargetMode="External"/><Relationship Id="rId4" Type="http://schemas.openxmlformats.org/officeDocument/2006/relationships/hyperlink" Target="https://news.airbnb.com/sharing-more-about-the-technology-that-powers-airbnb/" TargetMode="External"/><Relationship Id="rId9" Type="http://schemas.openxmlformats.org/officeDocument/2006/relationships/hyperlink" Target="https://onlinelibrary.wiley.com/doi/10.1002/sres.2665"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medium.com/@feinima/disruptive-innovation-a-case-study-of-airbnb-450c75d5c910" TargetMode="External"/><Relationship Id="rId3" Type="http://schemas.openxmlformats.org/officeDocument/2006/relationships/hyperlink" Target="https://ecommerceguide.com/guides/what-is-ecommerce/" TargetMode="External"/><Relationship Id="rId7" Type="http://schemas.openxmlformats.org/officeDocument/2006/relationships/hyperlink" Target="https://www.statista.com/topics/2273/airbnb/"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telegraph.co.uk/technology/2020/12/10/tech-news-live-facebook-instagram-whastapp-airbnb-ipo/" TargetMode="External"/><Relationship Id="rId5" Type="http://schemas.openxmlformats.org/officeDocument/2006/relationships/hyperlink" Target="https://www.theinertia.com/surf/australia-risk-of-overtourism/" TargetMode="External"/><Relationship Id="rId10" Type="http://schemas.openxmlformats.org/officeDocument/2006/relationships/hyperlink" Target="https://www.researchgate.net/publication/315949712_Mapping_out_the_Sharing_Economy_A_Configurational_Approach_to_Sharing_Business_Modeling" TargetMode="External"/><Relationship Id="rId4" Type="http://schemas.openxmlformats.org/officeDocument/2006/relationships/hyperlink" Target="https://www.forbes.com/sites/annalisagirardi/2019/03/21/fairbnb-the-ethical-home-sharing-alternative-that-wants-to-undermine-mass-tourism/?sh=22a1ab033878" TargetMode="External"/><Relationship Id="rId9" Type="http://schemas.openxmlformats.org/officeDocument/2006/relationships/hyperlink" Target="http://mallet.cs.umass.edu/#:~:text=MALLET%20is%20a%20Java-based%20package%20for%20statistical%20natural,extraction,%20and%20other%20machine%20learning%20applications%20to%20text"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theguardian.com/technology/2018/feb/22/airbnb-hotels-expansion-travel" TargetMode="External"/><Relationship Id="rId3" Type="http://schemas.openxmlformats.org/officeDocument/2006/relationships/hyperlink" Target="https://blog.oxfordcollegeofmarketing.com/2016/02/22/what-is-digital-disruption%20/" TargetMode="External"/><Relationship Id="rId7" Type="http://schemas.openxmlformats.org/officeDocument/2006/relationships/hyperlink" Target="https://www.theguardian.com/technology/2019/may/05/airbnb-homelessness-renting-housing-accommodation-social-policy-cities-travel-leisure" TargetMode="External"/><Relationship Id="rId12" Type="http://schemas.openxmlformats.org/officeDocument/2006/relationships/hyperlink" Target="https://theworldnews.net/gb-news/airbnb-reveals-secret-plan-to-launch-an-airline-to-help-company-become-one-stop-shop-for-travel" TargetMode="External"/><Relationship Id="rId2" Type="http://schemas.openxmlformats.org/officeDocument/2006/relationships/hyperlink" Target="http://www.nudgesustainabilityhub.com/initiatives/2016/7/18/the-role-of-collaborative-consumption-for-a-sustainable-future" TargetMode="External"/><Relationship Id="rId1" Type="http://schemas.openxmlformats.org/officeDocument/2006/relationships/slideLayout" Target="../slideLayouts/slideLayout2.xml"/><Relationship Id="rId6" Type="http://schemas.openxmlformats.org/officeDocument/2006/relationships/hyperlink" Target="https://aaltodoc.aalto.fi/bitstream/handle/123456789/32552/master_Savolainen_Javier_2018.pdf?sequence=1&amp;isAllowed=y" TargetMode="External"/><Relationship Id="rId11" Type="http://schemas.openxmlformats.org/officeDocument/2006/relationships/hyperlink" Target="https://www.thestrategygroup.com.au/airbnb-disruptive-innovation-at-a-valuation-of-10b-in-five-years/" TargetMode="External"/><Relationship Id="rId5" Type="http://schemas.openxmlformats.org/officeDocument/2006/relationships/hyperlink" Target="https://dl.acm.org/doi/abs/10.1145/2872427.2874815" TargetMode="External"/><Relationship Id="rId10" Type="http://schemas.openxmlformats.org/officeDocument/2006/relationships/hyperlink" Target="https://www.imw.fraunhofer.de/content/dam/moez/de/documents/Working_Paper/Working_Paper_Digital_Marketplaces_final.pdf" TargetMode="External"/><Relationship Id="rId4" Type="http://schemas.openxmlformats.org/officeDocument/2006/relationships/hyperlink" Target="https://pwc.blogs.com/press_room/2016/06/uks-key-sharing-economy-sectors-could-deliver-140-billion-by-2025.html" TargetMode="External"/><Relationship Id="rId9" Type="http://schemas.openxmlformats.org/officeDocument/2006/relationships/hyperlink" Target="https://www.forbes.com/sites/forbeslacouncil/2019/03/04/the-sharing-economy-is-still-growing-and-businesses-should-take-note/?sh=48e985da4c3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46EF9-4312-4B3F-AFA1-853836571FF2}"/>
              </a:ext>
            </a:extLst>
          </p:cNvPr>
          <p:cNvSpPr>
            <a:spLocks noGrp="1"/>
          </p:cNvSpPr>
          <p:nvPr>
            <p:ph type="ctrTitle"/>
          </p:nvPr>
        </p:nvSpPr>
        <p:spPr>
          <a:xfrm>
            <a:off x="7028493" y="1634488"/>
            <a:ext cx="5163503" cy="2889114"/>
          </a:xfrm>
        </p:spPr>
        <p:txBody>
          <a:bodyPr anchor="b">
            <a:normAutofit/>
          </a:bodyPr>
          <a:lstStyle/>
          <a:p>
            <a:r>
              <a:rPr lang="en-GB" sz="4800" b="1" u="sng" dirty="0">
                <a:effectLst/>
                <a:latin typeface="Arial" panose="020B0604020202020204" pitchFamily="34" charset="0"/>
                <a:ea typeface="Calibri" panose="020F0502020204030204" pitchFamily="34" charset="0"/>
                <a:cs typeface="Times New Roman" panose="02020603050405020304" pitchFamily="18" charset="0"/>
              </a:rPr>
              <a:t>Peer-to-Peer Accommodation Networks</a:t>
            </a:r>
            <a:endParaRPr lang="en-GB" sz="4800" b="1" u="sng" dirty="0"/>
          </a:p>
        </p:txBody>
      </p:sp>
      <p:sp>
        <p:nvSpPr>
          <p:cNvPr id="3" name="Subtitle 2">
            <a:extLst>
              <a:ext uri="{FF2B5EF4-FFF2-40B4-BE49-F238E27FC236}">
                <a16:creationId xmlns:a16="http://schemas.microsoft.com/office/drawing/2014/main" id="{4C44B6CC-C6CC-456A-BDDA-AE2DA77D05C8}"/>
              </a:ext>
            </a:extLst>
          </p:cNvPr>
          <p:cNvSpPr>
            <a:spLocks noGrp="1"/>
          </p:cNvSpPr>
          <p:nvPr>
            <p:ph type="subTitle" idx="1"/>
          </p:nvPr>
        </p:nvSpPr>
        <p:spPr>
          <a:xfrm>
            <a:off x="7566591" y="5009053"/>
            <a:ext cx="4087305" cy="800288"/>
          </a:xfrm>
        </p:spPr>
        <p:txBody>
          <a:bodyPr anchor="t">
            <a:normAutofit/>
          </a:bodyPr>
          <a:lstStyle/>
          <a:p>
            <a:r>
              <a:rPr lang="en-GB" b="1" u="sng" dirty="0">
                <a:latin typeface="Arial" panose="020B0604020202020204" pitchFamily="34" charset="0"/>
                <a:cs typeface="Arial" panose="020B0604020202020204" pitchFamily="34" charset="0"/>
              </a:rPr>
              <a:t>Chloe Wilson</a:t>
            </a:r>
          </a:p>
        </p:txBody>
      </p:sp>
      <p:sp>
        <p:nvSpPr>
          <p:cNvPr id="14" name="Freeform: Shape 13">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a:extLst>
              <a:ext uri="{FF2B5EF4-FFF2-40B4-BE49-F238E27FC236}">
                <a16:creationId xmlns:a16="http://schemas.microsoft.com/office/drawing/2014/main" id="{6C27DEE4-5B0B-4C4A-889A-15070360F509}"/>
              </a:ext>
            </a:extLst>
          </p:cNvPr>
          <p:cNvPicPr>
            <a:picLocks noChangeAspect="1"/>
          </p:cNvPicPr>
          <p:nvPr/>
        </p:nvPicPr>
        <p:blipFill rotWithShape="1">
          <a:blip r:embed="rId5"/>
          <a:srcRect l="8001" r="23589"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18" name="Audio 17">
            <a:hlinkClick r:id="" action="ppaction://media"/>
            <a:extLst>
              <a:ext uri="{FF2B5EF4-FFF2-40B4-BE49-F238E27FC236}">
                <a16:creationId xmlns:a16="http://schemas.microsoft.com/office/drawing/2014/main" id="{D2F1194A-D3D8-4538-B30D-CEB0368453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215937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6078"/>
    </mc:Choice>
    <mc:Fallback>
      <p:transition spd="slow" advTm="16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1BFAA2D-9ECC-4019-975F-97588DA32B60}"/>
              </a:ext>
            </a:extLst>
          </p:cNvPr>
          <p:cNvSpPr txBox="1"/>
          <p:nvPr/>
        </p:nvSpPr>
        <p:spPr>
          <a:xfrm>
            <a:off x="8384794" y="227399"/>
            <a:ext cx="2040767" cy="369332"/>
          </a:xfrm>
          <a:prstGeom prst="rect">
            <a:avLst/>
          </a:prstGeom>
          <a:solidFill>
            <a:schemeClr val="bg1"/>
          </a:solidFill>
        </p:spPr>
        <p:txBody>
          <a:bodyPr wrap="square" rtlCol="0">
            <a:spAutoFit/>
          </a:bodyPr>
          <a:lstStyle/>
          <a:p>
            <a:pPr algn="ctr"/>
            <a:r>
              <a:rPr lang="en-GB" b="1" dirty="0">
                <a:solidFill>
                  <a:srgbClr val="FF0000"/>
                </a:solidFill>
                <a:latin typeface="Arial" panose="020B0604020202020204" pitchFamily="34" charset="0"/>
                <a:cs typeface="Arial" panose="020B0604020202020204" pitchFamily="34" charset="0"/>
              </a:rPr>
              <a:t>4 million hosts </a:t>
            </a:r>
          </a:p>
        </p:txBody>
      </p:sp>
      <p:sp>
        <p:nvSpPr>
          <p:cNvPr id="6" name="TextBox 5">
            <a:extLst>
              <a:ext uri="{FF2B5EF4-FFF2-40B4-BE49-F238E27FC236}">
                <a16:creationId xmlns:a16="http://schemas.microsoft.com/office/drawing/2014/main" id="{CC83E762-5B91-43C0-A501-0CEA6B2F191B}"/>
              </a:ext>
            </a:extLst>
          </p:cNvPr>
          <p:cNvSpPr txBox="1"/>
          <p:nvPr/>
        </p:nvSpPr>
        <p:spPr>
          <a:xfrm>
            <a:off x="8467503" y="3950563"/>
            <a:ext cx="2627973" cy="369332"/>
          </a:xfrm>
          <a:prstGeom prst="rect">
            <a:avLst/>
          </a:prstGeom>
          <a:solidFill>
            <a:schemeClr val="bg1"/>
          </a:solidFill>
        </p:spPr>
        <p:txBody>
          <a:bodyPr wrap="square" rtlCol="0">
            <a:spAutoFit/>
          </a:bodyPr>
          <a:lstStyle/>
          <a:p>
            <a:pPr algn="ctr"/>
            <a:r>
              <a:rPr lang="en-GB" b="1" dirty="0">
                <a:solidFill>
                  <a:srgbClr val="FF0000"/>
                </a:solidFill>
                <a:latin typeface="Arial" panose="020B0604020202020204" pitchFamily="34" charset="0"/>
                <a:cs typeface="Arial" panose="020B0604020202020204" pitchFamily="34" charset="0"/>
              </a:rPr>
              <a:t>$35 billion valuation  </a:t>
            </a:r>
          </a:p>
        </p:txBody>
      </p:sp>
      <p:sp>
        <p:nvSpPr>
          <p:cNvPr id="7" name="TextBox 6">
            <a:extLst>
              <a:ext uri="{FF2B5EF4-FFF2-40B4-BE49-F238E27FC236}">
                <a16:creationId xmlns:a16="http://schemas.microsoft.com/office/drawing/2014/main" id="{9AC7384B-A867-4918-B63F-E4805E008DB9}"/>
              </a:ext>
            </a:extLst>
          </p:cNvPr>
          <p:cNvSpPr txBox="1"/>
          <p:nvPr/>
        </p:nvSpPr>
        <p:spPr>
          <a:xfrm>
            <a:off x="2261312" y="3979273"/>
            <a:ext cx="1701082" cy="378154"/>
          </a:xfrm>
          <a:prstGeom prst="rect">
            <a:avLst/>
          </a:prstGeom>
          <a:solidFill>
            <a:schemeClr val="bg1"/>
          </a:solidFill>
        </p:spPr>
        <p:txBody>
          <a:bodyPr wrap="square" rtlCol="0">
            <a:spAutoFit/>
          </a:bodyPr>
          <a:lstStyle/>
          <a:p>
            <a:pPr algn="ctr"/>
            <a:r>
              <a:rPr lang="en-GB" b="1" dirty="0">
                <a:solidFill>
                  <a:srgbClr val="FF0000"/>
                </a:solidFill>
                <a:latin typeface="Arial" panose="020B0604020202020204" pitchFamily="34" charset="0"/>
                <a:cs typeface="Arial" panose="020B0604020202020204" pitchFamily="34" charset="0"/>
              </a:rPr>
              <a:t>10,000 cities  </a:t>
            </a:r>
          </a:p>
        </p:txBody>
      </p:sp>
      <p:sp>
        <p:nvSpPr>
          <p:cNvPr id="9" name="TextBox 8">
            <a:extLst>
              <a:ext uri="{FF2B5EF4-FFF2-40B4-BE49-F238E27FC236}">
                <a16:creationId xmlns:a16="http://schemas.microsoft.com/office/drawing/2014/main" id="{0E5112AA-854C-4F70-A535-84D509306AEF}"/>
              </a:ext>
            </a:extLst>
          </p:cNvPr>
          <p:cNvSpPr txBox="1"/>
          <p:nvPr/>
        </p:nvSpPr>
        <p:spPr>
          <a:xfrm>
            <a:off x="1565566" y="184283"/>
            <a:ext cx="2372648" cy="369332"/>
          </a:xfrm>
          <a:prstGeom prst="rect">
            <a:avLst/>
          </a:prstGeom>
          <a:solidFill>
            <a:schemeClr val="bg1"/>
          </a:solidFill>
        </p:spPr>
        <p:txBody>
          <a:bodyPr wrap="square" rtlCol="0">
            <a:spAutoFit/>
          </a:bodyPr>
          <a:lstStyle/>
          <a:p>
            <a:pPr algn="ctr"/>
            <a:r>
              <a:rPr lang="en-GB" b="1" dirty="0">
                <a:solidFill>
                  <a:srgbClr val="FF0000"/>
                </a:solidFill>
                <a:latin typeface="Arial" panose="020B0604020202020204" pitchFamily="34" charset="0"/>
                <a:cs typeface="Arial" panose="020B0604020202020204" pitchFamily="34" charset="0"/>
              </a:rPr>
              <a:t>800 million guests  </a:t>
            </a:r>
          </a:p>
        </p:txBody>
      </p:sp>
      <p:pic>
        <p:nvPicPr>
          <p:cNvPr id="13" name="Picture 12">
            <a:extLst>
              <a:ext uri="{FF2B5EF4-FFF2-40B4-BE49-F238E27FC236}">
                <a16:creationId xmlns:a16="http://schemas.microsoft.com/office/drawing/2014/main" id="{F42BC969-CF7D-4A6C-BF6D-D160AB118EB5}"/>
              </a:ext>
            </a:extLst>
          </p:cNvPr>
          <p:cNvPicPr>
            <a:picLocks noChangeAspect="1"/>
          </p:cNvPicPr>
          <p:nvPr/>
        </p:nvPicPr>
        <p:blipFill>
          <a:blip r:embed="rId5"/>
          <a:stretch>
            <a:fillRect/>
          </a:stretch>
        </p:blipFill>
        <p:spPr>
          <a:xfrm>
            <a:off x="8843347" y="697227"/>
            <a:ext cx="2751739" cy="2404433"/>
          </a:xfrm>
          <a:prstGeom prst="rect">
            <a:avLst/>
          </a:prstGeom>
        </p:spPr>
      </p:pic>
      <p:pic>
        <p:nvPicPr>
          <p:cNvPr id="14" name="Picture 13">
            <a:extLst>
              <a:ext uri="{FF2B5EF4-FFF2-40B4-BE49-F238E27FC236}">
                <a16:creationId xmlns:a16="http://schemas.microsoft.com/office/drawing/2014/main" id="{C38DBE73-DBB8-41E4-8BF2-DF2871C67209}"/>
              </a:ext>
            </a:extLst>
          </p:cNvPr>
          <p:cNvPicPr>
            <a:picLocks noChangeAspect="1"/>
          </p:cNvPicPr>
          <p:nvPr/>
        </p:nvPicPr>
        <p:blipFill rotWithShape="1">
          <a:blip r:embed="rId6"/>
          <a:srcRect l="14017" r="13004" b="10891"/>
          <a:stretch/>
        </p:blipFill>
        <p:spPr>
          <a:xfrm>
            <a:off x="10011052" y="4420391"/>
            <a:ext cx="957307" cy="1168887"/>
          </a:xfrm>
          <a:prstGeom prst="rect">
            <a:avLst/>
          </a:prstGeom>
        </p:spPr>
      </p:pic>
      <p:pic>
        <p:nvPicPr>
          <p:cNvPr id="18" name="Picture 17">
            <a:extLst>
              <a:ext uri="{FF2B5EF4-FFF2-40B4-BE49-F238E27FC236}">
                <a16:creationId xmlns:a16="http://schemas.microsoft.com/office/drawing/2014/main" id="{005EFE67-6FCB-46BA-81BC-C73BE6722278}"/>
              </a:ext>
            </a:extLst>
          </p:cNvPr>
          <p:cNvPicPr>
            <a:picLocks noChangeAspect="1"/>
          </p:cNvPicPr>
          <p:nvPr/>
        </p:nvPicPr>
        <p:blipFill rotWithShape="1">
          <a:blip r:embed="rId7"/>
          <a:srcRect l="27666" t="7000" r="28741" b="5334"/>
          <a:stretch/>
        </p:blipFill>
        <p:spPr>
          <a:xfrm>
            <a:off x="814314" y="596731"/>
            <a:ext cx="772028" cy="1552575"/>
          </a:xfrm>
          <a:prstGeom prst="rect">
            <a:avLst/>
          </a:prstGeom>
        </p:spPr>
      </p:pic>
      <p:pic>
        <p:nvPicPr>
          <p:cNvPr id="19" name="Picture 18">
            <a:extLst>
              <a:ext uri="{FF2B5EF4-FFF2-40B4-BE49-F238E27FC236}">
                <a16:creationId xmlns:a16="http://schemas.microsoft.com/office/drawing/2014/main" id="{228AB250-4090-4068-B48C-A882EEDC44F7}"/>
              </a:ext>
            </a:extLst>
          </p:cNvPr>
          <p:cNvPicPr>
            <a:picLocks noChangeAspect="1"/>
          </p:cNvPicPr>
          <p:nvPr/>
        </p:nvPicPr>
        <p:blipFill>
          <a:blip r:embed="rId8"/>
          <a:stretch>
            <a:fillRect/>
          </a:stretch>
        </p:blipFill>
        <p:spPr>
          <a:xfrm>
            <a:off x="1021436" y="2254736"/>
            <a:ext cx="774259" cy="1548518"/>
          </a:xfrm>
          <a:prstGeom prst="rect">
            <a:avLst/>
          </a:prstGeom>
        </p:spPr>
      </p:pic>
      <p:pic>
        <p:nvPicPr>
          <p:cNvPr id="20" name="Picture 19">
            <a:extLst>
              <a:ext uri="{FF2B5EF4-FFF2-40B4-BE49-F238E27FC236}">
                <a16:creationId xmlns:a16="http://schemas.microsoft.com/office/drawing/2014/main" id="{D7767169-9FC6-406C-B006-CD4C99085E6A}"/>
              </a:ext>
            </a:extLst>
          </p:cNvPr>
          <p:cNvPicPr>
            <a:picLocks noChangeAspect="1"/>
          </p:cNvPicPr>
          <p:nvPr/>
        </p:nvPicPr>
        <p:blipFill>
          <a:blip r:embed="rId8"/>
          <a:stretch>
            <a:fillRect/>
          </a:stretch>
        </p:blipFill>
        <p:spPr>
          <a:xfrm>
            <a:off x="1565566" y="930915"/>
            <a:ext cx="774259" cy="1548518"/>
          </a:xfrm>
          <a:prstGeom prst="rect">
            <a:avLst/>
          </a:prstGeom>
        </p:spPr>
      </p:pic>
      <p:pic>
        <p:nvPicPr>
          <p:cNvPr id="21" name="Picture 20">
            <a:extLst>
              <a:ext uri="{FF2B5EF4-FFF2-40B4-BE49-F238E27FC236}">
                <a16:creationId xmlns:a16="http://schemas.microsoft.com/office/drawing/2014/main" id="{55F0BAA1-9BC2-454C-97AE-9FE50F0C3DF7}"/>
              </a:ext>
            </a:extLst>
          </p:cNvPr>
          <p:cNvPicPr>
            <a:picLocks noChangeAspect="1"/>
          </p:cNvPicPr>
          <p:nvPr/>
        </p:nvPicPr>
        <p:blipFill>
          <a:blip r:embed="rId8"/>
          <a:stretch>
            <a:fillRect/>
          </a:stretch>
        </p:blipFill>
        <p:spPr>
          <a:xfrm>
            <a:off x="2337594" y="600788"/>
            <a:ext cx="774259" cy="1548518"/>
          </a:xfrm>
          <a:prstGeom prst="rect">
            <a:avLst/>
          </a:prstGeom>
        </p:spPr>
      </p:pic>
      <p:pic>
        <p:nvPicPr>
          <p:cNvPr id="22" name="Picture 21">
            <a:extLst>
              <a:ext uri="{FF2B5EF4-FFF2-40B4-BE49-F238E27FC236}">
                <a16:creationId xmlns:a16="http://schemas.microsoft.com/office/drawing/2014/main" id="{51454509-0FA5-420E-83CB-33382D5CCBE9}"/>
              </a:ext>
            </a:extLst>
          </p:cNvPr>
          <p:cNvPicPr>
            <a:picLocks noChangeAspect="1"/>
          </p:cNvPicPr>
          <p:nvPr/>
        </p:nvPicPr>
        <p:blipFill>
          <a:blip r:embed="rId8"/>
          <a:stretch>
            <a:fillRect/>
          </a:stretch>
        </p:blipFill>
        <p:spPr>
          <a:xfrm>
            <a:off x="2239972" y="2254736"/>
            <a:ext cx="774259" cy="1548518"/>
          </a:xfrm>
          <a:prstGeom prst="rect">
            <a:avLst/>
          </a:prstGeom>
        </p:spPr>
      </p:pic>
      <p:pic>
        <p:nvPicPr>
          <p:cNvPr id="25" name="Picture 24">
            <a:extLst>
              <a:ext uri="{FF2B5EF4-FFF2-40B4-BE49-F238E27FC236}">
                <a16:creationId xmlns:a16="http://schemas.microsoft.com/office/drawing/2014/main" id="{49CCEAC1-1FE9-415E-85F2-67D0A23B3B11}"/>
              </a:ext>
            </a:extLst>
          </p:cNvPr>
          <p:cNvPicPr>
            <a:picLocks noChangeAspect="1"/>
          </p:cNvPicPr>
          <p:nvPr/>
        </p:nvPicPr>
        <p:blipFill>
          <a:blip r:embed="rId9"/>
          <a:stretch>
            <a:fillRect/>
          </a:stretch>
        </p:blipFill>
        <p:spPr>
          <a:xfrm>
            <a:off x="10872889" y="4420391"/>
            <a:ext cx="957155" cy="1164437"/>
          </a:xfrm>
          <a:prstGeom prst="rect">
            <a:avLst/>
          </a:prstGeom>
        </p:spPr>
      </p:pic>
      <p:pic>
        <p:nvPicPr>
          <p:cNvPr id="26" name="Picture 25">
            <a:extLst>
              <a:ext uri="{FF2B5EF4-FFF2-40B4-BE49-F238E27FC236}">
                <a16:creationId xmlns:a16="http://schemas.microsoft.com/office/drawing/2014/main" id="{9F74F8F6-45FF-4770-A42A-117339B672E7}"/>
              </a:ext>
            </a:extLst>
          </p:cNvPr>
          <p:cNvPicPr>
            <a:picLocks noChangeAspect="1"/>
          </p:cNvPicPr>
          <p:nvPr/>
        </p:nvPicPr>
        <p:blipFill>
          <a:blip r:embed="rId9"/>
          <a:stretch>
            <a:fillRect/>
          </a:stretch>
        </p:blipFill>
        <p:spPr>
          <a:xfrm>
            <a:off x="9144385" y="4429213"/>
            <a:ext cx="957155" cy="1164437"/>
          </a:xfrm>
          <a:prstGeom prst="rect">
            <a:avLst/>
          </a:prstGeom>
        </p:spPr>
      </p:pic>
      <p:pic>
        <p:nvPicPr>
          <p:cNvPr id="27" name="Picture 26">
            <a:extLst>
              <a:ext uri="{FF2B5EF4-FFF2-40B4-BE49-F238E27FC236}">
                <a16:creationId xmlns:a16="http://schemas.microsoft.com/office/drawing/2014/main" id="{77FCDB1B-B568-414F-94C7-224B08A6DF75}"/>
              </a:ext>
            </a:extLst>
          </p:cNvPr>
          <p:cNvPicPr>
            <a:picLocks noChangeAspect="1"/>
          </p:cNvPicPr>
          <p:nvPr/>
        </p:nvPicPr>
        <p:blipFill>
          <a:blip r:embed="rId9"/>
          <a:stretch>
            <a:fillRect/>
          </a:stretch>
        </p:blipFill>
        <p:spPr>
          <a:xfrm>
            <a:off x="10602839" y="5548068"/>
            <a:ext cx="957155" cy="1164437"/>
          </a:xfrm>
          <a:prstGeom prst="rect">
            <a:avLst/>
          </a:prstGeom>
        </p:spPr>
      </p:pic>
      <p:pic>
        <p:nvPicPr>
          <p:cNvPr id="28" name="Picture 27">
            <a:extLst>
              <a:ext uri="{FF2B5EF4-FFF2-40B4-BE49-F238E27FC236}">
                <a16:creationId xmlns:a16="http://schemas.microsoft.com/office/drawing/2014/main" id="{4B96BB89-0B5F-47B7-A0D9-3E0EA31B57C6}"/>
              </a:ext>
            </a:extLst>
          </p:cNvPr>
          <p:cNvPicPr>
            <a:picLocks noChangeAspect="1"/>
          </p:cNvPicPr>
          <p:nvPr/>
        </p:nvPicPr>
        <p:blipFill>
          <a:blip r:embed="rId9"/>
          <a:stretch>
            <a:fillRect/>
          </a:stretch>
        </p:blipFill>
        <p:spPr>
          <a:xfrm>
            <a:off x="9659020" y="5552440"/>
            <a:ext cx="957155" cy="1164437"/>
          </a:xfrm>
          <a:prstGeom prst="rect">
            <a:avLst/>
          </a:prstGeom>
        </p:spPr>
      </p:pic>
      <p:pic>
        <p:nvPicPr>
          <p:cNvPr id="30" name="Picture 29">
            <a:extLst>
              <a:ext uri="{FF2B5EF4-FFF2-40B4-BE49-F238E27FC236}">
                <a16:creationId xmlns:a16="http://schemas.microsoft.com/office/drawing/2014/main" id="{40BD08BA-53BE-4C62-9ABD-CC362565EF0E}"/>
              </a:ext>
            </a:extLst>
          </p:cNvPr>
          <p:cNvPicPr>
            <a:picLocks noChangeAspect="1"/>
          </p:cNvPicPr>
          <p:nvPr/>
        </p:nvPicPr>
        <p:blipFill>
          <a:blip r:embed="rId10"/>
          <a:stretch>
            <a:fillRect/>
          </a:stretch>
        </p:blipFill>
        <p:spPr>
          <a:xfrm>
            <a:off x="4600678" y="1932319"/>
            <a:ext cx="3357686" cy="2387576"/>
          </a:xfrm>
          <a:prstGeom prst="rect">
            <a:avLst/>
          </a:prstGeom>
        </p:spPr>
      </p:pic>
      <p:pic>
        <p:nvPicPr>
          <p:cNvPr id="35" name="Picture 34">
            <a:extLst>
              <a:ext uri="{FF2B5EF4-FFF2-40B4-BE49-F238E27FC236}">
                <a16:creationId xmlns:a16="http://schemas.microsoft.com/office/drawing/2014/main" id="{0141C607-6AF5-45A8-8911-9CC60513820D}"/>
              </a:ext>
            </a:extLst>
          </p:cNvPr>
          <p:cNvPicPr>
            <a:picLocks noChangeAspect="1"/>
          </p:cNvPicPr>
          <p:nvPr/>
        </p:nvPicPr>
        <p:blipFill>
          <a:blip r:embed="rId11"/>
          <a:stretch>
            <a:fillRect/>
          </a:stretch>
        </p:blipFill>
        <p:spPr>
          <a:xfrm>
            <a:off x="884430" y="4525509"/>
            <a:ext cx="2412059" cy="2260285"/>
          </a:xfrm>
          <a:prstGeom prst="rect">
            <a:avLst/>
          </a:prstGeom>
        </p:spPr>
      </p:pic>
      <p:pic>
        <p:nvPicPr>
          <p:cNvPr id="41" name="Audio 40">
            <a:hlinkClick r:id="" action="ppaction://media"/>
            <a:extLst>
              <a:ext uri="{FF2B5EF4-FFF2-40B4-BE49-F238E27FC236}">
                <a16:creationId xmlns:a16="http://schemas.microsoft.com/office/drawing/2014/main" id="{8BD4B268-3E86-401B-87D6-E6AB30631988}"/>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82200071"/>
      </p:ext>
    </p:extLst>
  </p:cSld>
  <p:clrMapOvr>
    <a:masterClrMapping/>
  </p:clrMapOvr>
  <mc:AlternateContent xmlns:mc="http://schemas.openxmlformats.org/markup-compatibility/2006">
    <mc:Choice xmlns:p14="http://schemas.microsoft.com/office/powerpoint/2010/main" Requires="p14">
      <p:transition spd="slow" p14:dur="2000" advTm="26712"/>
    </mc:Choice>
    <mc:Fallback>
      <p:transition spd="slow" advTm="26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06FC8-1378-4AFD-821F-89BEB7E0F2E2}"/>
              </a:ext>
            </a:extLst>
          </p:cNvPr>
          <p:cNvSpPr>
            <a:spLocks noGrp="1"/>
          </p:cNvSpPr>
          <p:nvPr>
            <p:ph type="title"/>
          </p:nvPr>
        </p:nvSpPr>
        <p:spPr>
          <a:xfrm>
            <a:off x="304386" y="398552"/>
            <a:ext cx="7220719" cy="831938"/>
          </a:xfrm>
        </p:spPr>
        <p:txBody>
          <a:bodyPr vert="horz" lIns="91440" tIns="45720" rIns="91440" bIns="45720" rtlCol="0">
            <a:normAutofit/>
          </a:bodyPr>
          <a:lstStyle/>
          <a:p>
            <a:pPr algn="ctr"/>
            <a:r>
              <a:rPr lang="en-US" sz="4000" b="1" u="sng" kern="1200" dirty="0">
                <a:effectLst/>
                <a:latin typeface="Arial" panose="020B0604020202020204" pitchFamily="34" charset="0"/>
                <a:cs typeface="Arial" panose="020B0604020202020204" pitchFamily="34" charset="0"/>
              </a:rPr>
              <a:t>E-business and E-commerce </a:t>
            </a:r>
            <a:endParaRPr lang="en-US" sz="4000" b="1" kern="1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C698D8B-A128-4F17-BA4D-5589AF7EB214}"/>
              </a:ext>
            </a:extLst>
          </p:cNvPr>
          <p:cNvSpPr>
            <a:spLocks noGrp="1"/>
          </p:cNvSpPr>
          <p:nvPr>
            <p:ph idx="1"/>
          </p:nvPr>
        </p:nvSpPr>
        <p:spPr>
          <a:xfrm>
            <a:off x="304386" y="1579188"/>
            <a:ext cx="7220719" cy="5005905"/>
          </a:xfrm>
        </p:spPr>
        <p:txBody>
          <a:bodyPr vert="horz" lIns="91440" tIns="45720" rIns="91440" bIns="45720" rtlCol="0" anchor="t">
            <a:normAutofit/>
          </a:bodyPr>
          <a:lstStyle/>
          <a:p>
            <a:r>
              <a:rPr lang="en-US" sz="2000" dirty="0">
                <a:effectLst/>
                <a:latin typeface="Arial" panose="020B0604020202020204" pitchFamily="34" charset="0"/>
                <a:cs typeface="Arial" panose="020B0604020202020204" pitchFamily="34" charset="0"/>
              </a:rPr>
              <a:t>E-business refers to the use of digital components to operate a business’s operations (</a:t>
            </a:r>
            <a:r>
              <a:rPr lang="en-US" sz="2000" dirty="0" err="1">
                <a:effectLst/>
                <a:latin typeface="Arial" panose="020B0604020202020204" pitchFamily="34" charset="0"/>
                <a:cs typeface="Arial" panose="020B0604020202020204" pitchFamily="34" charset="0"/>
              </a:rPr>
              <a:t>Jelassi</a:t>
            </a:r>
            <a:r>
              <a:rPr lang="en-US" sz="2000" dirty="0">
                <a:effectLst/>
                <a:latin typeface="Arial" panose="020B0604020202020204" pitchFamily="34" charset="0"/>
                <a:cs typeface="Arial" panose="020B0604020202020204" pitchFamily="34" charset="0"/>
              </a:rPr>
              <a:t>, et al 2008).</a:t>
            </a:r>
          </a:p>
          <a:p>
            <a:endParaRPr lang="en-US" sz="2000" dirty="0">
              <a:latin typeface="Arial" panose="020B0604020202020204" pitchFamily="34" charset="0"/>
              <a:cs typeface="Arial" panose="020B0604020202020204" pitchFamily="34" charset="0"/>
            </a:endParaRPr>
          </a:p>
          <a:p>
            <a:r>
              <a:rPr lang="en-US" sz="2000" dirty="0">
                <a:effectLst/>
                <a:latin typeface="Arial" panose="020B0604020202020204" pitchFamily="34" charset="0"/>
                <a:cs typeface="Arial" panose="020B0604020202020204" pitchFamily="34" charset="0"/>
              </a:rPr>
              <a:t>Electronic commerce is a subset of e-business (Chaffey, 2018).</a:t>
            </a:r>
          </a:p>
          <a:p>
            <a:endParaRPr lang="en-US" sz="2000" dirty="0">
              <a:latin typeface="Arial" panose="020B0604020202020204" pitchFamily="34" charset="0"/>
              <a:cs typeface="Arial" panose="020B0604020202020204" pitchFamily="34" charset="0"/>
            </a:endParaRPr>
          </a:p>
          <a:p>
            <a:r>
              <a:rPr lang="en-US" sz="2000" dirty="0">
                <a:effectLst/>
                <a:latin typeface="Arial" panose="020B0604020202020204" pitchFamily="34" charset="0"/>
                <a:cs typeface="Arial" panose="020B0604020202020204" pitchFamily="34" charset="0"/>
              </a:rPr>
              <a:t>Ecommerce </a:t>
            </a:r>
            <a:r>
              <a:rPr lang="en-US" sz="2000" dirty="0">
                <a:latin typeface="Arial" panose="020B0604020202020204" pitchFamily="34" charset="0"/>
                <a:cs typeface="Arial" panose="020B0604020202020204" pitchFamily="34" charset="0"/>
              </a:rPr>
              <a:t>involves transactions via the internet as well as pre-sale and post-sale activities (</a:t>
            </a:r>
            <a:r>
              <a:rPr lang="en-US" sz="2000" dirty="0" err="1">
                <a:latin typeface="Arial" panose="020B0604020202020204" pitchFamily="34" charset="0"/>
                <a:cs typeface="Arial" panose="020B0604020202020204" pitchFamily="34" charset="0"/>
              </a:rPr>
              <a:t>Kalakota</a:t>
            </a:r>
            <a:r>
              <a:rPr lang="en-US" sz="2000" dirty="0">
                <a:latin typeface="Arial" panose="020B0604020202020204" pitchFamily="34" charset="0"/>
                <a:cs typeface="Arial" panose="020B0604020202020204" pitchFamily="34" charset="0"/>
              </a:rPr>
              <a:t>, et al 1997). </a:t>
            </a:r>
            <a:endParaRPr lang="en-US" sz="2000" dirty="0">
              <a:effectLst/>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effectLst/>
                <a:latin typeface="Arial" panose="020B0604020202020204" pitchFamily="34" charset="0"/>
                <a:cs typeface="Arial" panose="020B0604020202020204" pitchFamily="34" charset="0"/>
              </a:rPr>
              <a:t>Benefits of e-commerce include u</a:t>
            </a:r>
            <a:r>
              <a:rPr lang="en-US" sz="2000" kern="1200" dirty="0">
                <a:effectLst/>
                <a:latin typeface="Arial" panose="020B0604020202020204" pitchFamily="34" charset="0"/>
                <a:cs typeface="Arial" panose="020B0604020202020204" pitchFamily="34" charset="0"/>
              </a:rPr>
              <a:t>biquity, global reach, interactivity and information density (Laudon, et al, 2010).</a:t>
            </a:r>
          </a:p>
          <a:p>
            <a:endParaRPr lang="en-US" sz="1800" dirty="0">
              <a:latin typeface="Arial" panose="020B0604020202020204" pitchFamily="34" charset="0"/>
              <a:cs typeface="Arial" panose="020B0604020202020204" pitchFamily="34" charset="0"/>
            </a:endParaRPr>
          </a:p>
          <a:p>
            <a:endParaRPr lang="en-US" sz="1800" kern="1200" dirty="0">
              <a:latin typeface="Arial" panose="020B0604020202020204" pitchFamily="34" charset="0"/>
              <a:cs typeface="Arial" panose="020B0604020202020204" pitchFamily="34" charset="0"/>
            </a:endParaRPr>
          </a:p>
        </p:txBody>
      </p:sp>
      <p:sp>
        <p:nvSpPr>
          <p:cNvPr id="30" name="Freeform: Shape 2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C2CA352-07A7-4A10-99E8-DA4376884017}"/>
              </a:ext>
            </a:extLst>
          </p:cNvPr>
          <p:cNvPicPr>
            <a:picLocks noChangeAspect="1"/>
          </p:cNvPicPr>
          <p:nvPr/>
        </p:nvPicPr>
        <p:blipFill rotWithShape="1">
          <a:blip r:embed="rId5"/>
          <a:srcRect l="13147" r="11125"/>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32" name="Freeform: Shape 3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2D675E8D-7234-451C-BF4F-BFC048EBD9CA}"/>
              </a:ext>
            </a:extLst>
          </p:cNvPr>
          <p:cNvPicPr>
            <a:picLocks noChangeAspect="1"/>
          </p:cNvPicPr>
          <p:nvPr/>
        </p:nvPicPr>
        <p:blipFill rotWithShape="1">
          <a:blip r:embed="rId6"/>
          <a:srcRect l="14373" r="17185" b="1"/>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pic>
        <p:nvPicPr>
          <p:cNvPr id="16" name="Audio 15">
            <a:hlinkClick r:id="" action="ppaction://media"/>
            <a:extLst>
              <a:ext uri="{FF2B5EF4-FFF2-40B4-BE49-F238E27FC236}">
                <a16:creationId xmlns:a16="http://schemas.microsoft.com/office/drawing/2014/main" id="{94AA73C3-5DE7-4B82-A0E5-B51393543AA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24196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1767"/>
    </mc:Choice>
    <mc:Fallback>
      <p:transition spd="slow" advTm="51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8FACF-FCA7-4AEA-BA71-0F3DE1E1EE48}"/>
              </a:ext>
            </a:extLst>
          </p:cNvPr>
          <p:cNvSpPr>
            <a:spLocks noGrp="1"/>
          </p:cNvSpPr>
          <p:nvPr>
            <p:ph type="title"/>
          </p:nvPr>
        </p:nvSpPr>
        <p:spPr>
          <a:xfrm>
            <a:off x="190255" y="233533"/>
            <a:ext cx="7417213" cy="1325563"/>
          </a:xfrm>
        </p:spPr>
        <p:txBody>
          <a:bodyPr>
            <a:normAutofit fontScale="90000"/>
          </a:bodyPr>
          <a:lstStyle/>
          <a:p>
            <a:pPr algn="ctr"/>
            <a:r>
              <a:rPr lang="en-GB" b="1" u="sng" dirty="0">
                <a:latin typeface="Arial" panose="020B0604020202020204" pitchFamily="34" charset="0"/>
                <a:cs typeface="Arial" panose="020B0604020202020204" pitchFamily="34" charset="0"/>
              </a:rPr>
              <a:t>Sharing Economy and Peer-to-Peer Accommodation </a:t>
            </a:r>
          </a:p>
        </p:txBody>
      </p:sp>
      <p:sp>
        <p:nvSpPr>
          <p:cNvPr id="3" name="Content Placeholder 2">
            <a:extLst>
              <a:ext uri="{FF2B5EF4-FFF2-40B4-BE49-F238E27FC236}">
                <a16:creationId xmlns:a16="http://schemas.microsoft.com/office/drawing/2014/main" id="{271024B7-CE4D-4A68-8458-3B7B76BC02D5}"/>
              </a:ext>
            </a:extLst>
          </p:cNvPr>
          <p:cNvSpPr>
            <a:spLocks noGrp="1"/>
          </p:cNvSpPr>
          <p:nvPr>
            <p:ph idx="1"/>
          </p:nvPr>
        </p:nvSpPr>
        <p:spPr>
          <a:xfrm>
            <a:off x="190255" y="1908927"/>
            <a:ext cx="7682385" cy="4224338"/>
          </a:xfrm>
        </p:spPr>
        <p:txBody>
          <a:bodyPr anchor="t">
            <a:normAutofit fontScale="92500" lnSpcReduction="10000"/>
          </a:bodyPr>
          <a:lstStyle/>
          <a:p>
            <a:r>
              <a:rPr lang="en-GB" sz="2000" dirty="0">
                <a:effectLst/>
                <a:latin typeface="Arial" panose="020B0604020202020204" pitchFamily="34" charset="0"/>
                <a:ea typeface="Calibri" panose="020F0502020204030204" pitchFamily="34" charset="0"/>
              </a:rPr>
              <a:t>The sharing economy allows individuals to capitalise on underused assets and generate an income (Wirtz, 2019).</a:t>
            </a:r>
          </a:p>
          <a:p>
            <a:endParaRPr lang="en-GB" sz="2000" dirty="0">
              <a:latin typeface="Arial" panose="020B0604020202020204" pitchFamily="34" charset="0"/>
              <a:ea typeface="Calibri" panose="020F0502020204030204" pitchFamily="34" charset="0"/>
              <a:cs typeface="Times New Roman" panose="02020603050405020304" pitchFamily="18" charset="0"/>
            </a:endParaRPr>
          </a:p>
          <a:p>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dirty="0">
                <a:effectLst/>
                <a:latin typeface="Arial" panose="020B0604020202020204" pitchFamily="34" charset="0"/>
                <a:ea typeface="Calibri" panose="020F0502020204030204" pitchFamily="34" charset="0"/>
                <a:cs typeface="Times New Roman" panose="02020603050405020304" pitchFamily="18" charset="0"/>
              </a:rPr>
              <a:t>haring economy and peer-to-peer accommodation show sustainable growth. </a:t>
            </a:r>
            <a:r>
              <a:rPr lang="en-GB" sz="2000" dirty="0">
                <a:latin typeface="Arial" panose="020B0604020202020204" pitchFamily="34" charset="0"/>
                <a:ea typeface="Calibri" panose="020F0502020204030204" pitchFamily="34" charset="0"/>
                <a:cs typeface="Times New Roman" panose="02020603050405020304" pitchFamily="18" charset="0"/>
              </a:rPr>
              <a:t>I</a:t>
            </a:r>
            <a:r>
              <a:rPr lang="en-GB" sz="2000" dirty="0">
                <a:effectLst/>
                <a:latin typeface="Arial" panose="020B0604020202020204" pitchFamily="34" charset="0"/>
                <a:ea typeface="Calibri" panose="020F0502020204030204" pitchFamily="34" charset="0"/>
                <a:cs typeface="Times New Roman" panose="02020603050405020304" pitchFamily="18" charset="0"/>
              </a:rPr>
              <a:t>n Europe they were the two leading industries based on the overall revenue generated in 2016 (Parke, 2016).</a:t>
            </a:r>
          </a:p>
          <a:p>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r>
              <a:rPr lang="en-GB" sz="2000" dirty="0">
                <a:effectLst/>
                <a:latin typeface="Arial" panose="020B0604020202020204" pitchFamily="34" charset="0"/>
                <a:ea typeface="Calibri" panose="020F0502020204030204" pitchFamily="34" charset="0"/>
                <a:cs typeface="Times New Roman" panose="02020603050405020304" pitchFamily="18" charset="0"/>
              </a:rPr>
              <a:t>Forbes predicts that the sharing economy will grow to $335 billion globally by 2025 (</a:t>
            </a:r>
            <a:r>
              <a:rPr lang="en-GB" sz="2000" dirty="0" err="1">
                <a:effectLst/>
                <a:latin typeface="Arial" panose="020B0604020202020204" pitchFamily="34" charset="0"/>
                <a:ea typeface="Calibri" panose="020F0502020204030204" pitchFamily="34" charset="0"/>
                <a:cs typeface="Times New Roman" panose="02020603050405020304" pitchFamily="18" charset="0"/>
              </a:rPr>
              <a:t>Tabcum</a:t>
            </a:r>
            <a:r>
              <a:rPr lang="en-GB" sz="2000" dirty="0">
                <a:effectLst/>
                <a:latin typeface="Arial" panose="020B0604020202020204" pitchFamily="34" charset="0"/>
                <a:ea typeface="Calibri" panose="020F0502020204030204" pitchFamily="34" charset="0"/>
                <a:cs typeface="Times New Roman" panose="02020603050405020304" pitchFamily="18" charset="0"/>
              </a:rPr>
              <a:t>, 2019). </a:t>
            </a:r>
          </a:p>
          <a:p>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r>
              <a:rPr lang="en-GB" sz="2000" dirty="0">
                <a:effectLst/>
                <a:latin typeface="Arial" panose="020B0604020202020204" pitchFamily="34" charset="0"/>
                <a:ea typeface="Calibri" panose="020F0502020204030204" pitchFamily="34" charset="0"/>
              </a:rPr>
              <a:t>Peer-to-peer accommodation networks are shifting resource distribution, business models and buyer behaviour within the hospitality sector (</a:t>
            </a:r>
            <a:r>
              <a:rPr lang="en-GB" sz="2000" dirty="0" err="1">
                <a:effectLst/>
                <a:latin typeface="Arial" panose="020B0604020202020204" pitchFamily="34" charset="0"/>
                <a:ea typeface="Calibri" panose="020F0502020204030204" pitchFamily="34" charset="0"/>
              </a:rPr>
              <a:t>Puschmann</a:t>
            </a:r>
            <a:r>
              <a:rPr lang="en-GB" sz="2000" dirty="0">
                <a:effectLst/>
                <a:latin typeface="Arial" panose="020B0604020202020204" pitchFamily="34" charset="0"/>
                <a:ea typeface="Calibri" panose="020F0502020204030204" pitchFamily="34" charset="0"/>
              </a:rPr>
              <a:t>, et al 2016).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p>
        </p:txBody>
      </p:sp>
      <p:sp>
        <p:nvSpPr>
          <p:cNvPr id="33" name="Freeform: Shape 32">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BACF086F-8E2D-4009-9233-047DA5272BBE}"/>
              </a:ext>
            </a:extLst>
          </p:cNvPr>
          <p:cNvPicPr>
            <a:picLocks noChangeAspect="1"/>
          </p:cNvPicPr>
          <p:nvPr/>
        </p:nvPicPr>
        <p:blipFill rotWithShape="1">
          <a:blip r:embed="rId5"/>
          <a:srcRect l="11861" r="14694" b="-2"/>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35" name="Freeform: Shape 34">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004E9C5-0DC9-4F2F-850A-00DBC1C8E58D}"/>
              </a:ext>
            </a:extLst>
          </p:cNvPr>
          <p:cNvPicPr>
            <a:picLocks noChangeAspect="1"/>
          </p:cNvPicPr>
          <p:nvPr/>
        </p:nvPicPr>
        <p:blipFill rotWithShape="1">
          <a:blip r:embed="rId6"/>
          <a:srcRect t="10600" r="1" b="13582"/>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pic>
        <p:nvPicPr>
          <p:cNvPr id="18" name="Audio 17">
            <a:hlinkClick r:id="" action="ppaction://media"/>
            <a:extLst>
              <a:ext uri="{FF2B5EF4-FFF2-40B4-BE49-F238E27FC236}">
                <a16:creationId xmlns:a16="http://schemas.microsoft.com/office/drawing/2014/main" id="{DDA297B2-8041-446A-958A-901BD93375C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0758256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4876"/>
    </mc:Choice>
    <mc:Fallback>
      <p:transition spd="slow" advTm="84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11D0D-5D82-4030-B1BA-134DEA62A05A}"/>
              </a:ext>
            </a:extLst>
          </p:cNvPr>
          <p:cNvSpPr>
            <a:spLocks noGrp="1"/>
          </p:cNvSpPr>
          <p:nvPr>
            <p:ph type="title"/>
          </p:nvPr>
        </p:nvSpPr>
        <p:spPr>
          <a:xfrm>
            <a:off x="304388" y="192793"/>
            <a:ext cx="4628918" cy="1325563"/>
          </a:xfrm>
        </p:spPr>
        <p:txBody>
          <a:bodyPr>
            <a:normAutofit/>
          </a:bodyPr>
          <a:lstStyle/>
          <a:p>
            <a:pPr algn="ctr"/>
            <a:r>
              <a:rPr lang="en-GB" sz="4000" b="1" u="sng" dirty="0">
                <a:latin typeface="Arial" panose="020B0604020202020204" pitchFamily="34" charset="0"/>
                <a:cs typeface="Arial" panose="020B0604020202020204" pitchFamily="34" charset="0"/>
              </a:rPr>
              <a:t>Airbnb’s Business Model</a:t>
            </a:r>
          </a:p>
        </p:txBody>
      </p:sp>
      <p:sp>
        <p:nvSpPr>
          <p:cNvPr id="3" name="Content Placeholder 2">
            <a:extLst>
              <a:ext uri="{FF2B5EF4-FFF2-40B4-BE49-F238E27FC236}">
                <a16:creationId xmlns:a16="http://schemas.microsoft.com/office/drawing/2014/main" id="{B5F50A6F-1B30-4318-B83C-8480576868C5}"/>
              </a:ext>
            </a:extLst>
          </p:cNvPr>
          <p:cNvSpPr>
            <a:spLocks noGrp="1"/>
          </p:cNvSpPr>
          <p:nvPr>
            <p:ph idx="1"/>
          </p:nvPr>
        </p:nvSpPr>
        <p:spPr>
          <a:xfrm>
            <a:off x="235887" y="2031472"/>
            <a:ext cx="6184466" cy="4353286"/>
          </a:xfrm>
        </p:spPr>
        <p:txBody>
          <a:bodyPr anchor="t">
            <a:normAutofit/>
          </a:bodyPr>
          <a:lstStyle/>
          <a:p>
            <a:r>
              <a:rPr lang="en-GB" sz="2000" dirty="0">
                <a:latin typeface="Arial" panose="020B0604020202020204" pitchFamily="34" charset="0"/>
                <a:cs typeface="Arial" panose="020B0604020202020204" pitchFamily="34" charset="0"/>
              </a:rPr>
              <a:t>The business model connects strategy with operations (</a:t>
            </a:r>
            <a:r>
              <a:rPr lang="en-GB" sz="2000" dirty="0" err="1">
                <a:latin typeface="Arial" panose="020B0604020202020204" pitchFamily="34" charset="0"/>
                <a:cs typeface="Arial" panose="020B0604020202020204" pitchFamily="34" charset="0"/>
              </a:rPr>
              <a:t>Dolnicar</a:t>
            </a:r>
            <a:r>
              <a:rPr lang="en-GB" sz="2000" dirty="0">
                <a:latin typeface="Arial" panose="020B0604020202020204" pitchFamily="34" charset="0"/>
                <a:cs typeface="Arial" panose="020B0604020202020204" pitchFamily="34" charset="0"/>
              </a:rPr>
              <a:t>, 2018).</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terms of the sharing economy, Airbnb operate a marketplace business model (</a:t>
            </a:r>
            <a:r>
              <a:rPr lang="en-GB" sz="2000" dirty="0" err="1">
                <a:latin typeface="Arial" panose="020B0604020202020204" pitchFamily="34" charset="0"/>
                <a:cs typeface="Arial" panose="020B0604020202020204" pitchFamily="34" charset="0"/>
              </a:rPr>
              <a:t>Giaglis</a:t>
            </a:r>
            <a:r>
              <a:rPr lang="en-GB" sz="2000" dirty="0">
                <a:latin typeface="Arial" panose="020B0604020202020204" pitchFamily="34" charset="0"/>
                <a:cs typeface="Arial" panose="020B0604020202020204" pitchFamily="34" charset="0"/>
              </a:rPr>
              <a:t>, et al 2002).</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Airbnb is an online marketplace that operates a multisided platform (Rumble, et al 2015).</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Establishing a suitable number of hosts and guests is identified as a ‘chicken and egg’ problem (Rochet, et al 2003). </a:t>
            </a:r>
          </a:p>
          <a:p>
            <a:endParaRPr lang="en-GB" sz="1800" dirty="0"/>
          </a:p>
        </p:txBody>
      </p:sp>
      <p:sp>
        <p:nvSpPr>
          <p:cNvPr id="95" name="Freeform: Shape 93">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a:extLst>
              <a:ext uri="{FF2B5EF4-FFF2-40B4-BE49-F238E27FC236}">
                <a16:creationId xmlns:a16="http://schemas.microsoft.com/office/drawing/2014/main" id="{C3AD9539-8DD2-427C-94AF-0065412DDCBA}"/>
              </a:ext>
            </a:extLst>
          </p:cNvPr>
          <p:cNvPicPr>
            <a:picLocks noChangeAspect="1"/>
          </p:cNvPicPr>
          <p:nvPr/>
        </p:nvPicPr>
        <p:blipFill rotWithShape="1">
          <a:blip r:embed="rId5"/>
          <a:srcRect b="5475"/>
          <a:stretch/>
        </p:blipFill>
        <p:spPr>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97" name="Freeform: Shape 95">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D6FCCF45-BECB-4AA2-87D9-95F9CEA7BABA}"/>
              </a:ext>
            </a:extLst>
          </p:cNvPr>
          <p:cNvPicPr>
            <a:picLocks noChangeAspect="1"/>
          </p:cNvPicPr>
          <p:nvPr/>
        </p:nvPicPr>
        <p:blipFill rotWithShape="1">
          <a:blip r:embed="rId6"/>
          <a:srcRect t="7275" r="4" b="4"/>
          <a:stretch/>
        </p:blipFill>
        <p:spPr>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pic>
        <p:nvPicPr>
          <p:cNvPr id="44" name="Audio 43">
            <a:hlinkClick r:id="" action="ppaction://media"/>
            <a:extLst>
              <a:ext uri="{FF2B5EF4-FFF2-40B4-BE49-F238E27FC236}">
                <a16:creationId xmlns:a16="http://schemas.microsoft.com/office/drawing/2014/main" id="{970B7BF9-A7E2-45D8-9A79-A65C17EF901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148164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09677"/>
    </mc:Choice>
    <mc:Fallback>
      <p:transition spd="slow" advTm="109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D61D-685F-4970-ACC4-3E0FD7743E14}"/>
              </a:ext>
            </a:extLst>
          </p:cNvPr>
          <p:cNvSpPr>
            <a:spLocks noGrp="1"/>
          </p:cNvSpPr>
          <p:nvPr>
            <p:ph type="title"/>
          </p:nvPr>
        </p:nvSpPr>
        <p:spPr>
          <a:xfrm>
            <a:off x="518714" y="169063"/>
            <a:ext cx="6924033" cy="1325563"/>
          </a:xfrm>
        </p:spPr>
        <p:txBody>
          <a:bodyPr vert="horz" lIns="91440" tIns="45720" rIns="91440" bIns="45720" rtlCol="0" anchor="ctr">
            <a:normAutofit fontScale="90000"/>
          </a:bodyPr>
          <a:lstStyle/>
          <a:p>
            <a:pPr algn="ctr"/>
            <a:r>
              <a:rPr lang="en-US" b="1" u="sng" kern="1200" dirty="0">
                <a:solidFill>
                  <a:schemeClr val="tx1"/>
                </a:solidFill>
                <a:latin typeface="Arial" panose="020B0604020202020204" pitchFamily="34" charset="0"/>
                <a:cs typeface="Arial" panose="020B0604020202020204" pitchFamily="34" charset="0"/>
              </a:rPr>
              <a:t>Value Proposition, Creation and Communication</a:t>
            </a:r>
          </a:p>
        </p:txBody>
      </p:sp>
      <p:sp>
        <p:nvSpPr>
          <p:cNvPr id="60" name="Freeform: Shape 5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0D0EBC74-3057-4C4E-9BB4-F7DB46620EEA}"/>
              </a:ext>
            </a:extLst>
          </p:cNvPr>
          <p:cNvPicPr>
            <a:picLocks noChangeAspect="1"/>
          </p:cNvPicPr>
          <p:nvPr/>
        </p:nvPicPr>
        <p:blipFill rotWithShape="1">
          <a:blip r:embed="rId5"/>
          <a:srcRect l="15788" r="10767" b="-2"/>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62" name="Freeform: Shape 6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7" name="Picture 36">
            <a:extLst>
              <a:ext uri="{FF2B5EF4-FFF2-40B4-BE49-F238E27FC236}">
                <a16:creationId xmlns:a16="http://schemas.microsoft.com/office/drawing/2014/main" id="{7166B6F1-81F4-45E5-A573-8636E0CFDC9C}"/>
              </a:ext>
            </a:extLst>
          </p:cNvPr>
          <p:cNvPicPr>
            <a:picLocks noChangeAspect="1"/>
          </p:cNvPicPr>
          <p:nvPr/>
        </p:nvPicPr>
        <p:blipFill rotWithShape="1">
          <a:blip r:embed="rId6"/>
          <a:srcRect t="9527" r="1" b="9384"/>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pic>
        <p:nvPicPr>
          <p:cNvPr id="52" name="Picture 51">
            <a:extLst>
              <a:ext uri="{FF2B5EF4-FFF2-40B4-BE49-F238E27FC236}">
                <a16:creationId xmlns:a16="http://schemas.microsoft.com/office/drawing/2014/main" id="{48C45BB6-2504-4CAC-AC2C-BB02EB90DB7B}"/>
              </a:ext>
            </a:extLst>
          </p:cNvPr>
          <p:cNvPicPr>
            <a:picLocks noChangeAspect="1"/>
          </p:cNvPicPr>
          <p:nvPr/>
        </p:nvPicPr>
        <p:blipFill>
          <a:blip r:embed="rId7"/>
          <a:stretch>
            <a:fillRect/>
          </a:stretch>
        </p:blipFill>
        <p:spPr>
          <a:xfrm>
            <a:off x="553058" y="2197276"/>
            <a:ext cx="6855344" cy="3441550"/>
          </a:xfrm>
          <a:prstGeom prst="rect">
            <a:avLst/>
          </a:prstGeom>
        </p:spPr>
      </p:pic>
      <p:pic>
        <p:nvPicPr>
          <p:cNvPr id="72" name="Audio 71">
            <a:hlinkClick r:id="" action="ppaction://media"/>
            <a:extLst>
              <a:ext uri="{FF2B5EF4-FFF2-40B4-BE49-F238E27FC236}">
                <a16:creationId xmlns:a16="http://schemas.microsoft.com/office/drawing/2014/main" id="{5AC0C487-3028-46B7-A713-55AD2491CD4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242453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06391"/>
    </mc:Choice>
    <mc:Fallback>
      <p:transition spd="slow" advTm="106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05B18-9F51-43F2-B6FD-21E6D17C8BEC}"/>
              </a:ext>
            </a:extLst>
          </p:cNvPr>
          <p:cNvSpPr>
            <a:spLocks noGrp="1"/>
          </p:cNvSpPr>
          <p:nvPr>
            <p:ph type="title"/>
          </p:nvPr>
        </p:nvSpPr>
        <p:spPr>
          <a:xfrm>
            <a:off x="82364" y="165192"/>
            <a:ext cx="7525105" cy="1471698"/>
          </a:xfrm>
        </p:spPr>
        <p:txBody>
          <a:bodyPr>
            <a:noAutofit/>
          </a:bodyPr>
          <a:lstStyle/>
          <a:p>
            <a:pPr algn="ctr"/>
            <a:r>
              <a:rPr lang="en-GB" sz="4000" b="1" u="sng" dirty="0">
                <a:latin typeface="Arial" panose="020B0604020202020204" pitchFamily="34" charset="0"/>
                <a:cs typeface="Arial" panose="020B0604020202020204" pitchFamily="34" charset="0"/>
              </a:rPr>
              <a:t>Value Capture, Dissemination and Development </a:t>
            </a:r>
          </a:p>
        </p:txBody>
      </p:sp>
      <p:sp>
        <p:nvSpPr>
          <p:cNvPr id="3" name="Content Placeholder 2">
            <a:extLst>
              <a:ext uri="{FF2B5EF4-FFF2-40B4-BE49-F238E27FC236}">
                <a16:creationId xmlns:a16="http://schemas.microsoft.com/office/drawing/2014/main" id="{4E2B0D2E-F544-4A47-8CA9-9E03853CB4D4}"/>
              </a:ext>
            </a:extLst>
          </p:cNvPr>
          <p:cNvSpPr>
            <a:spLocks noGrp="1"/>
          </p:cNvSpPr>
          <p:nvPr>
            <p:ph idx="1"/>
          </p:nvPr>
        </p:nvSpPr>
        <p:spPr>
          <a:xfrm>
            <a:off x="395935" y="2059070"/>
            <a:ext cx="6382657" cy="4583029"/>
          </a:xfrm>
        </p:spPr>
        <p:txBody>
          <a:bodyPr anchor="t">
            <a:normAutofit/>
          </a:bodyPr>
          <a:lstStyle/>
          <a:p>
            <a:r>
              <a:rPr lang="en-GB" sz="2000" dirty="0">
                <a:effectLst/>
                <a:latin typeface="Arial" panose="020B0604020202020204" pitchFamily="34" charset="0"/>
                <a:ea typeface="Calibri" panose="020F0502020204030204" pitchFamily="34" charset="0"/>
                <a:cs typeface="Times New Roman" panose="02020603050405020304" pitchFamily="18" charset="0"/>
              </a:rPr>
              <a:t>Hosts are charged a 3% service fee (Airbnb, 2021). </a:t>
            </a:r>
          </a:p>
          <a:p>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r>
              <a:rPr lang="en-GB" sz="2000" dirty="0">
                <a:latin typeface="Arial" panose="020B0604020202020204" pitchFamily="34" charset="0"/>
                <a:ea typeface="Calibri" panose="020F0502020204030204" pitchFamily="34" charset="0"/>
                <a:cs typeface="Times New Roman" panose="02020603050405020304" pitchFamily="18" charset="0"/>
              </a:rPr>
              <a:t>Buyers are charged a service fee up to 14%</a:t>
            </a:r>
            <a:r>
              <a:rPr lang="en-GB" sz="2000" dirty="0">
                <a:effectLst/>
                <a:latin typeface="Arial" panose="020B0604020202020204" pitchFamily="34" charset="0"/>
                <a:ea typeface="Calibri" panose="020F0502020204030204" pitchFamily="34" charset="0"/>
                <a:cs typeface="Times New Roman" panose="02020603050405020304" pitchFamily="18" charset="0"/>
              </a:rPr>
              <a:t> (Airbnb, 2021). </a:t>
            </a:r>
          </a:p>
          <a:p>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r>
              <a:rPr lang="en-GB" sz="2000" dirty="0">
                <a:latin typeface="Arial" panose="020B0604020202020204" pitchFamily="34" charset="0"/>
                <a:ea typeface="Calibri" panose="020F0502020204030204" pitchFamily="34" charset="0"/>
              </a:rPr>
              <a:t>A</a:t>
            </a:r>
            <a:r>
              <a:rPr lang="en-GB" sz="2000" dirty="0">
                <a:effectLst/>
                <a:latin typeface="Arial" panose="020B0604020202020204" pitchFamily="34" charset="0"/>
                <a:ea typeface="Calibri" panose="020F0502020204030204" pitchFamily="34" charset="0"/>
              </a:rPr>
              <a:t>ddition of experiences to its business model in 2016 (Gallagher, 2017).</a:t>
            </a:r>
          </a:p>
          <a:p>
            <a:endParaRPr lang="en-GB" sz="2000" dirty="0">
              <a:effectLst/>
              <a:latin typeface="Arial" panose="020B0604020202020204" pitchFamily="34" charset="0"/>
              <a:ea typeface="Calibri" panose="020F0502020204030204" pitchFamily="34" charset="0"/>
            </a:endParaRPr>
          </a:p>
          <a:p>
            <a:r>
              <a:rPr lang="en-GB" sz="2000" dirty="0">
                <a:effectLst/>
                <a:latin typeface="Arial" panose="020B0604020202020204" pitchFamily="34" charset="0"/>
                <a:ea typeface="Calibri" panose="020F0502020204030204" pitchFamily="34" charset="0"/>
              </a:rPr>
              <a:t>Airbnb’s future development is transforming in to a one-stop-shop for travel (World News, 2018).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p>
        </p:txBody>
      </p:sp>
      <p:sp>
        <p:nvSpPr>
          <p:cNvPr id="35" name="Freeform: Shape 34">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46EA0402-5843-4D53-BF9C-BE7205812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9830" y="1"/>
            <a:ext cx="4502173" cy="344821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91B43EC4-7D6F-44CA-82DD-103883D2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8827" y="4082142"/>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a:extLst>
              <a:ext uri="{FF2B5EF4-FFF2-40B4-BE49-F238E27FC236}">
                <a16:creationId xmlns:a16="http://schemas.microsoft.com/office/drawing/2014/main" id="{771365AA-FC66-45AC-8393-675BC16EB80E}"/>
              </a:ext>
            </a:extLst>
          </p:cNvPr>
          <p:cNvPicPr>
            <a:picLocks noChangeAspect="1"/>
          </p:cNvPicPr>
          <p:nvPr/>
        </p:nvPicPr>
        <p:blipFill>
          <a:blip r:embed="rId5"/>
          <a:stretch>
            <a:fillRect/>
          </a:stretch>
        </p:blipFill>
        <p:spPr>
          <a:xfrm>
            <a:off x="7953375" y="390969"/>
            <a:ext cx="4238625" cy="1684853"/>
          </a:xfrm>
          <a:prstGeom prst="rect">
            <a:avLst/>
          </a:prstGeom>
        </p:spPr>
      </p:pic>
      <p:pic>
        <p:nvPicPr>
          <p:cNvPr id="9" name="Picture 8">
            <a:extLst>
              <a:ext uri="{FF2B5EF4-FFF2-40B4-BE49-F238E27FC236}">
                <a16:creationId xmlns:a16="http://schemas.microsoft.com/office/drawing/2014/main" id="{6C6C3774-4F7C-476E-AA83-69776A7BF23E}"/>
              </a:ext>
            </a:extLst>
          </p:cNvPr>
          <p:cNvPicPr>
            <a:picLocks noChangeAspect="1"/>
          </p:cNvPicPr>
          <p:nvPr/>
        </p:nvPicPr>
        <p:blipFill>
          <a:blip r:embed="rId6"/>
          <a:stretch>
            <a:fillRect/>
          </a:stretch>
        </p:blipFill>
        <p:spPr>
          <a:xfrm>
            <a:off x="9858555" y="4400550"/>
            <a:ext cx="1531472" cy="2457450"/>
          </a:xfrm>
          <a:prstGeom prst="rect">
            <a:avLst/>
          </a:prstGeom>
        </p:spPr>
      </p:pic>
      <p:pic>
        <p:nvPicPr>
          <p:cNvPr id="36" name="Audio 35">
            <a:hlinkClick r:id="" action="ppaction://media"/>
            <a:extLst>
              <a:ext uri="{FF2B5EF4-FFF2-40B4-BE49-F238E27FC236}">
                <a16:creationId xmlns:a16="http://schemas.microsoft.com/office/drawing/2014/main" id="{99306AA9-1414-488D-9C24-7949A7FD67E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879997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21241"/>
    </mc:Choice>
    <mc:Fallback>
      <p:transition spd="slow" advTm="121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737FD-80E6-43A8-A1D6-041A318B189F}"/>
              </a:ext>
            </a:extLst>
          </p:cNvPr>
          <p:cNvSpPr>
            <a:spLocks noGrp="1"/>
          </p:cNvSpPr>
          <p:nvPr>
            <p:ph type="title"/>
          </p:nvPr>
        </p:nvSpPr>
        <p:spPr>
          <a:xfrm>
            <a:off x="551331" y="141552"/>
            <a:ext cx="6571958" cy="1325563"/>
          </a:xfrm>
        </p:spPr>
        <p:txBody>
          <a:bodyPr>
            <a:normAutofit/>
          </a:bodyPr>
          <a:lstStyle/>
          <a:p>
            <a:pPr algn="ctr"/>
            <a:r>
              <a:rPr lang="en-GB" sz="4000" b="1" u="sng" dirty="0">
                <a:latin typeface="Arial" panose="020B0604020202020204" pitchFamily="34" charset="0"/>
                <a:cs typeface="Arial" panose="020B0604020202020204" pitchFamily="34" charset="0"/>
              </a:rPr>
              <a:t>Innovation and Digital Disruption </a:t>
            </a:r>
          </a:p>
        </p:txBody>
      </p:sp>
      <p:sp>
        <p:nvSpPr>
          <p:cNvPr id="3" name="Content Placeholder 2">
            <a:extLst>
              <a:ext uri="{FF2B5EF4-FFF2-40B4-BE49-F238E27FC236}">
                <a16:creationId xmlns:a16="http://schemas.microsoft.com/office/drawing/2014/main" id="{5F50A061-8476-4F17-81D1-5B0E1AA4D9AE}"/>
              </a:ext>
            </a:extLst>
          </p:cNvPr>
          <p:cNvSpPr>
            <a:spLocks noGrp="1"/>
          </p:cNvSpPr>
          <p:nvPr>
            <p:ph idx="1"/>
          </p:nvPr>
        </p:nvSpPr>
        <p:spPr>
          <a:xfrm>
            <a:off x="316089" y="1806222"/>
            <a:ext cx="5488672" cy="4247444"/>
          </a:xfrm>
        </p:spPr>
        <p:txBody>
          <a:bodyPr anchor="t">
            <a:normAutofit/>
          </a:bodyPr>
          <a:lstStyle/>
          <a:p>
            <a:r>
              <a:rPr lang="en-GB" sz="2000" dirty="0">
                <a:effectLst/>
                <a:latin typeface="Arial" panose="020B0604020202020204" pitchFamily="34" charset="0"/>
                <a:ea typeface="Calibri" panose="020F0502020204030204" pitchFamily="34" charset="0"/>
              </a:rPr>
              <a:t>Most disruptions follow a three-stage process which includes market opportunity, disruptive innovation and creative destruction </a:t>
            </a:r>
            <a:r>
              <a:rPr lang="en-US" sz="2000" dirty="0">
                <a:effectLst/>
                <a:latin typeface="Arial" panose="020B0604020202020204" pitchFamily="34" charset="0"/>
                <a:ea typeface="Calibri" panose="020F0502020204030204" pitchFamily="34" charset="0"/>
              </a:rPr>
              <a:t>(</a:t>
            </a:r>
            <a:r>
              <a:rPr lang="en-US" sz="2000" dirty="0" err="1">
                <a:effectLst/>
                <a:latin typeface="Arial" panose="020B0604020202020204" pitchFamily="34" charset="0"/>
                <a:ea typeface="Calibri" panose="020F0502020204030204" pitchFamily="34" charset="0"/>
              </a:rPr>
              <a:t>Ducere</a:t>
            </a:r>
            <a:r>
              <a:rPr lang="en-US" sz="2000" dirty="0">
                <a:effectLst/>
                <a:latin typeface="Arial" panose="020B0604020202020204" pitchFamily="34" charset="0"/>
                <a:ea typeface="Calibri" panose="020F0502020204030204" pitchFamily="34" charset="0"/>
              </a:rPr>
              <a:t> Global Business School, 2018)</a:t>
            </a:r>
            <a:r>
              <a:rPr lang="en-GB" sz="2000" dirty="0">
                <a:effectLst/>
                <a:latin typeface="Arial" panose="020B0604020202020204" pitchFamily="34" charset="0"/>
                <a:ea typeface="Calibri" panose="020F0502020204030204" pitchFamily="34" charset="0"/>
              </a:rPr>
              <a:t>. </a:t>
            </a:r>
          </a:p>
          <a:p>
            <a:endParaRPr lang="en-GB" sz="2000" dirty="0">
              <a:latin typeface="Arial" panose="020B0604020202020204" pitchFamily="34" charset="0"/>
            </a:endParaRPr>
          </a:p>
          <a:p>
            <a:r>
              <a:rPr lang="en-GB" sz="2000" dirty="0">
                <a:latin typeface="Arial" panose="020B0604020202020204" pitchFamily="34" charset="0"/>
              </a:rPr>
              <a:t>Airbnb have undermined existing business models. </a:t>
            </a:r>
          </a:p>
          <a:p>
            <a:endParaRPr lang="en-GB" sz="2000" dirty="0">
              <a:latin typeface="Arial" panose="020B0604020202020204" pitchFamily="34" charset="0"/>
            </a:endParaRPr>
          </a:p>
          <a:p>
            <a:r>
              <a:rPr lang="en-GB" sz="2000" dirty="0">
                <a:latin typeface="Arial" panose="020B0604020202020204" pitchFamily="34" charset="0"/>
              </a:rPr>
              <a:t>Airbnb have a presence in 190 countries (Tauscher, 2017). </a:t>
            </a:r>
            <a:endParaRPr lang="en-GB" sz="2000" dirty="0"/>
          </a:p>
        </p:txBody>
      </p:sp>
      <p:sp>
        <p:nvSpPr>
          <p:cNvPr id="22" name="Oval 21">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a:extLst>
              <a:ext uri="{FF2B5EF4-FFF2-40B4-BE49-F238E27FC236}">
                <a16:creationId xmlns:a16="http://schemas.microsoft.com/office/drawing/2014/main" id="{15A8D297-85ED-43A4-AA52-F0558AEF1E91}"/>
              </a:ext>
            </a:extLst>
          </p:cNvPr>
          <p:cNvPicPr>
            <a:picLocks noChangeAspect="1"/>
          </p:cNvPicPr>
          <p:nvPr/>
        </p:nvPicPr>
        <p:blipFill rotWithShape="1">
          <a:blip r:embed="rId5"/>
          <a:srcRect t="7973" r="-4" b="13637"/>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6" name="Picture 5">
            <a:extLst>
              <a:ext uri="{FF2B5EF4-FFF2-40B4-BE49-F238E27FC236}">
                <a16:creationId xmlns:a16="http://schemas.microsoft.com/office/drawing/2014/main" id="{9FA22CDA-98ED-4457-9B2A-A0C43BA9E4CC}"/>
              </a:ext>
            </a:extLst>
          </p:cNvPr>
          <p:cNvPicPr>
            <a:picLocks noChangeAspect="1"/>
          </p:cNvPicPr>
          <p:nvPr/>
        </p:nvPicPr>
        <p:blipFill rotWithShape="1">
          <a:blip r:embed="rId6"/>
          <a:srcRect l="637" r="25884" b="-1"/>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26" name="Freeform: Shape 25">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1A554A7-154E-4BF9-B869-DED325900587}"/>
              </a:ext>
            </a:extLst>
          </p:cNvPr>
          <p:cNvPicPr>
            <a:picLocks noChangeAspect="1"/>
          </p:cNvPicPr>
          <p:nvPr/>
        </p:nvPicPr>
        <p:blipFill rotWithShape="1">
          <a:blip r:embed="rId7"/>
          <a:srcRect l="7928" r="25417" b="-4"/>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pic>
        <p:nvPicPr>
          <p:cNvPr id="23" name="Audio 22">
            <a:hlinkClick r:id="" action="ppaction://media"/>
            <a:extLst>
              <a:ext uri="{FF2B5EF4-FFF2-40B4-BE49-F238E27FC236}">
                <a16:creationId xmlns:a16="http://schemas.microsoft.com/office/drawing/2014/main" id="{79044758-B13F-4845-96F5-0E41E3BC9E5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858730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8021"/>
    </mc:Choice>
    <mc:Fallback>
      <p:transition spd="slow" advTm="68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96F7A-ACD7-44A2-A277-CC75883A634C}"/>
              </a:ext>
            </a:extLst>
          </p:cNvPr>
          <p:cNvSpPr>
            <a:spLocks noGrp="1"/>
          </p:cNvSpPr>
          <p:nvPr>
            <p:ph type="title"/>
          </p:nvPr>
        </p:nvSpPr>
        <p:spPr/>
        <p:txBody>
          <a:bodyPr/>
          <a:lstStyle/>
          <a:p>
            <a:pPr algn="ctr"/>
            <a:r>
              <a:rPr lang="en-GB" sz="4000" b="1" u="sng" dirty="0">
                <a:solidFill>
                  <a:schemeClr val="bg1"/>
                </a:solidFill>
                <a:effectLst/>
                <a:latin typeface="Arial" panose="020B0604020202020204" pitchFamily="34" charset="0"/>
                <a:ea typeface="Calibri" panose="020F0502020204030204" pitchFamily="34" charset="0"/>
                <a:cs typeface="Arial" panose="020B0604020202020204" pitchFamily="34" charset="0"/>
              </a:rPr>
              <a:t>Business Models for Electronic Markets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Picture 3">
            <a:extLst>
              <a:ext uri="{FF2B5EF4-FFF2-40B4-BE49-F238E27FC236}">
                <a16:creationId xmlns:a16="http://schemas.microsoft.com/office/drawing/2014/main" id="{95B2C52D-4A0E-48E0-B148-B9A3A8F18FF7}"/>
              </a:ext>
            </a:extLst>
          </p:cNvPr>
          <p:cNvPicPr>
            <a:picLocks noChangeAspect="1"/>
          </p:cNvPicPr>
          <p:nvPr/>
        </p:nvPicPr>
        <p:blipFill>
          <a:blip r:embed="rId5"/>
          <a:stretch>
            <a:fillRect/>
          </a:stretch>
        </p:blipFill>
        <p:spPr>
          <a:xfrm>
            <a:off x="1813090" y="1510277"/>
            <a:ext cx="8565819" cy="4438967"/>
          </a:xfrm>
          <a:prstGeom prst="rect">
            <a:avLst/>
          </a:prstGeom>
        </p:spPr>
      </p:pic>
      <p:pic>
        <p:nvPicPr>
          <p:cNvPr id="7" name="Audio 6">
            <a:hlinkClick r:id="" action="ppaction://media"/>
            <a:extLst>
              <a:ext uri="{FF2B5EF4-FFF2-40B4-BE49-F238E27FC236}">
                <a16:creationId xmlns:a16="http://schemas.microsoft.com/office/drawing/2014/main" id="{C32DCFDF-D028-4F3B-81BE-530A4C5A3DA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90096429"/>
      </p:ext>
    </p:extLst>
  </p:cSld>
  <p:clrMapOvr>
    <a:masterClrMapping/>
  </p:clrMapOvr>
  <mc:AlternateContent xmlns:mc="http://schemas.openxmlformats.org/markup-compatibility/2006">
    <mc:Choice xmlns:p14="http://schemas.microsoft.com/office/powerpoint/2010/main" Requires="p14">
      <p:transition spd="slow" p14:dur="2000" advTm="42190"/>
    </mc:Choice>
    <mc:Fallback>
      <p:transition spd="slow" advTm="42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661CB-73B1-442C-A621-D1210C887FF8}"/>
              </a:ext>
            </a:extLst>
          </p:cNvPr>
          <p:cNvSpPr>
            <a:spLocks noGrp="1"/>
          </p:cNvSpPr>
          <p:nvPr>
            <p:ph type="title"/>
          </p:nvPr>
        </p:nvSpPr>
        <p:spPr>
          <a:xfrm>
            <a:off x="191498" y="192793"/>
            <a:ext cx="5373923" cy="1325563"/>
          </a:xfrm>
        </p:spPr>
        <p:txBody>
          <a:bodyPr vert="horz" lIns="91440" tIns="45720" rIns="91440" bIns="45720" rtlCol="0" anchor="ctr">
            <a:normAutofit/>
          </a:bodyPr>
          <a:lstStyle/>
          <a:p>
            <a:pPr algn="ctr"/>
            <a:r>
              <a:rPr lang="en-US" sz="4000" b="1" u="sng" kern="1200" dirty="0">
                <a:solidFill>
                  <a:schemeClr val="tx1"/>
                </a:solidFill>
                <a:latin typeface="Arial" panose="020B0604020202020204" pitchFamily="34" charset="0"/>
                <a:cs typeface="Arial" panose="020B0604020202020204" pitchFamily="34" charset="0"/>
              </a:rPr>
              <a:t>Regulatory Reactions Globally </a:t>
            </a:r>
          </a:p>
        </p:txBody>
      </p:sp>
      <p:sp>
        <p:nvSpPr>
          <p:cNvPr id="37" name="Freeform: Shape 36">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E0C6B09A-39D1-412F-B31E-46E022AF142A}"/>
              </a:ext>
            </a:extLst>
          </p:cNvPr>
          <p:cNvPicPr>
            <a:picLocks noChangeAspect="1"/>
          </p:cNvPicPr>
          <p:nvPr/>
        </p:nvPicPr>
        <p:blipFill rotWithShape="1">
          <a:blip r:embed="rId5"/>
          <a:srcRect t="10103" b="12558"/>
          <a:stretch/>
        </p:blipFill>
        <p:spPr>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39" name="Freeform: Shape 38">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a:extLst>
              <a:ext uri="{FF2B5EF4-FFF2-40B4-BE49-F238E27FC236}">
                <a16:creationId xmlns:a16="http://schemas.microsoft.com/office/drawing/2014/main" id="{193834C2-857D-466B-9B26-385698087857}"/>
              </a:ext>
            </a:extLst>
          </p:cNvPr>
          <p:cNvPicPr>
            <a:picLocks noChangeAspect="1"/>
          </p:cNvPicPr>
          <p:nvPr/>
        </p:nvPicPr>
        <p:blipFill rotWithShape="1">
          <a:blip r:embed="rId6"/>
          <a:srcRect r="7223" b="-2"/>
          <a:stretch/>
        </p:blipFill>
        <p:spPr>
          <a:xfrm>
            <a:off x="7295362" y="30976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pic>
        <p:nvPicPr>
          <p:cNvPr id="15" name="Picture 14">
            <a:extLst>
              <a:ext uri="{FF2B5EF4-FFF2-40B4-BE49-F238E27FC236}">
                <a16:creationId xmlns:a16="http://schemas.microsoft.com/office/drawing/2014/main" id="{8D66D181-ABC7-423D-B54C-80D158FB7C4D}"/>
              </a:ext>
            </a:extLst>
          </p:cNvPr>
          <p:cNvPicPr>
            <a:picLocks noChangeAspect="1"/>
          </p:cNvPicPr>
          <p:nvPr/>
        </p:nvPicPr>
        <p:blipFill rotWithShape="1">
          <a:blip r:embed="rId7"/>
          <a:srcRect r="1258"/>
          <a:stretch/>
        </p:blipFill>
        <p:spPr>
          <a:xfrm>
            <a:off x="191498" y="2928990"/>
            <a:ext cx="6845609" cy="1800274"/>
          </a:xfrm>
          <a:prstGeom prst="rect">
            <a:avLst/>
          </a:prstGeom>
        </p:spPr>
      </p:pic>
      <p:pic>
        <p:nvPicPr>
          <p:cNvPr id="21" name="Audio 20">
            <a:hlinkClick r:id="" action="ppaction://media"/>
            <a:extLst>
              <a:ext uri="{FF2B5EF4-FFF2-40B4-BE49-F238E27FC236}">
                <a16:creationId xmlns:a16="http://schemas.microsoft.com/office/drawing/2014/main" id="{9B9DB8C3-C578-415A-8220-9EBE24378A1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347088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9786"/>
    </mc:Choice>
    <mc:Fallback>
      <p:transition spd="slow" advTm="99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9F023-FEC6-42CD-A46B-AF606D07351E}"/>
              </a:ext>
            </a:extLst>
          </p:cNvPr>
          <p:cNvSpPr>
            <a:spLocks noGrp="1"/>
          </p:cNvSpPr>
          <p:nvPr>
            <p:ph type="title"/>
          </p:nvPr>
        </p:nvSpPr>
        <p:spPr>
          <a:xfrm>
            <a:off x="249281" y="141552"/>
            <a:ext cx="7495177" cy="1325563"/>
          </a:xfrm>
        </p:spPr>
        <p:txBody>
          <a:bodyPr>
            <a:normAutofit/>
          </a:bodyPr>
          <a:lstStyle/>
          <a:p>
            <a:r>
              <a:rPr lang="en-GB" sz="4000" b="1" u="sng" dirty="0">
                <a:latin typeface="Arial" panose="020B0604020202020204" pitchFamily="34" charset="0"/>
                <a:cs typeface="Arial" panose="020B0604020202020204" pitchFamily="34" charset="0"/>
              </a:rPr>
              <a:t>Environmental Sustainability</a:t>
            </a:r>
          </a:p>
        </p:txBody>
      </p:sp>
      <p:sp>
        <p:nvSpPr>
          <p:cNvPr id="3" name="Content Placeholder 2">
            <a:extLst>
              <a:ext uri="{FF2B5EF4-FFF2-40B4-BE49-F238E27FC236}">
                <a16:creationId xmlns:a16="http://schemas.microsoft.com/office/drawing/2014/main" id="{EE6EDA8A-D852-4289-9A41-601FB2911DAE}"/>
              </a:ext>
            </a:extLst>
          </p:cNvPr>
          <p:cNvSpPr>
            <a:spLocks noGrp="1"/>
          </p:cNvSpPr>
          <p:nvPr>
            <p:ph idx="1"/>
          </p:nvPr>
        </p:nvSpPr>
        <p:spPr>
          <a:xfrm>
            <a:off x="360277" y="1396825"/>
            <a:ext cx="7048592" cy="4757913"/>
          </a:xfrm>
        </p:spPr>
        <p:txBody>
          <a:bodyPr anchor="t">
            <a:normAutofit/>
          </a:bodyPr>
          <a:lstStyle/>
          <a:p>
            <a:r>
              <a:rPr lang="en-GB" sz="2000" dirty="0">
                <a:effectLst/>
                <a:latin typeface="Arial" panose="020B0604020202020204" pitchFamily="34" charset="0"/>
                <a:ea typeface="Calibri" panose="020F0502020204030204" pitchFamily="34" charset="0"/>
              </a:rPr>
              <a:t>The accommodation sector contributes to a variety of environmental impacts (Dolnicar,2018).</a:t>
            </a:r>
          </a:p>
          <a:p>
            <a:endParaRPr lang="en-GB" sz="2000" dirty="0">
              <a:effectLst/>
              <a:latin typeface="Arial" panose="020B0604020202020204" pitchFamily="34" charset="0"/>
              <a:ea typeface="Calibri" panose="020F0502020204030204" pitchFamily="34" charset="0"/>
            </a:endParaRPr>
          </a:p>
          <a:p>
            <a:r>
              <a:rPr lang="en-GB" sz="2000" dirty="0">
                <a:latin typeface="Arial" panose="020B0604020202020204" pitchFamily="34" charset="0"/>
                <a:ea typeface="Calibri" panose="020F0502020204030204" pitchFamily="34" charset="0"/>
              </a:rPr>
              <a:t>P</a:t>
            </a:r>
            <a:r>
              <a:rPr lang="en-GB" sz="2000" dirty="0">
                <a:effectLst/>
                <a:latin typeface="Arial" panose="020B0604020202020204" pitchFamily="34" charset="0"/>
                <a:ea typeface="Calibri" panose="020F0502020204030204" pitchFamily="34" charset="0"/>
              </a:rPr>
              <a:t>eer-to-peer accommodation networks operate within a sharing economy. </a:t>
            </a:r>
            <a:r>
              <a:rPr lang="en-GB" sz="2000" dirty="0">
                <a:latin typeface="Arial" panose="020B0604020202020204" pitchFamily="34" charset="0"/>
                <a:ea typeface="Calibri" panose="020F0502020204030204" pitchFamily="34" charset="0"/>
              </a:rPr>
              <a:t>Which </a:t>
            </a:r>
            <a:r>
              <a:rPr lang="en-GB" sz="2000" dirty="0">
                <a:effectLst/>
                <a:latin typeface="Arial" panose="020B0604020202020204" pitchFamily="34" charset="0"/>
                <a:ea typeface="Calibri" panose="020F0502020204030204" pitchFamily="34" charset="0"/>
              </a:rPr>
              <a:t>has a focus on collaborative consumption.</a:t>
            </a:r>
          </a:p>
          <a:p>
            <a:endParaRPr lang="en-GB" sz="2000" dirty="0">
              <a:effectLst/>
              <a:latin typeface="Arial" panose="020B0604020202020204" pitchFamily="34" charset="0"/>
              <a:ea typeface="Calibri" panose="020F0502020204030204" pitchFamily="34" charset="0"/>
            </a:endParaRPr>
          </a:p>
          <a:p>
            <a:r>
              <a:rPr lang="en-GB" sz="2000" dirty="0">
                <a:latin typeface="Arial" panose="020B0604020202020204" pitchFamily="34" charset="0"/>
                <a:ea typeface="Calibri" panose="020F0502020204030204" pitchFamily="34" charset="0"/>
              </a:rPr>
              <a:t>Collaborative consumption </a:t>
            </a:r>
            <a:r>
              <a:rPr lang="en-GB" sz="2000" dirty="0">
                <a:effectLst/>
                <a:latin typeface="Arial" panose="020B0604020202020204" pitchFamily="34" charset="0"/>
                <a:ea typeface="Calibri" panose="020F0502020204030204" pitchFamily="34" charset="0"/>
              </a:rPr>
              <a:t>is concerned with the access of goods and skills over ownership (</a:t>
            </a:r>
            <a:r>
              <a:rPr lang="en-US" sz="2000" dirty="0" err="1">
                <a:effectLst/>
                <a:latin typeface="Arial" panose="020B0604020202020204" pitchFamily="34" charset="0"/>
                <a:ea typeface="Calibri" panose="020F0502020204030204" pitchFamily="34" charset="0"/>
              </a:rPr>
              <a:t>Barbu</a:t>
            </a:r>
            <a:r>
              <a:rPr lang="en-GB" sz="2000" dirty="0">
                <a:effectLst/>
                <a:latin typeface="Arial" panose="020B0604020202020204" pitchFamily="34" charset="0"/>
                <a:ea typeface="Calibri" panose="020F0502020204030204" pitchFamily="34" charset="0"/>
              </a:rPr>
              <a:t>, et al 2018).</a:t>
            </a:r>
          </a:p>
          <a:p>
            <a:endParaRPr lang="en-GB" sz="2000" dirty="0">
              <a:effectLst/>
              <a:latin typeface="Arial" panose="020B0604020202020204" pitchFamily="34" charset="0"/>
              <a:ea typeface="Calibri" panose="020F0502020204030204" pitchFamily="34" charset="0"/>
            </a:endParaRPr>
          </a:p>
          <a:p>
            <a:r>
              <a:rPr lang="en-GB" sz="2000" dirty="0" err="1">
                <a:effectLst/>
                <a:latin typeface="Arial" panose="020B0604020202020204" pitchFamily="34" charset="0"/>
                <a:ea typeface="Calibri" panose="020F0502020204030204" pitchFamily="34" charset="0"/>
              </a:rPr>
              <a:t>Fairbnb</a:t>
            </a:r>
            <a:r>
              <a:rPr lang="en-GB" sz="2000" dirty="0">
                <a:effectLst/>
                <a:latin typeface="Arial" panose="020B0604020202020204" pitchFamily="34" charset="0"/>
                <a:ea typeface="Calibri" panose="020F0502020204030204" pitchFamily="34" charset="0"/>
              </a:rPr>
              <a:t> is an alternative platform and aims to promote a more sustainable industry (Girardi,2019).</a:t>
            </a:r>
            <a:endParaRPr lang="en-GB" sz="2000" dirty="0"/>
          </a:p>
        </p:txBody>
      </p:sp>
      <p:sp>
        <p:nvSpPr>
          <p:cNvPr id="21" name="Freeform: Shape 20">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B3590F5-703D-4AE8-A1DE-947BC0131583}"/>
              </a:ext>
            </a:extLst>
          </p:cNvPr>
          <p:cNvPicPr>
            <a:picLocks noChangeAspect="1"/>
          </p:cNvPicPr>
          <p:nvPr/>
        </p:nvPicPr>
        <p:blipFill rotWithShape="1">
          <a:blip r:embed="rId5"/>
          <a:srcRect l="10640" r="6122" b="-3"/>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3" name="Freeform: Shape 22">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7C988D9-E83C-4BF2-AC94-B8D2288B6F5F}"/>
              </a:ext>
            </a:extLst>
          </p:cNvPr>
          <p:cNvPicPr>
            <a:picLocks noChangeAspect="1"/>
          </p:cNvPicPr>
          <p:nvPr/>
        </p:nvPicPr>
        <p:blipFill rotWithShape="1">
          <a:blip r:embed="rId6"/>
          <a:srcRect t="329" r="1" b="2848"/>
          <a:stretch/>
        </p:blipFill>
        <p:spPr>
          <a:xfrm>
            <a:off x="8768825"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pic>
        <p:nvPicPr>
          <p:cNvPr id="11" name="Audio 10">
            <a:hlinkClick r:id="" action="ppaction://media"/>
            <a:extLst>
              <a:ext uri="{FF2B5EF4-FFF2-40B4-BE49-F238E27FC236}">
                <a16:creationId xmlns:a16="http://schemas.microsoft.com/office/drawing/2014/main" id="{EC04B72B-185E-4028-B7FA-6E48DDC103D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6550719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7760"/>
    </mc:Choice>
    <mc:Fallback>
      <p:transition spd="slow" advTm="97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89C8E-71B2-4F98-B998-06A1C9403214}"/>
              </a:ext>
            </a:extLst>
          </p:cNvPr>
          <p:cNvSpPr>
            <a:spLocks noGrp="1"/>
          </p:cNvSpPr>
          <p:nvPr>
            <p:ph type="title"/>
          </p:nvPr>
        </p:nvSpPr>
        <p:spPr>
          <a:xfrm>
            <a:off x="838200" y="365126"/>
            <a:ext cx="10515600" cy="1125008"/>
          </a:xfrm>
        </p:spPr>
        <p:txBody>
          <a:bodyPr/>
          <a:lstStyle/>
          <a:p>
            <a:pPr algn="ctr"/>
            <a:r>
              <a:rPr lang="en-GB" b="1" u="sng" dirty="0">
                <a:solidFill>
                  <a:schemeClr val="bg1"/>
                </a:solidFill>
                <a:latin typeface="Arial" panose="020B0604020202020204" pitchFamily="34" charset="0"/>
                <a:cs typeface="Arial" panose="020B0604020202020204" pitchFamily="34" charset="0"/>
              </a:rPr>
              <a:t>Summary </a:t>
            </a:r>
          </a:p>
        </p:txBody>
      </p:sp>
      <p:sp>
        <p:nvSpPr>
          <p:cNvPr id="3" name="Content Placeholder 2">
            <a:extLst>
              <a:ext uri="{FF2B5EF4-FFF2-40B4-BE49-F238E27FC236}">
                <a16:creationId xmlns:a16="http://schemas.microsoft.com/office/drawing/2014/main" id="{493621F4-7917-4A39-825F-AF3163C99A83}"/>
              </a:ext>
            </a:extLst>
          </p:cNvPr>
          <p:cNvSpPr>
            <a:spLocks noGrp="1"/>
          </p:cNvSpPr>
          <p:nvPr>
            <p:ph idx="1"/>
          </p:nvPr>
        </p:nvSpPr>
        <p:spPr/>
        <p:txBody>
          <a:bodyPr/>
          <a:lstStyle/>
          <a:p>
            <a:r>
              <a:rPr lang="en-GB" sz="2000" dirty="0">
                <a:solidFill>
                  <a:schemeClr val="bg1"/>
                </a:solidFill>
                <a:latin typeface="Arial" panose="020B0604020202020204" pitchFamily="34" charset="0"/>
                <a:cs typeface="Arial" panose="020B0604020202020204" pitchFamily="34" charset="0"/>
              </a:rPr>
              <a:t>Airbnb’s platform has allowed hosts to capitalise on underused assets and generate an income.</a:t>
            </a:r>
          </a:p>
          <a:p>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Buyers are provided with low cost accommodation.</a:t>
            </a:r>
          </a:p>
          <a:p>
            <a:r>
              <a:rPr lang="en-GB" sz="2000" dirty="0">
                <a:solidFill>
                  <a:schemeClr val="bg1"/>
                </a:solidFill>
                <a:latin typeface="Arial" panose="020B0604020202020204" pitchFamily="34" charset="0"/>
                <a:cs typeface="Arial" panose="020B0604020202020204" pitchFamily="34" charset="0"/>
              </a:rPr>
              <a:t> </a:t>
            </a:r>
          </a:p>
          <a:p>
            <a:r>
              <a:rPr lang="en-GB" sz="2000" dirty="0">
                <a:solidFill>
                  <a:schemeClr val="bg1"/>
                </a:solidFill>
                <a:latin typeface="Arial" panose="020B0604020202020204" pitchFamily="34" charset="0"/>
                <a:cs typeface="Arial" panose="020B0604020202020204" pitchFamily="34" charset="0"/>
              </a:rPr>
              <a:t>Business model shows sustainable growth. </a:t>
            </a:r>
          </a:p>
          <a:p>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Airbnb floated on Wall Street and were valued at $100 billion (Johnston, et al 2020). </a:t>
            </a:r>
          </a:p>
          <a:p>
            <a:endParaRPr lang="en-GB" dirty="0"/>
          </a:p>
        </p:txBody>
      </p:sp>
      <p:pic>
        <p:nvPicPr>
          <p:cNvPr id="6" name="Audio 5">
            <a:hlinkClick r:id="" action="ppaction://media"/>
            <a:extLst>
              <a:ext uri="{FF2B5EF4-FFF2-40B4-BE49-F238E27FC236}">
                <a16:creationId xmlns:a16="http://schemas.microsoft.com/office/drawing/2014/main" id="{14D84351-00DB-44E7-9967-855AD1F92A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04330292"/>
      </p:ext>
    </p:extLst>
  </p:cSld>
  <p:clrMapOvr>
    <a:masterClrMapping/>
  </p:clrMapOvr>
  <mc:AlternateContent xmlns:mc="http://schemas.openxmlformats.org/markup-compatibility/2006">
    <mc:Choice xmlns:p14="http://schemas.microsoft.com/office/powerpoint/2010/main" Requires="p14">
      <p:transition spd="slow" p14:dur="2000" advTm="52231"/>
    </mc:Choice>
    <mc:Fallback>
      <p:transition spd="slow" advTm="52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37922-FD93-444B-BF51-ABE96CA78D66}"/>
              </a:ext>
            </a:extLst>
          </p:cNvPr>
          <p:cNvSpPr>
            <a:spLocks noGrp="1"/>
          </p:cNvSpPr>
          <p:nvPr>
            <p:ph type="title"/>
          </p:nvPr>
        </p:nvSpPr>
        <p:spPr>
          <a:xfrm>
            <a:off x="227156" y="4221247"/>
            <a:ext cx="7216381" cy="1497998"/>
          </a:xfrm>
        </p:spPr>
        <p:txBody>
          <a:bodyPr vert="horz" lIns="91440" tIns="45720" rIns="91440" bIns="45720" rtlCol="0" anchor="t">
            <a:normAutofit/>
          </a:bodyPr>
          <a:lstStyle/>
          <a:p>
            <a:r>
              <a:rPr lang="en-US" sz="4800" b="1" u="sng" kern="1200" dirty="0">
                <a:solidFill>
                  <a:schemeClr val="tx1"/>
                </a:solidFill>
                <a:latin typeface="Arial" panose="020B0604020202020204" pitchFamily="34" charset="0"/>
                <a:cs typeface="Arial" panose="020B0604020202020204" pitchFamily="34" charset="0"/>
              </a:rPr>
              <a:t>Thank you for listening </a:t>
            </a:r>
          </a:p>
        </p:txBody>
      </p:sp>
      <p:sp>
        <p:nvSpPr>
          <p:cNvPr id="20" name="Freeform: Shape 19">
            <a:extLst>
              <a:ext uri="{FF2B5EF4-FFF2-40B4-BE49-F238E27FC236}">
                <a16:creationId xmlns:a16="http://schemas.microsoft.com/office/drawing/2014/main" id="{E26B9EF5-5D92-4AC7-BC55-FC5C4C98ED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F05C5575-0F07-43D0-AE78-81EAA8E67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CE8B69D-C6E4-42CB-A91F-8650C30B3F3E}"/>
              </a:ext>
            </a:extLst>
          </p:cNvPr>
          <p:cNvPicPr>
            <a:picLocks noChangeAspect="1"/>
          </p:cNvPicPr>
          <p:nvPr/>
        </p:nvPicPr>
        <p:blipFill rotWithShape="1">
          <a:blip r:embed="rId4"/>
          <a:srcRect l="9886" r="1" b="1"/>
          <a:stretch/>
        </p:blipFill>
        <p:spPr>
          <a:xfrm>
            <a:off x="3639395" y="10"/>
            <a:ext cx="4023360" cy="2980230"/>
          </a:xfrm>
          <a:custGeom>
            <a:avLst/>
            <a:gdLst/>
            <a:ahLst/>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p:spPr>
      </p:pic>
      <p:pic>
        <p:nvPicPr>
          <p:cNvPr id="5" name="Picture 4">
            <a:extLst>
              <a:ext uri="{FF2B5EF4-FFF2-40B4-BE49-F238E27FC236}">
                <a16:creationId xmlns:a16="http://schemas.microsoft.com/office/drawing/2014/main" id="{4B01CEB3-DFE6-41B6-9C8F-684FBB63CD65}"/>
              </a:ext>
            </a:extLst>
          </p:cNvPr>
          <p:cNvPicPr>
            <a:picLocks noChangeAspect="1"/>
          </p:cNvPicPr>
          <p:nvPr/>
        </p:nvPicPr>
        <p:blipFill rotWithShape="1">
          <a:blip r:embed="rId5"/>
          <a:srcRect l="20991" r="24875"/>
          <a:stretch/>
        </p:blipFill>
        <p:spPr>
          <a:xfrm>
            <a:off x="7816897" y="1584494"/>
            <a:ext cx="4375105" cy="5273507"/>
          </a:xfrm>
          <a:custGeom>
            <a:avLst/>
            <a:gdLst/>
            <a:ahLst/>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p:spPr>
      </p:pic>
      <p:pic>
        <p:nvPicPr>
          <p:cNvPr id="7" name="Audio 6">
            <a:hlinkClick r:id="" action="ppaction://media"/>
            <a:extLst>
              <a:ext uri="{FF2B5EF4-FFF2-40B4-BE49-F238E27FC236}">
                <a16:creationId xmlns:a16="http://schemas.microsoft.com/office/drawing/2014/main" id="{B9903126-3208-4B10-BE45-12EF33C4F1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569058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491"/>
    </mc:Choice>
    <mc:Fallback>
      <p:transition spd="slow" advTm="4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42DAC-2645-4ADD-8B72-CEC672994560}"/>
              </a:ext>
            </a:extLst>
          </p:cNvPr>
          <p:cNvSpPr>
            <a:spLocks noGrp="1"/>
          </p:cNvSpPr>
          <p:nvPr>
            <p:ph type="title"/>
          </p:nvPr>
        </p:nvSpPr>
        <p:spPr>
          <a:xfrm>
            <a:off x="838200" y="0"/>
            <a:ext cx="10515600" cy="681037"/>
          </a:xfrm>
        </p:spPr>
        <p:txBody>
          <a:bodyPr>
            <a:normAutofit fontScale="90000"/>
          </a:bodyPr>
          <a:lstStyle/>
          <a:p>
            <a:pPr algn="ctr"/>
            <a:r>
              <a:rPr lang="en-GB" b="1" u="sng" dirty="0">
                <a:solidFill>
                  <a:schemeClr val="bg1"/>
                </a:solidFill>
                <a:latin typeface="Arial" panose="020B0604020202020204" pitchFamily="34" charset="0"/>
                <a:cs typeface="Arial" panose="020B0604020202020204" pitchFamily="34" charset="0"/>
              </a:rPr>
              <a:t>Bibliography </a:t>
            </a:r>
          </a:p>
        </p:txBody>
      </p:sp>
      <p:sp>
        <p:nvSpPr>
          <p:cNvPr id="3" name="Content Placeholder 2">
            <a:extLst>
              <a:ext uri="{FF2B5EF4-FFF2-40B4-BE49-F238E27FC236}">
                <a16:creationId xmlns:a16="http://schemas.microsoft.com/office/drawing/2014/main" id="{F7BEF695-2E61-46CD-82C6-17D50A92C206}"/>
              </a:ext>
            </a:extLst>
          </p:cNvPr>
          <p:cNvSpPr>
            <a:spLocks noGrp="1"/>
          </p:cNvSpPr>
          <p:nvPr>
            <p:ph idx="1"/>
          </p:nvPr>
        </p:nvSpPr>
        <p:spPr>
          <a:xfrm>
            <a:off x="90310" y="681036"/>
            <a:ext cx="12101689" cy="6081008"/>
          </a:xfrm>
        </p:spPr>
        <p:txBody>
          <a:bodyPr>
            <a:normAutofit fontScale="47500" lnSpcReduction="20000"/>
          </a:bodyPr>
          <a:lstStyle/>
          <a:p>
            <a:pPr marL="457200" indent="-457200">
              <a:lnSpc>
                <a:spcPct val="107000"/>
              </a:lnSpc>
              <a:spcAft>
                <a:spcPts val="800"/>
              </a:spcAft>
            </a:pP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Abdelkafi</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N., </a:t>
            </a: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Raasch</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C., Roth, A., &amp; Srinivasan, R. (2019). Multi-sided platforms.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Electronic Market</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553–559.</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Airbnb . (2019, March 01).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Airbnb Hosts Share More Than Six Million Listings Around the World</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Airbnb :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rPr>
              <a:t>https://news.airbnb.com/airbnb-hosts-share-more-than-six-million-listings-around-the-world/#:~:text=Today,%20we%20are%20announcing%20that%20there%20are%20over,of%20the%20price%20they%20charge%20for%20their%20listing</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Airbnb . (2021).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What are Airbnb service fees?</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Airbnb: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rPr>
              <a:t>https://www.airbnb.co.uk/help/article/1857/what-are-airbnb-service-fees?_set_bev_on_new_domain=1613410641_NzlkMmYyMjQxMmEy</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Airbnb. (2018, March 23).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Sharing More About the Technology That Powers Airbnb</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Airbnb: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4"/>
              </a:rPr>
              <a:t>https://news.airbnb.com/sharing-more-about-the-technology-that-powers-airbnb/</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Airbnb. (2020).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About Us</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Airbnb: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5"/>
              </a:rPr>
              <a:t>https://news.airbnb.com/about-us/</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Allen, D. (2015, September ).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Sharing Economy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IPA Review :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6"/>
              </a:rPr>
              <a:t>https://ipa.org.au/wp-content/uploads/archive/IPA_Review_Vol67_3_September2015_hires_ALLEN_sharingeconomy.pdf</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Barbu</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C., &amp; </a:t>
            </a: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Bratu</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 (2018, May).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Business Models of the Sharing Economy</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Research Gate: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7"/>
              </a:rPr>
              <a:t>https://www.researchgate.net/publication/330222122_Business_Models_of_the_Sharing_Economy</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Bearne</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S. (2018, April 11).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'Airbnb is forcing everyone to up their game': how hotels are changing tack</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Guardian: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8"/>
              </a:rPr>
              <a:t>https://www.theguardian.com/business-to-business/2018/apr/11/airbnb-is-forcing-everyone-to-up-their-game-how-hotels-are-changing-tack</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Bieger</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T., &amp; Reinhold, S. (2011). The value-based business model - An updated structuring approach.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Innovative business models</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13-70.</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Bivona</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E., &amp; </a:t>
            </a: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Cosenz</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F. (2019, December 27).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Designing a Multi-Sided Platform business model assessment framework: a Dynamic Performance Management Perspective</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Wiley Online Library :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9"/>
              </a:rPr>
              <a:t>https://onlinelibrary.wiley.com/doi/10.1002/sres.2665</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Bullock, K. (2017). The Police Use of Social Media: Transformation or </a:t>
            </a: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Normalisation</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Social Policy and Society</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245 - 258.</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Cakar</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K., &amp; Yaris , A. (2020, December).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Are Airbnb and the Sharing Economy Sustainable? The Case of </a:t>
            </a:r>
            <a:r>
              <a:rPr lang="en-US" sz="1700" i="1"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Fairbnb</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Research Gate: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https://www.researchgate.net/publication/347948613_Are_Airbnb_and_the_Sharing_Economy_Sustainable_The_Case_of_Fairbnb</a:t>
            </a:r>
            <a:endPar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Casais</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B., Fernandes, J., &amp; </a:t>
            </a: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Sarmento</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M. (2020). Tourism innovation through relationship marketing and value co-creation: A study on peer-to-peer online platforms for sharing accommodation.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Journal of Hospitality and Tourism Management</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51-57.</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Chaffey, D., Hemphill, T., &amp; Edmundson-Bird, D. (2018).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Digital Business and e-Commerce Management.</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London : Pearson Education, Limited.</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Christensen, C., Raynor, M., &amp; McDonald, R. (2015, December ).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What Is Disruptive Innovation?</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Harvard Business Review :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11"/>
              </a:rPr>
              <a:t>https://hbr.org/2015/12/what-is-disruptive-innovation</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Dolnicar</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S. (2018).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PEER-TO-PEER ACCOMMODATION NETWORKS.</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Oxford : Goodfellow Publishers Ltd.</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17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Ducere</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Global Business School. (2018, March 20). </a:t>
            </a:r>
            <a:r>
              <a:rPr lang="en-US" sz="17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How Apple changed Music - Market Disruption</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YouTube: </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12"/>
              </a:rPr>
              <a:t>https://www.youtube.com/watch?reload=9&amp;v=KZWENOGdxQY</a:t>
            </a:r>
            <a:r>
              <a:rPr lang="en-US" sz="17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17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endPar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93958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97EFD1-38D4-45B5-960C-6980AF075C50}"/>
              </a:ext>
            </a:extLst>
          </p:cNvPr>
          <p:cNvSpPr>
            <a:spLocks noGrp="1"/>
          </p:cNvSpPr>
          <p:nvPr>
            <p:ph idx="1"/>
          </p:nvPr>
        </p:nvSpPr>
        <p:spPr>
          <a:xfrm>
            <a:off x="0" y="0"/>
            <a:ext cx="12192000" cy="6858000"/>
          </a:xfrm>
        </p:spPr>
        <p:txBody>
          <a:bodyPr>
            <a:noAutofit/>
          </a:bodyPr>
          <a:lstStyle/>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Ecommerce Guide. (2020).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What is Ecommerce?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Ecommerce Guide: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rPr>
              <a:t>https://ecommerceguide.com/guides/what-is-ecommerce/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Gallagher, L. (2017).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Airbnb Story: How Three Ordinary Guys Disrupted an Industry, Made Billions... And Created Plenty of Controversy.</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New York: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Hughton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Mifflin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Hartcourt</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Publishing Company.</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Giaglis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G., Klein, S., &amp; O’Keefe, R. (2002). The role of intermediaries in electronic marketplaces: developing a contingency model.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Information Systems Journal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231-246.</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Girardi, A. (2019, March 21). </a:t>
            </a:r>
            <a:r>
              <a:rPr lang="en-US" sz="800" i="1"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Fairbnb</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The Ethical Home-Sharing Alternative That Wants To Undermine Mass Tourism</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Forbes: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4"/>
              </a:rPr>
              <a:t>https://www.forbes.com/sites/annalisagirardi/2019/03/21/fairbnb-the-ethical-home-sharing-alternative-that-wants-to-undermine-mass-tourism/?sh=22a1ab033878</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Guttentag</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D. (2015). Airbnb: disruptive innovation and the rise of an informal tourism accommodation sector.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Current Issues in Tourism</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1747-7603.</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Hagiu</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 &amp; Wright , J. (2015). Multi-sided platforms.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International Journal of Industrial Organization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162-174.</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Hamari</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J.,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Sjoklint</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M., &amp;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Ukkonen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 (2016). The sharing economy: Why people participate in collaborative consumption.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Journal of the Association for Information Science and Technology; Hoboken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1-28.</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Higgins-</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Desbiolles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F. (2018, July 13).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Why Australia Might Be at Risk of ‘</a:t>
            </a:r>
            <a:r>
              <a:rPr lang="en-US" sz="800" i="1"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Overtourism</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Interia</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5"/>
              </a:rPr>
              <a:t>https://www.theinertia.com/surf/australia-risk-of-overtourism/</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Jelassi</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T., &amp; Enders, A. (2008).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Strategies for e-business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London : Financial Times.</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Johnston, C.,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Cogley</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M.,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Titcomb</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J., &amp; Murphy, M. (2020, December 10).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Airbnb value shoots to over $100bn in phenomenal Wall Street debut</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Telegraph: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6"/>
              </a:rPr>
              <a:t>https://www.telegraph.co.uk/technology/2020/12/10/tech-news-live-facebook-instagram-whastapp-airbnb-ipo/</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Kalakota</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 &amp;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Whinston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 (1997).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Electronic Commerce: A Managers Guide.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Reading : Addison-Wesley.</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Kibum, K.,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Chulwoo</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 B., &amp;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Jeong</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-Dong , L. (2018). Creative destruction of the sharing economy in action: The case of Uber.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Transportation Research Part A: Policy and Practice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118-127.</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Laudon, K., &amp; Traver , C. (2010).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E-commerce Business, Technology, Society.</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London: Pearson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Lock, S. (2021, February 19).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Airbnb - statistics &amp; facts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Statista: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7"/>
              </a:rPr>
              <a:t>https://www.statista.com/topics/2273/airbnb/</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Ma, F. (2018, September 17).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Disruptive Innovation: A case study of </a:t>
            </a:r>
            <a:r>
              <a:rPr lang="en-US" sz="800" i="1"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AirBnB</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Medium :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8"/>
              </a:rPr>
              <a:t>https://medium.com/@feinima/disruptive-innovation-a-case-study-of-airbnb-450c75d5c910</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McCallum, A. (2021).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Machine Learning for Language Toolkit</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Mallet :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9"/>
              </a:rPr>
              <a:t>http://mallet.cs.umass.edu/#:~:text=MALLET%20is%20a%20Java-based%20package%20for%20statistical%20natural,extraction,%20and%20other%20machine%20learning%20applications%20to%20text</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Mcnamara</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B. (2015). Airbnb: Not-so-safe resting place.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Colorado Technology</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149-170.</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Munoz, P., &amp; Cohen, B. (2017, April).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Mapping out the Sharing Economy: A Configurational Approach to Sharing Business Modeling</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Research Gate: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10"/>
              </a:rPr>
              <a:t>https://www.researchgate.net/publication/315949712_Mapping_out_the_Sharing_Economy_A_Configurational_Approach_to_Sharing_Business_Modeling</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1674851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C8A69B-7738-41E1-B737-EFE851B90A21}"/>
              </a:ext>
            </a:extLst>
          </p:cNvPr>
          <p:cNvSpPr txBox="1"/>
          <p:nvPr/>
        </p:nvSpPr>
        <p:spPr>
          <a:xfrm>
            <a:off x="90311" y="90311"/>
            <a:ext cx="12000089" cy="6883551"/>
          </a:xfrm>
          <a:prstGeom prst="rect">
            <a:avLst/>
          </a:prstGeom>
          <a:noFill/>
        </p:spPr>
        <p:txBody>
          <a:bodyPr wrap="square" rtlCol="0">
            <a:spAutoFit/>
          </a:bodyPr>
          <a:lstStyle/>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Nieuwland</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S., &amp;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Melik</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 (2018). Regulating Airbnb: how cities deal with perceived negative externalities of short-term rentals.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Current Issues in Tourism</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811-825.</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NodeXL</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(2018). </a:t>
            </a:r>
            <a:r>
              <a:rPr lang="en-US" sz="800" i="1"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NodeXL</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Pro From the Social Media Research Foundation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https://nodexl.com/</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Olaya</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 (2016, July 25).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role of Collaborative Consumption for a sustainable future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Nudge Sustainability Hub: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rPr>
              <a:t>http://www.nudgesustainabilityhub.com/initiatives/2016/7/18/the-role-of-collaborative-consumption-for-a-sustainable-future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Oxford College. (2021).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Digital Disruption: What Is It and How Does It Impact Businesses?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Oxford College of Marketing :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rPr>
              <a:t>https://blog.oxfordcollegeofmarketing.com/2016/02/22/what-is-digital-disruption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Parke, T. (016, June 28).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UK’s key sharing economy sectors could deliver £140 billion by 2025</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Price Waterhouse Cooper: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4"/>
              </a:rPr>
              <a:t>https://pwc.blogs.com/press_room/2016/06/uks-key-sharing-economy-sectors-could-deliver-140-billion-by-2025.html</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Puschmann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T., &amp; Alt, R. (2016). Sharing Economy.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Business &amp; Information Systems Engineering</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93-99.</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Quattrone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G.,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Proserpio</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D.,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Quercia</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D., Capra, L., &amp;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Musolesi</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M. (2016, April ).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Who Benefits from the "Sharing" Economy of Airbnb?</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Association for Computing Machinery: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5"/>
              </a:rPr>
              <a:t>https://dl.acm.org/doi/abs/10.1145/2872427.2874815</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Rochet, J.‐C., &amp;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Tirole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J. (2003). PLATFORM COMPETITION IN TWO‐SIDED MARKETS.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Journal of the European Economic Association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990–1029.</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Rumble , R., &amp;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Mangematin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 V. (2015). Business Model Implementation: The Antecedents of Multi-Sidedness.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Business Models and Modelling</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97–131.</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Savolainen, J. (2018, March ).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Hotel Industry Competitive Responses Against Airbnb: A case study of hotels vs. Airbnb in Helsinki</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6"/>
              </a:rPr>
              <a:t>https://aaltodoc.aalto.fi/bitstream/handle/123456789/32552/master_Savolainen_Javier_2018.pdf?sequence=1&amp;isAllowed=y</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Schumpeter, J. (1942).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Capitalism, Socialism and Democracy.</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Oxford : Routledge.</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Sherwood, H. (2019, May 05).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How Airbnb took over the world</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Guardian: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7"/>
              </a:rPr>
              <a:t>https://www.theguardian.com/technology/2019/may/05/airbnb-homelessness-renting-housing-accommodation-social-policy-cities-travel-leisure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Solon, O. (2018, February 22).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Not just homes any more: Airbnb expands into hotels and luxury spots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Guardian :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8"/>
              </a:rPr>
              <a:t>https://www.theguardian.com/technology/2018/feb/22/airbnb-hotels-expansion-travel</a:t>
            </a:r>
            <a:endParaRPr lang="en-GB" sz="80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Sposato</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P.,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Preka</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Cappellaro</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F., &amp;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Cutaia</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L. (2017). Sharing economy and circular economy. How technology and collaborative consumption innovations boost closing the loop strategies.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Environmental Engineering and Management Journal</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1797-1806</a:t>
            </a:r>
          </a:p>
          <a:p>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Tabcum</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S. (2019, March 04).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Sharing Economy Is Still Growing, And Businesses Should Take Note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Forbes: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9"/>
              </a:rPr>
              <a:t>https://www.forbes.com/sites/forbeslacouncil/2019/03/04/the-sharing-economy-is-still-growing-and-businesses-should-take-note/?sh=48e985da4c33</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Tauscher, K. (2017).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Business Models in the Digital Economy: An Empirical Study of Digital Marketplaces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Fraunhofer :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10"/>
              </a:rPr>
              <a:t>https://www.imw.fraunhofer.de/content/dam/moez/de/documents/Working_Paper/Working_Paper_Digital_Marketplaces_final.pdf</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Timmers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P. (1998). Business Models for Electronic Markets.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Journal of Electronic Markets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3-8.</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Tobias, J. (2014, April 29).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Airbnb – An Excellent Example Of Disruptive Innovation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The Strategy Group: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11"/>
              </a:rPr>
              <a:t>https://www.thestrategygroup.com.au/airbnb-disruptive-innovation-at-a-valuation-of-10b-in-five-years/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Westerbeek</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J.,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Ubacht</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J., Van Der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Voort</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H., &amp;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Heuvelhof</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E. (2016). Studying the Effects of Peer-to-Peer Sharing Economy Platforms on Society. In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Electronic Government and Electronic </a:t>
            </a:r>
            <a:r>
              <a:rPr lang="en-US" sz="800" i="1"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Particpation</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(pp. 222-232). Amsterdam: IOS Press.</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Wirtz, J. (2019). Platforms in the peer-to-peer sharing economy.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Journal of Service Management</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1-32.</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Wolrd</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News . (2018, February 25).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Airbnb reveals secret plan to launch an airline to help company become ‘one-stop shop for travel’</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Retrieved from World News: </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12"/>
              </a:rPr>
              <a:t>https://theworldnews.net/gb-news/airbnb-reveals-secret-plan-to-launch-an-airline-to-help-company-become-one-stop-shop-for-travel</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 typeface="Arial" panose="020B0604020202020204" pitchFamily="34" charset="0"/>
              <a:buChar char="•"/>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Zamani, E.,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Choudrie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J.,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Katechos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G., &amp; Yin, Y. (2019). Trust in the sharing economy: the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AirBnB</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case.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Industrial Management &amp; Data Systems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1947-1968.</a:t>
            </a:r>
          </a:p>
          <a:p>
            <a:pPr marL="457200" indent="-457200">
              <a:lnSpc>
                <a:spcPct val="107000"/>
              </a:lnSpc>
              <a:spcAft>
                <a:spcPts val="800"/>
              </a:spcAft>
              <a:buFont typeface="Arial" panose="020B0604020202020204" pitchFamily="34" charset="0"/>
              <a:buChar char="•"/>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Zervas</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G.,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Proserpio</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 D., &amp; Byers , J. (2017). The Rise of the Sharing Economy: Estimating. </a:t>
            </a:r>
            <a:r>
              <a:rPr lang="en-US" sz="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JOURNAL OF MARKETING RESEARCH</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687–705.</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06985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3378</TotalTime>
  <Words>5867</Words>
  <Application>Microsoft Office PowerPoint</Application>
  <PresentationFormat>Widescreen</PresentationFormat>
  <Paragraphs>239</Paragraphs>
  <Slides>16</Slides>
  <Notes>13</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Peer-to-Peer Accommodation Networks</vt:lpstr>
      <vt:lpstr>PowerPoint Presentation</vt:lpstr>
      <vt:lpstr>E-business and E-commerce </vt:lpstr>
      <vt:lpstr>Sharing Economy and Peer-to-Peer Accommodation </vt:lpstr>
      <vt:lpstr>Airbnb’s Business Model</vt:lpstr>
      <vt:lpstr>Value Proposition, Creation and Communication</vt:lpstr>
      <vt:lpstr>Value Capture, Dissemination and Development </vt:lpstr>
      <vt:lpstr>Innovation and Digital Disruption </vt:lpstr>
      <vt:lpstr>Business Models for Electronic Markets  </vt:lpstr>
      <vt:lpstr>Regulatory Reactions Globally </vt:lpstr>
      <vt:lpstr>Environmental Sustainability</vt:lpstr>
      <vt:lpstr>Summary </vt:lpstr>
      <vt:lpstr>Thank you for listening </vt:lpstr>
      <vt:lpstr>Bibliography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chloewilson09@yahoo.co.uk</dc:creator>
  <cp:lastModifiedBy>chloewilson09@yahoo.co.uk</cp:lastModifiedBy>
  <cp:revision>12</cp:revision>
  <dcterms:created xsi:type="dcterms:W3CDTF">2021-02-22T14:35:45Z</dcterms:created>
  <dcterms:modified xsi:type="dcterms:W3CDTF">2021-02-24T22:54:31Z</dcterms:modified>
</cp:coreProperties>
</file>