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73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2" r:id="rId27"/>
    <p:sldId id="283" r:id="rId28"/>
    <p:sldId id="284" r:id="rId29"/>
    <p:sldId id="285" r:id="rId30"/>
    <p:sldId id="287" r:id="rId31"/>
    <p:sldId id="296" r:id="rId32"/>
    <p:sldId id="286" r:id="rId33"/>
  </p:sldIdLst>
  <p:sldSz cx="12192000" cy="6858000"/>
  <p:notesSz cx="6858000" cy="9144000"/>
  <p:defaultTextStyle>
    <a:defPPr>
      <a:defRPr lang="en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735"/>
    <p:restoredTop sz="94648"/>
  </p:normalViewPr>
  <p:slideViewPr>
    <p:cSldViewPr snapToGrid="0" snapToObjects="1">
      <p:cViewPr varScale="1">
        <p:scale>
          <a:sx n="84" d="100"/>
          <a:sy n="84" d="100"/>
        </p:scale>
        <p:origin x="200" y="82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34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viewProps" Target="viewProps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5A228D9-5582-4A86-92B7-1AF6270A8D6D}" type="doc">
      <dgm:prSet loTypeId="urn:microsoft.com/office/officeart/2005/8/layout/vList2" loCatId="list" qsTypeId="urn:microsoft.com/office/officeart/2005/8/quickstyle/simple3" qsCatId="simple" csTypeId="urn:microsoft.com/office/officeart/2005/8/colors/accent3_2" csCatId="accent3"/>
      <dgm:spPr/>
      <dgm:t>
        <a:bodyPr/>
        <a:lstStyle/>
        <a:p>
          <a:endParaRPr lang="en-US"/>
        </a:p>
      </dgm:t>
    </dgm:pt>
    <dgm:pt modelId="{ED16EFAA-AB8B-4796-AABD-43F130B12186}">
      <dgm:prSet/>
      <dgm:spPr/>
      <dgm:t>
        <a:bodyPr/>
        <a:lstStyle/>
        <a:p>
          <a:r>
            <a:rPr lang="en-US"/>
            <a:t>What’s the capital city of China? </a:t>
          </a:r>
        </a:p>
      </dgm:t>
    </dgm:pt>
    <dgm:pt modelId="{2B8643FF-509C-40CD-8ED2-5CCA3DDEFDB5}" type="parTrans" cxnId="{290A7284-9DAD-4CE8-966D-2CF49037DB52}">
      <dgm:prSet/>
      <dgm:spPr/>
      <dgm:t>
        <a:bodyPr/>
        <a:lstStyle/>
        <a:p>
          <a:endParaRPr lang="en-US"/>
        </a:p>
      </dgm:t>
    </dgm:pt>
    <dgm:pt modelId="{98317038-7BBE-4D92-98CA-44297BCBFF97}" type="sibTrans" cxnId="{290A7284-9DAD-4CE8-966D-2CF49037DB52}">
      <dgm:prSet/>
      <dgm:spPr/>
      <dgm:t>
        <a:bodyPr/>
        <a:lstStyle/>
        <a:p>
          <a:endParaRPr lang="en-US"/>
        </a:p>
      </dgm:t>
    </dgm:pt>
    <dgm:pt modelId="{09773C5A-FCF9-47EB-81F1-8E66422F44CA}">
      <dgm:prSet/>
      <dgm:spPr/>
      <dgm:t>
        <a:bodyPr/>
        <a:lstStyle/>
        <a:p>
          <a:r>
            <a:rPr lang="en-US"/>
            <a:t>Dongjing</a:t>
          </a:r>
        </a:p>
      </dgm:t>
    </dgm:pt>
    <dgm:pt modelId="{790A2853-A395-455E-ACB8-B822494C58AA}" type="parTrans" cxnId="{891E9034-8C5E-4D03-8FEF-489B39FF3A65}">
      <dgm:prSet/>
      <dgm:spPr/>
      <dgm:t>
        <a:bodyPr/>
        <a:lstStyle/>
        <a:p>
          <a:endParaRPr lang="en-US"/>
        </a:p>
      </dgm:t>
    </dgm:pt>
    <dgm:pt modelId="{822CA729-0F57-44C1-80D2-3912333AF479}" type="sibTrans" cxnId="{891E9034-8C5E-4D03-8FEF-489B39FF3A65}">
      <dgm:prSet/>
      <dgm:spPr/>
      <dgm:t>
        <a:bodyPr/>
        <a:lstStyle/>
        <a:p>
          <a:endParaRPr lang="en-US"/>
        </a:p>
      </dgm:t>
    </dgm:pt>
    <dgm:pt modelId="{26B850B1-BAC1-4E0B-99BA-749084788F80}">
      <dgm:prSet/>
      <dgm:spPr/>
      <dgm:t>
        <a:bodyPr/>
        <a:lstStyle/>
        <a:p>
          <a:r>
            <a:rPr lang="en-US"/>
            <a:t>Nanjing</a:t>
          </a:r>
        </a:p>
      </dgm:t>
    </dgm:pt>
    <dgm:pt modelId="{F963A62A-28C9-43F7-86A9-CC3387D29861}" type="parTrans" cxnId="{C19B0907-8C23-4B58-A443-E41DAB1C22EB}">
      <dgm:prSet/>
      <dgm:spPr/>
      <dgm:t>
        <a:bodyPr/>
        <a:lstStyle/>
        <a:p>
          <a:endParaRPr lang="en-US"/>
        </a:p>
      </dgm:t>
    </dgm:pt>
    <dgm:pt modelId="{074F02CA-0147-43B0-A459-8BB054C75CAE}" type="sibTrans" cxnId="{C19B0907-8C23-4B58-A443-E41DAB1C22EB}">
      <dgm:prSet/>
      <dgm:spPr/>
      <dgm:t>
        <a:bodyPr/>
        <a:lstStyle/>
        <a:p>
          <a:endParaRPr lang="en-US"/>
        </a:p>
      </dgm:t>
    </dgm:pt>
    <dgm:pt modelId="{81A578CE-C7C4-4FAF-B94B-2BF9449937B4}">
      <dgm:prSet/>
      <dgm:spPr/>
      <dgm:t>
        <a:bodyPr/>
        <a:lstStyle/>
        <a:p>
          <a:r>
            <a:rPr lang="en-US"/>
            <a:t>Beijing</a:t>
          </a:r>
        </a:p>
      </dgm:t>
    </dgm:pt>
    <dgm:pt modelId="{44C4476D-FB6F-4569-9D78-B8ABBB37C2FF}" type="parTrans" cxnId="{2F7F97B7-7138-44F0-9839-BE79DAD20120}">
      <dgm:prSet/>
      <dgm:spPr/>
      <dgm:t>
        <a:bodyPr/>
        <a:lstStyle/>
        <a:p>
          <a:endParaRPr lang="en-US"/>
        </a:p>
      </dgm:t>
    </dgm:pt>
    <dgm:pt modelId="{FBEDD0DB-FC41-48EB-BD72-894BEB036994}" type="sibTrans" cxnId="{2F7F97B7-7138-44F0-9839-BE79DAD20120}">
      <dgm:prSet/>
      <dgm:spPr/>
      <dgm:t>
        <a:bodyPr/>
        <a:lstStyle/>
        <a:p>
          <a:endParaRPr lang="en-US"/>
        </a:p>
      </dgm:t>
    </dgm:pt>
    <dgm:pt modelId="{67DE65C7-54A5-C342-8F39-1E64341DF5B8}" type="pres">
      <dgm:prSet presAssocID="{05A228D9-5582-4A86-92B7-1AF6270A8D6D}" presName="linear" presStyleCnt="0">
        <dgm:presLayoutVars>
          <dgm:animLvl val="lvl"/>
          <dgm:resizeHandles val="exact"/>
        </dgm:presLayoutVars>
      </dgm:prSet>
      <dgm:spPr/>
    </dgm:pt>
    <dgm:pt modelId="{90140E4A-BAFB-114C-BDCB-9D01D80390D4}" type="pres">
      <dgm:prSet presAssocID="{ED16EFAA-AB8B-4796-AABD-43F130B12186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2B779A47-46A7-A74B-A876-0ACF2A6A59DF}" type="pres">
      <dgm:prSet presAssocID="{98317038-7BBE-4D92-98CA-44297BCBFF97}" presName="spacer" presStyleCnt="0"/>
      <dgm:spPr/>
    </dgm:pt>
    <dgm:pt modelId="{F0860A6D-F3A2-D743-BC75-2F422DC25990}" type="pres">
      <dgm:prSet presAssocID="{09773C5A-FCF9-47EB-81F1-8E66422F44CA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213D65F7-5609-D943-A020-93402BD12466}" type="pres">
      <dgm:prSet presAssocID="{822CA729-0F57-44C1-80D2-3912333AF479}" presName="spacer" presStyleCnt="0"/>
      <dgm:spPr/>
    </dgm:pt>
    <dgm:pt modelId="{D88CF4D7-0A3C-7D43-AA00-09E0C23E36ED}" type="pres">
      <dgm:prSet presAssocID="{26B850B1-BAC1-4E0B-99BA-749084788F80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6340165B-2BC0-9142-B675-5A36B4140FCE}" type="pres">
      <dgm:prSet presAssocID="{074F02CA-0147-43B0-A459-8BB054C75CAE}" presName="spacer" presStyleCnt="0"/>
      <dgm:spPr/>
    </dgm:pt>
    <dgm:pt modelId="{5E0AFFD6-03BC-7847-8ABF-29076020D532}" type="pres">
      <dgm:prSet presAssocID="{81A578CE-C7C4-4FAF-B94B-2BF9449937B4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C19B0907-8C23-4B58-A443-E41DAB1C22EB}" srcId="{05A228D9-5582-4A86-92B7-1AF6270A8D6D}" destId="{26B850B1-BAC1-4E0B-99BA-749084788F80}" srcOrd="2" destOrd="0" parTransId="{F963A62A-28C9-43F7-86A9-CC3387D29861}" sibTransId="{074F02CA-0147-43B0-A459-8BB054C75CAE}"/>
    <dgm:cxn modelId="{934BD91E-8CDA-624B-8988-36730B214304}" type="presOf" srcId="{05A228D9-5582-4A86-92B7-1AF6270A8D6D}" destId="{67DE65C7-54A5-C342-8F39-1E64341DF5B8}" srcOrd="0" destOrd="0" presId="urn:microsoft.com/office/officeart/2005/8/layout/vList2"/>
    <dgm:cxn modelId="{CBE45832-E665-0F44-A5A6-1B7FC202B6D9}" type="presOf" srcId="{81A578CE-C7C4-4FAF-B94B-2BF9449937B4}" destId="{5E0AFFD6-03BC-7847-8ABF-29076020D532}" srcOrd="0" destOrd="0" presId="urn:microsoft.com/office/officeart/2005/8/layout/vList2"/>
    <dgm:cxn modelId="{891E9034-8C5E-4D03-8FEF-489B39FF3A65}" srcId="{05A228D9-5582-4A86-92B7-1AF6270A8D6D}" destId="{09773C5A-FCF9-47EB-81F1-8E66422F44CA}" srcOrd="1" destOrd="0" parTransId="{790A2853-A395-455E-ACB8-B822494C58AA}" sibTransId="{822CA729-0F57-44C1-80D2-3912333AF479}"/>
    <dgm:cxn modelId="{00499539-7176-5840-997B-2F130F12817B}" type="presOf" srcId="{26B850B1-BAC1-4E0B-99BA-749084788F80}" destId="{D88CF4D7-0A3C-7D43-AA00-09E0C23E36ED}" srcOrd="0" destOrd="0" presId="urn:microsoft.com/office/officeart/2005/8/layout/vList2"/>
    <dgm:cxn modelId="{929C5053-88B1-9749-81A5-2A2FF8F88D81}" type="presOf" srcId="{09773C5A-FCF9-47EB-81F1-8E66422F44CA}" destId="{F0860A6D-F3A2-D743-BC75-2F422DC25990}" srcOrd="0" destOrd="0" presId="urn:microsoft.com/office/officeart/2005/8/layout/vList2"/>
    <dgm:cxn modelId="{290A7284-9DAD-4CE8-966D-2CF49037DB52}" srcId="{05A228D9-5582-4A86-92B7-1AF6270A8D6D}" destId="{ED16EFAA-AB8B-4796-AABD-43F130B12186}" srcOrd="0" destOrd="0" parTransId="{2B8643FF-509C-40CD-8ED2-5CCA3DDEFDB5}" sibTransId="{98317038-7BBE-4D92-98CA-44297BCBFF97}"/>
    <dgm:cxn modelId="{2F7F97B7-7138-44F0-9839-BE79DAD20120}" srcId="{05A228D9-5582-4A86-92B7-1AF6270A8D6D}" destId="{81A578CE-C7C4-4FAF-B94B-2BF9449937B4}" srcOrd="3" destOrd="0" parTransId="{44C4476D-FB6F-4569-9D78-B8ABBB37C2FF}" sibTransId="{FBEDD0DB-FC41-48EB-BD72-894BEB036994}"/>
    <dgm:cxn modelId="{14C747F4-8187-5044-9FAF-0B6F2761A814}" type="presOf" srcId="{ED16EFAA-AB8B-4796-AABD-43F130B12186}" destId="{90140E4A-BAFB-114C-BDCB-9D01D80390D4}" srcOrd="0" destOrd="0" presId="urn:microsoft.com/office/officeart/2005/8/layout/vList2"/>
    <dgm:cxn modelId="{9CB2282A-910D-3D4A-A995-258741612C2F}" type="presParOf" srcId="{67DE65C7-54A5-C342-8F39-1E64341DF5B8}" destId="{90140E4A-BAFB-114C-BDCB-9D01D80390D4}" srcOrd="0" destOrd="0" presId="urn:microsoft.com/office/officeart/2005/8/layout/vList2"/>
    <dgm:cxn modelId="{9C6792BA-18F2-524E-91B5-233090528415}" type="presParOf" srcId="{67DE65C7-54A5-C342-8F39-1E64341DF5B8}" destId="{2B779A47-46A7-A74B-A876-0ACF2A6A59DF}" srcOrd="1" destOrd="0" presId="urn:microsoft.com/office/officeart/2005/8/layout/vList2"/>
    <dgm:cxn modelId="{875E936A-0177-904E-ADD1-6A0FF30BA17D}" type="presParOf" srcId="{67DE65C7-54A5-C342-8F39-1E64341DF5B8}" destId="{F0860A6D-F3A2-D743-BC75-2F422DC25990}" srcOrd="2" destOrd="0" presId="urn:microsoft.com/office/officeart/2005/8/layout/vList2"/>
    <dgm:cxn modelId="{1ADABC93-0910-B940-B703-C07A3513E3CB}" type="presParOf" srcId="{67DE65C7-54A5-C342-8F39-1E64341DF5B8}" destId="{213D65F7-5609-D943-A020-93402BD12466}" srcOrd="3" destOrd="0" presId="urn:microsoft.com/office/officeart/2005/8/layout/vList2"/>
    <dgm:cxn modelId="{81073F8D-67CB-3840-87F2-39BCD96B3E69}" type="presParOf" srcId="{67DE65C7-54A5-C342-8F39-1E64341DF5B8}" destId="{D88CF4D7-0A3C-7D43-AA00-09E0C23E36ED}" srcOrd="4" destOrd="0" presId="urn:microsoft.com/office/officeart/2005/8/layout/vList2"/>
    <dgm:cxn modelId="{09AA08F9-A80B-6C4B-92CD-EC87E6D6F4AE}" type="presParOf" srcId="{67DE65C7-54A5-C342-8F39-1E64341DF5B8}" destId="{6340165B-2BC0-9142-B675-5A36B4140FCE}" srcOrd="5" destOrd="0" presId="urn:microsoft.com/office/officeart/2005/8/layout/vList2"/>
    <dgm:cxn modelId="{603373BD-A9FD-5E49-8184-CF50CCF29069}" type="presParOf" srcId="{67DE65C7-54A5-C342-8F39-1E64341DF5B8}" destId="{5E0AFFD6-03BC-7847-8ABF-29076020D532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A0DF625-C379-4ECF-89D6-4AB9F4352CB0}" type="doc">
      <dgm:prSet loTypeId="urn:microsoft.com/office/officeart/2005/8/layout/vList2" loCatId="list" qsTypeId="urn:microsoft.com/office/officeart/2005/8/quickstyle/simple3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C81376E6-62F2-41DB-B073-2C4147EE5C07}">
      <dgm:prSet/>
      <dgm:spPr/>
      <dgm:t>
        <a:bodyPr/>
        <a:lstStyle/>
        <a:p>
          <a:r>
            <a:rPr lang="en-US"/>
            <a:t>What’s the official language of China? </a:t>
          </a:r>
        </a:p>
      </dgm:t>
    </dgm:pt>
    <dgm:pt modelId="{08706B30-0505-4001-A0DD-531144BA4A2E}" type="parTrans" cxnId="{2CD121B3-5D4A-4EE5-BB98-C6DEE413CDAA}">
      <dgm:prSet/>
      <dgm:spPr/>
      <dgm:t>
        <a:bodyPr/>
        <a:lstStyle/>
        <a:p>
          <a:endParaRPr lang="en-US"/>
        </a:p>
      </dgm:t>
    </dgm:pt>
    <dgm:pt modelId="{74C1DF2F-0CED-4E72-AC9C-3114C83266B2}" type="sibTrans" cxnId="{2CD121B3-5D4A-4EE5-BB98-C6DEE413CDAA}">
      <dgm:prSet/>
      <dgm:spPr/>
      <dgm:t>
        <a:bodyPr/>
        <a:lstStyle/>
        <a:p>
          <a:endParaRPr lang="en-US"/>
        </a:p>
      </dgm:t>
    </dgm:pt>
    <dgm:pt modelId="{D3432FF4-3CED-4968-ACE9-AB53CA2BDB71}">
      <dgm:prSet/>
      <dgm:spPr/>
      <dgm:t>
        <a:bodyPr/>
        <a:lstStyle/>
        <a:p>
          <a:r>
            <a:rPr lang="en-US"/>
            <a:t>Mandarin</a:t>
          </a:r>
        </a:p>
      </dgm:t>
    </dgm:pt>
    <dgm:pt modelId="{DEF208B3-028C-4A6E-AB7A-A8A657AD1B08}" type="parTrans" cxnId="{87CE5C5C-32B7-4E05-9188-958FCE6AB877}">
      <dgm:prSet/>
      <dgm:spPr/>
      <dgm:t>
        <a:bodyPr/>
        <a:lstStyle/>
        <a:p>
          <a:endParaRPr lang="en-US"/>
        </a:p>
      </dgm:t>
    </dgm:pt>
    <dgm:pt modelId="{11BEEF48-BA0E-4E0F-B321-E3A8E018F99C}" type="sibTrans" cxnId="{87CE5C5C-32B7-4E05-9188-958FCE6AB877}">
      <dgm:prSet/>
      <dgm:spPr/>
      <dgm:t>
        <a:bodyPr/>
        <a:lstStyle/>
        <a:p>
          <a:endParaRPr lang="en-US"/>
        </a:p>
      </dgm:t>
    </dgm:pt>
    <dgm:pt modelId="{11C0813B-A6D9-4EE7-B630-FBE08F370C94}">
      <dgm:prSet/>
      <dgm:spPr/>
      <dgm:t>
        <a:bodyPr/>
        <a:lstStyle/>
        <a:p>
          <a:r>
            <a:rPr lang="en-US"/>
            <a:t>Cantonese</a:t>
          </a:r>
        </a:p>
      </dgm:t>
    </dgm:pt>
    <dgm:pt modelId="{296FDF2A-A529-4785-A6DD-66784F1F7E77}" type="parTrans" cxnId="{86943D20-F7F9-40C2-8FDB-F58632AB36D6}">
      <dgm:prSet/>
      <dgm:spPr/>
      <dgm:t>
        <a:bodyPr/>
        <a:lstStyle/>
        <a:p>
          <a:endParaRPr lang="en-US"/>
        </a:p>
      </dgm:t>
    </dgm:pt>
    <dgm:pt modelId="{E036671C-EAC1-4D09-BB80-148450D49717}" type="sibTrans" cxnId="{86943D20-F7F9-40C2-8FDB-F58632AB36D6}">
      <dgm:prSet/>
      <dgm:spPr/>
      <dgm:t>
        <a:bodyPr/>
        <a:lstStyle/>
        <a:p>
          <a:endParaRPr lang="en-US"/>
        </a:p>
      </dgm:t>
    </dgm:pt>
    <dgm:pt modelId="{6D9B3120-BD85-4860-BAD2-E757B1FC901D}">
      <dgm:prSet/>
      <dgm:spPr/>
      <dgm:t>
        <a:bodyPr/>
        <a:lstStyle/>
        <a:p>
          <a:r>
            <a:rPr lang="en-US"/>
            <a:t>Shanghainese</a:t>
          </a:r>
        </a:p>
      </dgm:t>
    </dgm:pt>
    <dgm:pt modelId="{620C89BF-C976-4FBF-8C39-04A571DEECCD}" type="parTrans" cxnId="{25949B5C-B8CD-4B54-9DE4-72DEBFE402F3}">
      <dgm:prSet/>
      <dgm:spPr/>
      <dgm:t>
        <a:bodyPr/>
        <a:lstStyle/>
        <a:p>
          <a:endParaRPr lang="en-US"/>
        </a:p>
      </dgm:t>
    </dgm:pt>
    <dgm:pt modelId="{7081D128-D649-4586-BB0C-A6D872F3515C}" type="sibTrans" cxnId="{25949B5C-B8CD-4B54-9DE4-72DEBFE402F3}">
      <dgm:prSet/>
      <dgm:spPr/>
      <dgm:t>
        <a:bodyPr/>
        <a:lstStyle/>
        <a:p>
          <a:endParaRPr lang="en-US"/>
        </a:p>
      </dgm:t>
    </dgm:pt>
    <dgm:pt modelId="{D39F7DB8-2CBF-5B4D-8FFE-63CDCB53B0B1}" type="pres">
      <dgm:prSet presAssocID="{2A0DF625-C379-4ECF-89D6-4AB9F4352CB0}" presName="linear" presStyleCnt="0">
        <dgm:presLayoutVars>
          <dgm:animLvl val="lvl"/>
          <dgm:resizeHandles val="exact"/>
        </dgm:presLayoutVars>
      </dgm:prSet>
      <dgm:spPr/>
    </dgm:pt>
    <dgm:pt modelId="{9A332A73-773E-FE46-81AC-568698FF1F8D}" type="pres">
      <dgm:prSet presAssocID="{C81376E6-62F2-41DB-B073-2C4147EE5C07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29C2C6C6-A132-C343-BE9D-7DA756972DA0}" type="pres">
      <dgm:prSet presAssocID="{74C1DF2F-0CED-4E72-AC9C-3114C83266B2}" presName="spacer" presStyleCnt="0"/>
      <dgm:spPr/>
    </dgm:pt>
    <dgm:pt modelId="{D6618DB7-B3E4-7E4E-8AD7-DBA5F1A6FFF0}" type="pres">
      <dgm:prSet presAssocID="{D3432FF4-3CED-4968-ACE9-AB53CA2BDB71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5957E6E0-4CAC-8C46-BF27-7409E2C6E176}" type="pres">
      <dgm:prSet presAssocID="{11BEEF48-BA0E-4E0F-B321-E3A8E018F99C}" presName="spacer" presStyleCnt="0"/>
      <dgm:spPr/>
    </dgm:pt>
    <dgm:pt modelId="{F1F23F04-C04C-6E44-B474-CB738889E685}" type="pres">
      <dgm:prSet presAssocID="{11C0813B-A6D9-4EE7-B630-FBE08F370C94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0391FBF1-0582-9F45-8613-6394C679D0A1}" type="pres">
      <dgm:prSet presAssocID="{E036671C-EAC1-4D09-BB80-148450D49717}" presName="spacer" presStyleCnt="0"/>
      <dgm:spPr/>
    </dgm:pt>
    <dgm:pt modelId="{C4AD600D-BB93-9D40-9A2F-AB966F338DA8}" type="pres">
      <dgm:prSet presAssocID="{6D9B3120-BD85-4860-BAD2-E757B1FC901D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70781218-4F61-444E-AAC9-001F8784E32C}" type="presOf" srcId="{D3432FF4-3CED-4968-ACE9-AB53CA2BDB71}" destId="{D6618DB7-B3E4-7E4E-8AD7-DBA5F1A6FFF0}" srcOrd="0" destOrd="0" presId="urn:microsoft.com/office/officeart/2005/8/layout/vList2"/>
    <dgm:cxn modelId="{86943D20-F7F9-40C2-8FDB-F58632AB36D6}" srcId="{2A0DF625-C379-4ECF-89D6-4AB9F4352CB0}" destId="{11C0813B-A6D9-4EE7-B630-FBE08F370C94}" srcOrd="2" destOrd="0" parTransId="{296FDF2A-A529-4785-A6DD-66784F1F7E77}" sibTransId="{E036671C-EAC1-4D09-BB80-148450D49717}"/>
    <dgm:cxn modelId="{93539B41-A346-B942-BE1D-72A72CFDF7F5}" type="presOf" srcId="{11C0813B-A6D9-4EE7-B630-FBE08F370C94}" destId="{F1F23F04-C04C-6E44-B474-CB738889E685}" srcOrd="0" destOrd="0" presId="urn:microsoft.com/office/officeart/2005/8/layout/vList2"/>
    <dgm:cxn modelId="{FD612256-DE5A-E44C-B058-7845A5D56DD9}" type="presOf" srcId="{C81376E6-62F2-41DB-B073-2C4147EE5C07}" destId="{9A332A73-773E-FE46-81AC-568698FF1F8D}" srcOrd="0" destOrd="0" presId="urn:microsoft.com/office/officeart/2005/8/layout/vList2"/>
    <dgm:cxn modelId="{87CE5C5C-32B7-4E05-9188-958FCE6AB877}" srcId="{2A0DF625-C379-4ECF-89D6-4AB9F4352CB0}" destId="{D3432FF4-3CED-4968-ACE9-AB53CA2BDB71}" srcOrd="1" destOrd="0" parTransId="{DEF208B3-028C-4A6E-AB7A-A8A657AD1B08}" sibTransId="{11BEEF48-BA0E-4E0F-B321-E3A8E018F99C}"/>
    <dgm:cxn modelId="{25949B5C-B8CD-4B54-9DE4-72DEBFE402F3}" srcId="{2A0DF625-C379-4ECF-89D6-4AB9F4352CB0}" destId="{6D9B3120-BD85-4860-BAD2-E757B1FC901D}" srcOrd="3" destOrd="0" parTransId="{620C89BF-C976-4FBF-8C39-04A571DEECCD}" sibTransId="{7081D128-D649-4586-BB0C-A6D872F3515C}"/>
    <dgm:cxn modelId="{46AA20A7-05CE-CB47-9B82-152206342E95}" type="presOf" srcId="{2A0DF625-C379-4ECF-89D6-4AB9F4352CB0}" destId="{D39F7DB8-2CBF-5B4D-8FFE-63CDCB53B0B1}" srcOrd="0" destOrd="0" presId="urn:microsoft.com/office/officeart/2005/8/layout/vList2"/>
    <dgm:cxn modelId="{2CD121B3-5D4A-4EE5-BB98-C6DEE413CDAA}" srcId="{2A0DF625-C379-4ECF-89D6-4AB9F4352CB0}" destId="{C81376E6-62F2-41DB-B073-2C4147EE5C07}" srcOrd="0" destOrd="0" parTransId="{08706B30-0505-4001-A0DD-531144BA4A2E}" sibTransId="{74C1DF2F-0CED-4E72-AC9C-3114C83266B2}"/>
    <dgm:cxn modelId="{97808FB4-FA39-9B4B-A2F3-2DB6A35920E3}" type="presOf" srcId="{6D9B3120-BD85-4860-BAD2-E757B1FC901D}" destId="{C4AD600D-BB93-9D40-9A2F-AB966F338DA8}" srcOrd="0" destOrd="0" presId="urn:microsoft.com/office/officeart/2005/8/layout/vList2"/>
    <dgm:cxn modelId="{5D0F37FC-1A58-D44B-B6F6-92F9BCE444F6}" type="presParOf" srcId="{D39F7DB8-2CBF-5B4D-8FFE-63CDCB53B0B1}" destId="{9A332A73-773E-FE46-81AC-568698FF1F8D}" srcOrd="0" destOrd="0" presId="urn:microsoft.com/office/officeart/2005/8/layout/vList2"/>
    <dgm:cxn modelId="{34EEDF0E-B603-4649-993A-5293E206BA0C}" type="presParOf" srcId="{D39F7DB8-2CBF-5B4D-8FFE-63CDCB53B0B1}" destId="{29C2C6C6-A132-C343-BE9D-7DA756972DA0}" srcOrd="1" destOrd="0" presId="urn:microsoft.com/office/officeart/2005/8/layout/vList2"/>
    <dgm:cxn modelId="{C8FE4198-2BC1-CA46-8BBF-A8B078707CE6}" type="presParOf" srcId="{D39F7DB8-2CBF-5B4D-8FFE-63CDCB53B0B1}" destId="{D6618DB7-B3E4-7E4E-8AD7-DBA5F1A6FFF0}" srcOrd="2" destOrd="0" presId="urn:microsoft.com/office/officeart/2005/8/layout/vList2"/>
    <dgm:cxn modelId="{F796A32A-AECB-1243-B87B-E56F34712BF8}" type="presParOf" srcId="{D39F7DB8-2CBF-5B4D-8FFE-63CDCB53B0B1}" destId="{5957E6E0-4CAC-8C46-BF27-7409E2C6E176}" srcOrd="3" destOrd="0" presId="urn:microsoft.com/office/officeart/2005/8/layout/vList2"/>
    <dgm:cxn modelId="{1D68CDE4-D173-2540-8D88-F7EEDE3DC0A1}" type="presParOf" srcId="{D39F7DB8-2CBF-5B4D-8FFE-63CDCB53B0B1}" destId="{F1F23F04-C04C-6E44-B474-CB738889E685}" srcOrd="4" destOrd="0" presId="urn:microsoft.com/office/officeart/2005/8/layout/vList2"/>
    <dgm:cxn modelId="{17DC2275-B4EB-EC4F-96BE-344662F74195}" type="presParOf" srcId="{D39F7DB8-2CBF-5B4D-8FFE-63CDCB53B0B1}" destId="{0391FBF1-0582-9F45-8613-6394C679D0A1}" srcOrd="5" destOrd="0" presId="urn:microsoft.com/office/officeart/2005/8/layout/vList2"/>
    <dgm:cxn modelId="{C42E601D-FBA1-0042-BEE3-75D438E7C62B}" type="presParOf" srcId="{D39F7DB8-2CBF-5B4D-8FFE-63CDCB53B0B1}" destId="{C4AD600D-BB93-9D40-9A2F-AB966F338DA8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48E1B816-3ECB-49CA-B6D4-8EC09201934C}" type="doc">
      <dgm:prSet loTypeId="urn:microsoft.com/office/officeart/2005/8/layout/vList2" loCatId="list" qsTypeId="urn:microsoft.com/office/officeart/2005/8/quickstyle/simple3" qsCatId="simple" csTypeId="urn:microsoft.com/office/officeart/2005/8/colors/accent0_3" csCatId="mainScheme"/>
      <dgm:spPr/>
      <dgm:t>
        <a:bodyPr/>
        <a:lstStyle/>
        <a:p>
          <a:endParaRPr lang="en-US"/>
        </a:p>
      </dgm:t>
    </dgm:pt>
    <dgm:pt modelId="{B04FCF98-EE4C-43E7-8A6E-62ABBA66D439}">
      <dgm:prSet/>
      <dgm:spPr/>
      <dgm:t>
        <a:bodyPr/>
        <a:lstStyle/>
        <a:p>
          <a:r>
            <a:rPr lang="en-US"/>
            <a:t>What’s the official full name of China? </a:t>
          </a:r>
        </a:p>
      </dgm:t>
    </dgm:pt>
    <dgm:pt modelId="{14062025-2185-4907-86E0-777D47274F1F}" type="parTrans" cxnId="{5599CD9E-A163-49A8-A3E8-3243D8B80CED}">
      <dgm:prSet/>
      <dgm:spPr/>
      <dgm:t>
        <a:bodyPr/>
        <a:lstStyle/>
        <a:p>
          <a:endParaRPr lang="en-US"/>
        </a:p>
      </dgm:t>
    </dgm:pt>
    <dgm:pt modelId="{5CC689B9-B415-44D1-BD2D-0DE6712BC143}" type="sibTrans" cxnId="{5599CD9E-A163-49A8-A3E8-3243D8B80CED}">
      <dgm:prSet/>
      <dgm:spPr/>
      <dgm:t>
        <a:bodyPr/>
        <a:lstStyle/>
        <a:p>
          <a:endParaRPr lang="en-US"/>
        </a:p>
      </dgm:t>
    </dgm:pt>
    <dgm:pt modelId="{F048FE60-2A47-400D-8F1A-96F3AA026EBA}">
      <dgm:prSet/>
      <dgm:spPr/>
      <dgm:t>
        <a:bodyPr/>
        <a:lstStyle/>
        <a:p>
          <a:r>
            <a:rPr lang="en-US"/>
            <a:t>Kingdom of China </a:t>
          </a:r>
        </a:p>
      </dgm:t>
    </dgm:pt>
    <dgm:pt modelId="{DFF2B663-FC44-4FD2-B017-358479F33AA6}" type="parTrans" cxnId="{D234C34D-E78E-4C45-A395-340DD1F93396}">
      <dgm:prSet/>
      <dgm:spPr/>
      <dgm:t>
        <a:bodyPr/>
        <a:lstStyle/>
        <a:p>
          <a:endParaRPr lang="en-US"/>
        </a:p>
      </dgm:t>
    </dgm:pt>
    <dgm:pt modelId="{839DB076-96EB-43A6-A06E-9EA250BF92B7}" type="sibTrans" cxnId="{D234C34D-E78E-4C45-A395-340DD1F93396}">
      <dgm:prSet/>
      <dgm:spPr/>
      <dgm:t>
        <a:bodyPr/>
        <a:lstStyle/>
        <a:p>
          <a:endParaRPr lang="en-US"/>
        </a:p>
      </dgm:t>
    </dgm:pt>
    <dgm:pt modelId="{CE3409B4-CEDC-4DD2-B251-C400A53B3CB4}">
      <dgm:prSet/>
      <dgm:spPr/>
      <dgm:t>
        <a:bodyPr/>
        <a:lstStyle/>
        <a:p>
          <a:r>
            <a:rPr lang="en-US"/>
            <a:t>People’s Republic of China</a:t>
          </a:r>
        </a:p>
      </dgm:t>
    </dgm:pt>
    <dgm:pt modelId="{70A7A344-1E64-44B5-A804-0E268E6F0BAB}" type="parTrans" cxnId="{70D78BAC-A8ED-4B6E-A975-2BDB171BD521}">
      <dgm:prSet/>
      <dgm:spPr/>
      <dgm:t>
        <a:bodyPr/>
        <a:lstStyle/>
        <a:p>
          <a:endParaRPr lang="en-US"/>
        </a:p>
      </dgm:t>
    </dgm:pt>
    <dgm:pt modelId="{CEA17998-9E7B-4891-8C04-F1C9F902FED6}" type="sibTrans" cxnId="{70D78BAC-A8ED-4B6E-A975-2BDB171BD521}">
      <dgm:prSet/>
      <dgm:spPr/>
      <dgm:t>
        <a:bodyPr/>
        <a:lstStyle/>
        <a:p>
          <a:endParaRPr lang="en-US"/>
        </a:p>
      </dgm:t>
    </dgm:pt>
    <dgm:pt modelId="{676D25C1-4EF4-49E5-9BF4-DFABE6AB89F8}">
      <dgm:prSet/>
      <dgm:spPr/>
      <dgm:t>
        <a:bodyPr/>
        <a:lstStyle/>
        <a:p>
          <a:r>
            <a:rPr lang="en-US"/>
            <a:t>State of China </a:t>
          </a:r>
        </a:p>
      </dgm:t>
    </dgm:pt>
    <dgm:pt modelId="{CCE080E2-DDA3-4F9E-B6F0-D903E254DDEF}" type="parTrans" cxnId="{03A600E2-91F7-4C65-BCFA-9B1071FADDF4}">
      <dgm:prSet/>
      <dgm:spPr/>
      <dgm:t>
        <a:bodyPr/>
        <a:lstStyle/>
        <a:p>
          <a:endParaRPr lang="en-US"/>
        </a:p>
      </dgm:t>
    </dgm:pt>
    <dgm:pt modelId="{A1E4E34C-BB84-4C48-A177-52699DD69D67}" type="sibTrans" cxnId="{03A600E2-91F7-4C65-BCFA-9B1071FADDF4}">
      <dgm:prSet/>
      <dgm:spPr/>
      <dgm:t>
        <a:bodyPr/>
        <a:lstStyle/>
        <a:p>
          <a:endParaRPr lang="en-US"/>
        </a:p>
      </dgm:t>
    </dgm:pt>
    <dgm:pt modelId="{A1E4A820-C301-734A-B819-D790E0BB77AE}" type="pres">
      <dgm:prSet presAssocID="{48E1B816-3ECB-49CA-B6D4-8EC09201934C}" presName="linear" presStyleCnt="0">
        <dgm:presLayoutVars>
          <dgm:animLvl val="lvl"/>
          <dgm:resizeHandles val="exact"/>
        </dgm:presLayoutVars>
      </dgm:prSet>
      <dgm:spPr/>
    </dgm:pt>
    <dgm:pt modelId="{68C74ADA-D281-CF42-B215-B7BAB14E2163}" type="pres">
      <dgm:prSet presAssocID="{B04FCF98-EE4C-43E7-8A6E-62ABBA66D439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5D984259-E717-1A4B-94BE-35DF0E5132B7}" type="pres">
      <dgm:prSet presAssocID="{5CC689B9-B415-44D1-BD2D-0DE6712BC143}" presName="spacer" presStyleCnt="0"/>
      <dgm:spPr/>
    </dgm:pt>
    <dgm:pt modelId="{A3F2262F-3E64-1547-B0A2-D2B2A336FF24}" type="pres">
      <dgm:prSet presAssocID="{F048FE60-2A47-400D-8F1A-96F3AA026EBA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D51EF63F-5F26-7640-A6F0-C450D9991B39}" type="pres">
      <dgm:prSet presAssocID="{839DB076-96EB-43A6-A06E-9EA250BF92B7}" presName="spacer" presStyleCnt="0"/>
      <dgm:spPr/>
    </dgm:pt>
    <dgm:pt modelId="{B1949383-9F30-4147-BE73-2F93E728511A}" type="pres">
      <dgm:prSet presAssocID="{CE3409B4-CEDC-4DD2-B251-C400A53B3CB4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D8DD5AD6-7906-2749-A082-2A498C203AD1}" type="pres">
      <dgm:prSet presAssocID="{CEA17998-9E7B-4891-8C04-F1C9F902FED6}" presName="spacer" presStyleCnt="0"/>
      <dgm:spPr/>
    </dgm:pt>
    <dgm:pt modelId="{BECBB90C-CDE8-C54F-A92A-E0D075E84A9B}" type="pres">
      <dgm:prSet presAssocID="{676D25C1-4EF4-49E5-9BF4-DFABE6AB89F8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D234C34D-E78E-4C45-A395-340DD1F93396}" srcId="{48E1B816-3ECB-49CA-B6D4-8EC09201934C}" destId="{F048FE60-2A47-400D-8F1A-96F3AA026EBA}" srcOrd="1" destOrd="0" parTransId="{DFF2B663-FC44-4FD2-B017-358479F33AA6}" sibTransId="{839DB076-96EB-43A6-A06E-9EA250BF92B7}"/>
    <dgm:cxn modelId="{30A9375F-D94A-E34B-BFBC-21548267ADC3}" type="presOf" srcId="{F048FE60-2A47-400D-8F1A-96F3AA026EBA}" destId="{A3F2262F-3E64-1547-B0A2-D2B2A336FF24}" srcOrd="0" destOrd="0" presId="urn:microsoft.com/office/officeart/2005/8/layout/vList2"/>
    <dgm:cxn modelId="{1AA99B65-D7B6-A446-A59D-E36B6320BA93}" type="presOf" srcId="{CE3409B4-CEDC-4DD2-B251-C400A53B3CB4}" destId="{B1949383-9F30-4147-BE73-2F93E728511A}" srcOrd="0" destOrd="0" presId="urn:microsoft.com/office/officeart/2005/8/layout/vList2"/>
    <dgm:cxn modelId="{EC041C8E-049F-AB40-BB8A-919AFE97F6E0}" type="presOf" srcId="{48E1B816-3ECB-49CA-B6D4-8EC09201934C}" destId="{A1E4A820-C301-734A-B819-D790E0BB77AE}" srcOrd="0" destOrd="0" presId="urn:microsoft.com/office/officeart/2005/8/layout/vList2"/>
    <dgm:cxn modelId="{5599CD9E-A163-49A8-A3E8-3243D8B80CED}" srcId="{48E1B816-3ECB-49CA-B6D4-8EC09201934C}" destId="{B04FCF98-EE4C-43E7-8A6E-62ABBA66D439}" srcOrd="0" destOrd="0" parTransId="{14062025-2185-4907-86E0-777D47274F1F}" sibTransId="{5CC689B9-B415-44D1-BD2D-0DE6712BC143}"/>
    <dgm:cxn modelId="{18D7F4AB-8470-AA4F-867E-53FF3F67D9AB}" type="presOf" srcId="{B04FCF98-EE4C-43E7-8A6E-62ABBA66D439}" destId="{68C74ADA-D281-CF42-B215-B7BAB14E2163}" srcOrd="0" destOrd="0" presId="urn:microsoft.com/office/officeart/2005/8/layout/vList2"/>
    <dgm:cxn modelId="{70D78BAC-A8ED-4B6E-A975-2BDB171BD521}" srcId="{48E1B816-3ECB-49CA-B6D4-8EC09201934C}" destId="{CE3409B4-CEDC-4DD2-B251-C400A53B3CB4}" srcOrd="2" destOrd="0" parTransId="{70A7A344-1E64-44B5-A804-0E268E6F0BAB}" sibTransId="{CEA17998-9E7B-4891-8C04-F1C9F902FED6}"/>
    <dgm:cxn modelId="{8FFF00C0-E363-6B49-99FD-6758EF5D8E26}" type="presOf" srcId="{676D25C1-4EF4-49E5-9BF4-DFABE6AB89F8}" destId="{BECBB90C-CDE8-C54F-A92A-E0D075E84A9B}" srcOrd="0" destOrd="0" presId="urn:microsoft.com/office/officeart/2005/8/layout/vList2"/>
    <dgm:cxn modelId="{03A600E2-91F7-4C65-BCFA-9B1071FADDF4}" srcId="{48E1B816-3ECB-49CA-B6D4-8EC09201934C}" destId="{676D25C1-4EF4-49E5-9BF4-DFABE6AB89F8}" srcOrd="3" destOrd="0" parTransId="{CCE080E2-DDA3-4F9E-B6F0-D903E254DDEF}" sibTransId="{A1E4E34C-BB84-4C48-A177-52699DD69D67}"/>
    <dgm:cxn modelId="{5D1699B4-A4E8-234F-A7A6-7E4D83913C20}" type="presParOf" srcId="{A1E4A820-C301-734A-B819-D790E0BB77AE}" destId="{68C74ADA-D281-CF42-B215-B7BAB14E2163}" srcOrd="0" destOrd="0" presId="urn:microsoft.com/office/officeart/2005/8/layout/vList2"/>
    <dgm:cxn modelId="{BDAE9087-1E66-4F46-8BD7-DA8F20E18CE9}" type="presParOf" srcId="{A1E4A820-C301-734A-B819-D790E0BB77AE}" destId="{5D984259-E717-1A4B-94BE-35DF0E5132B7}" srcOrd="1" destOrd="0" presId="urn:microsoft.com/office/officeart/2005/8/layout/vList2"/>
    <dgm:cxn modelId="{5FC4C712-5D23-764E-B398-D4CDF8D1410F}" type="presParOf" srcId="{A1E4A820-C301-734A-B819-D790E0BB77AE}" destId="{A3F2262F-3E64-1547-B0A2-D2B2A336FF24}" srcOrd="2" destOrd="0" presId="urn:microsoft.com/office/officeart/2005/8/layout/vList2"/>
    <dgm:cxn modelId="{B697C442-BC2F-8F4D-84E1-CEF6D1362E32}" type="presParOf" srcId="{A1E4A820-C301-734A-B819-D790E0BB77AE}" destId="{D51EF63F-5F26-7640-A6F0-C450D9991B39}" srcOrd="3" destOrd="0" presId="urn:microsoft.com/office/officeart/2005/8/layout/vList2"/>
    <dgm:cxn modelId="{5CE98B72-DD31-3946-8842-05721C75B3AC}" type="presParOf" srcId="{A1E4A820-C301-734A-B819-D790E0BB77AE}" destId="{B1949383-9F30-4147-BE73-2F93E728511A}" srcOrd="4" destOrd="0" presId="urn:microsoft.com/office/officeart/2005/8/layout/vList2"/>
    <dgm:cxn modelId="{CF8B8C6F-D84D-2949-AFFB-6A80133E580A}" type="presParOf" srcId="{A1E4A820-C301-734A-B819-D790E0BB77AE}" destId="{D8DD5AD6-7906-2749-A082-2A498C203AD1}" srcOrd="5" destOrd="0" presId="urn:microsoft.com/office/officeart/2005/8/layout/vList2"/>
    <dgm:cxn modelId="{36D4E435-DEE5-124A-B715-EA0B1AEC85A6}" type="presParOf" srcId="{A1E4A820-C301-734A-B819-D790E0BB77AE}" destId="{BECBB90C-CDE8-C54F-A92A-E0D075E84A9B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60CDE699-428F-40DD-B342-8A73F8ED63AD}" type="doc">
      <dgm:prSet loTypeId="urn:microsoft.com/office/officeart/2005/8/layout/vList2" loCatId="list" qsTypeId="urn:microsoft.com/office/officeart/2005/8/quickstyle/simple3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CC591415-EE9C-442B-86AA-61A43BE7F911}">
      <dgm:prSet/>
      <dgm:spPr/>
      <dgm:t>
        <a:bodyPr/>
        <a:lstStyle/>
        <a:p>
          <a:r>
            <a:rPr lang="en-US" dirty="0"/>
            <a:t>Most Chinese citizens consider themselves to be: </a:t>
          </a:r>
        </a:p>
      </dgm:t>
    </dgm:pt>
    <dgm:pt modelId="{57CA50BA-6950-4819-BB57-79CD9BF0CE25}" type="parTrans" cxnId="{F5094C09-5438-4607-A033-F33ECF87EF7C}">
      <dgm:prSet/>
      <dgm:spPr/>
      <dgm:t>
        <a:bodyPr/>
        <a:lstStyle/>
        <a:p>
          <a:endParaRPr lang="en-US"/>
        </a:p>
      </dgm:t>
    </dgm:pt>
    <dgm:pt modelId="{A70E7696-86ED-47FD-A0F4-3D03CF97E8E2}" type="sibTrans" cxnId="{F5094C09-5438-4607-A033-F33ECF87EF7C}">
      <dgm:prSet/>
      <dgm:spPr/>
      <dgm:t>
        <a:bodyPr/>
        <a:lstStyle/>
        <a:p>
          <a:endParaRPr lang="en-US"/>
        </a:p>
      </dgm:t>
    </dgm:pt>
    <dgm:pt modelId="{3A6AAD47-009B-4550-B850-8368888B3B51}">
      <dgm:prSet/>
      <dgm:spPr/>
      <dgm:t>
        <a:bodyPr/>
        <a:lstStyle/>
        <a:p>
          <a:r>
            <a:rPr lang="en-US"/>
            <a:t>Daoists</a:t>
          </a:r>
        </a:p>
      </dgm:t>
    </dgm:pt>
    <dgm:pt modelId="{D7E64652-1DEE-4C81-81F3-0367B2201835}" type="parTrans" cxnId="{710C592D-15C0-4ECD-A98F-E69F7026F4A8}">
      <dgm:prSet/>
      <dgm:spPr/>
      <dgm:t>
        <a:bodyPr/>
        <a:lstStyle/>
        <a:p>
          <a:endParaRPr lang="en-US"/>
        </a:p>
      </dgm:t>
    </dgm:pt>
    <dgm:pt modelId="{6466C6B4-B0C8-4B44-8072-1995F92F7721}" type="sibTrans" cxnId="{710C592D-15C0-4ECD-A98F-E69F7026F4A8}">
      <dgm:prSet/>
      <dgm:spPr/>
      <dgm:t>
        <a:bodyPr/>
        <a:lstStyle/>
        <a:p>
          <a:endParaRPr lang="en-US"/>
        </a:p>
      </dgm:t>
    </dgm:pt>
    <dgm:pt modelId="{8E69A165-CB21-425C-B720-C9CDE58CA1CB}">
      <dgm:prSet/>
      <dgm:spPr/>
      <dgm:t>
        <a:bodyPr/>
        <a:lstStyle/>
        <a:p>
          <a:r>
            <a:rPr lang="en-US"/>
            <a:t>Buddists</a:t>
          </a:r>
        </a:p>
      </dgm:t>
    </dgm:pt>
    <dgm:pt modelId="{37731620-17C3-475F-8F7D-6C87779421DD}" type="parTrans" cxnId="{022CB73D-51CE-429B-A7AE-DBA5A2EC898B}">
      <dgm:prSet/>
      <dgm:spPr/>
      <dgm:t>
        <a:bodyPr/>
        <a:lstStyle/>
        <a:p>
          <a:endParaRPr lang="en-US"/>
        </a:p>
      </dgm:t>
    </dgm:pt>
    <dgm:pt modelId="{BEA0D79D-3B72-43F3-B6C4-00721DB068FB}" type="sibTrans" cxnId="{022CB73D-51CE-429B-A7AE-DBA5A2EC898B}">
      <dgm:prSet/>
      <dgm:spPr/>
      <dgm:t>
        <a:bodyPr/>
        <a:lstStyle/>
        <a:p>
          <a:endParaRPr lang="en-US"/>
        </a:p>
      </dgm:t>
    </dgm:pt>
    <dgm:pt modelId="{BFC44C80-9F15-4987-AEBB-B7A1FE74A145}">
      <dgm:prSet/>
      <dgm:spPr/>
      <dgm:t>
        <a:bodyPr/>
        <a:lstStyle/>
        <a:p>
          <a:r>
            <a:rPr lang="en-US"/>
            <a:t>Non-religious</a:t>
          </a:r>
        </a:p>
      </dgm:t>
    </dgm:pt>
    <dgm:pt modelId="{271B069E-9F4B-4AFF-8B7F-E5412573CB1C}" type="parTrans" cxnId="{BE4088AB-2AAE-4727-86F5-BA44C7BA7F71}">
      <dgm:prSet/>
      <dgm:spPr/>
      <dgm:t>
        <a:bodyPr/>
        <a:lstStyle/>
        <a:p>
          <a:endParaRPr lang="en-US"/>
        </a:p>
      </dgm:t>
    </dgm:pt>
    <dgm:pt modelId="{897227F1-59BB-4F2A-8948-782F37A5F9D7}" type="sibTrans" cxnId="{BE4088AB-2AAE-4727-86F5-BA44C7BA7F71}">
      <dgm:prSet/>
      <dgm:spPr/>
      <dgm:t>
        <a:bodyPr/>
        <a:lstStyle/>
        <a:p>
          <a:endParaRPr lang="en-US"/>
        </a:p>
      </dgm:t>
    </dgm:pt>
    <dgm:pt modelId="{98563976-1385-4748-BAAC-DBFFABCFD13B}" type="pres">
      <dgm:prSet presAssocID="{60CDE699-428F-40DD-B342-8A73F8ED63AD}" presName="linear" presStyleCnt="0">
        <dgm:presLayoutVars>
          <dgm:animLvl val="lvl"/>
          <dgm:resizeHandles val="exact"/>
        </dgm:presLayoutVars>
      </dgm:prSet>
      <dgm:spPr/>
    </dgm:pt>
    <dgm:pt modelId="{88112D89-D142-4543-8FE5-438D65F36C78}" type="pres">
      <dgm:prSet presAssocID="{CC591415-EE9C-442B-86AA-61A43BE7F911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C5296A15-CD79-9040-8DD9-254F86B7268B}" type="pres">
      <dgm:prSet presAssocID="{A70E7696-86ED-47FD-A0F4-3D03CF97E8E2}" presName="spacer" presStyleCnt="0"/>
      <dgm:spPr/>
    </dgm:pt>
    <dgm:pt modelId="{920BA6DD-44B1-5D46-AB28-11483AEC9E53}" type="pres">
      <dgm:prSet presAssocID="{3A6AAD47-009B-4550-B850-8368888B3B51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B96C8232-5E82-EE45-8E95-9A17AF413598}" type="pres">
      <dgm:prSet presAssocID="{6466C6B4-B0C8-4B44-8072-1995F92F7721}" presName="spacer" presStyleCnt="0"/>
      <dgm:spPr/>
    </dgm:pt>
    <dgm:pt modelId="{F77016AA-070C-4D45-A5A4-6E6BB8D37C39}" type="pres">
      <dgm:prSet presAssocID="{8E69A165-CB21-425C-B720-C9CDE58CA1CB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B4A88EF9-C3FA-9242-8F85-391DBE15B151}" type="pres">
      <dgm:prSet presAssocID="{BEA0D79D-3B72-43F3-B6C4-00721DB068FB}" presName="spacer" presStyleCnt="0"/>
      <dgm:spPr/>
    </dgm:pt>
    <dgm:pt modelId="{6C69573D-461E-6842-891D-91119F551480}" type="pres">
      <dgm:prSet presAssocID="{BFC44C80-9F15-4987-AEBB-B7A1FE74A145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F5094C09-5438-4607-A033-F33ECF87EF7C}" srcId="{60CDE699-428F-40DD-B342-8A73F8ED63AD}" destId="{CC591415-EE9C-442B-86AA-61A43BE7F911}" srcOrd="0" destOrd="0" parTransId="{57CA50BA-6950-4819-BB57-79CD9BF0CE25}" sibTransId="{A70E7696-86ED-47FD-A0F4-3D03CF97E8E2}"/>
    <dgm:cxn modelId="{2A91031C-330B-0942-841F-87CE452EF56F}" type="presOf" srcId="{3A6AAD47-009B-4550-B850-8368888B3B51}" destId="{920BA6DD-44B1-5D46-AB28-11483AEC9E53}" srcOrd="0" destOrd="0" presId="urn:microsoft.com/office/officeart/2005/8/layout/vList2"/>
    <dgm:cxn modelId="{710C592D-15C0-4ECD-A98F-E69F7026F4A8}" srcId="{60CDE699-428F-40DD-B342-8A73F8ED63AD}" destId="{3A6AAD47-009B-4550-B850-8368888B3B51}" srcOrd="1" destOrd="0" parTransId="{D7E64652-1DEE-4C81-81F3-0367B2201835}" sibTransId="{6466C6B4-B0C8-4B44-8072-1995F92F7721}"/>
    <dgm:cxn modelId="{3672923D-6B75-6F49-835A-9B7FB11D6DC1}" type="presOf" srcId="{8E69A165-CB21-425C-B720-C9CDE58CA1CB}" destId="{F77016AA-070C-4D45-A5A4-6E6BB8D37C39}" srcOrd="0" destOrd="0" presId="urn:microsoft.com/office/officeart/2005/8/layout/vList2"/>
    <dgm:cxn modelId="{022CB73D-51CE-429B-A7AE-DBA5A2EC898B}" srcId="{60CDE699-428F-40DD-B342-8A73F8ED63AD}" destId="{8E69A165-CB21-425C-B720-C9CDE58CA1CB}" srcOrd="2" destOrd="0" parTransId="{37731620-17C3-475F-8F7D-6C87779421DD}" sibTransId="{BEA0D79D-3B72-43F3-B6C4-00721DB068FB}"/>
    <dgm:cxn modelId="{462E0C47-18A3-1843-8F33-3709FEFED378}" type="presOf" srcId="{60CDE699-428F-40DD-B342-8A73F8ED63AD}" destId="{98563976-1385-4748-BAAC-DBFFABCFD13B}" srcOrd="0" destOrd="0" presId="urn:microsoft.com/office/officeart/2005/8/layout/vList2"/>
    <dgm:cxn modelId="{CE759C6C-09E2-3842-9028-C17563CEA3D1}" type="presOf" srcId="{BFC44C80-9F15-4987-AEBB-B7A1FE74A145}" destId="{6C69573D-461E-6842-891D-91119F551480}" srcOrd="0" destOrd="0" presId="urn:microsoft.com/office/officeart/2005/8/layout/vList2"/>
    <dgm:cxn modelId="{FAD58387-D9B0-404A-AE38-96416A33447D}" type="presOf" srcId="{CC591415-EE9C-442B-86AA-61A43BE7F911}" destId="{88112D89-D142-4543-8FE5-438D65F36C78}" srcOrd="0" destOrd="0" presId="urn:microsoft.com/office/officeart/2005/8/layout/vList2"/>
    <dgm:cxn modelId="{BE4088AB-2AAE-4727-86F5-BA44C7BA7F71}" srcId="{60CDE699-428F-40DD-B342-8A73F8ED63AD}" destId="{BFC44C80-9F15-4987-AEBB-B7A1FE74A145}" srcOrd="3" destOrd="0" parTransId="{271B069E-9F4B-4AFF-8B7F-E5412573CB1C}" sibTransId="{897227F1-59BB-4F2A-8948-782F37A5F9D7}"/>
    <dgm:cxn modelId="{41514B8E-D60B-9D4A-BB5B-C380FE304ED4}" type="presParOf" srcId="{98563976-1385-4748-BAAC-DBFFABCFD13B}" destId="{88112D89-D142-4543-8FE5-438D65F36C78}" srcOrd="0" destOrd="0" presId="urn:microsoft.com/office/officeart/2005/8/layout/vList2"/>
    <dgm:cxn modelId="{4A9255AD-01B4-5042-BC42-AD5AD929A5BF}" type="presParOf" srcId="{98563976-1385-4748-BAAC-DBFFABCFD13B}" destId="{C5296A15-CD79-9040-8DD9-254F86B7268B}" srcOrd="1" destOrd="0" presId="urn:microsoft.com/office/officeart/2005/8/layout/vList2"/>
    <dgm:cxn modelId="{2909EE90-3BD3-E74A-988D-8C940526F669}" type="presParOf" srcId="{98563976-1385-4748-BAAC-DBFFABCFD13B}" destId="{920BA6DD-44B1-5D46-AB28-11483AEC9E53}" srcOrd="2" destOrd="0" presId="urn:microsoft.com/office/officeart/2005/8/layout/vList2"/>
    <dgm:cxn modelId="{AD644501-C828-A94B-AD62-0B13D55CEC83}" type="presParOf" srcId="{98563976-1385-4748-BAAC-DBFFABCFD13B}" destId="{B96C8232-5E82-EE45-8E95-9A17AF413598}" srcOrd="3" destOrd="0" presId="urn:microsoft.com/office/officeart/2005/8/layout/vList2"/>
    <dgm:cxn modelId="{17FA1E18-6869-E84F-BC23-6876DCDCF6BF}" type="presParOf" srcId="{98563976-1385-4748-BAAC-DBFFABCFD13B}" destId="{F77016AA-070C-4D45-A5A4-6E6BB8D37C39}" srcOrd="4" destOrd="0" presId="urn:microsoft.com/office/officeart/2005/8/layout/vList2"/>
    <dgm:cxn modelId="{A2229144-E3C2-1E42-8D4C-72F6B6B2CDC2}" type="presParOf" srcId="{98563976-1385-4748-BAAC-DBFFABCFD13B}" destId="{B4A88EF9-C3FA-9242-8F85-391DBE15B151}" srcOrd="5" destOrd="0" presId="urn:microsoft.com/office/officeart/2005/8/layout/vList2"/>
    <dgm:cxn modelId="{96046B71-0D38-974B-A89F-A77CA3EDF1E7}" type="presParOf" srcId="{98563976-1385-4748-BAAC-DBFFABCFD13B}" destId="{6C69573D-461E-6842-891D-91119F551480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0E264F38-F7DD-4F88-95E4-D09E052E3445}" type="doc">
      <dgm:prSet loTypeId="urn:microsoft.com/office/officeart/2005/8/layout/vList2" loCatId="list" qsTypeId="urn:microsoft.com/office/officeart/2005/8/quickstyle/simple3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F7D54064-1B06-430A-B34F-FC6B4A9CC996}">
      <dgm:prSet/>
      <dgm:spPr/>
      <dgm:t>
        <a:bodyPr/>
        <a:lstStyle/>
        <a:p>
          <a:r>
            <a:rPr lang="en-US"/>
            <a:t>Which of these colours is inauspicious in Chinese culture? </a:t>
          </a:r>
        </a:p>
      </dgm:t>
    </dgm:pt>
    <dgm:pt modelId="{285C6B16-C30C-40A3-BFF2-E89997B8FF61}" type="parTrans" cxnId="{87DED3BB-8C34-48E2-AE0B-2610F03FF097}">
      <dgm:prSet/>
      <dgm:spPr/>
      <dgm:t>
        <a:bodyPr/>
        <a:lstStyle/>
        <a:p>
          <a:endParaRPr lang="en-US"/>
        </a:p>
      </dgm:t>
    </dgm:pt>
    <dgm:pt modelId="{F8A5E99C-242C-406B-8D1E-A2310CB570DE}" type="sibTrans" cxnId="{87DED3BB-8C34-48E2-AE0B-2610F03FF097}">
      <dgm:prSet/>
      <dgm:spPr/>
      <dgm:t>
        <a:bodyPr/>
        <a:lstStyle/>
        <a:p>
          <a:endParaRPr lang="en-US"/>
        </a:p>
      </dgm:t>
    </dgm:pt>
    <dgm:pt modelId="{FC72F4C1-D697-49E2-9FC9-A6C226764E62}">
      <dgm:prSet/>
      <dgm:spPr/>
      <dgm:t>
        <a:bodyPr/>
        <a:lstStyle/>
        <a:p>
          <a:r>
            <a:rPr lang="en-US"/>
            <a:t>Black</a:t>
          </a:r>
        </a:p>
      </dgm:t>
    </dgm:pt>
    <dgm:pt modelId="{ED9D296E-592D-4AE2-A8E6-A1A12B42CD64}" type="parTrans" cxnId="{ACCD4BA0-B24E-4388-8EA3-6516AD700556}">
      <dgm:prSet/>
      <dgm:spPr/>
      <dgm:t>
        <a:bodyPr/>
        <a:lstStyle/>
        <a:p>
          <a:endParaRPr lang="en-US"/>
        </a:p>
      </dgm:t>
    </dgm:pt>
    <dgm:pt modelId="{DAFEA3FD-5F6D-4A01-8F8E-5C15E2C2698D}" type="sibTrans" cxnId="{ACCD4BA0-B24E-4388-8EA3-6516AD700556}">
      <dgm:prSet/>
      <dgm:spPr/>
      <dgm:t>
        <a:bodyPr/>
        <a:lstStyle/>
        <a:p>
          <a:endParaRPr lang="en-US"/>
        </a:p>
      </dgm:t>
    </dgm:pt>
    <dgm:pt modelId="{C0F21F40-2EB1-42E0-9B84-C0AA8B9C70EB}">
      <dgm:prSet/>
      <dgm:spPr/>
      <dgm:t>
        <a:bodyPr/>
        <a:lstStyle/>
        <a:p>
          <a:r>
            <a:rPr lang="en-US"/>
            <a:t>White</a:t>
          </a:r>
        </a:p>
      </dgm:t>
    </dgm:pt>
    <dgm:pt modelId="{BF582612-53BA-4B50-BB8B-64DBC11A70FF}" type="parTrans" cxnId="{ABBEF93E-D395-4FCE-BFA7-60DBD3D7532A}">
      <dgm:prSet/>
      <dgm:spPr/>
      <dgm:t>
        <a:bodyPr/>
        <a:lstStyle/>
        <a:p>
          <a:endParaRPr lang="en-US"/>
        </a:p>
      </dgm:t>
    </dgm:pt>
    <dgm:pt modelId="{A1B844D9-839B-4DF9-8643-542BF6CBE1A5}" type="sibTrans" cxnId="{ABBEF93E-D395-4FCE-BFA7-60DBD3D7532A}">
      <dgm:prSet/>
      <dgm:spPr/>
      <dgm:t>
        <a:bodyPr/>
        <a:lstStyle/>
        <a:p>
          <a:endParaRPr lang="en-US"/>
        </a:p>
      </dgm:t>
    </dgm:pt>
    <dgm:pt modelId="{D5166911-C357-43A7-BF41-B69E76B1D96C}">
      <dgm:prSet/>
      <dgm:spPr/>
      <dgm:t>
        <a:bodyPr/>
        <a:lstStyle/>
        <a:p>
          <a:r>
            <a:rPr lang="en-US"/>
            <a:t>Blue</a:t>
          </a:r>
        </a:p>
      </dgm:t>
    </dgm:pt>
    <dgm:pt modelId="{0EF2F75B-37E0-48D7-8AF8-47184984428D}" type="parTrans" cxnId="{553F0755-9524-4FEA-98EB-8BB3482415F9}">
      <dgm:prSet/>
      <dgm:spPr/>
      <dgm:t>
        <a:bodyPr/>
        <a:lstStyle/>
        <a:p>
          <a:endParaRPr lang="en-US"/>
        </a:p>
      </dgm:t>
    </dgm:pt>
    <dgm:pt modelId="{0B6FD636-2FBD-491E-B00A-5EF12033D345}" type="sibTrans" cxnId="{553F0755-9524-4FEA-98EB-8BB3482415F9}">
      <dgm:prSet/>
      <dgm:spPr/>
      <dgm:t>
        <a:bodyPr/>
        <a:lstStyle/>
        <a:p>
          <a:endParaRPr lang="en-US"/>
        </a:p>
      </dgm:t>
    </dgm:pt>
    <dgm:pt modelId="{D71D9CC2-2FFA-CC49-BF53-67EE6B18AB92}" type="pres">
      <dgm:prSet presAssocID="{0E264F38-F7DD-4F88-95E4-D09E052E3445}" presName="linear" presStyleCnt="0">
        <dgm:presLayoutVars>
          <dgm:animLvl val="lvl"/>
          <dgm:resizeHandles val="exact"/>
        </dgm:presLayoutVars>
      </dgm:prSet>
      <dgm:spPr/>
    </dgm:pt>
    <dgm:pt modelId="{0EB5D108-AB7A-4D40-B7E0-C36C513B5974}" type="pres">
      <dgm:prSet presAssocID="{F7D54064-1B06-430A-B34F-FC6B4A9CC996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9E58CFC3-7FF3-5B46-89DC-212ADB0EF065}" type="pres">
      <dgm:prSet presAssocID="{F8A5E99C-242C-406B-8D1E-A2310CB570DE}" presName="spacer" presStyleCnt="0"/>
      <dgm:spPr/>
    </dgm:pt>
    <dgm:pt modelId="{A2076D25-71B1-7C43-BF4D-225F75EA6C31}" type="pres">
      <dgm:prSet presAssocID="{FC72F4C1-D697-49E2-9FC9-A6C226764E62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E017ECD9-637C-054A-A940-B6E28204BC6A}" type="pres">
      <dgm:prSet presAssocID="{DAFEA3FD-5F6D-4A01-8F8E-5C15E2C2698D}" presName="spacer" presStyleCnt="0"/>
      <dgm:spPr/>
    </dgm:pt>
    <dgm:pt modelId="{317EE8AE-E330-1B4F-8E1F-76CD89404693}" type="pres">
      <dgm:prSet presAssocID="{C0F21F40-2EB1-42E0-9B84-C0AA8B9C70EB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AC109501-A61A-884B-A65C-DFA41417FA26}" type="pres">
      <dgm:prSet presAssocID="{A1B844D9-839B-4DF9-8643-542BF6CBE1A5}" presName="spacer" presStyleCnt="0"/>
      <dgm:spPr/>
    </dgm:pt>
    <dgm:pt modelId="{F56046AC-556B-E84F-B2D4-7770A5A17ABD}" type="pres">
      <dgm:prSet presAssocID="{D5166911-C357-43A7-BF41-B69E76B1D96C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B744F915-2C77-554B-A198-FEFBA47252A2}" type="presOf" srcId="{D5166911-C357-43A7-BF41-B69E76B1D96C}" destId="{F56046AC-556B-E84F-B2D4-7770A5A17ABD}" srcOrd="0" destOrd="0" presId="urn:microsoft.com/office/officeart/2005/8/layout/vList2"/>
    <dgm:cxn modelId="{ABBEF93E-D395-4FCE-BFA7-60DBD3D7532A}" srcId="{0E264F38-F7DD-4F88-95E4-D09E052E3445}" destId="{C0F21F40-2EB1-42E0-9B84-C0AA8B9C70EB}" srcOrd="2" destOrd="0" parTransId="{BF582612-53BA-4B50-BB8B-64DBC11A70FF}" sibTransId="{A1B844D9-839B-4DF9-8643-542BF6CBE1A5}"/>
    <dgm:cxn modelId="{553F0755-9524-4FEA-98EB-8BB3482415F9}" srcId="{0E264F38-F7DD-4F88-95E4-D09E052E3445}" destId="{D5166911-C357-43A7-BF41-B69E76B1D96C}" srcOrd="3" destOrd="0" parTransId="{0EF2F75B-37E0-48D7-8AF8-47184984428D}" sibTransId="{0B6FD636-2FBD-491E-B00A-5EF12033D345}"/>
    <dgm:cxn modelId="{2CF93961-2C67-1E49-8267-EFEFF4CE65BA}" type="presOf" srcId="{F7D54064-1B06-430A-B34F-FC6B4A9CC996}" destId="{0EB5D108-AB7A-4D40-B7E0-C36C513B5974}" srcOrd="0" destOrd="0" presId="urn:microsoft.com/office/officeart/2005/8/layout/vList2"/>
    <dgm:cxn modelId="{1B9D0D89-7D59-C44F-AE3D-8A354D0437E5}" type="presOf" srcId="{FC72F4C1-D697-49E2-9FC9-A6C226764E62}" destId="{A2076D25-71B1-7C43-BF4D-225F75EA6C31}" srcOrd="0" destOrd="0" presId="urn:microsoft.com/office/officeart/2005/8/layout/vList2"/>
    <dgm:cxn modelId="{ACCD4BA0-B24E-4388-8EA3-6516AD700556}" srcId="{0E264F38-F7DD-4F88-95E4-D09E052E3445}" destId="{FC72F4C1-D697-49E2-9FC9-A6C226764E62}" srcOrd="1" destOrd="0" parTransId="{ED9D296E-592D-4AE2-A8E6-A1A12B42CD64}" sibTransId="{DAFEA3FD-5F6D-4A01-8F8E-5C15E2C2698D}"/>
    <dgm:cxn modelId="{43C067B8-ED73-2C45-8935-FE8FA32D5ACB}" type="presOf" srcId="{C0F21F40-2EB1-42E0-9B84-C0AA8B9C70EB}" destId="{317EE8AE-E330-1B4F-8E1F-76CD89404693}" srcOrd="0" destOrd="0" presId="urn:microsoft.com/office/officeart/2005/8/layout/vList2"/>
    <dgm:cxn modelId="{87DED3BB-8C34-48E2-AE0B-2610F03FF097}" srcId="{0E264F38-F7DD-4F88-95E4-D09E052E3445}" destId="{F7D54064-1B06-430A-B34F-FC6B4A9CC996}" srcOrd="0" destOrd="0" parTransId="{285C6B16-C30C-40A3-BFF2-E89997B8FF61}" sibTransId="{F8A5E99C-242C-406B-8D1E-A2310CB570DE}"/>
    <dgm:cxn modelId="{D71B49CC-4E53-0947-8D65-0EF55C64A89B}" type="presOf" srcId="{0E264F38-F7DD-4F88-95E4-D09E052E3445}" destId="{D71D9CC2-2FFA-CC49-BF53-67EE6B18AB92}" srcOrd="0" destOrd="0" presId="urn:microsoft.com/office/officeart/2005/8/layout/vList2"/>
    <dgm:cxn modelId="{1438BD94-59D3-C141-81A5-831722066617}" type="presParOf" srcId="{D71D9CC2-2FFA-CC49-BF53-67EE6B18AB92}" destId="{0EB5D108-AB7A-4D40-B7E0-C36C513B5974}" srcOrd="0" destOrd="0" presId="urn:microsoft.com/office/officeart/2005/8/layout/vList2"/>
    <dgm:cxn modelId="{0EAE2FCC-FFB8-EF46-BC65-910E256BB4DD}" type="presParOf" srcId="{D71D9CC2-2FFA-CC49-BF53-67EE6B18AB92}" destId="{9E58CFC3-7FF3-5B46-89DC-212ADB0EF065}" srcOrd="1" destOrd="0" presId="urn:microsoft.com/office/officeart/2005/8/layout/vList2"/>
    <dgm:cxn modelId="{3E015E96-17A2-7E42-88AB-D5798BD41E5B}" type="presParOf" srcId="{D71D9CC2-2FFA-CC49-BF53-67EE6B18AB92}" destId="{A2076D25-71B1-7C43-BF4D-225F75EA6C31}" srcOrd="2" destOrd="0" presId="urn:microsoft.com/office/officeart/2005/8/layout/vList2"/>
    <dgm:cxn modelId="{6077A3D8-2FE5-884C-B6F7-D7672109C019}" type="presParOf" srcId="{D71D9CC2-2FFA-CC49-BF53-67EE6B18AB92}" destId="{E017ECD9-637C-054A-A940-B6E28204BC6A}" srcOrd="3" destOrd="0" presId="urn:microsoft.com/office/officeart/2005/8/layout/vList2"/>
    <dgm:cxn modelId="{850A885C-53F5-2D4D-AB19-580725A6D7F2}" type="presParOf" srcId="{D71D9CC2-2FFA-CC49-BF53-67EE6B18AB92}" destId="{317EE8AE-E330-1B4F-8E1F-76CD89404693}" srcOrd="4" destOrd="0" presId="urn:microsoft.com/office/officeart/2005/8/layout/vList2"/>
    <dgm:cxn modelId="{E04B7D9D-E6FF-ED47-B10A-9820DC3BD5CA}" type="presParOf" srcId="{D71D9CC2-2FFA-CC49-BF53-67EE6B18AB92}" destId="{AC109501-A61A-884B-A65C-DFA41417FA26}" srcOrd="5" destOrd="0" presId="urn:microsoft.com/office/officeart/2005/8/layout/vList2"/>
    <dgm:cxn modelId="{EC948018-0742-AF4F-8BB4-939766AED674}" type="presParOf" srcId="{D71D9CC2-2FFA-CC49-BF53-67EE6B18AB92}" destId="{F56046AC-556B-E84F-B2D4-7770A5A17ABD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BC790C54-1896-4B23-9FFB-91A3A9685224}" type="doc">
      <dgm:prSet loTypeId="urn:microsoft.com/office/officeart/2005/8/layout/vList2" loCatId="list" qsTypeId="urn:microsoft.com/office/officeart/2005/8/quickstyle/simple3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139F8A75-4B2B-41BE-8E2B-22C96D5084D8}">
      <dgm:prSet/>
      <dgm:spPr/>
      <dgm:t>
        <a:bodyPr/>
        <a:lstStyle/>
        <a:p>
          <a:r>
            <a:rPr lang="en-US" baseline="0"/>
            <a:t>Chinese is a monosyllabic language. </a:t>
          </a:r>
          <a:endParaRPr lang="en-US"/>
        </a:p>
      </dgm:t>
    </dgm:pt>
    <dgm:pt modelId="{29EAFDB7-8732-40EF-9BEB-3D5CC29BEF2F}" type="parTrans" cxnId="{482FEC23-36A5-468C-BDE2-1565EDCC33A1}">
      <dgm:prSet/>
      <dgm:spPr/>
      <dgm:t>
        <a:bodyPr/>
        <a:lstStyle/>
        <a:p>
          <a:endParaRPr lang="en-US"/>
        </a:p>
      </dgm:t>
    </dgm:pt>
    <dgm:pt modelId="{A37CE79C-C260-4256-9D5C-ACCC22BD8DF7}" type="sibTrans" cxnId="{482FEC23-36A5-468C-BDE2-1565EDCC33A1}">
      <dgm:prSet/>
      <dgm:spPr/>
      <dgm:t>
        <a:bodyPr/>
        <a:lstStyle/>
        <a:p>
          <a:endParaRPr lang="en-US"/>
        </a:p>
      </dgm:t>
    </dgm:pt>
    <dgm:pt modelId="{DA27FB26-FB43-4198-AC14-A536CC9F83B6}">
      <dgm:prSet/>
      <dgm:spPr/>
      <dgm:t>
        <a:bodyPr/>
        <a:lstStyle/>
        <a:p>
          <a:r>
            <a:rPr lang="en-US" baseline="0"/>
            <a:t>True</a:t>
          </a:r>
          <a:endParaRPr lang="en-US"/>
        </a:p>
      </dgm:t>
    </dgm:pt>
    <dgm:pt modelId="{BC6CB94F-2901-4F1C-AD1C-9FC3ED0DCA21}" type="parTrans" cxnId="{F419A8A3-0921-4177-984D-8FBD7D939DAD}">
      <dgm:prSet/>
      <dgm:spPr/>
      <dgm:t>
        <a:bodyPr/>
        <a:lstStyle/>
        <a:p>
          <a:endParaRPr lang="en-US"/>
        </a:p>
      </dgm:t>
    </dgm:pt>
    <dgm:pt modelId="{4A97C2EF-35B5-4111-B1C4-F494D12AC28A}" type="sibTrans" cxnId="{F419A8A3-0921-4177-984D-8FBD7D939DAD}">
      <dgm:prSet/>
      <dgm:spPr/>
      <dgm:t>
        <a:bodyPr/>
        <a:lstStyle/>
        <a:p>
          <a:endParaRPr lang="en-US"/>
        </a:p>
      </dgm:t>
    </dgm:pt>
    <dgm:pt modelId="{E02840EE-BE49-430C-A3F2-C43379E2F4C1}">
      <dgm:prSet/>
      <dgm:spPr/>
      <dgm:t>
        <a:bodyPr/>
        <a:lstStyle/>
        <a:p>
          <a:r>
            <a:rPr lang="en-US" baseline="0"/>
            <a:t>False</a:t>
          </a:r>
          <a:endParaRPr lang="en-US"/>
        </a:p>
      </dgm:t>
    </dgm:pt>
    <dgm:pt modelId="{A7196E05-89EB-4FC7-A90A-4F836660DEB3}" type="parTrans" cxnId="{7DF52977-FB49-4444-9DB7-76228AE9EB6A}">
      <dgm:prSet/>
      <dgm:spPr/>
      <dgm:t>
        <a:bodyPr/>
        <a:lstStyle/>
        <a:p>
          <a:endParaRPr lang="en-US"/>
        </a:p>
      </dgm:t>
    </dgm:pt>
    <dgm:pt modelId="{2E9AF7CD-9D8B-4379-9D83-798617D7A4A2}" type="sibTrans" cxnId="{7DF52977-FB49-4444-9DB7-76228AE9EB6A}">
      <dgm:prSet/>
      <dgm:spPr/>
      <dgm:t>
        <a:bodyPr/>
        <a:lstStyle/>
        <a:p>
          <a:endParaRPr lang="en-US"/>
        </a:p>
      </dgm:t>
    </dgm:pt>
    <dgm:pt modelId="{AEDF4F51-AA35-5B43-B29E-86A870F76098}" type="pres">
      <dgm:prSet presAssocID="{BC790C54-1896-4B23-9FFB-91A3A9685224}" presName="linear" presStyleCnt="0">
        <dgm:presLayoutVars>
          <dgm:animLvl val="lvl"/>
          <dgm:resizeHandles val="exact"/>
        </dgm:presLayoutVars>
      </dgm:prSet>
      <dgm:spPr/>
    </dgm:pt>
    <dgm:pt modelId="{8F0D2E98-172B-B745-B84B-7FE38871E251}" type="pres">
      <dgm:prSet presAssocID="{139F8A75-4B2B-41BE-8E2B-22C96D5084D8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1B06A041-29F4-9B40-A2E5-0A3C843BB7D2}" type="pres">
      <dgm:prSet presAssocID="{A37CE79C-C260-4256-9D5C-ACCC22BD8DF7}" presName="spacer" presStyleCnt="0"/>
      <dgm:spPr/>
    </dgm:pt>
    <dgm:pt modelId="{A54F8209-FB9B-9843-BD71-C6443B694A41}" type="pres">
      <dgm:prSet presAssocID="{DA27FB26-FB43-4198-AC14-A536CC9F83B6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BA7A652F-CEA0-AD4C-83EE-A047D5E33962}" type="pres">
      <dgm:prSet presAssocID="{4A97C2EF-35B5-4111-B1C4-F494D12AC28A}" presName="spacer" presStyleCnt="0"/>
      <dgm:spPr/>
    </dgm:pt>
    <dgm:pt modelId="{005C5936-639E-1242-AF5E-08F69D946355}" type="pres">
      <dgm:prSet presAssocID="{E02840EE-BE49-430C-A3F2-C43379E2F4C1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41825422-4D3B-1B42-99F4-08F3EEB9226D}" type="presOf" srcId="{139F8A75-4B2B-41BE-8E2B-22C96D5084D8}" destId="{8F0D2E98-172B-B745-B84B-7FE38871E251}" srcOrd="0" destOrd="0" presId="urn:microsoft.com/office/officeart/2005/8/layout/vList2"/>
    <dgm:cxn modelId="{482FEC23-36A5-468C-BDE2-1565EDCC33A1}" srcId="{BC790C54-1896-4B23-9FFB-91A3A9685224}" destId="{139F8A75-4B2B-41BE-8E2B-22C96D5084D8}" srcOrd="0" destOrd="0" parTransId="{29EAFDB7-8732-40EF-9BEB-3D5CC29BEF2F}" sibTransId="{A37CE79C-C260-4256-9D5C-ACCC22BD8DF7}"/>
    <dgm:cxn modelId="{F50C614E-1EC3-9948-9521-D7F27EF90311}" type="presOf" srcId="{DA27FB26-FB43-4198-AC14-A536CC9F83B6}" destId="{A54F8209-FB9B-9843-BD71-C6443B694A41}" srcOrd="0" destOrd="0" presId="urn:microsoft.com/office/officeart/2005/8/layout/vList2"/>
    <dgm:cxn modelId="{7DF52977-FB49-4444-9DB7-76228AE9EB6A}" srcId="{BC790C54-1896-4B23-9FFB-91A3A9685224}" destId="{E02840EE-BE49-430C-A3F2-C43379E2F4C1}" srcOrd="2" destOrd="0" parTransId="{A7196E05-89EB-4FC7-A90A-4F836660DEB3}" sibTransId="{2E9AF7CD-9D8B-4379-9D83-798617D7A4A2}"/>
    <dgm:cxn modelId="{EEE03F7C-6DFC-9B46-ACC5-A5B5E3B4B823}" type="presOf" srcId="{BC790C54-1896-4B23-9FFB-91A3A9685224}" destId="{AEDF4F51-AA35-5B43-B29E-86A870F76098}" srcOrd="0" destOrd="0" presId="urn:microsoft.com/office/officeart/2005/8/layout/vList2"/>
    <dgm:cxn modelId="{6C297D8A-F7BA-0749-B3EA-E28983B32B44}" type="presOf" srcId="{E02840EE-BE49-430C-A3F2-C43379E2F4C1}" destId="{005C5936-639E-1242-AF5E-08F69D946355}" srcOrd="0" destOrd="0" presId="urn:microsoft.com/office/officeart/2005/8/layout/vList2"/>
    <dgm:cxn modelId="{F419A8A3-0921-4177-984D-8FBD7D939DAD}" srcId="{BC790C54-1896-4B23-9FFB-91A3A9685224}" destId="{DA27FB26-FB43-4198-AC14-A536CC9F83B6}" srcOrd="1" destOrd="0" parTransId="{BC6CB94F-2901-4F1C-AD1C-9FC3ED0DCA21}" sibTransId="{4A97C2EF-35B5-4111-B1C4-F494D12AC28A}"/>
    <dgm:cxn modelId="{AC041E8A-54FF-B04A-9671-ECA4F1DED412}" type="presParOf" srcId="{AEDF4F51-AA35-5B43-B29E-86A870F76098}" destId="{8F0D2E98-172B-B745-B84B-7FE38871E251}" srcOrd="0" destOrd="0" presId="urn:microsoft.com/office/officeart/2005/8/layout/vList2"/>
    <dgm:cxn modelId="{D381B8FA-2539-2747-9525-73BC39A92DCF}" type="presParOf" srcId="{AEDF4F51-AA35-5B43-B29E-86A870F76098}" destId="{1B06A041-29F4-9B40-A2E5-0A3C843BB7D2}" srcOrd="1" destOrd="0" presId="urn:microsoft.com/office/officeart/2005/8/layout/vList2"/>
    <dgm:cxn modelId="{4AB644DA-3749-F145-823E-5A21FF5C5A52}" type="presParOf" srcId="{AEDF4F51-AA35-5B43-B29E-86A870F76098}" destId="{A54F8209-FB9B-9843-BD71-C6443B694A41}" srcOrd="2" destOrd="0" presId="urn:microsoft.com/office/officeart/2005/8/layout/vList2"/>
    <dgm:cxn modelId="{1548EA19-6CD5-9540-9240-D8CCB8AF316D}" type="presParOf" srcId="{AEDF4F51-AA35-5B43-B29E-86A870F76098}" destId="{BA7A652F-CEA0-AD4C-83EE-A047D5E33962}" srcOrd="3" destOrd="0" presId="urn:microsoft.com/office/officeart/2005/8/layout/vList2"/>
    <dgm:cxn modelId="{7F82C52B-BB50-8C40-80B4-6EC3E39136D4}" type="presParOf" srcId="{AEDF4F51-AA35-5B43-B29E-86A870F76098}" destId="{005C5936-639E-1242-AF5E-08F69D946355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4ECF13B1-BE14-4508-AF40-E83188EA0F82}" type="doc">
      <dgm:prSet loTypeId="urn:microsoft.com/office/officeart/2005/8/layout/vList2" loCatId="list" qsTypeId="urn:microsoft.com/office/officeart/2005/8/quickstyle/simple3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138E18C1-C51A-4EC6-BF80-EE2B46E49265}">
      <dgm:prSet/>
      <dgm:spPr/>
      <dgm:t>
        <a:bodyPr/>
        <a:lstStyle/>
        <a:p>
          <a:r>
            <a:rPr lang="en-US" baseline="0"/>
            <a:t>How big is China? </a:t>
          </a:r>
          <a:endParaRPr lang="en-US"/>
        </a:p>
      </dgm:t>
    </dgm:pt>
    <dgm:pt modelId="{BB57D309-359C-40BE-8787-C1731776E1B0}" type="parTrans" cxnId="{E564E07A-05EF-433F-9B04-9CFC74E1CB10}">
      <dgm:prSet/>
      <dgm:spPr/>
      <dgm:t>
        <a:bodyPr/>
        <a:lstStyle/>
        <a:p>
          <a:endParaRPr lang="en-US"/>
        </a:p>
      </dgm:t>
    </dgm:pt>
    <dgm:pt modelId="{6DDC065A-233F-4544-A49D-ADE7CC56A152}" type="sibTrans" cxnId="{E564E07A-05EF-433F-9B04-9CFC74E1CB10}">
      <dgm:prSet/>
      <dgm:spPr/>
      <dgm:t>
        <a:bodyPr/>
        <a:lstStyle/>
        <a:p>
          <a:endParaRPr lang="en-US"/>
        </a:p>
      </dgm:t>
    </dgm:pt>
    <dgm:pt modelId="{0965206F-A7D2-457A-9630-7B29F4E2FBE4}">
      <dgm:prSet/>
      <dgm:spPr/>
      <dgm:t>
        <a:bodyPr/>
        <a:lstStyle/>
        <a:p>
          <a:r>
            <a:rPr lang="en-US" baseline="0"/>
            <a:t>19 times bigger than the UK</a:t>
          </a:r>
          <a:endParaRPr lang="en-US"/>
        </a:p>
      </dgm:t>
    </dgm:pt>
    <dgm:pt modelId="{1A6A1378-B281-4C5F-8D35-0B14D7C1106D}" type="parTrans" cxnId="{231CBAD4-FA3F-4916-8991-85F328F0E683}">
      <dgm:prSet/>
      <dgm:spPr/>
      <dgm:t>
        <a:bodyPr/>
        <a:lstStyle/>
        <a:p>
          <a:endParaRPr lang="en-US"/>
        </a:p>
      </dgm:t>
    </dgm:pt>
    <dgm:pt modelId="{071F257F-8A2D-49EB-9F29-84AFD50AEFFB}" type="sibTrans" cxnId="{231CBAD4-FA3F-4916-8991-85F328F0E683}">
      <dgm:prSet/>
      <dgm:spPr/>
      <dgm:t>
        <a:bodyPr/>
        <a:lstStyle/>
        <a:p>
          <a:endParaRPr lang="en-US"/>
        </a:p>
      </dgm:t>
    </dgm:pt>
    <dgm:pt modelId="{7DC9C42D-155B-42D5-A8B7-095D77734B7A}">
      <dgm:prSet/>
      <dgm:spPr/>
      <dgm:t>
        <a:bodyPr/>
        <a:lstStyle/>
        <a:p>
          <a:r>
            <a:rPr lang="en-US" baseline="0"/>
            <a:t>29 times bigger than the UK</a:t>
          </a:r>
          <a:endParaRPr lang="en-US"/>
        </a:p>
      </dgm:t>
    </dgm:pt>
    <dgm:pt modelId="{4E5CB3AC-9330-4D6B-ACAC-BA0538FE5D32}" type="parTrans" cxnId="{66C32527-2921-4E87-825B-C6FD35E05AAF}">
      <dgm:prSet/>
      <dgm:spPr/>
      <dgm:t>
        <a:bodyPr/>
        <a:lstStyle/>
        <a:p>
          <a:endParaRPr lang="en-US"/>
        </a:p>
      </dgm:t>
    </dgm:pt>
    <dgm:pt modelId="{576F902C-9060-444A-B861-791C24E03385}" type="sibTrans" cxnId="{66C32527-2921-4E87-825B-C6FD35E05AAF}">
      <dgm:prSet/>
      <dgm:spPr/>
      <dgm:t>
        <a:bodyPr/>
        <a:lstStyle/>
        <a:p>
          <a:endParaRPr lang="en-US"/>
        </a:p>
      </dgm:t>
    </dgm:pt>
    <dgm:pt modelId="{E0420E0C-5A4E-4A6F-864E-BBC288AE1A5E}">
      <dgm:prSet/>
      <dgm:spPr/>
      <dgm:t>
        <a:bodyPr/>
        <a:lstStyle/>
        <a:p>
          <a:r>
            <a:rPr lang="en-US" baseline="0"/>
            <a:t>39 times bigger than the UK</a:t>
          </a:r>
          <a:endParaRPr lang="en-US"/>
        </a:p>
      </dgm:t>
    </dgm:pt>
    <dgm:pt modelId="{4B9D9203-7811-4FF6-8D76-3B6C30188595}" type="parTrans" cxnId="{F5AA829F-7507-404E-83C0-B89A72846770}">
      <dgm:prSet/>
      <dgm:spPr/>
      <dgm:t>
        <a:bodyPr/>
        <a:lstStyle/>
        <a:p>
          <a:endParaRPr lang="en-US"/>
        </a:p>
      </dgm:t>
    </dgm:pt>
    <dgm:pt modelId="{38CE91E5-C87E-44C3-8EA4-F0381E0E5D62}" type="sibTrans" cxnId="{F5AA829F-7507-404E-83C0-B89A72846770}">
      <dgm:prSet/>
      <dgm:spPr/>
      <dgm:t>
        <a:bodyPr/>
        <a:lstStyle/>
        <a:p>
          <a:endParaRPr lang="en-US"/>
        </a:p>
      </dgm:t>
    </dgm:pt>
    <dgm:pt modelId="{3FE8175A-4CA8-394F-A6FC-E3C2D53E3BB9}" type="pres">
      <dgm:prSet presAssocID="{4ECF13B1-BE14-4508-AF40-E83188EA0F82}" presName="linear" presStyleCnt="0">
        <dgm:presLayoutVars>
          <dgm:animLvl val="lvl"/>
          <dgm:resizeHandles val="exact"/>
        </dgm:presLayoutVars>
      </dgm:prSet>
      <dgm:spPr/>
    </dgm:pt>
    <dgm:pt modelId="{4AE5B115-09A2-AA48-B1C4-59B9FAD03669}" type="pres">
      <dgm:prSet presAssocID="{138E18C1-C51A-4EC6-BF80-EE2B46E49265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F5AD6331-0ADD-3641-AF0F-170460AC58FE}" type="pres">
      <dgm:prSet presAssocID="{6DDC065A-233F-4544-A49D-ADE7CC56A152}" presName="spacer" presStyleCnt="0"/>
      <dgm:spPr/>
    </dgm:pt>
    <dgm:pt modelId="{3713B81B-7E44-1C43-BA52-3A3366139645}" type="pres">
      <dgm:prSet presAssocID="{0965206F-A7D2-457A-9630-7B29F4E2FBE4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3C67BEF6-86F7-6646-822A-84871F2C1DFA}" type="pres">
      <dgm:prSet presAssocID="{071F257F-8A2D-49EB-9F29-84AFD50AEFFB}" presName="spacer" presStyleCnt="0"/>
      <dgm:spPr/>
    </dgm:pt>
    <dgm:pt modelId="{272FDE06-DFEA-EC44-8190-3E45FC9991E9}" type="pres">
      <dgm:prSet presAssocID="{7DC9C42D-155B-42D5-A8B7-095D77734B7A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3CBFC288-4340-2A47-AEAB-F9ED0A45CBCC}" type="pres">
      <dgm:prSet presAssocID="{576F902C-9060-444A-B861-791C24E03385}" presName="spacer" presStyleCnt="0"/>
      <dgm:spPr/>
    </dgm:pt>
    <dgm:pt modelId="{C5293CE0-CAF9-0140-80BE-2E4014A24E84}" type="pres">
      <dgm:prSet presAssocID="{E0420E0C-5A4E-4A6F-864E-BBC288AE1A5E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87A4F520-7341-B84E-993C-0741D29F2555}" type="presOf" srcId="{0965206F-A7D2-457A-9630-7B29F4E2FBE4}" destId="{3713B81B-7E44-1C43-BA52-3A3366139645}" srcOrd="0" destOrd="0" presId="urn:microsoft.com/office/officeart/2005/8/layout/vList2"/>
    <dgm:cxn modelId="{66C32527-2921-4E87-825B-C6FD35E05AAF}" srcId="{4ECF13B1-BE14-4508-AF40-E83188EA0F82}" destId="{7DC9C42D-155B-42D5-A8B7-095D77734B7A}" srcOrd="2" destOrd="0" parTransId="{4E5CB3AC-9330-4D6B-ACAC-BA0538FE5D32}" sibTransId="{576F902C-9060-444A-B861-791C24E03385}"/>
    <dgm:cxn modelId="{1D0CAD31-A46B-D949-82AE-1682CC60156C}" type="presOf" srcId="{138E18C1-C51A-4EC6-BF80-EE2B46E49265}" destId="{4AE5B115-09A2-AA48-B1C4-59B9FAD03669}" srcOrd="0" destOrd="0" presId="urn:microsoft.com/office/officeart/2005/8/layout/vList2"/>
    <dgm:cxn modelId="{E64ABD32-8154-0F40-A2ED-FF097500FE83}" type="presOf" srcId="{4ECF13B1-BE14-4508-AF40-E83188EA0F82}" destId="{3FE8175A-4CA8-394F-A6FC-E3C2D53E3BB9}" srcOrd="0" destOrd="0" presId="urn:microsoft.com/office/officeart/2005/8/layout/vList2"/>
    <dgm:cxn modelId="{E564E07A-05EF-433F-9B04-9CFC74E1CB10}" srcId="{4ECF13B1-BE14-4508-AF40-E83188EA0F82}" destId="{138E18C1-C51A-4EC6-BF80-EE2B46E49265}" srcOrd="0" destOrd="0" parTransId="{BB57D309-359C-40BE-8787-C1731776E1B0}" sibTransId="{6DDC065A-233F-4544-A49D-ADE7CC56A152}"/>
    <dgm:cxn modelId="{F5AA829F-7507-404E-83C0-B89A72846770}" srcId="{4ECF13B1-BE14-4508-AF40-E83188EA0F82}" destId="{E0420E0C-5A4E-4A6F-864E-BBC288AE1A5E}" srcOrd="3" destOrd="0" parTransId="{4B9D9203-7811-4FF6-8D76-3B6C30188595}" sibTransId="{38CE91E5-C87E-44C3-8EA4-F0381E0E5D62}"/>
    <dgm:cxn modelId="{231CBAD4-FA3F-4916-8991-85F328F0E683}" srcId="{4ECF13B1-BE14-4508-AF40-E83188EA0F82}" destId="{0965206F-A7D2-457A-9630-7B29F4E2FBE4}" srcOrd="1" destOrd="0" parTransId="{1A6A1378-B281-4C5F-8D35-0B14D7C1106D}" sibTransId="{071F257F-8A2D-49EB-9F29-84AFD50AEFFB}"/>
    <dgm:cxn modelId="{898A3FE3-DF4C-D94D-AC43-1B97531EF846}" type="presOf" srcId="{7DC9C42D-155B-42D5-A8B7-095D77734B7A}" destId="{272FDE06-DFEA-EC44-8190-3E45FC9991E9}" srcOrd="0" destOrd="0" presId="urn:microsoft.com/office/officeart/2005/8/layout/vList2"/>
    <dgm:cxn modelId="{ACE713EC-B559-5E4D-ABCE-1018900A58A0}" type="presOf" srcId="{E0420E0C-5A4E-4A6F-864E-BBC288AE1A5E}" destId="{C5293CE0-CAF9-0140-80BE-2E4014A24E84}" srcOrd="0" destOrd="0" presId="urn:microsoft.com/office/officeart/2005/8/layout/vList2"/>
    <dgm:cxn modelId="{A0460A40-36C1-3541-8539-42B5ECEDAADC}" type="presParOf" srcId="{3FE8175A-4CA8-394F-A6FC-E3C2D53E3BB9}" destId="{4AE5B115-09A2-AA48-B1C4-59B9FAD03669}" srcOrd="0" destOrd="0" presId="urn:microsoft.com/office/officeart/2005/8/layout/vList2"/>
    <dgm:cxn modelId="{23C7148C-C68D-4146-BDF8-40E24724B77C}" type="presParOf" srcId="{3FE8175A-4CA8-394F-A6FC-E3C2D53E3BB9}" destId="{F5AD6331-0ADD-3641-AF0F-170460AC58FE}" srcOrd="1" destOrd="0" presId="urn:microsoft.com/office/officeart/2005/8/layout/vList2"/>
    <dgm:cxn modelId="{7C5FD7A7-0880-E545-B42A-0455AD3DDFB3}" type="presParOf" srcId="{3FE8175A-4CA8-394F-A6FC-E3C2D53E3BB9}" destId="{3713B81B-7E44-1C43-BA52-3A3366139645}" srcOrd="2" destOrd="0" presId="urn:microsoft.com/office/officeart/2005/8/layout/vList2"/>
    <dgm:cxn modelId="{027E9B5C-ADA3-C44B-A0DC-929480CBFE4C}" type="presParOf" srcId="{3FE8175A-4CA8-394F-A6FC-E3C2D53E3BB9}" destId="{3C67BEF6-86F7-6646-822A-84871F2C1DFA}" srcOrd="3" destOrd="0" presId="urn:microsoft.com/office/officeart/2005/8/layout/vList2"/>
    <dgm:cxn modelId="{237B5250-E179-7049-9352-3BB702CA8AC2}" type="presParOf" srcId="{3FE8175A-4CA8-394F-A6FC-E3C2D53E3BB9}" destId="{272FDE06-DFEA-EC44-8190-3E45FC9991E9}" srcOrd="4" destOrd="0" presId="urn:microsoft.com/office/officeart/2005/8/layout/vList2"/>
    <dgm:cxn modelId="{06D48F9F-EA77-FD41-9176-C72245AF9D44}" type="presParOf" srcId="{3FE8175A-4CA8-394F-A6FC-E3C2D53E3BB9}" destId="{3CBFC288-4340-2A47-AEAB-F9ED0A45CBCC}" srcOrd="5" destOrd="0" presId="urn:microsoft.com/office/officeart/2005/8/layout/vList2"/>
    <dgm:cxn modelId="{4F031A10-75BE-2D41-BD50-B4A1CA30A37A}" type="presParOf" srcId="{3FE8175A-4CA8-394F-A6FC-E3C2D53E3BB9}" destId="{C5293CE0-CAF9-0140-80BE-2E4014A24E84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F25C8F0F-86EB-4DCC-BEFD-F1282F1FFFEA}" type="doc">
      <dgm:prSet loTypeId="urn:microsoft.com/office/officeart/2005/8/layout/hierarchy1" loCatId="hierarchy" qsTypeId="urn:microsoft.com/office/officeart/2005/8/quickstyle/simple3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452295CC-3B37-49E9-80F0-793B6A0D8593}">
      <dgm:prSet/>
      <dgm:spPr/>
      <dgm:t>
        <a:bodyPr/>
        <a:lstStyle/>
        <a:p>
          <a:r>
            <a:rPr lang="en-US" baseline="0"/>
            <a:t>Initial </a:t>
          </a:r>
          <a:endParaRPr lang="en-US"/>
        </a:p>
      </dgm:t>
    </dgm:pt>
    <dgm:pt modelId="{1FC41DEA-40CD-4BBA-86B1-71C0B0F27EE2}" type="parTrans" cxnId="{CBBE089C-9508-4274-B808-7F4614211221}">
      <dgm:prSet/>
      <dgm:spPr/>
      <dgm:t>
        <a:bodyPr/>
        <a:lstStyle/>
        <a:p>
          <a:endParaRPr lang="en-US"/>
        </a:p>
      </dgm:t>
    </dgm:pt>
    <dgm:pt modelId="{0DDFD2E6-E7A5-4CF2-BA73-430A677B4FC0}" type="sibTrans" cxnId="{CBBE089C-9508-4274-B808-7F4614211221}">
      <dgm:prSet/>
      <dgm:spPr/>
      <dgm:t>
        <a:bodyPr/>
        <a:lstStyle/>
        <a:p>
          <a:endParaRPr lang="en-US"/>
        </a:p>
      </dgm:t>
    </dgm:pt>
    <dgm:pt modelId="{5C4D80F5-8B65-43BB-9955-36956252F13F}">
      <dgm:prSet/>
      <dgm:spPr/>
      <dgm:t>
        <a:bodyPr/>
        <a:lstStyle/>
        <a:p>
          <a:r>
            <a:rPr lang="en-US" baseline="0"/>
            <a:t>Final</a:t>
          </a:r>
          <a:endParaRPr lang="en-US"/>
        </a:p>
      </dgm:t>
    </dgm:pt>
    <dgm:pt modelId="{8416D8D4-48E9-45A2-9BC2-516CA59B5A5A}" type="parTrans" cxnId="{09C13B42-206E-42B3-ADB3-357E424C9098}">
      <dgm:prSet/>
      <dgm:spPr/>
      <dgm:t>
        <a:bodyPr/>
        <a:lstStyle/>
        <a:p>
          <a:endParaRPr lang="en-US"/>
        </a:p>
      </dgm:t>
    </dgm:pt>
    <dgm:pt modelId="{DE7E7E2E-12BB-4B18-BD5D-5220F10B9A50}" type="sibTrans" cxnId="{09C13B42-206E-42B3-ADB3-357E424C9098}">
      <dgm:prSet/>
      <dgm:spPr/>
      <dgm:t>
        <a:bodyPr/>
        <a:lstStyle/>
        <a:p>
          <a:endParaRPr lang="en-US"/>
        </a:p>
      </dgm:t>
    </dgm:pt>
    <dgm:pt modelId="{377643DC-7266-4C9B-B133-229CAC2E0081}">
      <dgm:prSet/>
      <dgm:spPr/>
      <dgm:t>
        <a:bodyPr/>
        <a:lstStyle/>
        <a:p>
          <a:r>
            <a:rPr lang="en-US" baseline="0"/>
            <a:t>Tone </a:t>
          </a:r>
          <a:endParaRPr lang="en-US"/>
        </a:p>
      </dgm:t>
    </dgm:pt>
    <dgm:pt modelId="{7A8A41BD-D637-4A37-98BB-2585732EFE9E}" type="parTrans" cxnId="{565FE34C-436E-4D3B-95F8-30003E2F1E9E}">
      <dgm:prSet/>
      <dgm:spPr/>
      <dgm:t>
        <a:bodyPr/>
        <a:lstStyle/>
        <a:p>
          <a:endParaRPr lang="en-US"/>
        </a:p>
      </dgm:t>
    </dgm:pt>
    <dgm:pt modelId="{68AC4935-FA9F-406B-B11C-48F3C2D537DA}" type="sibTrans" cxnId="{565FE34C-436E-4D3B-95F8-30003E2F1E9E}">
      <dgm:prSet/>
      <dgm:spPr/>
      <dgm:t>
        <a:bodyPr/>
        <a:lstStyle/>
        <a:p>
          <a:endParaRPr lang="en-US"/>
        </a:p>
      </dgm:t>
    </dgm:pt>
    <dgm:pt modelId="{5DDDB619-29DE-AC4C-B6FB-6F5B66BB98FE}" type="pres">
      <dgm:prSet presAssocID="{F25C8F0F-86EB-4DCC-BEFD-F1282F1FFFEA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EE25016B-8B01-1341-861D-ED00D6DC53F9}" type="pres">
      <dgm:prSet presAssocID="{452295CC-3B37-49E9-80F0-793B6A0D8593}" presName="hierRoot1" presStyleCnt="0"/>
      <dgm:spPr/>
    </dgm:pt>
    <dgm:pt modelId="{DC06D7C6-8DDB-E740-AF65-2AB90BE257CD}" type="pres">
      <dgm:prSet presAssocID="{452295CC-3B37-49E9-80F0-793B6A0D8593}" presName="composite" presStyleCnt="0"/>
      <dgm:spPr/>
    </dgm:pt>
    <dgm:pt modelId="{43932624-2FE6-5646-8B84-8B65242A25D2}" type="pres">
      <dgm:prSet presAssocID="{452295CC-3B37-49E9-80F0-793B6A0D8593}" presName="background" presStyleLbl="node0" presStyleIdx="0" presStyleCnt="3"/>
      <dgm:spPr/>
    </dgm:pt>
    <dgm:pt modelId="{2FA68CF0-E906-9C4D-8910-0926D684EBE6}" type="pres">
      <dgm:prSet presAssocID="{452295CC-3B37-49E9-80F0-793B6A0D8593}" presName="text" presStyleLbl="fgAcc0" presStyleIdx="0" presStyleCnt="3">
        <dgm:presLayoutVars>
          <dgm:chPref val="3"/>
        </dgm:presLayoutVars>
      </dgm:prSet>
      <dgm:spPr/>
    </dgm:pt>
    <dgm:pt modelId="{D8012553-3DB6-C549-BB6F-0B0D8E7E40A8}" type="pres">
      <dgm:prSet presAssocID="{452295CC-3B37-49E9-80F0-793B6A0D8593}" presName="hierChild2" presStyleCnt="0"/>
      <dgm:spPr/>
    </dgm:pt>
    <dgm:pt modelId="{49357788-76DF-0D4F-99F4-546DAF2C2708}" type="pres">
      <dgm:prSet presAssocID="{5C4D80F5-8B65-43BB-9955-36956252F13F}" presName="hierRoot1" presStyleCnt="0"/>
      <dgm:spPr/>
    </dgm:pt>
    <dgm:pt modelId="{FA7F54F1-A3CE-EF49-9D6C-89D33AF1DC67}" type="pres">
      <dgm:prSet presAssocID="{5C4D80F5-8B65-43BB-9955-36956252F13F}" presName="composite" presStyleCnt="0"/>
      <dgm:spPr/>
    </dgm:pt>
    <dgm:pt modelId="{5668A269-B8CE-C445-A613-6931A00D9C42}" type="pres">
      <dgm:prSet presAssocID="{5C4D80F5-8B65-43BB-9955-36956252F13F}" presName="background" presStyleLbl="node0" presStyleIdx="1" presStyleCnt="3"/>
      <dgm:spPr/>
    </dgm:pt>
    <dgm:pt modelId="{FB9C818E-0A76-ED4E-A233-40FEED708580}" type="pres">
      <dgm:prSet presAssocID="{5C4D80F5-8B65-43BB-9955-36956252F13F}" presName="text" presStyleLbl="fgAcc0" presStyleIdx="1" presStyleCnt="3">
        <dgm:presLayoutVars>
          <dgm:chPref val="3"/>
        </dgm:presLayoutVars>
      </dgm:prSet>
      <dgm:spPr/>
    </dgm:pt>
    <dgm:pt modelId="{F8ABC027-BAF6-E643-B315-73BD99F71911}" type="pres">
      <dgm:prSet presAssocID="{5C4D80F5-8B65-43BB-9955-36956252F13F}" presName="hierChild2" presStyleCnt="0"/>
      <dgm:spPr/>
    </dgm:pt>
    <dgm:pt modelId="{3E73BE37-DE9D-E64E-819E-2852647C4146}" type="pres">
      <dgm:prSet presAssocID="{377643DC-7266-4C9B-B133-229CAC2E0081}" presName="hierRoot1" presStyleCnt="0"/>
      <dgm:spPr/>
    </dgm:pt>
    <dgm:pt modelId="{B943C19C-90E4-C043-8C32-6BDE79C4EB7D}" type="pres">
      <dgm:prSet presAssocID="{377643DC-7266-4C9B-B133-229CAC2E0081}" presName="composite" presStyleCnt="0"/>
      <dgm:spPr/>
    </dgm:pt>
    <dgm:pt modelId="{7379AC98-EBBE-AD4C-BB22-C18F69BC8D66}" type="pres">
      <dgm:prSet presAssocID="{377643DC-7266-4C9B-B133-229CAC2E0081}" presName="background" presStyleLbl="node0" presStyleIdx="2" presStyleCnt="3"/>
      <dgm:spPr/>
    </dgm:pt>
    <dgm:pt modelId="{9693E9C8-E348-C144-9CC4-77C18CEB51C1}" type="pres">
      <dgm:prSet presAssocID="{377643DC-7266-4C9B-B133-229CAC2E0081}" presName="text" presStyleLbl="fgAcc0" presStyleIdx="2" presStyleCnt="3">
        <dgm:presLayoutVars>
          <dgm:chPref val="3"/>
        </dgm:presLayoutVars>
      </dgm:prSet>
      <dgm:spPr/>
    </dgm:pt>
    <dgm:pt modelId="{C0B55102-7571-E74B-B70F-B79C146C84C6}" type="pres">
      <dgm:prSet presAssocID="{377643DC-7266-4C9B-B133-229CAC2E0081}" presName="hierChild2" presStyleCnt="0"/>
      <dgm:spPr/>
    </dgm:pt>
  </dgm:ptLst>
  <dgm:cxnLst>
    <dgm:cxn modelId="{8672490D-F25F-6E48-B3C2-ECEF94260BD9}" type="presOf" srcId="{F25C8F0F-86EB-4DCC-BEFD-F1282F1FFFEA}" destId="{5DDDB619-29DE-AC4C-B6FB-6F5B66BB98FE}" srcOrd="0" destOrd="0" presId="urn:microsoft.com/office/officeart/2005/8/layout/hierarchy1"/>
    <dgm:cxn modelId="{09C13B42-206E-42B3-ADB3-357E424C9098}" srcId="{F25C8F0F-86EB-4DCC-BEFD-F1282F1FFFEA}" destId="{5C4D80F5-8B65-43BB-9955-36956252F13F}" srcOrd="1" destOrd="0" parTransId="{8416D8D4-48E9-45A2-9BC2-516CA59B5A5A}" sibTransId="{DE7E7E2E-12BB-4B18-BD5D-5220F10B9A50}"/>
    <dgm:cxn modelId="{565FE34C-436E-4D3B-95F8-30003E2F1E9E}" srcId="{F25C8F0F-86EB-4DCC-BEFD-F1282F1FFFEA}" destId="{377643DC-7266-4C9B-B133-229CAC2E0081}" srcOrd="2" destOrd="0" parTransId="{7A8A41BD-D637-4A37-98BB-2585732EFE9E}" sibTransId="{68AC4935-FA9F-406B-B11C-48F3C2D537DA}"/>
    <dgm:cxn modelId="{78E4015B-A968-3E4D-BE70-BAD3EDC67F4E}" type="presOf" srcId="{377643DC-7266-4C9B-B133-229CAC2E0081}" destId="{9693E9C8-E348-C144-9CC4-77C18CEB51C1}" srcOrd="0" destOrd="0" presId="urn:microsoft.com/office/officeart/2005/8/layout/hierarchy1"/>
    <dgm:cxn modelId="{3426AC80-F395-904F-B01D-E989F3B8D4C9}" type="presOf" srcId="{5C4D80F5-8B65-43BB-9955-36956252F13F}" destId="{FB9C818E-0A76-ED4E-A233-40FEED708580}" srcOrd="0" destOrd="0" presId="urn:microsoft.com/office/officeart/2005/8/layout/hierarchy1"/>
    <dgm:cxn modelId="{CBBE089C-9508-4274-B808-7F4614211221}" srcId="{F25C8F0F-86EB-4DCC-BEFD-F1282F1FFFEA}" destId="{452295CC-3B37-49E9-80F0-793B6A0D8593}" srcOrd="0" destOrd="0" parTransId="{1FC41DEA-40CD-4BBA-86B1-71C0B0F27EE2}" sibTransId="{0DDFD2E6-E7A5-4CF2-BA73-430A677B4FC0}"/>
    <dgm:cxn modelId="{922288AB-43BE-9240-A8ED-61DE91DE3533}" type="presOf" srcId="{452295CC-3B37-49E9-80F0-793B6A0D8593}" destId="{2FA68CF0-E906-9C4D-8910-0926D684EBE6}" srcOrd="0" destOrd="0" presId="urn:microsoft.com/office/officeart/2005/8/layout/hierarchy1"/>
    <dgm:cxn modelId="{382855E6-CBF7-6B46-8DA2-16049E983455}" type="presParOf" srcId="{5DDDB619-29DE-AC4C-B6FB-6F5B66BB98FE}" destId="{EE25016B-8B01-1341-861D-ED00D6DC53F9}" srcOrd="0" destOrd="0" presId="urn:microsoft.com/office/officeart/2005/8/layout/hierarchy1"/>
    <dgm:cxn modelId="{C1E45170-1D96-E94E-91A6-5C322EBB5545}" type="presParOf" srcId="{EE25016B-8B01-1341-861D-ED00D6DC53F9}" destId="{DC06D7C6-8DDB-E740-AF65-2AB90BE257CD}" srcOrd="0" destOrd="0" presId="urn:microsoft.com/office/officeart/2005/8/layout/hierarchy1"/>
    <dgm:cxn modelId="{8F03176B-2271-CC4B-9E13-5AC452DB95AE}" type="presParOf" srcId="{DC06D7C6-8DDB-E740-AF65-2AB90BE257CD}" destId="{43932624-2FE6-5646-8B84-8B65242A25D2}" srcOrd="0" destOrd="0" presId="urn:microsoft.com/office/officeart/2005/8/layout/hierarchy1"/>
    <dgm:cxn modelId="{2520D6BC-C25C-9440-8CAD-B214E6344AEF}" type="presParOf" srcId="{DC06D7C6-8DDB-E740-AF65-2AB90BE257CD}" destId="{2FA68CF0-E906-9C4D-8910-0926D684EBE6}" srcOrd="1" destOrd="0" presId="urn:microsoft.com/office/officeart/2005/8/layout/hierarchy1"/>
    <dgm:cxn modelId="{1BDAB53B-2C61-5D4F-AED0-76B2C57EC828}" type="presParOf" srcId="{EE25016B-8B01-1341-861D-ED00D6DC53F9}" destId="{D8012553-3DB6-C549-BB6F-0B0D8E7E40A8}" srcOrd="1" destOrd="0" presId="urn:microsoft.com/office/officeart/2005/8/layout/hierarchy1"/>
    <dgm:cxn modelId="{268FA19F-77C5-7D4E-B3D8-FF15074F1002}" type="presParOf" srcId="{5DDDB619-29DE-AC4C-B6FB-6F5B66BB98FE}" destId="{49357788-76DF-0D4F-99F4-546DAF2C2708}" srcOrd="1" destOrd="0" presId="urn:microsoft.com/office/officeart/2005/8/layout/hierarchy1"/>
    <dgm:cxn modelId="{3387F290-B8C4-F747-A780-091BC2E179B0}" type="presParOf" srcId="{49357788-76DF-0D4F-99F4-546DAF2C2708}" destId="{FA7F54F1-A3CE-EF49-9D6C-89D33AF1DC67}" srcOrd="0" destOrd="0" presId="urn:microsoft.com/office/officeart/2005/8/layout/hierarchy1"/>
    <dgm:cxn modelId="{A264B8F4-C0EE-814F-8807-1F28BFAB4995}" type="presParOf" srcId="{FA7F54F1-A3CE-EF49-9D6C-89D33AF1DC67}" destId="{5668A269-B8CE-C445-A613-6931A00D9C42}" srcOrd="0" destOrd="0" presId="urn:microsoft.com/office/officeart/2005/8/layout/hierarchy1"/>
    <dgm:cxn modelId="{62A579DF-788F-1444-864E-89D13C70B8DA}" type="presParOf" srcId="{FA7F54F1-A3CE-EF49-9D6C-89D33AF1DC67}" destId="{FB9C818E-0A76-ED4E-A233-40FEED708580}" srcOrd="1" destOrd="0" presId="urn:microsoft.com/office/officeart/2005/8/layout/hierarchy1"/>
    <dgm:cxn modelId="{16932C42-BEFB-7442-B642-7CA8394977CC}" type="presParOf" srcId="{49357788-76DF-0D4F-99F4-546DAF2C2708}" destId="{F8ABC027-BAF6-E643-B315-73BD99F71911}" srcOrd="1" destOrd="0" presId="urn:microsoft.com/office/officeart/2005/8/layout/hierarchy1"/>
    <dgm:cxn modelId="{D2A144DF-37DF-7A40-9348-AB003777E527}" type="presParOf" srcId="{5DDDB619-29DE-AC4C-B6FB-6F5B66BB98FE}" destId="{3E73BE37-DE9D-E64E-819E-2852647C4146}" srcOrd="2" destOrd="0" presId="urn:microsoft.com/office/officeart/2005/8/layout/hierarchy1"/>
    <dgm:cxn modelId="{417F3572-9D6F-E843-8D56-ABE647C046E0}" type="presParOf" srcId="{3E73BE37-DE9D-E64E-819E-2852647C4146}" destId="{B943C19C-90E4-C043-8C32-6BDE79C4EB7D}" srcOrd="0" destOrd="0" presId="urn:microsoft.com/office/officeart/2005/8/layout/hierarchy1"/>
    <dgm:cxn modelId="{B8A048C8-79B3-9947-9918-A7C6894CC76B}" type="presParOf" srcId="{B943C19C-90E4-C043-8C32-6BDE79C4EB7D}" destId="{7379AC98-EBBE-AD4C-BB22-C18F69BC8D66}" srcOrd="0" destOrd="0" presId="urn:microsoft.com/office/officeart/2005/8/layout/hierarchy1"/>
    <dgm:cxn modelId="{A6BA76CF-F2E6-504C-A546-1D9EE012B81A}" type="presParOf" srcId="{B943C19C-90E4-C043-8C32-6BDE79C4EB7D}" destId="{9693E9C8-E348-C144-9CC4-77C18CEB51C1}" srcOrd="1" destOrd="0" presId="urn:microsoft.com/office/officeart/2005/8/layout/hierarchy1"/>
    <dgm:cxn modelId="{55041293-C8F3-234F-A0EE-170902919CCB}" type="presParOf" srcId="{3E73BE37-DE9D-E64E-819E-2852647C4146}" destId="{C0B55102-7571-E74B-B70F-B79C146C84C6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636B250D-9C4A-4AD5-843A-EDA1C93F8967}" type="doc">
      <dgm:prSet loTypeId="urn:microsoft.com/office/officeart/2008/layout/LinedList" loCatId="list" qsTypeId="urn:microsoft.com/office/officeart/2005/8/quickstyle/simple3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CE8285D6-DE81-4191-BD7E-E78CEABFA839}">
      <dgm:prSet/>
      <dgm:spPr/>
      <dgm:t>
        <a:bodyPr/>
        <a:lstStyle/>
        <a:p>
          <a:r>
            <a:rPr lang="en-US" baseline="0"/>
            <a:t>b，p，m，f</a:t>
          </a:r>
          <a:endParaRPr lang="en-US"/>
        </a:p>
      </dgm:t>
    </dgm:pt>
    <dgm:pt modelId="{845C0C40-5746-402D-B73D-07EEB3F4618E}" type="parTrans" cxnId="{0D8ED32D-09DA-4B10-8F5D-4636C5A94B4B}">
      <dgm:prSet/>
      <dgm:spPr/>
      <dgm:t>
        <a:bodyPr/>
        <a:lstStyle/>
        <a:p>
          <a:endParaRPr lang="en-US"/>
        </a:p>
      </dgm:t>
    </dgm:pt>
    <dgm:pt modelId="{E6331C68-60A4-46FF-A985-BA8680C6DFA4}" type="sibTrans" cxnId="{0D8ED32D-09DA-4B10-8F5D-4636C5A94B4B}">
      <dgm:prSet/>
      <dgm:spPr/>
      <dgm:t>
        <a:bodyPr/>
        <a:lstStyle/>
        <a:p>
          <a:endParaRPr lang="en-US"/>
        </a:p>
      </dgm:t>
    </dgm:pt>
    <dgm:pt modelId="{B0B4AC04-29BC-45F4-9BB6-88DA6E1F9603}">
      <dgm:prSet/>
      <dgm:spPr/>
      <dgm:t>
        <a:bodyPr/>
        <a:lstStyle/>
        <a:p>
          <a:r>
            <a:rPr lang="en-US" baseline="0"/>
            <a:t>d，t，n，l</a:t>
          </a:r>
          <a:endParaRPr lang="en-US"/>
        </a:p>
      </dgm:t>
    </dgm:pt>
    <dgm:pt modelId="{64A20C84-7646-45FA-8B02-0385079B675F}" type="parTrans" cxnId="{D68A044B-B5EA-458F-B366-62D66DDCB157}">
      <dgm:prSet/>
      <dgm:spPr/>
      <dgm:t>
        <a:bodyPr/>
        <a:lstStyle/>
        <a:p>
          <a:endParaRPr lang="en-US"/>
        </a:p>
      </dgm:t>
    </dgm:pt>
    <dgm:pt modelId="{F46974D1-09F4-475B-A1F0-89603C842BB6}" type="sibTrans" cxnId="{D68A044B-B5EA-458F-B366-62D66DDCB157}">
      <dgm:prSet/>
      <dgm:spPr/>
      <dgm:t>
        <a:bodyPr/>
        <a:lstStyle/>
        <a:p>
          <a:endParaRPr lang="en-US"/>
        </a:p>
      </dgm:t>
    </dgm:pt>
    <dgm:pt modelId="{6220642C-AF87-455D-A4FC-7605B36521E2}">
      <dgm:prSet/>
      <dgm:spPr/>
      <dgm:t>
        <a:bodyPr/>
        <a:lstStyle/>
        <a:p>
          <a:r>
            <a:rPr lang="en-US" baseline="0"/>
            <a:t>g，k，h</a:t>
          </a:r>
          <a:endParaRPr lang="en-US"/>
        </a:p>
      </dgm:t>
    </dgm:pt>
    <dgm:pt modelId="{B244E056-D4BC-4544-B286-FD2900FB3AAF}" type="parTrans" cxnId="{12747285-3FF2-490F-986A-256053F28C0A}">
      <dgm:prSet/>
      <dgm:spPr/>
      <dgm:t>
        <a:bodyPr/>
        <a:lstStyle/>
        <a:p>
          <a:endParaRPr lang="en-US"/>
        </a:p>
      </dgm:t>
    </dgm:pt>
    <dgm:pt modelId="{FBEB4860-4816-42EA-9F38-286766CA1C35}" type="sibTrans" cxnId="{12747285-3FF2-490F-986A-256053F28C0A}">
      <dgm:prSet/>
      <dgm:spPr/>
      <dgm:t>
        <a:bodyPr/>
        <a:lstStyle/>
        <a:p>
          <a:endParaRPr lang="en-US"/>
        </a:p>
      </dgm:t>
    </dgm:pt>
    <dgm:pt modelId="{3C34B9DF-DFCD-4CE6-8BAB-CAFE809D805F}">
      <dgm:prSet/>
      <dgm:spPr/>
      <dgm:t>
        <a:bodyPr/>
        <a:lstStyle/>
        <a:p>
          <a:r>
            <a:rPr lang="en-US" baseline="0"/>
            <a:t>j，q，x</a:t>
          </a:r>
          <a:endParaRPr lang="en-US"/>
        </a:p>
      </dgm:t>
    </dgm:pt>
    <dgm:pt modelId="{5499BBC2-CB91-4F97-A1AE-2CD63070B19E}" type="parTrans" cxnId="{7CDB29DD-5AD5-489E-B6BF-D9B401AB100D}">
      <dgm:prSet/>
      <dgm:spPr/>
      <dgm:t>
        <a:bodyPr/>
        <a:lstStyle/>
        <a:p>
          <a:endParaRPr lang="en-US"/>
        </a:p>
      </dgm:t>
    </dgm:pt>
    <dgm:pt modelId="{F0547A84-A74B-4180-A145-EB5DBC36A984}" type="sibTrans" cxnId="{7CDB29DD-5AD5-489E-B6BF-D9B401AB100D}">
      <dgm:prSet/>
      <dgm:spPr/>
      <dgm:t>
        <a:bodyPr/>
        <a:lstStyle/>
        <a:p>
          <a:endParaRPr lang="en-US"/>
        </a:p>
      </dgm:t>
    </dgm:pt>
    <dgm:pt modelId="{19CE0D27-B205-4A16-B338-9DEA649E0403}">
      <dgm:prSet/>
      <dgm:spPr/>
      <dgm:t>
        <a:bodyPr/>
        <a:lstStyle/>
        <a:p>
          <a:r>
            <a:rPr lang="en-US" baseline="0"/>
            <a:t>z，c，s</a:t>
          </a:r>
          <a:endParaRPr lang="en-US"/>
        </a:p>
      </dgm:t>
    </dgm:pt>
    <dgm:pt modelId="{CA5E5E7E-4064-4B45-BEBE-0735E519A6C0}" type="parTrans" cxnId="{50757DBA-5982-4127-BCE9-802A90E3C0E4}">
      <dgm:prSet/>
      <dgm:spPr/>
      <dgm:t>
        <a:bodyPr/>
        <a:lstStyle/>
        <a:p>
          <a:endParaRPr lang="en-US"/>
        </a:p>
      </dgm:t>
    </dgm:pt>
    <dgm:pt modelId="{54473F60-8007-42EE-B8E7-1798B6EE9D09}" type="sibTrans" cxnId="{50757DBA-5982-4127-BCE9-802A90E3C0E4}">
      <dgm:prSet/>
      <dgm:spPr/>
      <dgm:t>
        <a:bodyPr/>
        <a:lstStyle/>
        <a:p>
          <a:endParaRPr lang="en-US"/>
        </a:p>
      </dgm:t>
    </dgm:pt>
    <dgm:pt modelId="{977A963A-9323-4642-AD19-756A472E5AA1}">
      <dgm:prSet/>
      <dgm:spPr/>
      <dgm:t>
        <a:bodyPr/>
        <a:lstStyle/>
        <a:p>
          <a:r>
            <a:rPr lang="en-US" baseline="0"/>
            <a:t>zh，ch，sh，r</a:t>
          </a:r>
          <a:endParaRPr lang="en-US"/>
        </a:p>
      </dgm:t>
    </dgm:pt>
    <dgm:pt modelId="{9C0A3604-1842-4AFD-8658-9F012737EB0B}" type="parTrans" cxnId="{50F5314D-8686-431A-BEA0-2B71679BE19A}">
      <dgm:prSet/>
      <dgm:spPr/>
      <dgm:t>
        <a:bodyPr/>
        <a:lstStyle/>
        <a:p>
          <a:endParaRPr lang="en-US"/>
        </a:p>
      </dgm:t>
    </dgm:pt>
    <dgm:pt modelId="{33560363-E5AE-437F-8E89-6FE70CAAF3ED}" type="sibTrans" cxnId="{50F5314D-8686-431A-BEA0-2B71679BE19A}">
      <dgm:prSet/>
      <dgm:spPr/>
      <dgm:t>
        <a:bodyPr/>
        <a:lstStyle/>
        <a:p>
          <a:endParaRPr lang="en-US"/>
        </a:p>
      </dgm:t>
    </dgm:pt>
    <dgm:pt modelId="{C4BC2F27-5870-4CB7-8561-A30AC0805E5E}">
      <dgm:prSet/>
      <dgm:spPr/>
      <dgm:t>
        <a:bodyPr/>
        <a:lstStyle/>
        <a:p>
          <a:r>
            <a:rPr lang="en-US" baseline="0"/>
            <a:t>y，w</a:t>
          </a:r>
          <a:endParaRPr lang="en-US"/>
        </a:p>
      </dgm:t>
    </dgm:pt>
    <dgm:pt modelId="{719C4A87-19A1-4BCD-A665-1078673B417F}" type="parTrans" cxnId="{78952121-0E30-4C08-B45B-84AE79F6D784}">
      <dgm:prSet/>
      <dgm:spPr/>
      <dgm:t>
        <a:bodyPr/>
        <a:lstStyle/>
        <a:p>
          <a:endParaRPr lang="en-US"/>
        </a:p>
      </dgm:t>
    </dgm:pt>
    <dgm:pt modelId="{0AEB94B9-6D76-4B5B-ADDF-8274C2440DAF}" type="sibTrans" cxnId="{78952121-0E30-4C08-B45B-84AE79F6D784}">
      <dgm:prSet/>
      <dgm:spPr/>
      <dgm:t>
        <a:bodyPr/>
        <a:lstStyle/>
        <a:p>
          <a:endParaRPr lang="en-US"/>
        </a:p>
      </dgm:t>
    </dgm:pt>
    <dgm:pt modelId="{590DCA00-72DF-7048-A860-D0CB5E2236D6}" type="pres">
      <dgm:prSet presAssocID="{636B250D-9C4A-4AD5-843A-EDA1C93F8967}" presName="vert0" presStyleCnt="0">
        <dgm:presLayoutVars>
          <dgm:dir/>
          <dgm:animOne val="branch"/>
          <dgm:animLvl val="lvl"/>
        </dgm:presLayoutVars>
      </dgm:prSet>
      <dgm:spPr/>
    </dgm:pt>
    <dgm:pt modelId="{FACBDAC0-F40A-A74A-AE07-A762F580F71A}" type="pres">
      <dgm:prSet presAssocID="{CE8285D6-DE81-4191-BD7E-E78CEABFA839}" presName="thickLine" presStyleLbl="alignNode1" presStyleIdx="0" presStyleCnt="7"/>
      <dgm:spPr/>
    </dgm:pt>
    <dgm:pt modelId="{8FE0B5BD-EC35-4A4C-8EAB-9C3CDFE8AB11}" type="pres">
      <dgm:prSet presAssocID="{CE8285D6-DE81-4191-BD7E-E78CEABFA839}" presName="horz1" presStyleCnt="0"/>
      <dgm:spPr/>
    </dgm:pt>
    <dgm:pt modelId="{8B69C55B-ACA5-CA4F-B4BC-75C3E06216D6}" type="pres">
      <dgm:prSet presAssocID="{CE8285D6-DE81-4191-BD7E-E78CEABFA839}" presName="tx1" presStyleLbl="revTx" presStyleIdx="0" presStyleCnt="7"/>
      <dgm:spPr/>
    </dgm:pt>
    <dgm:pt modelId="{91D3B601-EC13-6945-B212-A079CD61E98E}" type="pres">
      <dgm:prSet presAssocID="{CE8285D6-DE81-4191-BD7E-E78CEABFA839}" presName="vert1" presStyleCnt="0"/>
      <dgm:spPr/>
    </dgm:pt>
    <dgm:pt modelId="{F58208AE-FF4B-B044-BE6D-C964771B2F0F}" type="pres">
      <dgm:prSet presAssocID="{B0B4AC04-29BC-45F4-9BB6-88DA6E1F9603}" presName="thickLine" presStyleLbl="alignNode1" presStyleIdx="1" presStyleCnt="7"/>
      <dgm:spPr/>
    </dgm:pt>
    <dgm:pt modelId="{D2170A18-B2E6-BE4D-8ADE-883BD6A05704}" type="pres">
      <dgm:prSet presAssocID="{B0B4AC04-29BC-45F4-9BB6-88DA6E1F9603}" presName="horz1" presStyleCnt="0"/>
      <dgm:spPr/>
    </dgm:pt>
    <dgm:pt modelId="{313B7837-4FA8-A74C-9EFE-97A1881FBD78}" type="pres">
      <dgm:prSet presAssocID="{B0B4AC04-29BC-45F4-9BB6-88DA6E1F9603}" presName="tx1" presStyleLbl="revTx" presStyleIdx="1" presStyleCnt="7"/>
      <dgm:spPr/>
    </dgm:pt>
    <dgm:pt modelId="{007037A9-B548-A346-98B2-835E7428CBB3}" type="pres">
      <dgm:prSet presAssocID="{B0B4AC04-29BC-45F4-9BB6-88DA6E1F9603}" presName="vert1" presStyleCnt="0"/>
      <dgm:spPr/>
    </dgm:pt>
    <dgm:pt modelId="{27C187C1-6E8F-C74B-B605-31821954380B}" type="pres">
      <dgm:prSet presAssocID="{6220642C-AF87-455D-A4FC-7605B36521E2}" presName="thickLine" presStyleLbl="alignNode1" presStyleIdx="2" presStyleCnt="7"/>
      <dgm:spPr/>
    </dgm:pt>
    <dgm:pt modelId="{B0436D4F-09FF-F24E-BBF7-1AE14D64B7C2}" type="pres">
      <dgm:prSet presAssocID="{6220642C-AF87-455D-A4FC-7605B36521E2}" presName="horz1" presStyleCnt="0"/>
      <dgm:spPr/>
    </dgm:pt>
    <dgm:pt modelId="{B2399F9C-35CC-F343-AF67-2A418AFB844F}" type="pres">
      <dgm:prSet presAssocID="{6220642C-AF87-455D-A4FC-7605B36521E2}" presName="tx1" presStyleLbl="revTx" presStyleIdx="2" presStyleCnt="7"/>
      <dgm:spPr/>
    </dgm:pt>
    <dgm:pt modelId="{20CFE787-C64D-3545-904F-9D1E2A2ABF60}" type="pres">
      <dgm:prSet presAssocID="{6220642C-AF87-455D-A4FC-7605B36521E2}" presName="vert1" presStyleCnt="0"/>
      <dgm:spPr/>
    </dgm:pt>
    <dgm:pt modelId="{51B298E8-76DA-1545-BC0F-0BED43BE9188}" type="pres">
      <dgm:prSet presAssocID="{3C34B9DF-DFCD-4CE6-8BAB-CAFE809D805F}" presName="thickLine" presStyleLbl="alignNode1" presStyleIdx="3" presStyleCnt="7"/>
      <dgm:spPr/>
    </dgm:pt>
    <dgm:pt modelId="{23F29B48-5D3D-494B-A8A1-43BB15469E44}" type="pres">
      <dgm:prSet presAssocID="{3C34B9DF-DFCD-4CE6-8BAB-CAFE809D805F}" presName="horz1" presStyleCnt="0"/>
      <dgm:spPr/>
    </dgm:pt>
    <dgm:pt modelId="{D7D5F0C6-93ED-7047-9329-A8F29388420F}" type="pres">
      <dgm:prSet presAssocID="{3C34B9DF-DFCD-4CE6-8BAB-CAFE809D805F}" presName="tx1" presStyleLbl="revTx" presStyleIdx="3" presStyleCnt="7"/>
      <dgm:spPr/>
    </dgm:pt>
    <dgm:pt modelId="{46AB9F43-8F1B-6B48-8E7F-394FB3ED6374}" type="pres">
      <dgm:prSet presAssocID="{3C34B9DF-DFCD-4CE6-8BAB-CAFE809D805F}" presName="vert1" presStyleCnt="0"/>
      <dgm:spPr/>
    </dgm:pt>
    <dgm:pt modelId="{A1883B39-79E5-F34C-8BE8-D82AB68C8D98}" type="pres">
      <dgm:prSet presAssocID="{19CE0D27-B205-4A16-B338-9DEA649E0403}" presName="thickLine" presStyleLbl="alignNode1" presStyleIdx="4" presStyleCnt="7"/>
      <dgm:spPr/>
    </dgm:pt>
    <dgm:pt modelId="{3D1274C2-45F0-054C-AF2A-3A12E3B4D43B}" type="pres">
      <dgm:prSet presAssocID="{19CE0D27-B205-4A16-B338-9DEA649E0403}" presName="horz1" presStyleCnt="0"/>
      <dgm:spPr/>
    </dgm:pt>
    <dgm:pt modelId="{CF7707EF-FB0A-CE4C-A962-FA259B547B3C}" type="pres">
      <dgm:prSet presAssocID="{19CE0D27-B205-4A16-B338-9DEA649E0403}" presName="tx1" presStyleLbl="revTx" presStyleIdx="4" presStyleCnt="7"/>
      <dgm:spPr/>
    </dgm:pt>
    <dgm:pt modelId="{1B3EE5ED-DCDF-CE46-ACE7-E1522204BA55}" type="pres">
      <dgm:prSet presAssocID="{19CE0D27-B205-4A16-B338-9DEA649E0403}" presName="vert1" presStyleCnt="0"/>
      <dgm:spPr/>
    </dgm:pt>
    <dgm:pt modelId="{3F34C94D-6211-0846-93F9-DCF20E58D3D9}" type="pres">
      <dgm:prSet presAssocID="{977A963A-9323-4642-AD19-756A472E5AA1}" presName="thickLine" presStyleLbl="alignNode1" presStyleIdx="5" presStyleCnt="7"/>
      <dgm:spPr/>
    </dgm:pt>
    <dgm:pt modelId="{5D64368E-104A-6B4B-B155-9F61B9685CA3}" type="pres">
      <dgm:prSet presAssocID="{977A963A-9323-4642-AD19-756A472E5AA1}" presName="horz1" presStyleCnt="0"/>
      <dgm:spPr/>
    </dgm:pt>
    <dgm:pt modelId="{7AC6B660-782A-8449-BF2E-9AE5ED9810CE}" type="pres">
      <dgm:prSet presAssocID="{977A963A-9323-4642-AD19-756A472E5AA1}" presName="tx1" presStyleLbl="revTx" presStyleIdx="5" presStyleCnt="7"/>
      <dgm:spPr/>
    </dgm:pt>
    <dgm:pt modelId="{B4AF0C00-0C2B-E543-8A1C-B239E21A9AAD}" type="pres">
      <dgm:prSet presAssocID="{977A963A-9323-4642-AD19-756A472E5AA1}" presName="vert1" presStyleCnt="0"/>
      <dgm:spPr/>
    </dgm:pt>
    <dgm:pt modelId="{F87AB33C-A1B0-6849-9DD8-47C8520F3A72}" type="pres">
      <dgm:prSet presAssocID="{C4BC2F27-5870-4CB7-8561-A30AC0805E5E}" presName="thickLine" presStyleLbl="alignNode1" presStyleIdx="6" presStyleCnt="7"/>
      <dgm:spPr/>
    </dgm:pt>
    <dgm:pt modelId="{2502E823-F921-D940-9DBE-5E11FC21BE60}" type="pres">
      <dgm:prSet presAssocID="{C4BC2F27-5870-4CB7-8561-A30AC0805E5E}" presName="horz1" presStyleCnt="0"/>
      <dgm:spPr/>
    </dgm:pt>
    <dgm:pt modelId="{379877EB-190E-4840-A1F2-420F942D9CD3}" type="pres">
      <dgm:prSet presAssocID="{C4BC2F27-5870-4CB7-8561-A30AC0805E5E}" presName="tx1" presStyleLbl="revTx" presStyleIdx="6" presStyleCnt="7"/>
      <dgm:spPr/>
    </dgm:pt>
    <dgm:pt modelId="{16EEAF6B-3BE0-3848-9E6E-A332287A2E93}" type="pres">
      <dgm:prSet presAssocID="{C4BC2F27-5870-4CB7-8561-A30AC0805E5E}" presName="vert1" presStyleCnt="0"/>
      <dgm:spPr/>
    </dgm:pt>
  </dgm:ptLst>
  <dgm:cxnLst>
    <dgm:cxn modelId="{78952121-0E30-4C08-B45B-84AE79F6D784}" srcId="{636B250D-9C4A-4AD5-843A-EDA1C93F8967}" destId="{C4BC2F27-5870-4CB7-8561-A30AC0805E5E}" srcOrd="6" destOrd="0" parTransId="{719C4A87-19A1-4BCD-A665-1078673B417F}" sibTransId="{0AEB94B9-6D76-4B5B-ADDF-8274C2440DAF}"/>
    <dgm:cxn modelId="{0D8ED32D-09DA-4B10-8F5D-4636C5A94B4B}" srcId="{636B250D-9C4A-4AD5-843A-EDA1C93F8967}" destId="{CE8285D6-DE81-4191-BD7E-E78CEABFA839}" srcOrd="0" destOrd="0" parTransId="{845C0C40-5746-402D-B73D-07EEB3F4618E}" sibTransId="{E6331C68-60A4-46FF-A985-BA8680C6DFA4}"/>
    <dgm:cxn modelId="{68E5E636-08BD-A54B-9581-DFF616C448B1}" type="presOf" srcId="{6220642C-AF87-455D-A4FC-7605B36521E2}" destId="{B2399F9C-35CC-F343-AF67-2A418AFB844F}" srcOrd="0" destOrd="0" presId="urn:microsoft.com/office/officeart/2008/layout/LinedList"/>
    <dgm:cxn modelId="{D68A044B-B5EA-458F-B366-62D66DDCB157}" srcId="{636B250D-9C4A-4AD5-843A-EDA1C93F8967}" destId="{B0B4AC04-29BC-45F4-9BB6-88DA6E1F9603}" srcOrd="1" destOrd="0" parTransId="{64A20C84-7646-45FA-8B02-0385079B675F}" sibTransId="{F46974D1-09F4-475B-A1F0-89603C842BB6}"/>
    <dgm:cxn modelId="{50F5314D-8686-431A-BEA0-2B71679BE19A}" srcId="{636B250D-9C4A-4AD5-843A-EDA1C93F8967}" destId="{977A963A-9323-4642-AD19-756A472E5AA1}" srcOrd="5" destOrd="0" parTransId="{9C0A3604-1842-4AFD-8658-9F012737EB0B}" sibTransId="{33560363-E5AE-437F-8E89-6FE70CAAF3ED}"/>
    <dgm:cxn modelId="{24914664-A3E3-204D-A5F4-C105951999A2}" type="presOf" srcId="{636B250D-9C4A-4AD5-843A-EDA1C93F8967}" destId="{590DCA00-72DF-7048-A860-D0CB5E2236D6}" srcOrd="0" destOrd="0" presId="urn:microsoft.com/office/officeart/2008/layout/LinedList"/>
    <dgm:cxn modelId="{B555B26F-A798-B042-96D9-CF2147055B65}" type="presOf" srcId="{C4BC2F27-5870-4CB7-8561-A30AC0805E5E}" destId="{379877EB-190E-4840-A1F2-420F942D9CD3}" srcOrd="0" destOrd="0" presId="urn:microsoft.com/office/officeart/2008/layout/LinedList"/>
    <dgm:cxn modelId="{472BCE71-BE87-064E-825D-D6AB2F93AF04}" type="presOf" srcId="{19CE0D27-B205-4A16-B338-9DEA649E0403}" destId="{CF7707EF-FB0A-CE4C-A962-FA259B547B3C}" srcOrd="0" destOrd="0" presId="urn:microsoft.com/office/officeart/2008/layout/LinedList"/>
    <dgm:cxn modelId="{12747285-3FF2-490F-986A-256053F28C0A}" srcId="{636B250D-9C4A-4AD5-843A-EDA1C93F8967}" destId="{6220642C-AF87-455D-A4FC-7605B36521E2}" srcOrd="2" destOrd="0" parTransId="{B244E056-D4BC-4544-B286-FD2900FB3AAF}" sibTransId="{FBEB4860-4816-42EA-9F38-286766CA1C35}"/>
    <dgm:cxn modelId="{50757DBA-5982-4127-BCE9-802A90E3C0E4}" srcId="{636B250D-9C4A-4AD5-843A-EDA1C93F8967}" destId="{19CE0D27-B205-4A16-B338-9DEA649E0403}" srcOrd="4" destOrd="0" parTransId="{CA5E5E7E-4064-4B45-BEBE-0735E519A6C0}" sibTransId="{54473F60-8007-42EE-B8E7-1798B6EE9D09}"/>
    <dgm:cxn modelId="{7CDB29DD-5AD5-489E-B6BF-D9B401AB100D}" srcId="{636B250D-9C4A-4AD5-843A-EDA1C93F8967}" destId="{3C34B9DF-DFCD-4CE6-8BAB-CAFE809D805F}" srcOrd="3" destOrd="0" parTransId="{5499BBC2-CB91-4F97-A1AE-2CD63070B19E}" sibTransId="{F0547A84-A74B-4180-A145-EB5DBC36A984}"/>
    <dgm:cxn modelId="{88217FE5-D827-1442-8F23-39DDE902F2D1}" type="presOf" srcId="{CE8285D6-DE81-4191-BD7E-E78CEABFA839}" destId="{8B69C55B-ACA5-CA4F-B4BC-75C3E06216D6}" srcOrd="0" destOrd="0" presId="urn:microsoft.com/office/officeart/2008/layout/LinedList"/>
    <dgm:cxn modelId="{641DDBEF-148D-3A46-A7A3-EED0D895C8D8}" type="presOf" srcId="{B0B4AC04-29BC-45F4-9BB6-88DA6E1F9603}" destId="{313B7837-4FA8-A74C-9EFE-97A1881FBD78}" srcOrd="0" destOrd="0" presId="urn:microsoft.com/office/officeart/2008/layout/LinedList"/>
    <dgm:cxn modelId="{F051F9EF-E297-8F4E-A3C5-9FF2157C56FC}" type="presOf" srcId="{977A963A-9323-4642-AD19-756A472E5AA1}" destId="{7AC6B660-782A-8449-BF2E-9AE5ED9810CE}" srcOrd="0" destOrd="0" presId="urn:microsoft.com/office/officeart/2008/layout/LinedList"/>
    <dgm:cxn modelId="{145268F9-7B21-EC40-941C-3A7FA863B44A}" type="presOf" srcId="{3C34B9DF-DFCD-4CE6-8BAB-CAFE809D805F}" destId="{D7D5F0C6-93ED-7047-9329-A8F29388420F}" srcOrd="0" destOrd="0" presId="urn:microsoft.com/office/officeart/2008/layout/LinedList"/>
    <dgm:cxn modelId="{76EC6EF6-9719-A545-9B8D-A4E44E29C3C8}" type="presParOf" srcId="{590DCA00-72DF-7048-A860-D0CB5E2236D6}" destId="{FACBDAC0-F40A-A74A-AE07-A762F580F71A}" srcOrd="0" destOrd="0" presId="urn:microsoft.com/office/officeart/2008/layout/LinedList"/>
    <dgm:cxn modelId="{A9AAE314-D530-474C-978A-8C925B8D788D}" type="presParOf" srcId="{590DCA00-72DF-7048-A860-D0CB5E2236D6}" destId="{8FE0B5BD-EC35-4A4C-8EAB-9C3CDFE8AB11}" srcOrd="1" destOrd="0" presId="urn:microsoft.com/office/officeart/2008/layout/LinedList"/>
    <dgm:cxn modelId="{7D6529C7-70C6-1947-AFF9-918B94DD66FF}" type="presParOf" srcId="{8FE0B5BD-EC35-4A4C-8EAB-9C3CDFE8AB11}" destId="{8B69C55B-ACA5-CA4F-B4BC-75C3E06216D6}" srcOrd="0" destOrd="0" presId="urn:microsoft.com/office/officeart/2008/layout/LinedList"/>
    <dgm:cxn modelId="{0DA0D02B-7A33-4B4A-A331-0ACE4E93B4AF}" type="presParOf" srcId="{8FE0B5BD-EC35-4A4C-8EAB-9C3CDFE8AB11}" destId="{91D3B601-EC13-6945-B212-A079CD61E98E}" srcOrd="1" destOrd="0" presId="urn:microsoft.com/office/officeart/2008/layout/LinedList"/>
    <dgm:cxn modelId="{6046D5EC-4276-7B4E-B96D-39BD019B63B0}" type="presParOf" srcId="{590DCA00-72DF-7048-A860-D0CB5E2236D6}" destId="{F58208AE-FF4B-B044-BE6D-C964771B2F0F}" srcOrd="2" destOrd="0" presId="urn:microsoft.com/office/officeart/2008/layout/LinedList"/>
    <dgm:cxn modelId="{0F650E9B-7B1C-4740-8247-143E7247A1BD}" type="presParOf" srcId="{590DCA00-72DF-7048-A860-D0CB5E2236D6}" destId="{D2170A18-B2E6-BE4D-8ADE-883BD6A05704}" srcOrd="3" destOrd="0" presId="urn:microsoft.com/office/officeart/2008/layout/LinedList"/>
    <dgm:cxn modelId="{60BA9F5B-98D3-0D4B-8FDE-22FCA4269024}" type="presParOf" srcId="{D2170A18-B2E6-BE4D-8ADE-883BD6A05704}" destId="{313B7837-4FA8-A74C-9EFE-97A1881FBD78}" srcOrd="0" destOrd="0" presId="urn:microsoft.com/office/officeart/2008/layout/LinedList"/>
    <dgm:cxn modelId="{D5A76235-7515-7848-8259-F24D16CB3D59}" type="presParOf" srcId="{D2170A18-B2E6-BE4D-8ADE-883BD6A05704}" destId="{007037A9-B548-A346-98B2-835E7428CBB3}" srcOrd="1" destOrd="0" presId="urn:microsoft.com/office/officeart/2008/layout/LinedList"/>
    <dgm:cxn modelId="{F14EA5B4-53FC-8247-A7C2-08F50594FC35}" type="presParOf" srcId="{590DCA00-72DF-7048-A860-D0CB5E2236D6}" destId="{27C187C1-6E8F-C74B-B605-31821954380B}" srcOrd="4" destOrd="0" presId="urn:microsoft.com/office/officeart/2008/layout/LinedList"/>
    <dgm:cxn modelId="{A0859737-3D0C-214A-B604-4FD0041B526E}" type="presParOf" srcId="{590DCA00-72DF-7048-A860-D0CB5E2236D6}" destId="{B0436D4F-09FF-F24E-BBF7-1AE14D64B7C2}" srcOrd="5" destOrd="0" presId="urn:microsoft.com/office/officeart/2008/layout/LinedList"/>
    <dgm:cxn modelId="{BFFB823D-B2F1-9E46-A224-F4CC3BB84325}" type="presParOf" srcId="{B0436D4F-09FF-F24E-BBF7-1AE14D64B7C2}" destId="{B2399F9C-35CC-F343-AF67-2A418AFB844F}" srcOrd="0" destOrd="0" presId="urn:microsoft.com/office/officeart/2008/layout/LinedList"/>
    <dgm:cxn modelId="{51E8E923-B5CF-414D-9D3C-6DDB440DFDAE}" type="presParOf" srcId="{B0436D4F-09FF-F24E-BBF7-1AE14D64B7C2}" destId="{20CFE787-C64D-3545-904F-9D1E2A2ABF60}" srcOrd="1" destOrd="0" presId="urn:microsoft.com/office/officeart/2008/layout/LinedList"/>
    <dgm:cxn modelId="{B9E8B7EC-C52D-9A45-B802-81A831CA29D5}" type="presParOf" srcId="{590DCA00-72DF-7048-A860-D0CB5E2236D6}" destId="{51B298E8-76DA-1545-BC0F-0BED43BE9188}" srcOrd="6" destOrd="0" presId="urn:microsoft.com/office/officeart/2008/layout/LinedList"/>
    <dgm:cxn modelId="{4FF5E40A-279F-EF44-8310-28F80008594D}" type="presParOf" srcId="{590DCA00-72DF-7048-A860-D0CB5E2236D6}" destId="{23F29B48-5D3D-494B-A8A1-43BB15469E44}" srcOrd="7" destOrd="0" presId="urn:microsoft.com/office/officeart/2008/layout/LinedList"/>
    <dgm:cxn modelId="{8F25D96E-8F71-7440-A549-F595CDF7E087}" type="presParOf" srcId="{23F29B48-5D3D-494B-A8A1-43BB15469E44}" destId="{D7D5F0C6-93ED-7047-9329-A8F29388420F}" srcOrd="0" destOrd="0" presId="urn:microsoft.com/office/officeart/2008/layout/LinedList"/>
    <dgm:cxn modelId="{A9AD1C72-6598-AC45-A792-7D5625420776}" type="presParOf" srcId="{23F29B48-5D3D-494B-A8A1-43BB15469E44}" destId="{46AB9F43-8F1B-6B48-8E7F-394FB3ED6374}" srcOrd="1" destOrd="0" presId="urn:microsoft.com/office/officeart/2008/layout/LinedList"/>
    <dgm:cxn modelId="{D35DFF9C-4730-7746-B326-83CFAC281638}" type="presParOf" srcId="{590DCA00-72DF-7048-A860-D0CB5E2236D6}" destId="{A1883B39-79E5-F34C-8BE8-D82AB68C8D98}" srcOrd="8" destOrd="0" presId="urn:microsoft.com/office/officeart/2008/layout/LinedList"/>
    <dgm:cxn modelId="{7E94FB16-0910-5844-AADB-336D8700D966}" type="presParOf" srcId="{590DCA00-72DF-7048-A860-D0CB5E2236D6}" destId="{3D1274C2-45F0-054C-AF2A-3A12E3B4D43B}" srcOrd="9" destOrd="0" presId="urn:microsoft.com/office/officeart/2008/layout/LinedList"/>
    <dgm:cxn modelId="{807D3FB3-02A1-0C41-B6A5-717208667FF4}" type="presParOf" srcId="{3D1274C2-45F0-054C-AF2A-3A12E3B4D43B}" destId="{CF7707EF-FB0A-CE4C-A962-FA259B547B3C}" srcOrd="0" destOrd="0" presId="urn:microsoft.com/office/officeart/2008/layout/LinedList"/>
    <dgm:cxn modelId="{7F902802-FF72-414C-959A-7DEFA67DFC1A}" type="presParOf" srcId="{3D1274C2-45F0-054C-AF2A-3A12E3B4D43B}" destId="{1B3EE5ED-DCDF-CE46-ACE7-E1522204BA55}" srcOrd="1" destOrd="0" presId="urn:microsoft.com/office/officeart/2008/layout/LinedList"/>
    <dgm:cxn modelId="{E2DCA65F-14D6-5D47-AF65-22ADD4239C1F}" type="presParOf" srcId="{590DCA00-72DF-7048-A860-D0CB5E2236D6}" destId="{3F34C94D-6211-0846-93F9-DCF20E58D3D9}" srcOrd="10" destOrd="0" presId="urn:microsoft.com/office/officeart/2008/layout/LinedList"/>
    <dgm:cxn modelId="{74158A33-9727-6E46-8D92-D0996BF7419B}" type="presParOf" srcId="{590DCA00-72DF-7048-A860-D0CB5E2236D6}" destId="{5D64368E-104A-6B4B-B155-9F61B9685CA3}" srcOrd="11" destOrd="0" presId="urn:microsoft.com/office/officeart/2008/layout/LinedList"/>
    <dgm:cxn modelId="{A66E2328-A1A8-0447-BE0B-56A2D8CC3B25}" type="presParOf" srcId="{5D64368E-104A-6B4B-B155-9F61B9685CA3}" destId="{7AC6B660-782A-8449-BF2E-9AE5ED9810CE}" srcOrd="0" destOrd="0" presId="urn:microsoft.com/office/officeart/2008/layout/LinedList"/>
    <dgm:cxn modelId="{4AC0E7E1-55BA-D84A-A658-5463F1E8C4BA}" type="presParOf" srcId="{5D64368E-104A-6B4B-B155-9F61B9685CA3}" destId="{B4AF0C00-0C2B-E543-8A1C-B239E21A9AAD}" srcOrd="1" destOrd="0" presId="urn:microsoft.com/office/officeart/2008/layout/LinedList"/>
    <dgm:cxn modelId="{5C40DEBA-94AC-FE48-85F8-592D0EC13361}" type="presParOf" srcId="{590DCA00-72DF-7048-A860-D0CB5E2236D6}" destId="{F87AB33C-A1B0-6849-9DD8-47C8520F3A72}" srcOrd="12" destOrd="0" presId="urn:microsoft.com/office/officeart/2008/layout/LinedList"/>
    <dgm:cxn modelId="{3269FBEC-1044-D04B-8FD6-2DD5674B4AB6}" type="presParOf" srcId="{590DCA00-72DF-7048-A860-D0CB5E2236D6}" destId="{2502E823-F921-D940-9DBE-5E11FC21BE60}" srcOrd="13" destOrd="0" presId="urn:microsoft.com/office/officeart/2008/layout/LinedList"/>
    <dgm:cxn modelId="{2AA8A8C7-05C5-8648-98E9-20E2D7A8687D}" type="presParOf" srcId="{2502E823-F921-D940-9DBE-5E11FC21BE60}" destId="{379877EB-190E-4840-A1F2-420F942D9CD3}" srcOrd="0" destOrd="0" presId="urn:microsoft.com/office/officeart/2008/layout/LinedList"/>
    <dgm:cxn modelId="{60463AC2-F93D-EF4F-9A20-1738D8036899}" type="presParOf" srcId="{2502E823-F921-D940-9DBE-5E11FC21BE60}" destId="{16EEAF6B-3BE0-3848-9E6E-A332287A2E93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2EC3DAC5-648E-43D7-8126-FCB23C345EFC}" type="doc">
      <dgm:prSet loTypeId="urn:microsoft.com/office/officeart/2008/layout/LinedList" loCatId="list" qsTypeId="urn:microsoft.com/office/officeart/2005/8/quickstyle/simple3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C7BE49DC-73D4-4DAF-ADC8-6C3D6EDF9C4A}">
      <dgm:prSet/>
      <dgm:spPr/>
      <dgm:t>
        <a:bodyPr/>
        <a:lstStyle/>
        <a:p>
          <a:r>
            <a:rPr lang="en-US" baseline="0"/>
            <a:t>a，o，e，i，u，ü</a:t>
          </a:r>
          <a:endParaRPr lang="en-US"/>
        </a:p>
      </dgm:t>
    </dgm:pt>
    <dgm:pt modelId="{41EDFDEF-CF28-4AC3-923B-F46EAF8AB598}" type="parTrans" cxnId="{639B1EF5-5BD4-4E50-A0DF-5E34BF96A026}">
      <dgm:prSet/>
      <dgm:spPr/>
      <dgm:t>
        <a:bodyPr/>
        <a:lstStyle/>
        <a:p>
          <a:endParaRPr lang="en-US"/>
        </a:p>
      </dgm:t>
    </dgm:pt>
    <dgm:pt modelId="{68E5A350-9378-4742-908B-8670F4039106}" type="sibTrans" cxnId="{639B1EF5-5BD4-4E50-A0DF-5E34BF96A026}">
      <dgm:prSet/>
      <dgm:spPr/>
      <dgm:t>
        <a:bodyPr/>
        <a:lstStyle/>
        <a:p>
          <a:endParaRPr lang="en-US"/>
        </a:p>
      </dgm:t>
    </dgm:pt>
    <dgm:pt modelId="{565B5351-01DB-4BC0-A36E-462DF3126A8D}">
      <dgm:prSet/>
      <dgm:spPr/>
      <dgm:t>
        <a:bodyPr/>
        <a:lstStyle/>
        <a:p>
          <a:r>
            <a:rPr lang="en-US" baseline="0"/>
            <a:t>ai，ei，ui，ao，ou，iu</a:t>
          </a:r>
          <a:endParaRPr lang="en-US"/>
        </a:p>
      </dgm:t>
    </dgm:pt>
    <dgm:pt modelId="{3C9A15F8-EB77-4E90-85C4-6CEBB8DAA98E}" type="parTrans" cxnId="{3E77869D-8D63-4BCC-BCC5-3D76C002FB2A}">
      <dgm:prSet/>
      <dgm:spPr/>
      <dgm:t>
        <a:bodyPr/>
        <a:lstStyle/>
        <a:p>
          <a:endParaRPr lang="en-US"/>
        </a:p>
      </dgm:t>
    </dgm:pt>
    <dgm:pt modelId="{B6B9DD4A-1F19-4BBC-995D-BF7DB69718AF}" type="sibTrans" cxnId="{3E77869D-8D63-4BCC-BCC5-3D76C002FB2A}">
      <dgm:prSet/>
      <dgm:spPr/>
      <dgm:t>
        <a:bodyPr/>
        <a:lstStyle/>
        <a:p>
          <a:endParaRPr lang="en-US"/>
        </a:p>
      </dgm:t>
    </dgm:pt>
    <dgm:pt modelId="{49FB67DE-1C5E-4FFF-8EB5-A332F0B45667}">
      <dgm:prSet/>
      <dgm:spPr/>
      <dgm:t>
        <a:bodyPr/>
        <a:lstStyle/>
        <a:p>
          <a:r>
            <a:rPr lang="en-US" baseline="0"/>
            <a:t>ie，üe，er</a:t>
          </a:r>
          <a:endParaRPr lang="en-US"/>
        </a:p>
      </dgm:t>
    </dgm:pt>
    <dgm:pt modelId="{A36249F2-EB12-4B0A-90DB-989D634CE31F}" type="parTrans" cxnId="{7210FD9B-3E77-4742-8887-BAAC3DBA8DF0}">
      <dgm:prSet/>
      <dgm:spPr/>
      <dgm:t>
        <a:bodyPr/>
        <a:lstStyle/>
        <a:p>
          <a:endParaRPr lang="en-US"/>
        </a:p>
      </dgm:t>
    </dgm:pt>
    <dgm:pt modelId="{A7077AC9-0A94-4E14-954C-EDFE7C98F9EE}" type="sibTrans" cxnId="{7210FD9B-3E77-4742-8887-BAAC3DBA8DF0}">
      <dgm:prSet/>
      <dgm:spPr/>
      <dgm:t>
        <a:bodyPr/>
        <a:lstStyle/>
        <a:p>
          <a:endParaRPr lang="en-US"/>
        </a:p>
      </dgm:t>
    </dgm:pt>
    <dgm:pt modelId="{49334E8B-38E1-41B6-941F-9598484BE6FD}">
      <dgm:prSet/>
      <dgm:spPr/>
      <dgm:t>
        <a:bodyPr/>
        <a:lstStyle/>
        <a:p>
          <a:r>
            <a:rPr lang="en-US" baseline="0"/>
            <a:t>an，en，in，un，ün</a:t>
          </a:r>
          <a:endParaRPr lang="en-US"/>
        </a:p>
      </dgm:t>
    </dgm:pt>
    <dgm:pt modelId="{FFA4F952-445F-4551-A3E2-D116DD39A425}" type="parTrans" cxnId="{B24DE0A0-BA23-4643-809E-CDB603216D96}">
      <dgm:prSet/>
      <dgm:spPr/>
      <dgm:t>
        <a:bodyPr/>
        <a:lstStyle/>
        <a:p>
          <a:endParaRPr lang="en-US"/>
        </a:p>
      </dgm:t>
    </dgm:pt>
    <dgm:pt modelId="{39B2C676-F698-42B0-97CF-DD167367743B}" type="sibTrans" cxnId="{B24DE0A0-BA23-4643-809E-CDB603216D96}">
      <dgm:prSet/>
      <dgm:spPr/>
      <dgm:t>
        <a:bodyPr/>
        <a:lstStyle/>
        <a:p>
          <a:endParaRPr lang="en-US"/>
        </a:p>
      </dgm:t>
    </dgm:pt>
    <dgm:pt modelId="{D63E90B8-93BE-4249-896D-E7FD937354C6}">
      <dgm:prSet/>
      <dgm:spPr/>
      <dgm:t>
        <a:bodyPr/>
        <a:lstStyle/>
        <a:p>
          <a:r>
            <a:rPr lang="en-US" baseline="0"/>
            <a:t>ang，eng，ing，ong</a:t>
          </a:r>
          <a:endParaRPr lang="en-US"/>
        </a:p>
      </dgm:t>
    </dgm:pt>
    <dgm:pt modelId="{717C6323-E1D4-4041-BA28-A392D6622989}" type="parTrans" cxnId="{FBD52C60-6D3E-4AB8-B37D-B1A557728B96}">
      <dgm:prSet/>
      <dgm:spPr/>
      <dgm:t>
        <a:bodyPr/>
        <a:lstStyle/>
        <a:p>
          <a:endParaRPr lang="en-US"/>
        </a:p>
      </dgm:t>
    </dgm:pt>
    <dgm:pt modelId="{FBDCF6F0-6193-41E4-8886-C1665289E8DD}" type="sibTrans" cxnId="{FBD52C60-6D3E-4AB8-B37D-B1A557728B96}">
      <dgm:prSet/>
      <dgm:spPr/>
      <dgm:t>
        <a:bodyPr/>
        <a:lstStyle/>
        <a:p>
          <a:endParaRPr lang="en-US"/>
        </a:p>
      </dgm:t>
    </dgm:pt>
    <dgm:pt modelId="{07FDB666-F843-B645-AF90-0800599AFAF2}" type="pres">
      <dgm:prSet presAssocID="{2EC3DAC5-648E-43D7-8126-FCB23C345EFC}" presName="vert0" presStyleCnt="0">
        <dgm:presLayoutVars>
          <dgm:dir/>
          <dgm:animOne val="branch"/>
          <dgm:animLvl val="lvl"/>
        </dgm:presLayoutVars>
      </dgm:prSet>
      <dgm:spPr/>
    </dgm:pt>
    <dgm:pt modelId="{BCFE8F53-D682-FA43-8705-82B97BE484DC}" type="pres">
      <dgm:prSet presAssocID="{C7BE49DC-73D4-4DAF-ADC8-6C3D6EDF9C4A}" presName="thickLine" presStyleLbl="alignNode1" presStyleIdx="0" presStyleCnt="5"/>
      <dgm:spPr/>
    </dgm:pt>
    <dgm:pt modelId="{7E99FAA9-6AF2-A247-AD1E-9439C5E50D86}" type="pres">
      <dgm:prSet presAssocID="{C7BE49DC-73D4-4DAF-ADC8-6C3D6EDF9C4A}" presName="horz1" presStyleCnt="0"/>
      <dgm:spPr/>
    </dgm:pt>
    <dgm:pt modelId="{7253AE7A-105C-BB41-85D5-BF5E0825A5CE}" type="pres">
      <dgm:prSet presAssocID="{C7BE49DC-73D4-4DAF-ADC8-6C3D6EDF9C4A}" presName="tx1" presStyleLbl="revTx" presStyleIdx="0" presStyleCnt="5"/>
      <dgm:spPr/>
    </dgm:pt>
    <dgm:pt modelId="{24FF0DA7-3668-9448-9643-A1C7DADEEC1C}" type="pres">
      <dgm:prSet presAssocID="{C7BE49DC-73D4-4DAF-ADC8-6C3D6EDF9C4A}" presName="vert1" presStyleCnt="0"/>
      <dgm:spPr/>
    </dgm:pt>
    <dgm:pt modelId="{BAF3F5FD-D7BA-A449-8B70-436805260805}" type="pres">
      <dgm:prSet presAssocID="{565B5351-01DB-4BC0-A36E-462DF3126A8D}" presName="thickLine" presStyleLbl="alignNode1" presStyleIdx="1" presStyleCnt="5"/>
      <dgm:spPr/>
    </dgm:pt>
    <dgm:pt modelId="{AF032F02-A9D8-9442-A9D9-205380553F6E}" type="pres">
      <dgm:prSet presAssocID="{565B5351-01DB-4BC0-A36E-462DF3126A8D}" presName="horz1" presStyleCnt="0"/>
      <dgm:spPr/>
    </dgm:pt>
    <dgm:pt modelId="{D1C610D0-255D-C54D-9B43-CD32E8DD5DB5}" type="pres">
      <dgm:prSet presAssocID="{565B5351-01DB-4BC0-A36E-462DF3126A8D}" presName="tx1" presStyleLbl="revTx" presStyleIdx="1" presStyleCnt="5"/>
      <dgm:spPr/>
    </dgm:pt>
    <dgm:pt modelId="{90097325-FF8B-804F-BF5A-4A51E9E8B0C7}" type="pres">
      <dgm:prSet presAssocID="{565B5351-01DB-4BC0-A36E-462DF3126A8D}" presName="vert1" presStyleCnt="0"/>
      <dgm:spPr/>
    </dgm:pt>
    <dgm:pt modelId="{50E22D31-BB70-E844-8AE0-CA02F9BE51E5}" type="pres">
      <dgm:prSet presAssocID="{49FB67DE-1C5E-4FFF-8EB5-A332F0B45667}" presName="thickLine" presStyleLbl="alignNode1" presStyleIdx="2" presStyleCnt="5"/>
      <dgm:spPr/>
    </dgm:pt>
    <dgm:pt modelId="{A4E2B1EE-5A91-8F49-A400-DDE7167FF4E6}" type="pres">
      <dgm:prSet presAssocID="{49FB67DE-1C5E-4FFF-8EB5-A332F0B45667}" presName="horz1" presStyleCnt="0"/>
      <dgm:spPr/>
    </dgm:pt>
    <dgm:pt modelId="{CE75006F-CD47-B54C-9638-FB04D84C5746}" type="pres">
      <dgm:prSet presAssocID="{49FB67DE-1C5E-4FFF-8EB5-A332F0B45667}" presName="tx1" presStyleLbl="revTx" presStyleIdx="2" presStyleCnt="5"/>
      <dgm:spPr/>
    </dgm:pt>
    <dgm:pt modelId="{3851F50A-832D-C640-A1D7-1A468EFA8742}" type="pres">
      <dgm:prSet presAssocID="{49FB67DE-1C5E-4FFF-8EB5-A332F0B45667}" presName="vert1" presStyleCnt="0"/>
      <dgm:spPr/>
    </dgm:pt>
    <dgm:pt modelId="{E0014ECA-C6B3-434F-8CF8-70BB8EC85518}" type="pres">
      <dgm:prSet presAssocID="{49334E8B-38E1-41B6-941F-9598484BE6FD}" presName="thickLine" presStyleLbl="alignNode1" presStyleIdx="3" presStyleCnt="5"/>
      <dgm:spPr/>
    </dgm:pt>
    <dgm:pt modelId="{47D0860A-1EEC-354C-947A-601401ECD35F}" type="pres">
      <dgm:prSet presAssocID="{49334E8B-38E1-41B6-941F-9598484BE6FD}" presName="horz1" presStyleCnt="0"/>
      <dgm:spPr/>
    </dgm:pt>
    <dgm:pt modelId="{D0DD6348-E198-084E-BC4E-1E6DE919D223}" type="pres">
      <dgm:prSet presAssocID="{49334E8B-38E1-41B6-941F-9598484BE6FD}" presName="tx1" presStyleLbl="revTx" presStyleIdx="3" presStyleCnt="5"/>
      <dgm:spPr/>
    </dgm:pt>
    <dgm:pt modelId="{744DDA8F-6F1A-0D4F-9610-436AEBACA8CA}" type="pres">
      <dgm:prSet presAssocID="{49334E8B-38E1-41B6-941F-9598484BE6FD}" presName="vert1" presStyleCnt="0"/>
      <dgm:spPr/>
    </dgm:pt>
    <dgm:pt modelId="{ACDB6418-AA24-594C-83E3-2FC842BF33EF}" type="pres">
      <dgm:prSet presAssocID="{D63E90B8-93BE-4249-896D-E7FD937354C6}" presName="thickLine" presStyleLbl="alignNode1" presStyleIdx="4" presStyleCnt="5"/>
      <dgm:spPr/>
    </dgm:pt>
    <dgm:pt modelId="{4A16C7A2-8EE4-E941-9777-D74C7604E251}" type="pres">
      <dgm:prSet presAssocID="{D63E90B8-93BE-4249-896D-E7FD937354C6}" presName="horz1" presStyleCnt="0"/>
      <dgm:spPr/>
    </dgm:pt>
    <dgm:pt modelId="{00264EFD-3EF8-C94B-9D7C-5D536DBF7971}" type="pres">
      <dgm:prSet presAssocID="{D63E90B8-93BE-4249-896D-E7FD937354C6}" presName="tx1" presStyleLbl="revTx" presStyleIdx="4" presStyleCnt="5"/>
      <dgm:spPr/>
    </dgm:pt>
    <dgm:pt modelId="{96383DF7-8538-0E45-81CB-C4B70B752D59}" type="pres">
      <dgm:prSet presAssocID="{D63E90B8-93BE-4249-896D-E7FD937354C6}" presName="vert1" presStyleCnt="0"/>
      <dgm:spPr/>
    </dgm:pt>
  </dgm:ptLst>
  <dgm:cxnLst>
    <dgm:cxn modelId="{E616BA0F-8C7C-CF48-B8D0-C1E2C6A60C1E}" type="presOf" srcId="{565B5351-01DB-4BC0-A36E-462DF3126A8D}" destId="{D1C610D0-255D-C54D-9B43-CD32E8DD5DB5}" srcOrd="0" destOrd="0" presId="urn:microsoft.com/office/officeart/2008/layout/LinedList"/>
    <dgm:cxn modelId="{A96B2A19-8908-1A4C-8532-91AC5981F5E4}" type="presOf" srcId="{2EC3DAC5-648E-43D7-8126-FCB23C345EFC}" destId="{07FDB666-F843-B645-AF90-0800599AFAF2}" srcOrd="0" destOrd="0" presId="urn:microsoft.com/office/officeart/2008/layout/LinedList"/>
    <dgm:cxn modelId="{C53B693D-F2E4-844D-87D8-446F705495F5}" type="presOf" srcId="{49334E8B-38E1-41B6-941F-9598484BE6FD}" destId="{D0DD6348-E198-084E-BC4E-1E6DE919D223}" srcOrd="0" destOrd="0" presId="urn:microsoft.com/office/officeart/2008/layout/LinedList"/>
    <dgm:cxn modelId="{FBD52C60-6D3E-4AB8-B37D-B1A557728B96}" srcId="{2EC3DAC5-648E-43D7-8126-FCB23C345EFC}" destId="{D63E90B8-93BE-4249-896D-E7FD937354C6}" srcOrd="4" destOrd="0" parTransId="{717C6323-E1D4-4041-BA28-A392D6622989}" sibTransId="{FBDCF6F0-6193-41E4-8886-C1665289E8DD}"/>
    <dgm:cxn modelId="{D2B1E48F-556D-A54A-AAFA-87EF4F53D32E}" type="presOf" srcId="{C7BE49DC-73D4-4DAF-ADC8-6C3D6EDF9C4A}" destId="{7253AE7A-105C-BB41-85D5-BF5E0825A5CE}" srcOrd="0" destOrd="0" presId="urn:microsoft.com/office/officeart/2008/layout/LinedList"/>
    <dgm:cxn modelId="{3B511795-3830-F142-926F-48384E01E76A}" type="presOf" srcId="{49FB67DE-1C5E-4FFF-8EB5-A332F0B45667}" destId="{CE75006F-CD47-B54C-9638-FB04D84C5746}" srcOrd="0" destOrd="0" presId="urn:microsoft.com/office/officeart/2008/layout/LinedList"/>
    <dgm:cxn modelId="{7210FD9B-3E77-4742-8887-BAAC3DBA8DF0}" srcId="{2EC3DAC5-648E-43D7-8126-FCB23C345EFC}" destId="{49FB67DE-1C5E-4FFF-8EB5-A332F0B45667}" srcOrd="2" destOrd="0" parTransId="{A36249F2-EB12-4B0A-90DB-989D634CE31F}" sibTransId="{A7077AC9-0A94-4E14-954C-EDFE7C98F9EE}"/>
    <dgm:cxn modelId="{3E77869D-8D63-4BCC-BCC5-3D76C002FB2A}" srcId="{2EC3DAC5-648E-43D7-8126-FCB23C345EFC}" destId="{565B5351-01DB-4BC0-A36E-462DF3126A8D}" srcOrd="1" destOrd="0" parTransId="{3C9A15F8-EB77-4E90-85C4-6CEBB8DAA98E}" sibTransId="{B6B9DD4A-1F19-4BBC-995D-BF7DB69718AF}"/>
    <dgm:cxn modelId="{22A927A0-D1C1-4746-A28A-6C18D69725C2}" type="presOf" srcId="{D63E90B8-93BE-4249-896D-E7FD937354C6}" destId="{00264EFD-3EF8-C94B-9D7C-5D536DBF7971}" srcOrd="0" destOrd="0" presId="urn:microsoft.com/office/officeart/2008/layout/LinedList"/>
    <dgm:cxn modelId="{B24DE0A0-BA23-4643-809E-CDB603216D96}" srcId="{2EC3DAC5-648E-43D7-8126-FCB23C345EFC}" destId="{49334E8B-38E1-41B6-941F-9598484BE6FD}" srcOrd="3" destOrd="0" parTransId="{FFA4F952-445F-4551-A3E2-D116DD39A425}" sibTransId="{39B2C676-F698-42B0-97CF-DD167367743B}"/>
    <dgm:cxn modelId="{639B1EF5-5BD4-4E50-A0DF-5E34BF96A026}" srcId="{2EC3DAC5-648E-43D7-8126-FCB23C345EFC}" destId="{C7BE49DC-73D4-4DAF-ADC8-6C3D6EDF9C4A}" srcOrd="0" destOrd="0" parTransId="{41EDFDEF-CF28-4AC3-923B-F46EAF8AB598}" sibTransId="{68E5A350-9378-4742-908B-8670F4039106}"/>
    <dgm:cxn modelId="{9D730E92-9D2D-5144-A012-5A3AE753AB48}" type="presParOf" srcId="{07FDB666-F843-B645-AF90-0800599AFAF2}" destId="{BCFE8F53-D682-FA43-8705-82B97BE484DC}" srcOrd="0" destOrd="0" presId="urn:microsoft.com/office/officeart/2008/layout/LinedList"/>
    <dgm:cxn modelId="{30E6CFA0-469C-D34A-A557-1C6B8C9A61C6}" type="presParOf" srcId="{07FDB666-F843-B645-AF90-0800599AFAF2}" destId="{7E99FAA9-6AF2-A247-AD1E-9439C5E50D86}" srcOrd="1" destOrd="0" presId="urn:microsoft.com/office/officeart/2008/layout/LinedList"/>
    <dgm:cxn modelId="{2FFAE103-BB97-CF42-94E0-C64E1A9562AD}" type="presParOf" srcId="{7E99FAA9-6AF2-A247-AD1E-9439C5E50D86}" destId="{7253AE7A-105C-BB41-85D5-BF5E0825A5CE}" srcOrd="0" destOrd="0" presId="urn:microsoft.com/office/officeart/2008/layout/LinedList"/>
    <dgm:cxn modelId="{32CF87DC-45BF-2F4C-8582-3472182FBD4A}" type="presParOf" srcId="{7E99FAA9-6AF2-A247-AD1E-9439C5E50D86}" destId="{24FF0DA7-3668-9448-9643-A1C7DADEEC1C}" srcOrd="1" destOrd="0" presId="urn:microsoft.com/office/officeart/2008/layout/LinedList"/>
    <dgm:cxn modelId="{331F1F33-15AA-8646-A9E5-115EE6203523}" type="presParOf" srcId="{07FDB666-F843-B645-AF90-0800599AFAF2}" destId="{BAF3F5FD-D7BA-A449-8B70-436805260805}" srcOrd="2" destOrd="0" presId="urn:microsoft.com/office/officeart/2008/layout/LinedList"/>
    <dgm:cxn modelId="{AB192DBB-EBBD-FE4A-92BC-E1EFCFE4C2ED}" type="presParOf" srcId="{07FDB666-F843-B645-AF90-0800599AFAF2}" destId="{AF032F02-A9D8-9442-A9D9-205380553F6E}" srcOrd="3" destOrd="0" presId="urn:microsoft.com/office/officeart/2008/layout/LinedList"/>
    <dgm:cxn modelId="{EBA4FED2-676E-3E43-A9D4-BD15F515A470}" type="presParOf" srcId="{AF032F02-A9D8-9442-A9D9-205380553F6E}" destId="{D1C610D0-255D-C54D-9B43-CD32E8DD5DB5}" srcOrd="0" destOrd="0" presId="urn:microsoft.com/office/officeart/2008/layout/LinedList"/>
    <dgm:cxn modelId="{C3326FF0-1335-8E43-B8EA-EAF3DB384790}" type="presParOf" srcId="{AF032F02-A9D8-9442-A9D9-205380553F6E}" destId="{90097325-FF8B-804F-BF5A-4A51E9E8B0C7}" srcOrd="1" destOrd="0" presId="urn:microsoft.com/office/officeart/2008/layout/LinedList"/>
    <dgm:cxn modelId="{051B6F0F-E95E-5948-9702-B49E882671B8}" type="presParOf" srcId="{07FDB666-F843-B645-AF90-0800599AFAF2}" destId="{50E22D31-BB70-E844-8AE0-CA02F9BE51E5}" srcOrd="4" destOrd="0" presId="urn:microsoft.com/office/officeart/2008/layout/LinedList"/>
    <dgm:cxn modelId="{233CF15C-34FD-8E44-B368-58144B43675D}" type="presParOf" srcId="{07FDB666-F843-B645-AF90-0800599AFAF2}" destId="{A4E2B1EE-5A91-8F49-A400-DDE7167FF4E6}" srcOrd="5" destOrd="0" presId="urn:microsoft.com/office/officeart/2008/layout/LinedList"/>
    <dgm:cxn modelId="{52F25EF8-BF2D-414E-BF55-F885D3883BAE}" type="presParOf" srcId="{A4E2B1EE-5A91-8F49-A400-DDE7167FF4E6}" destId="{CE75006F-CD47-B54C-9638-FB04D84C5746}" srcOrd="0" destOrd="0" presId="urn:microsoft.com/office/officeart/2008/layout/LinedList"/>
    <dgm:cxn modelId="{06161343-CE39-AA44-9B84-DD90CC649F9B}" type="presParOf" srcId="{A4E2B1EE-5A91-8F49-A400-DDE7167FF4E6}" destId="{3851F50A-832D-C640-A1D7-1A468EFA8742}" srcOrd="1" destOrd="0" presId="urn:microsoft.com/office/officeart/2008/layout/LinedList"/>
    <dgm:cxn modelId="{976329DF-3725-1B4A-B70E-637EE144C9A1}" type="presParOf" srcId="{07FDB666-F843-B645-AF90-0800599AFAF2}" destId="{E0014ECA-C6B3-434F-8CF8-70BB8EC85518}" srcOrd="6" destOrd="0" presId="urn:microsoft.com/office/officeart/2008/layout/LinedList"/>
    <dgm:cxn modelId="{962A96DB-613A-2749-9802-1EE0540E0144}" type="presParOf" srcId="{07FDB666-F843-B645-AF90-0800599AFAF2}" destId="{47D0860A-1EEC-354C-947A-601401ECD35F}" srcOrd="7" destOrd="0" presId="urn:microsoft.com/office/officeart/2008/layout/LinedList"/>
    <dgm:cxn modelId="{35C40622-A05B-9543-BF45-6C7BF7D6981B}" type="presParOf" srcId="{47D0860A-1EEC-354C-947A-601401ECD35F}" destId="{D0DD6348-E198-084E-BC4E-1E6DE919D223}" srcOrd="0" destOrd="0" presId="urn:microsoft.com/office/officeart/2008/layout/LinedList"/>
    <dgm:cxn modelId="{95BAF3C4-B9F3-1F43-90CE-5C36C3376DE4}" type="presParOf" srcId="{47D0860A-1EEC-354C-947A-601401ECD35F}" destId="{744DDA8F-6F1A-0D4F-9610-436AEBACA8CA}" srcOrd="1" destOrd="0" presId="urn:microsoft.com/office/officeart/2008/layout/LinedList"/>
    <dgm:cxn modelId="{AF26CE9E-40A2-D244-B4E7-B95012AE3368}" type="presParOf" srcId="{07FDB666-F843-B645-AF90-0800599AFAF2}" destId="{ACDB6418-AA24-594C-83E3-2FC842BF33EF}" srcOrd="8" destOrd="0" presId="urn:microsoft.com/office/officeart/2008/layout/LinedList"/>
    <dgm:cxn modelId="{0431728E-1B4F-324A-9513-0315A57E2CCF}" type="presParOf" srcId="{07FDB666-F843-B645-AF90-0800599AFAF2}" destId="{4A16C7A2-8EE4-E941-9777-D74C7604E251}" srcOrd="9" destOrd="0" presId="urn:microsoft.com/office/officeart/2008/layout/LinedList"/>
    <dgm:cxn modelId="{06A37A4C-4871-C94F-80C5-1A9E7C480368}" type="presParOf" srcId="{4A16C7A2-8EE4-E941-9777-D74C7604E251}" destId="{00264EFD-3EF8-C94B-9D7C-5D536DBF7971}" srcOrd="0" destOrd="0" presId="urn:microsoft.com/office/officeart/2008/layout/LinedList"/>
    <dgm:cxn modelId="{23C972B8-0AFB-DF43-877E-18062D93E983}" type="presParOf" srcId="{4A16C7A2-8EE4-E941-9777-D74C7604E251}" destId="{96383DF7-8538-0E45-81CB-C4B70B752D59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0140E4A-BAFB-114C-BDCB-9D01D80390D4}">
      <dsp:nvSpPr>
        <dsp:cNvPr id="0" name=""/>
        <dsp:cNvSpPr/>
      </dsp:nvSpPr>
      <dsp:spPr>
        <a:xfrm>
          <a:off x="0" y="20507"/>
          <a:ext cx="6188689" cy="1272960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/>
            <a:t>What’s the capital city of China? </a:t>
          </a:r>
        </a:p>
      </dsp:txBody>
      <dsp:txXfrm>
        <a:off x="62141" y="82648"/>
        <a:ext cx="6064407" cy="1148678"/>
      </dsp:txXfrm>
    </dsp:sp>
    <dsp:sp modelId="{F0860A6D-F3A2-D743-BC75-2F422DC25990}">
      <dsp:nvSpPr>
        <dsp:cNvPr id="0" name=""/>
        <dsp:cNvSpPr/>
      </dsp:nvSpPr>
      <dsp:spPr>
        <a:xfrm>
          <a:off x="0" y="1385628"/>
          <a:ext cx="6188689" cy="1272960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/>
            <a:t>Dongjing</a:t>
          </a:r>
        </a:p>
      </dsp:txBody>
      <dsp:txXfrm>
        <a:off x="62141" y="1447769"/>
        <a:ext cx="6064407" cy="1148678"/>
      </dsp:txXfrm>
    </dsp:sp>
    <dsp:sp modelId="{D88CF4D7-0A3C-7D43-AA00-09E0C23E36ED}">
      <dsp:nvSpPr>
        <dsp:cNvPr id="0" name=""/>
        <dsp:cNvSpPr/>
      </dsp:nvSpPr>
      <dsp:spPr>
        <a:xfrm>
          <a:off x="0" y="2750748"/>
          <a:ext cx="6188689" cy="1272960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/>
            <a:t>Nanjing</a:t>
          </a:r>
        </a:p>
      </dsp:txBody>
      <dsp:txXfrm>
        <a:off x="62141" y="2812889"/>
        <a:ext cx="6064407" cy="1148678"/>
      </dsp:txXfrm>
    </dsp:sp>
    <dsp:sp modelId="{5E0AFFD6-03BC-7847-8ABF-29076020D532}">
      <dsp:nvSpPr>
        <dsp:cNvPr id="0" name=""/>
        <dsp:cNvSpPr/>
      </dsp:nvSpPr>
      <dsp:spPr>
        <a:xfrm>
          <a:off x="0" y="4115868"/>
          <a:ext cx="6188689" cy="1272960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/>
            <a:t>Beijing</a:t>
          </a:r>
        </a:p>
      </dsp:txBody>
      <dsp:txXfrm>
        <a:off x="62141" y="4178009"/>
        <a:ext cx="6064407" cy="114867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A332A73-773E-FE46-81AC-568698FF1F8D}">
      <dsp:nvSpPr>
        <dsp:cNvPr id="0" name=""/>
        <dsp:cNvSpPr/>
      </dsp:nvSpPr>
      <dsp:spPr>
        <a:xfrm>
          <a:off x="0" y="20507"/>
          <a:ext cx="6188689" cy="1272960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/>
            <a:t>What’s the official language of China? </a:t>
          </a:r>
        </a:p>
      </dsp:txBody>
      <dsp:txXfrm>
        <a:off x="62141" y="82648"/>
        <a:ext cx="6064407" cy="1148678"/>
      </dsp:txXfrm>
    </dsp:sp>
    <dsp:sp modelId="{D6618DB7-B3E4-7E4E-8AD7-DBA5F1A6FFF0}">
      <dsp:nvSpPr>
        <dsp:cNvPr id="0" name=""/>
        <dsp:cNvSpPr/>
      </dsp:nvSpPr>
      <dsp:spPr>
        <a:xfrm>
          <a:off x="0" y="1385628"/>
          <a:ext cx="6188689" cy="1272960"/>
        </a:xfrm>
        <a:prstGeom prst="roundRect">
          <a:avLst/>
        </a:prstGeom>
        <a:gradFill rotWithShape="0">
          <a:gsLst>
            <a:gs pos="0">
              <a:schemeClr val="accent5">
                <a:hueOff val="247595"/>
                <a:satOff val="6767"/>
                <a:lumOff val="2745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5">
                <a:hueOff val="247595"/>
                <a:satOff val="6767"/>
                <a:lumOff val="2745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5">
                <a:hueOff val="247595"/>
                <a:satOff val="6767"/>
                <a:lumOff val="2745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/>
            <a:t>Mandarin</a:t>
          </a:r>
        </a:p>
      </dsp:txBody>
      <dsp:txXfrm>
        <a:off x="62141" y="1447769"/>
        <a:ext cx="6064407" cy="1148678"/>
      </dsp:txXfrm>
    </dsp:sp>
    <dsp:sp modelId="{F1F23F04-C04C-6E44-B474-CB738889E685}">
      <dsp:nvSpPr>
        <dsp:cNvPr id="0" name=""/>
        <dsp:cNvSpPr/>
      </dsp:nvSpPr>
      <dsp:spPr>
        <a:xfrm>
          <a:off x="0" y="2750748"/>
          <a:ext cx="6188689" cy="1272960"/>
        </a:xfrm>
        <a:prstGeom prst="roundRect">
          <a:avLst/>
        </a:prstGeom>
        <a:gradFill rotWithShape="0">
          <a:gsLst>
            <a:gs pos="0">
              <a:schemeClr val="accent5">
                <a:hueOff val="495190"/>
                <a:satOff val="13534"/>
                <a:lumOff val="549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5">
                <a:hueOff val="495190"/>
                <a:satOff val="13534"/>
                <a:lumOff val="549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5">
                <a:hueOff val="495190"/>
                <a:satOff val="13534"/>
                <a:lumOff val="549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/>
            <a:t>Cantonese</a:t>
          </a:r>
        </a:p>
      </dsp:txBody>
      <dsp:txXfrm>
        <a:off x="62141" y="2812889"/>
        <a:ext cx="6064407" cy="1148678"/>
      </dsp:txXfrm>
    </dsp:sp>
    <dsp:sp modelId="{C4AD600D-BB93-9D40-9A2F-AB966F338DA8}">
      <dsp:nvSpPr>
        <dsp:cNvPr id="0" name=""/>
        <dsp:cNvSpPr/>
      </dsp:nvSpPr>
      <dsp:spPr>
        <a:xfrm>
          <a:off x="0" y="4115868"/>
          <a:ext cx="6188689" cy="1272960"/>
        </a:xfrm>
        <a:prstGeom prst="roundRect">
          <a:avLst/>
        </a:prstGeom>
        <a:gradFill rotWithShape="0">
          <a:gsLst>
            <a:gs pos="0">
              <a:schemeClr val="accent5">
                <a:hueOff val="742785"/>
                <a:satOff val="20301"/>
                <a:lumOff val="8235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5">
                <a:hueOff val="742785"/>
                <a:satOff val="20301"/>
                <a:lumOff val="8235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5">
                <a:hueOff val="742785"/>
                <a:satOff val="20301"/>
                <a:lumOff val="8235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/>
            <a:t>Shanghainese</a:t>
          </a:r>
        </a:p>
      </dsp:txBody>
      <dsp:txXfrm>
        <a:off x="62141" y="4178009"/>
        <a:ext cx="6064407" cy="114867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8C74ADA-D281-CF42-B215-B7BAB14E2163}">
      <dsp:nvSpPr>
        <dsp:cNvPr id="0" name=""/>
        <dsp:cNvSpPr/>
      </dsp:nvSpPr>
      <dsp:spPr>
        <a:xfrm>
          <a:off x="0" y="20507"/>
          <a:ext cx="6188689" cy="1272960"/>
        </a:xfrm>
        <a:prstGeom prst="round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/>
            <a:t>What’s the official full name of China? </a:t>
          </a:r>
        </a:p>
      </dsp:txBody>
      <dsp:txXfrm>
        <a:off x="62141" y="82648"/>
        <a:ext cx="6064407" cy="1148678"/>
      </dsp:txXfrm>
    </dsp:sp>
    <dsp:sp modelId="{A3F2262F-3E64-1547-B0A2-D2B2A336FF24}">
      <dsp:nvSpPr>
        <dsp:cNvPr id="0" name=""/>
        <dsp:cNvSpPr/>
      </dsp:nvSpPr>
      <dsp:spPr>
        <a:xfrm>
          <a:off x="0" y="1385628"/>
          <a:ext cx="6188689" cy="1272960"/>
        </a:xfrm>
        <a:prstGeom prst="round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/>
            <a:t>Kingdom of China </a:t>
          </a:r>
        </a:p>
      </dsp:txBody>
      <dsp:txXfrm>
        <a:off x="62141" y="1447769"/>
        <a:ext cx="6064407" cy="1148678"/>
      </dsp:txXfrm>
    </dsp:sp>
    <dsp:sp modelId="{B1949383-9F30-4147-BE73-2F93E728511A}">
      <dsp:nvSpPr>
        <dsp:cNvPr id="0" name=""/>
        <dsp:cNvSpPr/>
      </dsp:nvSpPr>
      <dsp:spPr>
        <a:xfrm>
          <a:off x="0" y="2750748"/>
          <a:ext cx="6188689" cy="1272960"/>
        </a:xfrm>
        <a:prstGeom prst="round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/>
            <a:t>People’s Republic of China</a:t>
          </a:r>
        </a:p>
      </dsp:txBody>
      <dsp:txXfrm>
        <a:off x="62141" y="2812889"/>
        <a:ext cx="6064407" cy="1148678"/>
      </dsp:txXfrm>
    </dsp:sp>
    <dsp:sp modelId="{BECBB90C-CDE8-C54F-A92A-E0D075E84A9B}">
      <dsp:nvSpPr>
        <dsp:cNvPr id="0" name=""/>
        <dsp:cNvSpPr/>
      </dsp:nvSpPr>
      <dsp:spPr>
        <a:xfrm>
          <a:off x="0" y="4115868"/>
          <a:ext cx="6188689" cy="1272960"/>
        </a:xfrm>
        <a:prstGeom prst="round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/>
            <a:t>State of China </a:t>
          </a:r>
        </a:p>
      </dsp:txBody>
      <dsp:txXfrm>
        <a:off x="62141" y="4178009"/>
        <a:ext cx="6064407" cy="1148678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8112D89-D142-4543-8FE5-438D65F36C78}">
      <dsp:nvSpPr>
        <dsp:cNvPr id="0" name=""/>
        <dsp:cNvSpPr/>
      </dsp:nvSpPr>
      <dsp:spPr>
        <a:xfrm>
          <a:off x="0" y="20507"/>
          <a:ext cx="6188689" cy="127296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 dirty="0"/>
            <a:t>Most Chinese citizens consider themselves to be: </a:t>
          </a:r>
        </a:p>
      </dsp:txBody>
      <dsp:txXfrm>
        <a:off x="62141" y="82648"/>
        <a:ext cx="6064407" cy="1148678"/>
      </dsp:txXfrm>
    </dsp:sp>
    <dsp:sp modelId="{920BA6DD-44B1-5D46-AB28-11483AEC9E53}">
      <dsp:nvSpPr>
        <dsp:cNvPr id="0" name=""/>
        <dsp:cNvSpPr/>
      </dsp:nvSpPr>
      <dsp:spPr>
        <a:xfrm>
          <a:off x="0" y="1385628"/>
          <a:ext cx="6188689" cy="1272960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/>
            <a:t>Daoists</a:t>
          </a:r>
        </a:p>
      </dsp:txBody>
      <dsp:txXfrm>
        <a:off x="62141" y="1447769"/>
        <a:ext cx="6064407" cy="1148678"/>
      </dsp:txXfrm>
    </dsp:sp>
    <dsp:sp modelId="{F77016AA-070C-4D45-A5A4-6E6BB8D37C39}">
      <dsp:nvSpPr>
        <dsp:cNvPr id="0" name=""/>
        <dsp:cNvSpPr/>
      </dsp:nvSpPr>
      <dsp:spPr>
        <a:xfrm>
          <a:off x="0" y="2750748"/>
          <a:ext cx="6188689" cy="1272960"/>
        </a:xfrm>
        <a:prstGeom prst="round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/>
            <a:t>Buddists</a:t>
          </a:r>
        </a:p>
      </dsp:txBody>
      <dsp:txXfrm>
        <a:off x="62141" y="2812889"/>
        <a:ext cx="6064407" cy="1148678"/>
      </dsp:txXfrm>
    </dsp:sp>
    <dsp:sp modelId="{6C69573D-461E-6842-891D-91119F551480}">
      <dsp:nvSpPr>
        <dsp:cNvPr id="0" name=""/>
        <dsp:cNvSpPr/>
      </dsp:nvSpPr>
      <dsp:spPr>
        <a:xfrm>
          <a:off x="0" y="4115868"/>
          <a:ext cx="6188689" cy="1272960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/>
            <a:t>Non-religious</a:t>
          </a:r>
        </a:p>
      </dsp:txBody>
      <dsp:txXfrm>
        <a:off x="62141" y="4178009"/>
        <a:ext cx="6064407" cy="1148678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EB5D108-AB7A-4D40-B7E0-C36C513B5974}">
      <dsp:nvSpPr>
        <dsp:cNvPr id="0" name=""/>
        <dsp:cNvSpPr/>
      </dsp:nvSpPr>
      <dsp:spPr>
        <a:xfrm>
          <a:off x="0" y="16176"/>
          <a:ext cx="6900862" cy="127296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/>
            <a:t>Which of these colours is inauspicious in Chinese culture? </a:t>
          </a:r>
        </a:p>
      </dsp:txBody>
      <dsp:txXfrm>
        <a:off x="62141" y="78317"/>
        <a:ext cx="6776580" cy="1148678"/>
      </dsp:txXfrm>
    </dsp:sp>
    <dsp:sp modelId="{A2076D25-71B1-7C43-BF4D-225F75EA6C31}">
      <dsp:nvSpPr>
        <dsp:cNvPr id="0" name=""/>
        <dsp:cNvSpPr/>
      </dsp:nvSpPr>
      <dsp:spPr>
        <a:xfrm>
          <a:off x="0" y="1381296"/>
          <a:ext cx="6900862" cy="1272960"/>
        </a:xfrm>
        <a:prstGeom prst="roundRect">
          <a:avLst/>
        </a:prstGeom>
        <a:gradFill rotWithShape="0">
          <a:gsLst>
            <a:gs pos="0">
              <a:schemeClr val="accent2">
                <a:hueOff val="319356"/>
                <a:satOff val="-1825"/>
                <a:lumOff val="1765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2">
                <a:hueOff val="319356"/>
                <a:satOff val="-1825"/>
                <a:lumOff val="1765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2">
                <a:hueOff val="319356"/>
                <a:satOff val="-1825"/>
                <a:lumOff val="1765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/>
            <a:t>Black</a:t>
          </a:r>
        </a:p>
      </dsp:txBody>
      <dsp:txXfrm>
        <a:off x="62141" y="1443437"/>
        <a:ext cx="6776580" cy="1148678"/>
      </dsp:txXfrm>
    </dsp:sp>
    <dsp:sp modelId="{317EE8AE-E330-1B4F-8E1F-76CD89404693}">
      <dsp:nvSpPr>
        <dsp:cNvPr id="0" name=""/>
        <dsp:cNvSpPr/>
      </dsp:nvSpPr>
      <dsp:spPr>
        <a:xfrm>
          <a:off x="0" y="2746416"/>
          <a:ext cx="6900862" cy="1272960"/>
        </a:xfrm>
        <a:prstGeom prst="roundRect">
          <a:avLst/>
        </a:prstGeom>
        <a:gradFill rotWithShape="0">
          <a:gsLst>
            <a:gs pos="0">
              <a:schemeClr val="accent2">
                <a:hueOff val="638711"/>
                <a:satOff val="-3650"/>
                <a:lumOff val="353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2">
                <a:hueOff val="638711"/>
                <a:satOff val="-3650"/>
                <a:lumOff val="353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2">
                <a:hueOff val="638711"/>
                <a:satOff val="-3650"/>
                <a:lumOff val="353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/>
            <a:t>White</a:t>
          </a:r>
        </a:p>
      </dsp:txBody>
      <dsp:txXfrm>
        <a:off x="62141" y="2808557"/>
        <a:ext cx="6776580" cy="1148678"/>
      </dsp:txXfrm>
    </dsp:sp>
    <dsp:sp modelId="{F56046AC-556B-E84F-B2D4-7770A5A17ABD}">
      <dsp:nvSpPr>
        <dsp:cNvPr id="0" name=""/>
        <dsp:cNvSpPr/>
      </dsp:nvSpPr>
      <dsp:spPr>
        <a:xfrm>
          <a:off x="0" y="4111537"/>
          <a:ext cx="6900862" cy="1272960"/>
        </a:xfrm>
        <a:prstGeom prst="roundRect">
          <a:avLst/>
        </a:prstGeom>
        <a:gradFill rotWithShape="0">
          <a:gsLst>
            <a:gs pos="0">
              <a:schemeClr val="accent2">
                <a:hueOff val="958067"/>
                <a:satOff val="-5475"/>
                <a:lumOff val="5295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2">
                <a:hueOff val="958067"/>
                <a:satOff val="-5475"/>
                <a:lumOff val="5295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2">
                <a:hueOff val="958067"/>
                <a:satOff val="-5475"/>
                <a:lumOff val="5295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/>
            <a:t>Blue</a:t>
          </a:r>
        </a:p>
      </dsp:txBody>
      <dsp:txXfrm>
        <a:off x="62141" y="4173678"/>
        <a:ext cx="6776580" cy="1148678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F0D2E98-172B-B745-B84B-7FE38871E251}">
      <dsp:nvSpPr>
        <dsp:cNvPr id="0" name=""/>
        <dsp:cNvSpPr/>
      </dsp:nvSpPr>
      <dsp:spPr>
        <a:xfrm>
          <a:off x="0" y="140118"/>
          <a:ext cx="6188689" cy="1630980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56210" tIns="156210" rIns="156210" bIns="156210" numCol="1" spcCol="1270" anchor="ctr" anchorCtr="0">
          <a:noAutofit/>
        </a:bodyPr>
        <a:lstStyle/>
        <a:p>
          <a:pPr marL="0" lvl="0" indent="0" algn="l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100" kern="1200" baseline="0"/>
            <a:t>Chinese is a monosyllabic language. </a:t>
          </a:r>
          <a:endParaRPr lang="en-US" sz="4100" kern="1200"/>
        </a:p>
      </dsp:txBody>
      <dsp:txXfrm>
        <a:off x="79618" y="219736"/>
        <a:ext cx="6029453" cy="1471744"/>
      </dsp:txXfrm>
    </dsp:sp>
    <dsp:sp modelId="{A54F8209-FB9B-9843-BD71-C6443B694A41}">
      <dsp:nvSpPr>
        <dsp:cNvPr id="0" name=""/>
        <dsp:cNvSpPr/>
      </dsp:nvSpPr>
      <dsp:spPr>
        <a:xfrm>
          <a:off x="0" y="1889178"/>
          <a:ext cx="6188689" cy="1630980"/>
        </a:xfrm>
        <a:prstGeom prst="roundRect">
          <a:avLst/>
        </a:prstGeom>
        <a:gradFill rotWithShape="0">
          <a:gsLst>
            <a:gs pos="0">
              <a:schemeClr val="accent5">
                <a:hueOff val="371392"/>
                <a:satOff val="10150"/>
                <a:lumOff val="4117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5">
                <a:hueOff val="371392"/>
                <a:satOff val="10150"/>
                <a:lumOff val="4117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5">
                <a:hueOff val="371392"/>
                <a:satOff val="10150"/>
                <a:lumOff val="4117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56210" tIns="156210" rIns="156210" bIns="156210" numCol="1" spcCol="1270" anchor="ctr" anchorCtr="0">
          <a:noAutofit/>
        </a:bodyPr>
        <a:lstStyle/>
        <a:p>
          <a:pPr marL="0" lvl="0" indent="0" algn="l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100" kern="1200" baseline="0"/>
            <a:t>True</a:t>
          </a:r>
          <a:endParaRPr lang="en-US" sz="4100" kern="1200"/>
        </a:p>
      </dsp:txBody>
      <dsp:txXfrm>
        <a:off x="79618" y="1968796"/>
        <a:ext cx="6029453" cy="1471744"/>
      </dsp:txXfrm>
    </dsp:sp>
    <dsp:sp modelId="{005C5936-639E-1242-AF5E-08F69D946355}">
      <dsp:nvSpPr>
        <dsp:cNvPr id="0" name=""/>
        <dsp:cNvSpPr/>
      </dsp:nvSpPr>
      <dsp:spPr>
        <a:xfrm>
          <a:off x="0" y="3638238"/>
          <a:ext cx="6188689" cy="1630980"/>
        </a:xfrm>
        <a:prstGeom prst="roundRect">
          <a:avLst/>
        </a:prstGeom>
        <a:gradFill rotWithShape="0">
          <a:gsLst>
            <a:gs pos="0">
              <a:schemeClr val="accent5">
                <a:hueOff val="742785"/>
                <a:satOff val="20301"/>
                <a:lumOff val="8235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5">
                <a:hueOff val="742785"/>
                <a:satOff val="20301"/>
                <a:lumOff val="8235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5">
                <a:hueOff val="742785"/>
                <a:satOff val="20301"/>
                <a:lumOff val="8235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56210" tIns="156210" rIns="156210" bIns="156210" numCol="1" spcCol="1270" anchor="ctr" anchorCtr="0">
          <a:noAutofit/>
        </a:bodyPr>
        <a:lstStyle/>
        <a:p>
          <a:pPr marL="0" lvl="0" indent="0" algn="l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100" kern="1200" baseline="0"/>
            <a:t>False</a:t>
          </a:r>
          <a:endParaRPr lang="en-US" sz="4100" kern="1200"/>
        </a:p>
      </dsp:txBody>
      <dsp:txXfrm>
        <a:off x="79618" y="3717856"/>
        <a:ext cx="6029453" cy="1471744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AE5B115-09A2-AA48-B1C4-59B9FAD03669}">
      <dsp:nvSpPr>
        <dsp:cNvPr id="0" name=""/>
        <dsp:cNvSpPr/>
      </dsp:nvSpPr>
      <dsp:spPr>
        <a:xfrm>
          <a:off x="0" y="608736"/>
          <a:ext cx="6900862" cy="95940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000" kern="1200" baseline="0"/>
            <a:t>How big is China? </a:t>
          </a:r>
          <a:endParaRPr lang="en-US" sz="4000" kern="1200"/>
        </a:p>
      </dsp:txBody>
      <dsp:txXfrm>
        <a:off x="46834" y="655570"/>
        <a:ext cx="6807194" cy="865732"/>
      </dsp:txXfrm>
    </dsp:sp>
    <dsp:sp modelId="{3713B81B-7E44-1C43-BA52-3A3366139645}">
      <dsp:nvSpPr>
        <dsp:cNvPr id="0" name=""/>
        <dsp:cNvSpPr/>
      </dsp:nvSpPr>
      <dsp:spPr>
        <a:xfrm>
          <a:off x="0" y="1683336"/>
          <a:ext cx="6900862" cy="959400"/>
        </a:xfrm>
        <a:prstGeom prst="roundRect">
          <a:avLst/>
        </a:prstGeom>
        <a:gradFill rotWithShape="0">
          <a:gsLst>
            <a:gs pos="0">
              <a:schemeClr val="accent2">
                <a:hueOff val="319356"/>
                <a:satOff val="-1825"/>
                <a:lumOff val="1765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2">
                <a:hueOff val="319356"/>
                <a:satOff val="-1825"/>
                <a:lumOff val="1765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2">
                <a:hueOff val="319356"/>
                <a:satOff val="-1825"/>
                <a:lumOff val="1765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000" kern="1200" baseline="0"/>
            <a:t>19 times bigger than the UK</a:t>
          </a:r>
          <a:endParaRPr lang="en-US" sz="4000" kern="1200"/>
        </a:p>
      </dsp:txBody>
      <dsp:txXfrm>
        <a:off x="46834" y="1730170"/>
        <a:ext cx="6807194" cy="865732"/>
      </dsp:txXfrm>
    </dsp:sp>
    <dsp:sp modelId="{272FDE06-DFEA-EC44-8190-3E45FC9991E9}">
      <dsp:nvSpPr>
        <dsp:cNvPr id="0" name=""/>
        <dsp:cNvSpPr/>
      </dsp:nvSpPr>
      <dsp:spPr>
        <a:xfrm>
          <a:off x="0" y="2757936"/>
          <a:ext cx="6900862" cy="959400"/>
        </a:xfrm>
        <a:prstGeom prst="roundRect">
          <a:avLst/>
        </a:prstGeom>
        <a:gradFill rotWithShape="0">
          <a:gsLst>
            <a:gs pos="0">
              <a:schemeClr val="accent2">
                <a:hueOff val="638711"/>
                <a:satOff val="-3650"/>
                <a:lumOff val="353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2">
                <a:hueOff val="638711"/>
                <a:satOff val="-3650"/>
                <a:lumOff val="353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2">
                <a:hueOff val="638711"/>
                <a:satOff val="-3650"/>
                <a:lumOff val="353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000" kern="1200" baseline="0"/>
            <a:t>29 times bigger than the UK</a:t>
          </a:r>
          <a:endParaRPr lang="en-US" sz="4000" kern="1200"/>
        </a:p>
      </dsp:txBody>
      <dsp:txXfrm>
        <a:off x="46834" y="2804770"/>
        <a:ext cx="6807194" cy="865732"/>
      </dsp:txXfrm>
    </dsp:sp>
    <dsp:sp modelId="{C5293CE0-CAF9-0140-80BE-2E4014A24E84}">
      <dsp:nvSpPr>
        <dsp:cNvPr id="0" name=""/>
        <dsp:cNvSpPr/>
      </dsp:nvSpPr>
      <dsp:spPr>
        <a:xfrm>
          <a:off x="0" y="3832537"/>
          <a:ext cx="6900862" cy="959400"/>
        </a:xfrm>
        <a:prstGeom prst="roundRect">
          <a:avLst/>
        </a:prstGeom>
        <a:gradFill rotWithShape="0">
          <a:gsLst>
            <a:gs pos="0">
              <a:schemeClr val="accent2">
                <a:hueOff val="958067"/>
                <a:satOff val="-5475"/>
                <a:lumOff val="5295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2">
                <a:hueOff val="958067"/>
                <a:satOff val="-5475"/>
                <a:lumOff val="5295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2">
                <a:hueOff val="958067"/>
                <a:satOff val="-5475"/>
                <a:lumOff val="5295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000" kern="1200" baseline="0"/>
            <a:t>39 times bigger than the UK</a:t>
          </a:r>
          <a:endParaRPr lang="en-US" sz="4000" kern="1200"/>
        </a:p>
      </dsp:txBody>
      <dsp:txXfrm>
        <a:off x="46834" y="3879371"/>
        <a:ext cx="6807194" cy="865732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3932624-2FE6-5646-8B84-8B65242A25D2}">
      <dsp:nvSpPr>
        <dsp:cNvPr id="0" name=""/>
        <dsp:cNvSpPr/>
      </dsp:nvSpPr>
      <dsp:spPr>
        <a:xfrm>
          <a:off x="0" y="322608"/>
          <a:ext cx="3017341" cy="1916011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FA68CF0-E906-9C4D-8910-0926D684EBE6}">
      <dsp:nvSpPr>
        <dsp:cNvPr id="0" name=""/>
        <dsp:cNvSpPr/>
      </dsp:nvSpPr>
      <dsp:spPr>
        <a:xfrm>
          <a:off x="335260" y="641105"/>
          <a:ext cx="3017341" cy="191601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marL="0" lvl="0" indent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500" kern="1200" baseline="0"/>
            <a:t>Initial </a:t>
          </a:r>
          <a:endParaRPr lang="en-US" sz="6500" kern="1200"/>
        </a:p>
      </dsp:txBody>
      <dsp:txXfrm>
        <a:off x="391378" y="697223"/>
        <a:ext cx="2905105" cy="1803775"/>
      </dsp:txXfrm>
    </dsp:sp>
    <dsp:sp modelId="{5668A269-B8CE-C445-A613-6931A00D9C42}">
      <dsp:nvSpPr>
        <dsp:cNvPr id="0" name=""/>
        <dsp:cNvSpPr/>
      </dsp:nvSpPr>
      <dsp:spPr>
        <a:xfrm>
          <a:off x="3687861" y="322608"/>
          <a:ext cx="3017341" cy="1916011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FB9C818E-0A76-ED4E-A233-40FEED708580}">
      <dsp:nvSpPr>
        <dsp:cNvPr id="0" name=""/>
        <dsp:cNvSpPr/>
      </dsp:nvSpPr>
      <dsp:spPr>
        <a:xfrm>
          <a:off x="4023121" y="641105"/>
          <a:ext cx="3017341" cy="191601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marL="0" lvl="0" indent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500" kern="1200" baseline="0"/>
            <a:t>Final</a:t>
          </a:r>
          <a:endParaRPr lang="en-US" sz="6500" kern="1200"/>
        </a:p>
      </dsp:txBody>
      <dsp:txXfrm>
        <a:off x="4079239" y="697223"/>
        <a:ext cx="2905105" cy="1803775"/>
      </dsp:txXfrm>
    </dsp:sp>
    <dsp:sp modelId="{7379AC98-EBBE-AD4C-BB22-C18F69BC8D66}">
      <dsp:nvSpPr>
        <dsp:cNvPr id="0" name=""/>
        <dsp:cNvSpPr/>
      </dsp:nvSpPr>
      <dsp:spPr>
        <a:xfrm>
          <a:off x="7375723" y="322608"/>
          <a:ext cx="3017341" cy="1916011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9693E9C8-E348-C144-9CC4-77C18CEB51C1}">
      <dsp:nvSpPr>
        <dsp:cNvPr id="0" name=""/>
        <dsp:cNvSpPr/>
      </dsp:nvSpPr>
      <dsp:spPr>
        <a:xfrm>
          <a:off x="7710983" y="641105"/>
          <a:ext cx="3017341" cy="191601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marL="0" lvl="0" indent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500" kern="1200" baseline="0"/>
            <a:t>Tone </a:t>
          </a:r>
          <a:endParaRPr lang="en-US" sz="6500" kern="1200"/>
        </a:p>
      </dsp:txBody>
      <dsp:txXfrm>
        <a:off x="7767101" y="697223"/>
        <a:ext cx="2905105" cy="1803775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ACBDAC0-F40A-A74A-AE07-A762F580F71A}">
      <dsp:nvSpPr>
        <dsp:cNvPr id="0" name=""/>
        <dsp:cNvSpPr/>
      </dsp:nvSpPr>
      <dsp:spPr>
        <a:xfrm>
          <a:off x="0" y="660"/>
          <a:ext cx="6188689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69C55B-ACA5-CA4F-B4BC-75C3E06216D6}">
      <dsp:nvSpPr>
        <dsp:cNvPr id="0" name=""/>
        <dsp:cNvSpPr/>
      </dsp:nvSpPr>
      <dsp:spPr>
        <a:xfrm>
          <a:off x="0" y="660"/>
          <a:ext cx="6188689" cy="77257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 baseline="0"/>
            <a:t>b，p，m，f</a:t>
          </a:r>
          <a:endParaRPr lang="en-US" sz="2700" kern="1200"/>
        </a:p>
      </dsp:txBody>
      <dsp:txXfrm>
        <a:off x="0" y="660"/>
        <a:ext cx="6188689" cy="772573"/>
      </dsp:txXfrm>
    </dsp:sp>
    <dsp:sp modelId="{F58208AE-FF4B-B044-BE6D-C964771B2F0F}">
      <dsp:nvSpPr>
        <dsp:cNvPr id="0" name=""/>
        <dsp:cNvSpPr/>
      </dsp:nvSpPr>
      <dsp:spPr>
        <a:xfrm>
          <a:off x="0" y="773233"/>
          <a:ext cx="6188689" cy="0"/>
        </a:xfrm>
        <a:prstGeom prst="line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 w="63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313B7837-4FA8-A74C-9EFE-97A1881FBD78}">
      <dsp:nvSpPr>
        <dsp:cNvPr id="0" name=""/>
        <dsp:cNvSpPr/>
      </dsp:nvSpPr>
      <dsp:spPr>
        <a:xfrm>
          <a:off x="0" y="773233"/>
          <a:ext cx="6188689" cy="77257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 baseline="0"/>
            <a:t>d，t，n，l</a:t>
          </a:r>
          <a:endParaRPr lang="en-US" sz="2700" kern="1200"/>
        </a:p>
      </dsp:txBody>
      <dsp:txXfrm>
        <a:off x="0" y="773233"/>
        <a:ext cx="6188689" cy="772573"/>
      </dsp:txXfrm>
    </dsp:sp>
    <dsp:sp modelId="{27C187C1-6E8F-C74B-B605-31821954380B}">
      <dsp:nvSpPr>
        <dsp:cNvPr id="0" name=""/>
        <dsp:cNvSpPr/>
      </dsp:nvSpPr>
      <dsp:spPr>
        <a:xfrm>
          <a:off x="0" y="1545807"/>
          <a:ext cx="6188689" cy="0"/>
        </a:xfrm>
        <a:prstGeom prst="line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 w="63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B2399F9C-35CC-F343-AF67-2A418AFB844F}">
      <dsp:nvSpPr>
        <dsp:cNvPr id="0" name=""/>
        <dsp:cNvSpPr/>
      </dsp:nvSpPr>
      <dsp:spPr>
        <a:xfrm>
          <a:off x="0" y="1545807"/>
          <a:ext cx="6188689" cy="77257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 baseline="0"/>
            <a:t>g，k，h</a:t>
          </a:r>
          <a:endParaRPr lang="en-US" sz="2700" kern="1200"/>
        </a:p>
      </dsp:txBody>
      <dsp:txXfrm>
        <a:off x="0" y="1545807"/>
        <a:ext cx="6188689" cy="772573"/>
      </dsp:txXfrm>
    </dsp:sp>
    <dsp:sp modelId="{51B298E8-76DA-1545-BC0F-0BED43BE9188}">
      <dsp:nvSpPr>
        <dsp:cNvPr id="0" name=""/>
        <dsp:cNvSpPr/>
      </dsp:nvSpPr>
      <dsp:spPr>
        <a:xfrm>
          <a:off x="0" y="2318381"/>
          <a:ext cx="6188689" cy="0"/>
        </a:xfrm>
        <a:prstGeom prst="line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 w="63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7D5F0C6-93ED-7047-9329-A8F29388420F}">
      <dsp:nvSpPr>
        <dsp:cNvPr id="0" name=""/>
        <dsp:cNvSpPr/>
      </dsp:nvSpPr>
      <dsp:spPr>
        <a:xfrm>
          <a:off x="0" y="2318381"/>
          <a:ext cx="6188689" cy="77257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 baseline="0"/>
            <a:t>j，q，x</a:t>
          </a:r>
          <a:endParaRPr lang="en-US" sz="2700" kern="1200"/>
        </a:p>
      </dsp:txBody>
      <dsp:txXfrm>
        <a:off x="0" y="2318381"/>
        <a:ext cx="6188689" cy="772573"/>
      </dsp:txXfrm>
    </dsp:sp>
    <dsp:sp modelId="{A1883B39-79E5-F34C-8BE8-D82AB68C8D98}">
      <dsp:nvSpPr>
        <dsp:cNvPr id="0" name=""/>
        <dsp:cNvSpPr/>
      </dsp:nvSpPr>
      <dsp:spPr>
        <a:xfrm>
          <a:off x="0" y="3090954"/>
          <a:ext cx="6188689" cy="0"/>
        </a:xfrm>
        <a:prstGeom prst="line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6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 w="635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CF7707EF-FB0A-CE4C-A962-FA259B547B3C}">
      <dsp:nvSpPr>
        <dsp:cNvPr id="0" name=""/>
        <dsp:cNvSpPr/>
      </dsp:nvSpPr>
      <dsp:spPr>
        <a:xfrm>
          <a:off x="0" y="3090954"/>
          <a:ext cx="6188689" cy="77257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 baseline="0"/>
            <a:t>z，c，s</a:t>
          </a:r>
          <a:endParaRPr lang="en-US" sz="2700" kern="1200"/>
        </a:p>
      </dsp:txBody>
      <dsp:txXfrm>
        <a:off x="0" y="3090954"/>
        <a:ext cx="6188689" cy="772573"/>
      </dsp:txXfrm>
    </dsp:sp>
    <dsp:sp modelId="{3F34C94D-6211-0846-93F9-DCF20E58D3D9}">
      <dsp:nvSpPr>
        <dsp:cNvPr id="0" name=""/>
        <dsp:cNvSpPr/>
      </dsp:nvSpPr>
      <dsp:spPr>
        <a:xfrm>
          <a:off x="0" y="3863528"/>
          <a:ext cx="6188689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7AC6B660-782A-8449-BF2E-9AE5ED9810CE}">
      <dsp:nvSpPr>
        <dsp:cNvPr id="0" name=""/>
        <dsp:cNvSpPr/>
      </dsp:nvSpPr>
      <dsp:spPr>
        <a:xfrm>
          <a:off x="0" y="3863528"/>
          <a:ext cx="6188689" cy="77257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 baseline="0"/>
            <a:t>zh，ch，sh，r</a:t>
          </a:r>
          <a:endParaRPr lang="en-US" sz="2700" kern="1200"/>
        </a:p>
      </dsp:txBody>
      <dsp:txXfrm>
        <a:off x="0" y="3863528"/>
        <a:ext cx="6188689" cy="772573"/>
      </dsp:txXfrm>
    </dsp:sp>
    <dsp:sp modelId="{F87AB33C-A1B0-6849-9DD8-47C8520F3A72}">
      <dsp:nvSpPr>
        <dsp:cNvPr id="0" name=""/>
        <dsp:cNvSpPr/>
      </dsp:nvSpPr>
      <dsp:spPr>
        <a:xfrm>
          <a:off x="0" y="4636102"/>
          <a:ext cx="6188689" cy="0"/>
        </a:xfrm>
        <a:prstGeom prst="line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 w="63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379877EB-190E-4840-A1F2-420F942D9CD3}">
      <dsp:nvSpPr>
        <dsp:cNvPr id="0" name=""/>
        <dsp:cNvSpPr/>
      </dsp:nvSpPr>
      <dsp:spPr>
        <a:xfrm>
          <a:off x="0" y="4636102"/>
          <a:ext cx="6188689" cy="77257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 baseline="0"/>
            <a:t>y，w</a:t>
          </a:r>
          <a:endParaRPr lang="en-US" sz="2700" kern="1200"/>
        </a:p>
      </dsp:txBody>
      <dsp:txXfrm>
        <a:off x="0" y="4636102"/>
        <a:ext cx="6188689" cy="772573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CFE8F53-D682-FA43-8705-82B97BE484DC}">
      <dsp:nvSpPr>
        <dsp:cNvPr id="0" name=""/>
        <dsp:cNvSpPr/>
      </dsp:nvSpPr>
      <dsp:spPr>
        <a:xfrm>
          <a:off x="0" y="660"/>
          <a:ext cx="6188689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7253AE7A-105C-BB41-85D5-BF5E0825A5CE}">
      <dsp:nvSpPr>
        <dsp:cNvPr id="0" name=""/>
        <dsp:cNvSpPr/>
      </dsp:nvSpPr>
      <dsp:spPr>
        <a:xfrm>
          <a:off x="0" y="660"/>
          <a:ext cx="6188689" cy="10816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780" tIns="144780" rIns="144780" bIns="144780" numCol="1" spcCol="1270" anchor="t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800" kern="1200" baseline="0"/>
            <a:t>a，o，e，i，u，ü</a:t>
          </a:r>
          <a:endParaRPr lang="en-US" sz="3800" kern="1200"/>
        </a:p>
      </dsp:txBody>
      <dsp:txXfrm>
        <a:off x="0" y="660"/>
        <a:ext cx="6188689" cy="1081603"/>
      </dsp:txXfrm>
    </dsp:sp>
    <dsp:sp modelId="{BAF3F5FD-D7BA-A449-8B70-436805260805}">
      <dsp:nvSpPr>
        <dsp:cNvPr id="0" name=""/>
        <dsp:cNvSpPr/>
      </dsp:nvSpPr>
      <dsp:spPr>
        <a:xfrm>
          <a:off x="0" y="1082263"/>
          <a:ext cx="6188689" cy="0"/>
        </a:xfrm>
        <a:prstGeom prst="line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 w="63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1C610D0-255D-C54D-9B43-CD32E8DD5DB5}">
      <dsp:nvSpPr>
        <dsp:cNvPr id="0" name=""/>
        <dsp:cNvSpPr/>
      </dsp:nvSpPr>
      <dsp:spPr>
        <a:xfrm>
          <a:off x="0" y="1082263"/>
          <a:ext cx="6188689" cy="10816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780" tIns="144780" rIns="144780" bIns="144780" numCol="1" spcCol="1270" anchor="t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800" kern="1200" baseline="0"/>
            <a:t>ai，ei，ui，ao，ou，iu</a:t>
          </a:r>
          <a:endParaRPr lang="en-US" sz="3800" kern="1200"/>
        </a:p>
      </dsp:txBody>
      <dsp:txXfrm>
        <a:off x="0" y="1082263"/>
        <a:ext cx="6188689" cy="1081603"/>
      </dsp:txXfrm>
    </dsp:sp>
    <dsp:sp modelId="{50E22D31-BB70-E844-8AE0-CA02F9BE51E5}">
      <dsp:nvSpPr>
        <dsp:cNvPr id="0" name=""/>
        <dsp:cNvSpPr/>
      </dsp:nvSpPr>
      <dsp:spPr>
        <a:xfrm>
          <a:off x="0" y="2163866"/>
          <a:ext cx="6188689" cy="0"/>
        </a:xfrm>
        <a:prstGeom prst="line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 w="63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CE75006F-CD47-B54C-9638-FB04D84C5746}">
      <dsp:nvSpPr>
        <dsp:cNvPr id="0" name=""/>
        <dsp:cNvSpPr/>
      </dsp:nvSpPr>
      <dsp:spPr>
        <a:xfrm>
          <a:off x="0" y="2163866"/>
          <a:ext cx="6188689" cy="10816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780" tIns="144780" rIns="144780" bIns="144780" numCol="1" spcCol="1270" anchor="t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800" kern="1200" baseline="0"/>
            <a:t>ie，üe，er</a:t>
          </a:r>
          <a:endParaRPr lang="en-US" sz="3800" kern="1200"/>
        </a:p>
      </dsp:txBody>
      <dsp:txXfrm>
        <a:off x="0" y="2163866"/>
        <a:ext cx="6188689" cy="1081603"/>
      </dsp:txXfrm>
    </dsp:sp>
    <dsp:sp modelId="{E0014ECA-C6B3-434F-8CF8-70BB8EC85518}">
      <dsp:nvSpPr>
        <dsp:cNvPr id="0" name=""/>
        <dsp:cNvSpPr/>
      </dsp:nvSpPr>
      <dsp:spPr>
        <a:xfrm>
          <a:off x="0" y="3245469"/>
          <a:ext cx="6188689" cy="0"/>
        </a:xfrm>
        <a:prstGeom prst="line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 w="63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DD6348-E198-084E-BC4E-1E6DE919D223}">
      <dsp:nvSpPr>
        <dsp:cNvPr id="0" name=""/>
        <dsp:cNvSpPr/>
      </dsp:nvSpPr>
      <dsp:spPr>
        <a:xfrm>
          <a:off x="0" y="3245469"/>
          <a:ext cx="6188689" cy="10816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780" tIns="144780" rIns="144780" bIns="144780" numCol="1" spcCol="1270" anchor="t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800" kern="1200" baseline="0"/>
            <a:t>an，en，in，un，ün</a:t>
          </a:r>
          <a:endParaRPr lang="en-US" sz="3800" kern="1200"/>
        </a:p>
      </dsp:txBody>
      <dsp:txXfrm>
        <a:off x="0" y="3245469"/>
        <a:ext cx="6188689" cy="1081603"/>
      </dsp:txXfrm>
    </dsp:sp>
    <dsp:sp modelId="{ACDB6418-AA24-594C-83E3-2FC842BF33EF}">
      <dsp:nvSpPr>
        <dsp:cNvPr id="0" name=""/>
        <dsp:cNvSpPr/>
      </dsp:nvSpPr>
      <dsp:spPr>
        <a:xfrm>
          <a:off x="0" y="4327072"/>
          <a:ext cx="6188689" cy="0"/>
        </a:xfrm>
        <a:prstGeom prst="line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6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 w="635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00264EFD-3EF8-C94B-9D7C-5D536DBF7971}">
      <dsp:nvSpPr>
        <dsp:cNvPr id="0" name=""/>
        <dsp:cNvSpPr/>
      </dsp:nvSpPr>
      <dsp:spPr>
        <a:xfrm>
          <a:off x="0" y="4327072"/>
          <a:ext cx="6188689" cy="10816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780" tIns="144780" rIns="144780" bIns="144780" numCol="1" spcCol="1270" anchor="t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800" kern="1200" baseline="0"/>
            <a:t>ang，eng，ing，ong</a:t>
          </a:r>
          <a:endParaRPr lang="en-US" sz="3800" kern="1200"/>
        </a:p>
      </dsp:txBody>
      <dsp:txXfrm>
        <a:off x="0" y="4327072"/>
        <a:ext cx="6188689" cy="108160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40013" y="484479"/>
            <a:ext cx="6911974" cy="2954655"/>
          </a:xfrm>
        </p:spPr>
        <p:txBody>
          <a:bodyPr anchor="b">
            <a:normAutofit/>
          </a:bodyPr>
          <a:lstStyle>
            <a:lvl1pPr algn="ctr">
              <a:defRPr sz="5600" spc="-1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40013" y="3799133"/>
            <a:ext cx="6911974" cy="1969841"/>
          </a:xfrm>
        </p:spPr>
        <p:txBody>
          <a:bodyPr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2395C5C9-164C-46B3-A87E-7660D39D3106}" type="datetime2">
              <a:rPr lang="en-US" smtClean="0"/>
              <a:t>Thursday, November 11, 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pPr algn="l"/>
            <a:r>
              <a:rPr lang="en-US" dirty="0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375138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20000" y="2541600"/>
            <a:ext cx="10728325" cy="32273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4DDCFF8A-AAF8-4A12-8A91-9CA0EAF6CBB9}" type="datetime2">
              <a:rPr lang="en-US" smtClean="0"/>
              <a:t>Thursday, November 11, 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pPr algn="l"/>
            <a:r>
              <a:rPr lang="en-US" dirty="0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52405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0000" y="619200"/>
            <a:ext cx="10728326" cy="2879724"/>
          </a:xfrm>
        </p:spPr>
        <p:txBody>
          <a:bodyPr anchor="b">
            <a:normAutofit/>
          </a:bodyPr>
          <a:lstStyle>
            <a:lvl1pPr>
              <a:defRPr sz="5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19910" y="3858924"/>
            <a:ext cx="10728326" cy="1919076"/>
          </a:xfrm>
        </p:spPr>
        <p:txBody>
          <a:bodyPr>
            <a:normAutofit/>
          </a:bodyPr>
          <a:lstStyle>
            <a:lvl1pPr marL="0" indent="0">
              <a:buNone/>
              <a:defRPr sz="280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ABCC25C3-021A-4B0B-8F70-0C181FE1CF45}" type="datetime2">
              <a:rPr lang="en-US" smtClean="0"/>
              <a:t>Thursday, November 11, 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pPr algn="l"/>
            <a:r>
              <a:rPr lang="en-US" dirty="0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730900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20000" y="2541600"/>
            <a:ext cx="5003800" cy="32345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58400" y="2541600"/>
            <a:ext cx="5003801" cy="323457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0C23D88D-8CEC-4ED9-A53B-5596187D9A16}" type="datetime2">
              <a:rPr lang="en-US" smtClean="0"/>
              <a:t>Thursday, November 11, 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43742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0000" y="619200"/>
            <a:ext cx="10728325" cy="673005"/>
          </a:xfrm>
        </p:spPr>
        <p:txBody>
          <a:bodyPr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0000" y="1840698"/>
            <a:ext cx="5015638" cy="565796"/>
          </a:xfrm>
        </p:spPr>
        <p:txBody>
          <a:bodyPr wrap="square" anchor="b">
            <a:normAutofit/>
          </a:bodyPr>
          <a:lstStyle>
            <a:lvl1pPr marL="0" indent="0">
              <a:lnSpc>
                <a:spcPct val="120000"/>
              </a:lnSpc>
              <a:buNone/>
              <a:defRPr sz="1600" b="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20000" y="2541600"/>
            <a:ext cx="5003801" cy="32345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58400" y="1840698"/>
            <a:ext cx="5015638" cy="565796"/>
          </a:xfrm>
        </p:spPr>
        <p:txBody>
          <a:bodyPr anchor="b">
            <a:normAutofit/>
          </a:bodyPr>
          <a:lstStyle>
            <a:lvl1pPr marL="0" indent="0">
              <a:lnSpc>
                <a:spcPct val="120000"/>
              </a:lnSpc>
              <a:buNone/>
              <a:defRPr sz="1600" b="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58400" y="2541600"/>
            <a:ext cx="5003800" cy="32345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D2CCD382-DFDA-4722-A27A-59C21AD112F2}" type="datetime2">
              <a:rPr lang="en-US" smtClean="0"/>
              <a:t>Thursday, November 11, 2021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265241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22F2A30D-1C09-413F-AAB1-38F366000715}" type="datetime2">
              <a:rPr lang="en-US" smtClean="0"/>
              <a:t>Thursday, November 11, 2021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777594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6DB82B9C-D65E-4F64-95C3-B10F3B00F0D9}" type="datetime2">
              <a:rPr lang="en-US" smtClean="0"/>
              <a:t>Thursday, November 11, 2021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353379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0000" y="619200"/>
            <a:ext cx="3107463" cy="1477328"/>
          </a:xfrm>
        </p:spPr>
        <p:txBody>
          <a:bodyPr anchor="t" anchorCtr="0">
            <a:normAutofit/>
          </a:bodyPr>
          <a:lstStyle>
            <a:lvl1pPr>
              <a:lnSpc>
                <a:spcPct val="100000"/>
              </a:lnSpc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48188" y="584662"/>
            <a:ext cx="6911974" cy="5184313"/>
          </a:xfrm>
        </p:spPr>
        <p:txBody>
          <a:bodyPr/>
          <a:lstStyle>
            <a:lvl1pPr marL="0" indent="0">
              <a:lnSpc>
                <a:spcPct val="100000"/>
              </a:lnSpc>
              <a:buNone/>
              <a:defRPr sz="4800"/>
            </a:lvl1pPr>
            <a:lvl2pPr marL="914400" indent="-457200">
              <a:buFont typeface="Arial" panose="020B0604020202020204" pitchFamily="34" charset="0"/>
              <a:buChar char="•"/>
              <a:defRPr sz="2000"/>
            </a:lvl2pPr>
            <a:lvl3pPr marL="1257300" indent="-342900">
              <a:buFont typeface="Arial" panose="020B0604020202020204" pitchFamily="34" charset="0"/>
              <a:buChar char="•"/>
              <a:defRPr sz="2000"/>
            </a:lvl3pPr>
            <a:lvl4pPr marL="1714500" indent="-342900">
              <a:buFont typeface="Arial" panose="020B0604020202020204" pitchFamily="34" charset="0"/>
              <a:buChar char="•"/>
              <a:defRPr sz="2000"/>
            </a:lvl4pPr>
            <a:lvl5pPr marL="2171700" indent="-342900">
              <a:buFont typeface="Arial" panose="020B0604020202020204" pitchFamily="34" charset="0"/>
              <a:buChar char="•"/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0000" y="2541600"/>
            <a:ext cx="3107463" cy="3231837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B7F5FDCC-6AAC-4A08-B9E0-3793AB5E64C3}" type="datetime2">
              <a:rPr lang="en-US" smtClean="0"/>
              <a:t>Thursday, November 11, 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007934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0000" y="619200"/>
            <a:ext cx="3095626" cy="1476000"/>
          </a:xfrm>
        </p:spPr>
        <p:txBody>
          <a:bodyPr anchor="t" anchorCtr="0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548188" y="728664"/>
            <a:ext cx="6923812" cy="5040312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0000" y="2541600"/>
            <a:ext cx="3095625" cy="3232800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349FE94D-439C-40F1-900E-BC07940E3988}" type="datetime2">
              <a:rPr lang="en-US" smtClean="0"/>
              <a:t>Thursday, November 11, 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120947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20000" y="2636838"/>
            <a:ext cx="10728325" cy="313213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5B75179A-1E2B-41AB-B400-4F1B4022FAEE}" type="datetime2">
              <a:rPr lang="en-US" smtClean="0"/>
              <a:t>Thursday, November 11, 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489098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140486" y="720000"/>
            <a:ext cx="1477328" cy="5048975"/>
          </a:xfrm>
        </p:spPr>
        <p:txBody>
          <a:bodyPr vert="eaVert">
            <a:normAutofit/>
          </a:bodyPr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31838" y="720000"/>
            <a:ext cx="8929614" cy="504897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05681D0F-6595-4F14-8EF3-954CD87C797B}" type="datetime2">
              <a:rPr lang="en-US" smtClean="0"/>
              <a:t>Thursday, November 11, 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162109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09646535-AEF6-4883-A4F9-EEC1F8B4319E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20000" y="619200"/>
            <a:ext cx="10728322" cy="1477328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/>
          <a:p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0000" y="2541600"/>
            <a:ext cx="10728325" cy="3227375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 vert="horz" lIns="0" tIns="180000" rIns="0" bIns="180000" rtlCol="0" anchor="ctr"/>
          <a:lstStyle>
            <a:lvl1pPr algn="l">
              <a:lnSpc>
                <a:spcPct val="120000"/>
              </a:lnSpc>
              <a:defRPr sz="120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fld id="{8DEA2CF1-0EB2-4673-802D-3371233E4A77}" type="datetime2">
              <a:rPr lang="en-US" smtClean="0"/>
              <a:t>Thursday, November 11, 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 vert="horz" lIns="0" tIns="180000" rIns="0" bIns="180000" rtlCol="0" anchor="ctr"/>
          <a:lstStyle>
            <a:lvl1pPr algn="ctr">
              <a:lnSpc>
                <a:spcPct val="120000"/>
              </a:lnSpc>
              <a:defRPr sz="120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algn="l"/>
            <a:r>
              <a:rPr lang="en-US"/>
              <a:t>Sample Footer Text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 vert="horz" lIns="0" tIns="180000" rIns="0" bIns="180000" rtlCol="0" anchor="ctr"/>
          <a:lstStyle>
            <a:lvl1pPr algn="r">
              <a:lnSpc>
                <a:spcPct val="120000"/>
              </a:lnSpc>
              <a:defRPr sz="120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fld id="{1621B6DD-29C1-4FEA-923F-71EA1347694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30991103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72" r:id="rId6"/>
    <p:sldLayoutId id="2147483667" r:id="rId7"/>
    <p:sldLayoutId id="2147483668" r:id="rId8"/>
    <p:sldLayoutId id="2147483669" r:id="rId9"/>
    <p:sldLayoutId id="2147483671" r:id="rId10"/>
    <p:sldLayoutId id="2147483670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kern="1200" cap="none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4"/>
        </a:buClr>
        <a:buFont typeface="The Hand Extrablack" panose="03070A02030502020204" pitchFamily="66" charset="0"/>
        <a:buChar char="•"/>
        <a:defRPr sz="2000" kern="1200" spc="20" baseline="0">
          <a:solidFill>
            <a:schemeClr val="tx1">
              <a:alpha val="58000"/>
            </a:schemeClr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4"/>
        </a:buClr>
        <a:buFont typeface="The Hand Extrablack" panose="03070A02030502020204" pitchFamily="66" charset="0"/>
        <a:buChar char="•"/>
        <a:defRPr sz="2000" kern="1200" spc="20" baseline="0">
          <a:solidFill>
            <a:schemeClr val="tx1">
              <a:alpha val="58000"/>
            </a:schemeClr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4"/>
        </a:buClr>
        <a:buFont typeface="The Hand Extrablack" panose="03070A02030502020204" pitchFamily="66" charset="0"/>
        <a:buChar char="•"/>
        <a:defRPr sz="2000" kern="1200" spc="20" baseline="0">
          <a:solidFill>
            <a:schemeClr val="tx1">
              <a:alpha val="58000"/>
            </a:schemeClr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4"/>
        </a:buClr>
        <a:buFont typeface="The Hand Extrablack" panose="03070A02030502020204" pitchFamily="66" charset="0"/>
        <a:buChar char="•"/>
        <a:defRPr sz="2000" kern="1200" spc="20" baseline="0">
          <a:solidFill>
            <a:schemeClr val="tx1">
              <a:alpha val="58000"/>
            </a:schemeClr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4"/>
        </a:buClr>
        <a:buFont typeface="The Hand Extrablack" panose="03070A02030502020204" pitchFamily="66" charset="0"/>
        <a:buChar char="•"/>
        <a:defRPr sz="2000" kern="1200" spc="20" baseline="0">
          <a:solidFill>
            <a:schemeClr val="tx1">
              <a:alpha val="58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9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9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diagramQuickStyle" Target="../diagrams/quickStyle9.xml"/><Relationship Id="rId5" Type="http://schemas.openxmlformats.org/officeDocument/2006/relationships/diagramLayout" Target="../diagrams/layout9.xml"/><Relationship Id="rId4" Type="http://schemas.openxmlformats.org/officeDocument/2006/relationships/diagramData" Target="../diagrams/data9.xml"/><Relationship Id="rId9" Type="http://schemas.openxmlformats.org/officeDocument/2006/relationships/image" Target="../media/image3.png"/></Relationships>
</file>

<file path=ppt/slides/_rels/slide14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0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10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diagramQuickStyle" Target="../diagrams/quickStyle10.xml"/><Relationship Id="rId5" Type="http://schemas.openxmlformats.org/officeDocument/2006/relationships/diagramLayout" Target="../diagrams/layout10.xml"/><Relationship Id="rId4" Type="http://schemas.openxmlformats.org/officeDocument/2006/relationships/diagramData" Target="../diagrams/data10.xml"/><Relationship Id="rId9" Type="http://schemas.openxmlformats.org/officeDocument/2006/relationships/image" Target="../media/image3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4" Type="http://schemas.openxmlformats.org/officeDocument/2006/relationships/image" Target="../media/image3.png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g"/><Relationship Id="rId3" Type="http://schemas.microsoft.com/office/2007/relationships/media" Target="../media/media5.m4a"/><Relationship Id="rId7" Type="http://schemas.openxmlformats.org/officeDocument/2006/relationships/hyperlink" Target="https://www.goodfreephotos.com/united-states/washington-dc/hotel-in-washington-dc.jpg.php" TargetMode="Externa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image" Target="../media/image7.jpg"/><Relationship Id="rId11" Type="http://schemas.openxmlformats.org/officeDocument/2006/relationships/image" Target="../media/image3.png"/><Relationship Id="rId5" Type="http://schemas.openxmlformats.org/officeDocument/2006/relationships/slideLayout" Target="../slideLayouts/slideLayout2.xml"/><Relationship Id="rId10" Type="http://schemas.openxmlformats.org/officeDocument/2006/relationships/hyperlink" Target="https://creativecommons.org/licenses/by/3.0/" TargetMode="External"/><Relationship Id="rId4" Type="http://schemas.openxmlformats.org/officeDocument/2006/relationships/audio" Target="../media/media5.m4a"/><Relationship Id="rId9" Type="http://schemas.openxmlformats.org/officeDocument/2006/relationships/hyperlink" Target="http://flickr.com/photos/cogdog/6327101586" TargetMode="Externa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hyperlink" Target="https://creativecommons.org/licenses/by/3.0/" TargetMode="External"/><Relationship Id="rId3" Type="http://schemas.microsoft.com/office/2007/relationships/media" Target="../media/media7.m4a"/><Relationship Id="rId7" Type="http://schemas.openxmlformats.org/officeDocument/2006/relationships/hyperlink" Target="https://www.tasnimnews.com/en/news/2018/12/03/1890209/children-with-sleep-hygiene-less-likely-to-have-problems-at-school" TargetMode="External"/><Relationship Id="rId12" Type="http://schemas.openxmlformats.org/officeDocument/2006/relationships/image" Target="../media/image3.png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image" Target="../media/image9.jpg"/><Relationship Id="rId11" Type="http://schemas.openxmlformats.org/officeDocument/2006/relationships/hyperlink" Target="https://creativecommons.org/licenses/by-nc-nd/3.0/" TargetMode="External"/><Relationship Id="rId5" Type="http://schemas.openxmlformats.org/officeDocument/2006/relationships/slideLayout" Target="../slideLayouts/slideLayout2.xml"/><Relationship Id="rId10" Type="http://schemas.openxmlformats.org/officeDocument/2006/relationships/hyperlink" Target="https://www.angsarap.net/2013/01/29/gyoza/" TargetMode="External"/><Relationship Id="rId4" Type="http://schemas.openxmlformats.org/officeDocument/2006/relationships/audio" Target="../media/media7.m4a"/><Relationship Id="rId9" Type="http://schemas.openxmlformats.org/officeDocument/2006/relationships/image" Target="../media/image10.jpg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hyperlink" Target="https://creativecommons.org/licenses/by-nc-nd/3.0/" TargetMode="External"/><Relationship Id="rId3" Type="http://schemas.microsoft.com/office/2007/relationships/media" Target="../media/media9.m4a"/><Relationship Id="rId7" Type="http://schemas.openxmlformats.org/officeDocument/2006/relationships/hyperlink" Target="https://www.aliem.com/category/clinical/tricks-of-the-trade/page/23/" TargetMode="Externa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image" Target="../media/image11.jpg"/><Relationship Id="rId11" Type="http://schemas.openxmlformats.org/officeDocument/2006/relationships/image" Target="../media/image3.png"/><Relationship Id="rId5" Type="http://schemas.openxmlformats.org/officeDocument/2006/relationships/slideLayout" Target="../slideLayouts/slideLayout2.xml"/><Relationship Id="rId10" Type="http://schemas.openxmlformats.org/officeDocument/2006/relationships/hyperlink" Target="http://www.publicdomainpictures.net/view-image.php?image=45712&amp;picture=panda-bear" TargetMode="External"/><Relationship Id="rId4" Type="http://schemas.openxmlformats.org/officeDocument/2006/relationships/audio" Target="../media/media9.m4a"/><Relationship Id="rId9" Type="http://schemas.openxmlformats.org/officeDocument/2006/relationships/image" Target="../media/image12.jpg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3.png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6" Type="http://schemas.openxmlformats.org/officeDocument/2006/relationships/hyperlink" Target="https://creativecommons.org/licenses/by-nc/3.0/" TargetMode="External"/><Relationship Id="rId5" Type="http://schemas.openxmlformats.org/officeDocument/2006/relationships/hyperlink" Target="https://pngimg.com/download/732" TargetMode="External"/><Relationship Id="rId4" Type="http://schemas.openxmlformats.org/officeDocument/2006/relationships/image" Target="../media/image14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4" Type="http://schemas.openxmlformats.org/officeDocument/2006/relationships/image" Target="../media/image3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4" Type="http://schemas.openxmlformats.org/officeDocument/2006/relationships/image" Target="../media/image3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4" Type="http://schemas.openxmlformats.org/officeDocument/2006/relationships/image" Target="../media/image3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4" Type="http://schemas.openxmlformats.org/officeDocument/2006/relationships/image" Target="../media/image3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4" Type="http://schemas.openxmlformats.org/officeDocument/2006/relationships/image" Target="../media/image3.png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jpeg"/><Relationship Id="rId13" Type="http://schemas.openxmlformats.org/officeDocument/2006/relationships/image" Target="../media/image20.svg"/><Relationship Id="rId18" Type="http://schemas.openxmlformats.org/officeDocument/2006/relationships/image" Target="../media/image25.png"/><Relationship Id="rId3" Type="http://schemas.openxmlformats.org/officeDocument/2006/relationships/hyperlink" Target="http://fhssupdate.blogspot.com/2013/02/making-guy-say-he-is-sorry-is-like.html" TargetMode="External"/><Relationship Id="rId7" Type="http://schemas.openxmlformats.org/officeDocument/2006/relationships/hyperlink" Target="https://flickr.com/photos/thenationalguard/8430000604" TargetMode="External"/><Relationship Id="rId12" Type="http://schemas.openxmlformats.org/officeDocument/2006/relationships/image" Target="../media/image19.png"/><Relationship Id="rId17" Type="http://schemas.openxmlformats.org/officeDocument/2006/relationships/image" Target="../media/image24.svg"/><Relationship Id="rId2" Type="http://schemas.openxmlformats.org/officeDocument/2006/relationships/image" Target="../media/image15.jpg"/><Relationship Id="rId16" Type="http://schemas.openxmlformats.org/officeDocument/2006/relationships/image" Target="../media/image2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jpg"/><Relationship Id="rId11" Type="http://schemas.openxmlformats.org/officeDocument/2006/relationships/hyperlink" Target="https://creativecommons.org/licenses/by-sa/3.0/" TargetMode="External"/><Relationship Id="rId5" Type="http://schemas.openxmlformats.org/officeDocument/2006/relationships/hyperlink" Target="http://www.publicdomainpictures.net/view-image.php?image=57147&amp;picture=wave-hello" TargetMode="External"/><Relationship Id="rId15" Type="http://schemas.openxmlformats.org/officeDocument/2006/relationships/image" Target="../media/image22.svg"/><Relationship Id="rId10" Type="http://schemas.openxmlformats.org/officeDocument/2006/relationships/hyperlink" Target="https://creativecommons.org/licenses/by/3.0/" TargetMode="External"/><Relationship Id="rId19" Type="http://schemas.openxmlformats.org/officeDocument/2006/relationships/image" Target="../media/image26.svg"/><Relationship Id="rId4" Type="http://schemas.openxmlformats.org/officeDocument/2006/relationships/image" Target="../media/image16.jpg"/><Relationship Id="rId9" Type="http://schemas.openxmlformats.org/officeDocument/2006/relationships/hyperlink" Target="https://www.pexels.com/photo/adult-birthday-birthday-gift-box-360624/" TargetMode="External"/><Relationship Id="rId14" Type="http://schemas.openxmlformats.org/officeDocument/2006/relationships/image" Target="../media/image21.png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hyperlink" Target="http://countrygirltheatregeek.blogspot.com/p/about-me.html" TargetMode="External"/><Relationship Id="rId2" Type="http://schemas.openxmlformats.org/officeDocument/2006/relationships/image" Target="../media/image27.gif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nc-nd/3.0/" TargetMode="Externa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56AE383-06A1-42D3-B1AF-CE22194F54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D70B90B-BED1-4715-9BFE-9622C47A2B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1D92983-A696-8441-B61F-84B65AC5970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6319" y="2031131"/>
            <a:ext cx="5015638" cy="2795738"/>
          </a:xfrm>
        </p:spPr>
        <p:txBody>
          <a:bodyPr>
            <a:normAutofit/>
          </a:bodyPr>
          <a:lstStyle/>
          <a:p>
            <a:r>
              <a:rPr lang="en-CN">
                <a:latin typeface="KaiTi" panose="02010609060101010101" pitchFamily="49" charset="-122"/>
                <a:ea typeface="KaiTi" panose="02010609060101010101" pitchFamily="49" charset="-122"/>
              </a:rPr>
              <a:t>问候</a:t>
            </a:r>
            <a:r>
              <a:rPr lang="en-GB" dirty="0" err="1">
                <a:latin typeface="KaiTi" panose="02010609060101010101" pitchFamily="49" charset="-122"/>
                <a:ea typeface="KaiTi" panose="02010609060101010101" pitchFamily="49" charset="-122"/>
              </a:rPr>
              <a:t>和名字</a:t>
            </a:r>
            <a:br>
              <a:rPr lang="en-CN">
                <a:latin typeface="KaiTi" panose="02010609060101010101" pitchFamily="49" charset="-122"/>
                <a:ea typeface="KaiTi" panose="02010609060101010101" pitchFamily="49" charset="-122"/>
              </a:rPr>
            </a:br>
            <a:r>
              <a:rPr lang="en-US" sz="4000" dirty="0" err="1"/>
              <a:t>cyfarchiad</a:t>
            </a:r>
            <a:r>
              <a:rPr lang="en-US" sz="4000" dirty="0"/>
              <a:t> ac </a:t>
            </a:r>
            <a:r>
              <a:rPr lang="en-US" sz="4000" dirty="0" err="1"/>
              <a:t>enwau</a:t>
            </a:r>
            <a:br>
              <a:rPr lang="en-CN" sz="4000">
                <a:latin typeface="Kaiti TC" panose="02010600040101010101" pitchFamily="2" charset="-120"/>
                <a:ea typeface="Kaiti TC" panose="02010600040101010101" pitchFamily="2" charset="-120"/>
              </a:rPr>
            </a:br>
            <a:r>
              <a:rPr lang="en-CN" sz="4000"/>
              <a:t>greeting</a:t>
            </a:r>
            <a:r>
              <a:rPr lang="en-GB" sz="4000" dirty="0"/>
              <a:t> and names </a:t>
            </a:r>
            <a:endParaRPr lang="en-CN" sz="4000" dirty="0">
              <a:latin typeface="Kaiti TC" panose="02010600040101010101" pitchFamily="2" charset="-120"/>
              <a:ea typeface="Kaiti TC" panose="02010600040101010101" pitchFamily="2" charset="-120"/>
            </a:endParaRPr>
          </a:p>
        </p:txBody>
      </p:sp>
      <p:pic>
        <p:nvPicPr>
          <p:cNvPr id="4" name="Picture 3" descr="Temple on a still lake">
            <a:extLst>
              <a:ext uri="{FF2B5EF4-FFF2-40B4-BE49-F238E27FC236}">
                <a16:creationId xmlns:a16="http://schemas.microsoft.com/office/drawing/2014/main" id="{01F5FBCA-BF72-4CC7-9BF5-FCB1D7B1173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363" r="39174" b="-1"/>
          <a:stretch/>
        </p:blipFill>
        <p:spPr>
          <a:xfrm>
            <a:off x="6288276" y="10"/>
            <a:ext cx="5903725" cy="6857990"/>
          </a:xfrm>
          <a:custGeom>
            <a:avLst/>
            <a:gdLst/>
            <a:ahLst/>
            <a:cxnLst/>
            <a:rect l="l" t="t" r="r" b="b"/>
            <a:pathLst>
              <a:path w="5903725" h="6858000">
                <a:moveTo>
                  <a:pt x="17547" y="0"/>
                </a:moveTo>
                <a:lnTo>
                  <a:pt x="5903725" y="0"/>
                </a:lnTo>
                <a:lnTo>
                  <a:pt x="5903725" y="6858000"/>
                </a:lnTo>
                <a:lnTo>
                  <a:pt x="57217" y="6858000"/>
                </a:lnTo>
                <a:lnTo>
                  <a:pt x="57185" y="6699667"/>
                </a:lnTo>
                <a:cubicBezTo>
                  <a:pt x="57923" y="6526851"/>
                  <a:pt x="61039" y="6384211"/>
                  <a:pt x="67005" y="6279216"/>
                </a:cubicBezTo>
                <a:cubicBezTo>
                  <a:pt x="108514" y="5194623"/>
                  <a:pt x="-44577" y="788432"/>
                  <a:pt x="13203" y="42009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15383770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308119F7-B84E-4EBF-919F-A9B0F6D924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AA17479-17CB-402A-8689-750C6F3858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CEE9A69-5E1F-5C4C-8A54-AA4C633A53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0000" y="619200"/>
            <a:ext cx="3107463" cy="5510138"/>
          </a:xfrm>
        </p:spPr>
        <p:txBody>
          <a:bodyPr>
            <a:normAutofit/>
          </a:bodyPr>
          <a:lstStyle/>
          <a:p>
            <a:r>
              <a:rPr lang="en-CN" dirty="0"/>
              <a:t>Question 1 </a:t>
            </a:r>
          </a:p>
        </p:txBody>
      </p:sp>
      <p:sp useBgFill="1">
        <p:nvSpPr>
          <p:cNvPr id="18" name="Freeform: Shape 17">
            <a:extLst>
              <a:ext uri="{FF2B5EF4-FFF2-40B4-BE49-F238E27FC236}">
                <a16:creationId xmlns:a16="http://schemas.microsoft.com/office/drawing/2014/main" id="{F534AA72-89BF-4BB0-B339-DEB9FC7F1B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82978" y="0"/>
            <a:ext cx="7809022" cy="6858000"/>
          </a:xfrm>
          <a:custGeom>
            <a:avLst/>
            <a:gdLst>
              <a:gd name="connsiteX0" fmla="*/ 27229 w 7809022"/>
              <a:gd name="connsiteY0" fmla="*/ 0 h 6858000"/>
              <a:gd name="connsiteX1" fmla="*/ 7809022 w 7809022"/>
              <a:gd name="connsiteY1" fmla="*/ 0 h 6858000"/>
              <a:gd name="connsiteX2" fmla="*/ 7809022 w 7809022"/>
              <a:gd name="connsiteY2" fmla="*/ 6858000 h 6858000"/>
              <a:gd name="connsiteX3" fmla="*/ 41303 w 7809022"/>
              <a:gd name="connsiteY3" fmla="*/ 6858000 h 6858000"/>
              <a:gd name="connsiteX4" fmla="*/ 41303 w 7809022"/>
              <a:gd name="connsiteY4" fmla="*/ 6822879 h 6858000"/>
              <a:gd name="connsiteX5" fmla="*/ 41303 w 7809022"/>
              <a:gd name="connsiteY5" fmla="*/ 6667752 h 6858000"/>
              <a:gd name="connsiteX6" fmla="*/ 0 w 7809022"/>
              <a:gd name="connsiteY6" fmla="*/ 3813425 h 6858000"/>
              <a:gd name="connsiteX7" fmla="*/ 41303 w 7809022"/>
              <a:gd name="connsiteY7" fmla="*/ 2572413 h 6858000"/>
              <a:gd name="connsiteX8" fmla="*/ 41303 w 7809022"/>
              <a:gd name="connsiteY8" fmla="*/ 1496869 h 6858000"/>
              <a:gd name="connsiteX9" fmla="*/ 41303 w 7809022"/>
              <a:gd name="connsiteY9" fmla="*/ 1083199 h 6858000"/>
              <a:gd name="connsiteX10" fmla="*/ 0 w 7809022"/>
              <a:gd name="connsiteY10" fmla="*/ 545427 h 6858000"/>
              <a:gd name="connsiteX11" fmla="*/ 22153 w 7809022"/>
              <a:gd name="connsiteY11" fmla="*/ 101661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7809022" h="6858000">
                <a:moveTo>
                  <a:pt x="27229" y="0"/>
                </a:moveTo>
                <a:lnTo>
                  <a:pt x="7809022" y="0"/>
                </a:lnTo>
                <a:lnTo>
                  <a:pt x="7809022" y="6858000"/>
                </a:lnTo>
                <a:lnTo>
                  <a:pt x="41303" y="6858000"/>
                </a:lnTo>
                <a:lnTo>
                  <a:pt x="41303" y="6822879"/>
                </a:lnTo>
                <a:cubicBezTo>
                  <a:pt x="41303" y="6760828"/>
                  <a:pt x="41303" y="6709119"/>
                  <a:pt x="41303" y="6667752"/>
                </a:cubicBezTo>
                <a:cubicBezTo>
                  <a:pt x="41303" y="6667752"/>
                  <a:pt x="41303" y="6667752"/>
                  <a:pt x="0" y="3813425"/>
                </a:cubicBezTo>
                <a:cubicBezTo>
                  <a:pt x="0" y="3813425"/>
                  <a:pt x="0" y="3813425"/>
                  <a:pt x="41303" y="2572413"/>
                </a:cubicBezTo>
                <a:cubicBezTo>
                  <a:pt x="41303" y="2572413"/>
                  <a:pt x="41303" y="2572413"/>
                  <a:pt x="41303" y="1496869"/>
                </a:cubicBezTo>
                <a:cubicBezTo>
                  <a:pt x="41303" y="1455502"/>
                  <a:pt x="41303" y="1290034"/>
                  <a:pt x="41303" y="1083199"/>
                </a:cubicBezTo>
                <a:cubicBezTo>
                  <a:pt x="41303" y="876364"/>
                  <a:pt x="0" y="710895"/>
                  <a:pt x="0" y="545427"/>
                </a:cubicBezTo>
                <a:cubicBezTo>
                  <a:pt x="0" y="545427"/>
                  <a:pt x="0" y="545427"/>
                  <a:pt x="22153" y="101661"/>
                </a:cubicBezTo>
                <a:close/>
              </a:path>
            </a:pathLst>
          </a:cu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bg2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BBE179A-9399-4D7F-8B15-CAF0B8C19CF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50837442"/>
              </p:ext>
            </p:extLst>
          </p:nvPr>
        </p:nvGraphicFramePr>
        <p:xfrm>
          <a:off x="5260361" y="728664"/>
          <a:ext cx="6188689" cy="54093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59818397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08119F7-B84E-4EBF-919F-A9B0F6D924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DAA17479-17CB-402A-8689-750C6F3858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AF171C9-D947-2345-92CD-81E2F44F4C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0000" y="619200"/>
            <a:ext cx="3107463" cy="5510138"/>
          </a:xfrm>
        </p:spPr>
        <p:txBody>
          <a:bodyPr>
            <a:normAutofit/>
          </a:bodyPr>
          <a:lstStyle/>
          <a:p>
            <a:r>
              <a:rPr lang="en-CN" dirty="0"/>
              <a:t>Question 2 </a:t>
            </a:r>
          </a:p>
        </p:txBody>
      </p:sp>
      <p:sp useBgFill="1">
        <p:nvSpPr>
          <p:cNvPr id="13" name="Freeform: Shape 12">
            <a:extLst>
              <a:ext uri="{FF2B5EF4-FFF2-40B4-BE49-F238E27FC236}">
                <a16:creationId xmlns:a16="http://schemas.microsoft.com/office/drawing/2014/main" id="{F534AA72-89BF-4BB0-B339-DEB9FC7F1B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82978" y="0"/>
            <a:ext cx="7809022" cy="6858000"/>
          </a:xfrm>
          <a:custGeom>
            <a:avLst/>
            <a:gdLst>
              <a:gd name="connsiteX0" fmla="*/ 27229 w 7809022"/>
              <a:gd name="connsiteY0" fmla="*/ 0 h 6858000"/>
              <a:gd name="connsiteX1" fmla="*/ 7809022 w 7809022"/>
              <a:gd name="connsiteY1" fmla="*/ 0 h 6858000"/>
              <a:gd name="connsiteX2" fmla="*/ 7809022 w 7809022"/>
              <a:gd name="connsiteY2" fmla="*/ 6858000 h 6858000"/>
              <a:gd name="connsiteX3" fmla="*/ 41303 w 7809022"/>
              <a:gd name="connsiteY3" fmla="*/ 6858000 h 6858000"/>
              <a:gd name="connsiteX4" fmla="*/ 41303 w 7809022"/>
              <a:gd name="connsiteY4" fmla="*/ 6822879 h 6858000"/>
              <a:gd name="connsiteX5" fmla="*/ 41303 w 7809022"/>
              <a:gd name="connsiteY5" fmla="*/ 6667752 h 6858000"/>
              <a:gd name="connsiteX6" fmla="*/ 0 w 7809022"/>
              <a:gd name="connsiteY6" fmla="*/ 3813425 h 6858000"/>
              <a:gd name="connsiteX7" fmla="*/ 41303 w 7809022"/>
              <a:gd name="connsiteY7" fmla="*/ 2572413 h 6858000"/>
              <a:gd name="connsiteX8" fmla="*/ 41303 w 7809022"/>
              <a:gd name="connsiteY8" fmla="*/ 1496869 h 6858000"/>
              <a:gd name="connsiteX9" fmla="*/ 41303 w 7809022"/>
              <a:gd name="connsiteY9" fmla="*/ 1083199 h 6858000"/>
              <a:gd name="connsiteX10" fmla="*/ 0 w 7809022"/>
              <a:gd name="connsiteY10" fmla="*/ 545427 h 6858000"/>
              <a:gd name="connsiteX11" fmla="*/ 22153 w 7809022"/>
              <a:gd name="connsiteY11" fmla="*/ 101661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7809022" h="6858000">
                <a:moveTo>
                  <a:pt x="27229" y="0"/>
                </a:moveTo>
                <a:lnTo>
                  <a:pt x="7809022" y="0"/>
                </a:lnTo>
                <a:lnTo>
                  <a:pt x="7809022" y="6858000"/>
                </a:lnTo>
                <a:lnTo>
                  <a:pt x="41303" y="6858000"/>
                </a:lnTo>
                <a:lnTo>
                  <a:pt x="41303" y="6822879"/>
                </a:lnTo>
                <a:cubicBezTo>
                  <a:pt x="41303" y="6760828"/>
                  <a:pt x="41303" y="6709119"/>
                  <a:pt x="41303" y="6667752"/>
                </a:cubicBezTo>
                <a:cubicBezTo>
                  <a:pt x="41303" y="6667752"/>
                  <a:pt x="41303" y="6667752"/>
                  <a:pt x="0" y="3813425"/>
                </a:cubicBezTo>
                <a:cubicBezTo>
                  <a:pt x="0" y="3813425"/>
                  <a:pt x="0" y="3813425"/>
                  <a:pt x="41303" y="2572413"/>
                </a:cubicBezTo>
                <a:cubicBezTo>
                  <a:pt x="41303" y="2572413"/>
                  <a:pt x="41303" y="2572413"/>
                  <a:pt x="41303" y="1496869"/>
                </a:cubicBezTo>
                <a:cubicBezTo>
                  <a:pt x="41303" y="1455502"/>
                  <a:pt x="41303" y="1290034"/>
                  <a:pt x="41303" y="1083199"/>
                </a:cubicBezTo>
                <a:cubicBezTo>
                  <a:pt x="41303" y="876364"/>
                  <a:pt x="0" y="710895"/>
                  <a:pt x="0" y="545427"/>
                </a:cubicBezTo>
                <a:cubicBezTo>
                  <a:pt x="0" y="545427"/>
                  <a:pt x="0" y="545427"/>
                  <a:pt x="22153" y="101661"/>
                </a:cubicBezTo>
                <a:close/>
              </a:path>
            </a:pathLst>
          </a:cu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bg2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47A0610-D0C3-4B86-9F6A-AAEED53A830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05329430"/>
              </p:ext>
            </p:extLst>
          </p:nvPr>
        </p:nvGraphicFramePr>
        <p:xfrm>
          <a:off x="5260361" y="728664"/>
          <a:ext cx="6188689" cy="54093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2817404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308119F7-B84E-4EBF-919F-A9B0F6D924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DAA17479-17CB-402A-8689-750C6F3858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725DFDC-B5C6-3449-99F0-70BFB9819A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0000" y="619200"/>
            <a:ext cx="3107463" cy="5510138"/>
          </a:xfrm>
        </p:spPr>
        <p:txBody>
          <a:bodyPr>
            <a:normAutofit/>
          </a:bodyPr>
          <a:lstStyle/>
          <a:p>
            <a:r>
              <a:rPr lang="en-CN" dirty="0"/>
              <a:t>Question 3 </a:t>
            </a:r>
          </a:p>
        </p:txBody>
      </p:sp>
      <p:sp useBgFill="1">
        <p:nvSpPr>
          <p:cNvPr id="19" name="Freeform: Shape 18">
            <a:extLst>
              <a:ext uri="{FF2B5EF4-FFF2-40B4-BE49-F238E27FC236}">
                <a16:creationId xmlns:a16="http://schemas.microsoft.com/office/drawing/2014/main" id="{F534AA72-89BF-4BB0-B339-DEB9FC7F1B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82978" y="0"/>
            <a:ext cx="7809022" cy="6858000"/>
          </a:xfrm>
          <a:custGeom>
            <a:avLst/>
            <a:gdLst>
              <a:gd name="connsiteX0" fmla="*/ 27229 w 7809022"/>
              <a:gd name="connsiteY0" fmla="*/ 0 h 6858000"/>
              <a:gd name="connsiteX1" fmla="*/ 7809022 w 7809022"/>
              <a:gd name="connsiteY1" fmla="*/ 0 h 6858000"/>
              <a:gd name="connsiteX2" fmla="*/ 7809022 w 7809022"/>
              <a:gd name="connsiteY2" fmla="*/ 6858000 h 6858000"/>
              <a:gd name="connsiteX3" fmla="*/ 41303 w 7809022"/>
              <a:gd name="connsiteY3" fmla="*/ 6858000 h 6858000"/>
              <a:gd name="connsiteX4" fmla="*/ 41303 w 7809022"/>
              <a:gd name="connsiteY4" fmla="*/ 6822879 h 6858000"/>
              <a:gd name="connsiteX5" fmla="*/ 41303 w 7809022"/>
              <a:gd name="connsiteY5" fmla="*/ 6667752 h 6858000"/>
              <a:gd name="connsiteX6" fmla="*/ 0 w 7809022"/>
              <a:gd name="connsiteY6" fmla="*/ 3813425 h 6858000"/>
              <a:gd name="connsiteX7" fmla="*/ 41303 w 7809022"/>
              <a:gd name="connsiteY7" fmla="*/ 2572413 h 6858000"/>
              <a:gd name="connsiteX8" fmla="*/ 41303 w 7809022"/>
              <a:gd name="connsiteY8" fmla="*/ 1496869 h 6858000"/>
              <a:gd name="connsiteX9" fmla="*/ 41303 w 7809022"/>
              <a:gd name="connsiteY9" fmla="*/ 1083199 h 6858000"/>
              <a:gd name="connsiteX10" fmla="*/ 0 w 7809022"/>
              <a:gd name="connsiteY10" fmla="*/ 545427 h 6858000"/>
              <a:gd name="connsiteX11" fmla="*/ 22153 w 7809022"/>
              <a:gd name="connsiteY11" fmla="*/ 101661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7809022" h="6858000">
                <a:moveTo>
                  <a:pt x="27229" y="0"/>
                </a:moveTo>
                <a:lnTo>
                  <a:pt x="7809022" y="0"/>
                </a:lnTo>
                <a:lnTo>
                  <a:pt x="7809022" y="6858000"/>
                </a:lnTo>
                <a:lnTo>
                  <a:pt x="41303" y="6858000"/>
                </a:lnTo>
                <a:lnTo>
                  <a:pt x="41303" y="6822879"/>
                </a:lnTo>
                <a:cubicBezTo>
                  <a:pt x="41303" y="6760828"/>
                  <a:pt x="41303" y="6709119"/>
                  <a:pt x="41303" y="6667752"/>
                </a:cubicBezTo>
                <a:cubicBezTo>
                  <a:pt x="41303" y="6667752"/>
                  <a:pt x="41303" y="6667752"/>
                  <a:pt x="0" y="3813425"/>
                </a:cubicBezTo>
                <a:cubicBezTo>
                  <a:pt x="0" y="3813425"/>
                  <a:pt x="0" y="3813425"/>
                  <a:pt x="41303" y="2572413"/>
                </a:cubicBezTo>
                <a:cubicBezTo>
                  <a:pt x="41303" y="2572413"/>
                  <a:pt x="41303" y="2572413"/>
                  <a:pt x="41303" y="1496869"/>
                </a:cubicBezTo>
                <a:cubicBezTo>
                  <a:pt x="41303" y="1455502"/>
                  <a:pt x="41303" y="1290034"/>
                  <a:pt x="41303" y="1083199"/>
                </a:cubicBezTo>
                <a:cubicBezTo>
                  <a:pt x="41303" y="876364"/>
                  <a:pt x="0" y="710895"/>
                  <a:pt x="0" y="545427"/>
                </a:cubicBezTo>
                <a:cubicBezTo>
                  <a:pt x="0" y="545427"/>
                  <a:pt x="0" y="545427"/>
                  <a:pt x="22153" y="101661"/>
                </a:cubicBezTo>
                <a:close/>
              </a:path>
            </a:pathLst>
          </a:cu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bg2"/>
              </a:solidFill>
            </a:endParaRP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F69CEEA5-E500-47F8-8A2A-72987FA57E4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52890159"/>
              </p:ext>
            </p:extLst>
          </p:nvPr>
        </p:nvGraphicFramePr>
        <p:xfrm>
          <a:off x="5260361" y="728664"/>
          <a:ext cx="6188689" cy="54093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0687941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308119F7-B84E-4EBF-919F-A9B0F6D924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AA17479-17CB-402A-8689-750C6F3858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5295D97-C2B8-DE46-B82D-823C82D5DF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0000" y="619200"/>
            <a:ext cx="3107463" cy="5510138"/>
          </a:xfrm>
        </p:spPr>
        <p:txBody>
          <a:bodyPr>
            <a:normAutofit/>
          </a:bodyPr>
          <a:lstStyle/>
          <a:p>
            <a:r>
              <a:rPr lang="en-CN" dirty="0"/>
              <a:t>Question 4 </a:t>
            </a:r>
          </a:p>
        </p:txBody>
      </p:sp>
      <p:sp useBgFill="1">
        <p:nvSpPr>
          <p:cNvPr id="18" name="Freeform: Shape 17">
            <a:extLst>
              <a:ext uri="{FF2B5EF4-FFF2-40B4-BE49-F238E27FC236}">
                <a16:creationId xmlns:a16="http://schemas.microsoft.com/office/drawing/2014/main" id="{F534AA72-89BF-4BB0-B339-DEB9FC7F1B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82978" y="0"/>
            <a:ext cx="7809022" cy="6858000"/>
          </a:xfrm>
          <a:custGeom>
            <a:avLst/>
            <a:gdLst>
              <a:gd name="connsiteX0" fmla="*/ 27229 w 7809022"/>
              <a:gd name="connsiteY0" fmla="*/ 0 h 6858000"/>
              <a:gd name="connsiteX1" fmla="*/ 7809022 w 7809022"/>
              <a:gd name="connsiteY1" fmla="*/ 0 h 6858000"/>
              <a:gd name="connsiteX2" fmla="*/ 7809022 w 7809022"/>
              <a:gd name="connsiteY2" fmla="*/ 6858000 h 6858000"/>
              <a:gd name="connsiteX3" fmla="*/ 41303 w 7809022"/>
              <a:gd name="connsiteY3" fmla="*/ 6858000 h 6858000"/>
              <a:gd name="connsiteX4" fmla="*/ 41303 w 7809022"/>
              <a:gd name="connsiteY4" fmla="*/ 6822879 h 6858000"/>
              <a:gd name="connsiteX5" fmla="*/ 41303 w 7809022"/>
              <a:gd name="connsiteY5" fmla="*/ 6667752 h 6858000"/>
              <a:gd name="connsiteX6" fmla="*/ 0 w 7809022"/>
              <a:gd name="connsiteY6" fmla="*/ 3813425 h 6858000"/>
              <a:gd name="connsiteX7" fmla="*/ 41303 w 7809022"/>
              <a:gd name="connsiteY7" fmla="*/ 2572413 h 6858000"/>
              <a:gd name="connsiteX8" fmla="*/ 41303 w 7809022"/>
              <a:gd name="connsiteY8" fmla="*/ 1496869 h 6858000"/>
              <a:gd name="connsiteX9" fmla="*/ 41303 w 7809022"/>
              <a:gd name="connsiteY9" fmla="*/ 1083199 h 6858000"/>
              <a:gd name="connsiteX10" fmla="*/ 0 w 7809022"/>
              <a:gd name="connsiteY10" fmla="*/ 545427 h 6858000"/>
              <a:gd name="connsiteX11" fmla="*/ 22153 w 7809022"/>
              <a:gd name="connsiteY11" fmla="*/ 101661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7809022" h="6858000">
                <a:moveTo>
                  <a:pt x="27229" y="0"/>
                </a:moveTo>
                <a:lnTo>
                  <a:pt x="7809022" y="0"/>
                </a:lnTo>
                <a:lnTo>
                  <a:pt x="7809022" y="6858000"/>
                </a:lnTo>
                <a:lnTo>
                  <a:pt x="41303" y="6858000"/>
                </a:lnTo>
                <a:lnTo>
                  <a:pt x="41303" y="6822879"/>
                </a:lnTo>
                <a:cubicBezTo>
                  <a:pt x="41303" y="6760828"/>
                  <a:pt x="41303" y="6709119"/>
                  <a:pt x="41303" y="6667752"/>
                </a:cubicBezTo>
                <a:cubicBezTo>
                  <a:pt x="41303" y="6667752"/>
                  <a:pt x="41303" y="6667752"/>
                  <a:pt x="0" y="3813425"/>
                </a:cubicBezTo>
                <a:cubicBezTo>
                  <a:pt x="0" y="3813425"/>
                  <a:pt x="0" y="3813425"/>
                  <a:pt x="41303" y="2572413"/>
                </a:cubicBezTo>
                <a:cubicBezTo>
                  <a:pt x="41303" y="2572413"/>
                  <a:pt x="41303" y="2572413"/>
                  <a:pt x="41303" y="1496869"/>
                </a:cubicBezTo>
                <a:cubicBezTo>
                  <a:pt x="41303" y="1455502"/>
                  <a:pt x="41303" y="1290034"/>
                  <a:pt x="41303" y="1083199"/>
                </a:cubicBezTo>
                <a:cubicBezTo>
                  <a:pt x="41303" y="876364"/>
                  <a:pt x="0" y="710895"/>
                  <a:pt x="0" y="545427"/>
                </a:cubicBezTo>
                <a:cubicBezTo>
                  <a:pt x="0" y="545427"/>
                  <a:pt x="0" y="545427"/>
                  <a:pt x="22153" y="101661"/>
                </a:cubicBezTo>
                <a:close/>
              </a:path>
            </a:pathLst>
          </a:cu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bg2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50A0B08-7091-4844-B2D6-4EEF5E0811D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91741407"/>
              </p:ext>
            </p:extLst>
          </p:nvPr>
        </p:nvGraphicFramePr>
        <p:xfrm>
          <a:off x="5260361" y="728664"/>
          <a:ext cx="6188689" cy="54093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19499448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>
            <a:extLst>
              <a:ext uri="{FF2B5EF4-FFF2-40B4-BE49-F238E27FC236}">
                <a16:creationId xmlns:a16="http://schemas.microsoft.com/office/drawing/2014/main" id="{09646535-AEF6-4883-A4F9-EEC1F8B431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37D7CF97-C693-42F5-AFF2-9C4EBFE0E6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477461D8-A691-44CC-94F5-FE4FCE899A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0DAFC18-F398-564A-A9D6-D587472EF5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0000" y="619200"/>
            <a:ext cx="3107463" cy="5510138"/>
          </a:xfrm>
        </p:spPr>
        <p:txBody>
          <a:bodyPr>
            <a:normAutofit/>
          </a:bodyPr>
          <a:lstStyle/>
          <a:p>
            <a:r>
              <a:rPr lang="en-CN" dirty="0"/>
              <a:t>Question 5</a:t>
            </a:r>
          </a:p>
        </p:txBody>
      </p:sp>
      <p:graphicFrame>
        <p:nvGraphicFramePr>
          <p:cNvPr id="12" name="Content Placeholder 2">
            <a:extLst>
              <a:ext uri="{FF2B5EF4-FFF2-40B4-BE49-F238E27FC236}">
                <a16:creationId xmlns:a16="http://schemas.microsoft.com/office/drawing/2014/main" id="{1C97FE8C-C4F4-427F-94EC-BC0018EF861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72714491"/>
              </p:ext>
            </p:extLst>
          </p:nvPr>
        </p:nvGraphicFramePr>
        <p:xfrm>
          <a:off x="4548189" y="728664"/>
          <a:ext cx="6900862" cy="540067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86112784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08119F7-B84E-4EBF-919F-A9B0F6D924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DAA17479-17CB-402A-8689-750C6F3858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360A3DA-D23E-1441-AC73-4861871884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0000" y="619200"/>
            <a:ext cx="3107463" cy="5510138"/>
          </a:xfrm>
        </p:spPr>
        <p:txBody>
          <a:bodyPr>
            <a:normAutofit/>
          </a:bodyPr>
          <a:lstStyle/>
          <a:p>
            <a:r>
              <a:rPr lang="en-CN" dirty="0"/>
              <a:t>Question 6</a:t>
            </a:r>
          </a:p>
        </p:txBody>
      </p:sp>
      <p:sp useBgFill="1">
        <p:nvSpPr>
          <p:cNvPr id="13" name="Freeform: Shape 12">
            <a:extLst>
              <a:ext uri="{FF2B5EF4-FFF2-40B4-BE49-F238E27FC236}">
                <a16:creationId xmlns:a16="http://schemas.microsoft.com/office/drawing/2014/main" id="{F534AA72-89BF-4BB0-B339-DEB9FC7F1B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82978" y="0"/>
            <a:ext cx="7809022" cy="6858000"/>
          </a:xfrm>
          <a:custGeom>
            <a:avLst/>
            <a:gdLst>
              <a:gd name="connsiteX0" fmla="*/ 27229 w 7809022"/>
              <a:gd name="connsiteY0" fmla="*/ 0 h 6858000"/>
              <a:gd name="connsiteX1" fmla="*/ 7809022 w 7809022"/>
              <a:gd name="connsiteY1" fmla="*/ 0 h 6858000"/>
              <a:gd name="connsiteX2" fmla="*/ 7809022 w 7809022"/>
              <a:gd name="connsiteY2" fmla="*/ 6858000 h 6858000"/>
              <a:gd name="connsiteX3" fmla="*/ 41303 w 7809022"/>
              <a:gd name="connsiteY3" fmla="*/ 6858000 h 6858000"/>
              <a:gd name="connsiteX4" fmla="*/ 41303 w 7809022"/>
              <a:gd name="connsiteY4" fmla="*/ 6822879 h 6858000"/>
              <a:gd name="connsiteX5" fmla="*/ 41303 w 7809022"/>
              <a:gd name="connsiteY5" fmla="*/ 6667752 h 6858000"/>
              <a:gd name="connsiteX6" fmla="*/ 0 w 7809022"/>
              <a:gd name="connsiteY6" fmla="*/ 3813425 h 6858000"/>
              <a:gd name="connsiteX7" fmla="*/ 41303 w 7809022"/>
              <a:gd name="connsiteY7" fmla="*/ 2572413 h 6858000"/>
              <a:gd name="connsiteX8" fmla="*/ 41303 w 7809022"/>
              <a:gd name="connsiteY8" fmla="*/ 1496869 h 6858000"/>
              <a:gd name="connsiteX9" fmla="*/ 41303 w 7809022"/>
              <a:gd name="connsiteY9" fmla="*/ 1083199 h 6858000"/>
              <a:gd name="connsiteX10" fmla="*/ 0 w 7809022"/>
              <a:gd name="connsiteY10" fmla="*/ 545427 h 6858000"/>
              <a:gd name="connsiteX11" fmla="*/ 22153 w 7809022"/>
              <a:gd name="connsiteY11" fmla="*/ 101661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7809022" h="6858000">
                <a:moveTo>
                  <a:pt x="27229" y="0"/>
                </a:moveTo>
                <a:lnTo>
                  <a:pt x="7809022" y="0"/>
                </a:lnTo>
                <a:lnTo>
                  <a:pt x="7809022" y="6858000"/>
                </a:lnTo>
                <a:lnTo>
                  <a:pt x="41303" y="6858000"/>
                </a:lnTo>
                <a:lnTo>
                  <a:pt x="41303" y="6822879"/>
                </a:lnTo>
                <a:cubicBezTo>
                  <a:pt x="41303" y="6760828"/>
                  <a:pt x="41303" y="6709119"/>
                  <a:pt x="41303" y="6667752"/>
                </a:cubicBezTo>
                <a:cubicBezTo>
                  <a:pt x="41303" y="6667752"/>
                  <a:pt x="41303" y="6667752"/>
                  <a:pt x="0" y="3813425"/>
                </a:cubicBezTo>
                <a:cubicBezTo>
                  <a:pt x="0" y="3813425"/>
                  <a:pt x="0" y="3813425"/>
                  <a:pt x="41303" y="2572413"/>
                </a:cubicBezTo>
                <a:cubicBezTo>
                  <a:pt x="41303" y="2572413"/>
                  <a:pt x="41303" y="2572413"/>
                  <a:pt x="41303" y="1496869"/>
                </a:cubicBezTo>
                <a:cubicBezTo>
                  <a:pt x="41303" y="1455502"/>
                  <a:pt x="41303" y="1290034"/>
                  <a:pt x="41303" y="1083199"/>
                </a:cubicBezTo>
                <a:cubicBezTo>
                  <a:pt x="41303" y="876364"/>
                  <a:pt x="0" y="710895"/>
                  <a:pt x="0" y="545427"/>
                </a:cubicBezTo>
                <a:cubicBezTo>
                  <a:pt x="0" y="545427"/>
                  <a:pt x="0" y="545427"/>
                  <a:pt x="22153" y="101661"/>
                </a:cubicBezTo>
                <a:close/>
              </a:path>
            </a:pathLst>
          </a:cu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bg2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943A90E-4659-4471-9841-7621B268DF8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19307629"/>
              </p:ext>
            </p:extLst>
          </p:nvPr>
        </p:nvGraphicFramePr>
        <p:xfrm>
          <a:off x="5260361" y="728664"/>
          <a:ext cx="6188689" cy="54093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53833969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F532A73-CC48-4B70-913D-D8D4400F85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7863E39-CEEF-A946-BC59-52E7B0DDD7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0000" y="619200"/>
            <a:ext cx="3107463" cy="5510138"/>
          </a:xfrm>
        </p:spPr>
        <p:txBody>
          <a:bodyPr>
            <a:normAutofit/>
          </a:bodyPr>
          <a:lstStyle/>
          <a:p>
            <a:r>
              <a:rPr lang="en-CN" dirty="0"/>
              <a:t>Question 7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6E95785-EDD0-47B3-A639-61E7917F341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14586635"/>
              </p:ext>
            </p:extLst>
          </p:nvPr>
        </p:nvGraphicFramePr>
        <p:xfrm>
          <a:off x="4548189" y="728664"/>
          <a:ext cx="6900862" cy="540067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661754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D422CC-80D5-1045-9520-62E305A368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There are roughly 7 billion people in the world today. Where do they live? </a:t>
            </a:r>
            <a:endParaRPr lang="en-CN" dirty="0"/>
          </a:p>
        </p:txBody>
      </p:sp>
      <p:pic>
        <p:nvPicPr>
          <p:cNvPr id="4" name="Screenshot 2021-07-07 at 14.28.06.png" descr="Screenshot 2021-07-07 at 14.28.06.png">
            <a:extLst>
              <a:ext uri="{FF2B5EF4-FFF2-40B4-BE49-F238E27FC236}">
                <a16:creationId xmlns:a16="http://schemas.microsoft.com/office/drawing/2014/main" id="{E1ACC873-1EFD-6A41-9757-8C9E7F78D05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t="14582"/>
          <a:stretch>
            <a:fillRect/>
          </a:stretch>
        </p:blipFill>
        <p:spPr>
          <a:xfrm>
            <a:off x="2353039" y="1772443"/>
            <a:ext cx="7485922" cy="4334990"/>
          </a:xfrm>
          <a:prstGeom prst="rect">
            <a:avLst/>
          </a:prstGeom>
          <a:ln w="12700">
            <a:miter lim="400000"/>
          </a:ln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68DB8205-4B04-F64A-A5DA-C48DA208C326}"/>
              </a:ext>
            </a:extLst>
          </p:cNvPr>
          <p:cNvSpPr/>
          <p:nvPr/>
        </p:nvSpPr>
        <p:spPr>
          <a:xfrm>
            <a:off x="7423990" y="6216733"/>
            <a:ext cx="254467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lvl="3" indent="0" algn="r">
              <a:buSzTx/>
              <a:buNone/>
            </a:pPr>
            <a:r>
              <a:rPr lang="en-US" dirty="0"/>
              <a:t>from </a:t>
            </a:r>
            <a:r>
              <a:rPr lang="en-US" dirty="0" err="1"/>
              <a:t>Factfulness</a:t>
            </a:r>
            <a:r>
              <a:rPr lang="en-US" dirty="0"/>
              <a:t>, 2018</a:t>
            </a:r>
          </a:p>
        </p:txBody>
      </p:sp>
    </p:spTree>
    <p:extLst>
      <p:ext uri="{BB962C8B-B14F-4D97-AF65-F5344CB8AC3E}">
        <p14:creationId xmlns:p14="http://schemas.microsoft.com/office/powerpoint/2010/main" val="408412471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09646535-AEF6-4883-A4F9-EEC1F8B431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DB7EFF05-A8DA-4B3E-9C21-7A04283D48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44CA1620-2C02-4B4E-97C8-06FCE85EEB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657DE79-27F8-4881-BE3B-5321D18014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DB733608-1322-485D-B942-B827E6997F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43527" y="954724"/>
            <a:ext cx="10904945" cy="3364228"/>
            <a:chOff x="643527" y="954724"/>
            <a:chExt cx="10904945" cy="3364228"/>
          </a:xfrm>
        </p:grpSpPr>
        <p:sp>
          <p:nvSpPr>
            <p:cNvPr id="17" name="Freeform 78">
              <a:extLst>
                <a:ext uri="{FF2B5EF4-FFF2-40B4-BE49-F238E27FC236}">
                  <a16:creationId xmlns:a16="http://schemas.microsoft.com/office/drawing/2014/main" id="{7975F1CD-7143-447F-AC1A-8D3EA46ECA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800114">
              <a:off x="1083914" y="3331230"/>
              <a:ext cx="879143" cy="903430"/>
            </a:xfrm>
            <a:custGeom>
              <a:avLst/>
              <a:gdLst>
                <a:gd name="T0" fmla="*/ 32 w 58"/>
                <a:gd name="T1" fmla="*/ 56 h 60"/>
                <a:gd name="T2" fmla="*/ 24 w 58"/>
                <a:gd name="T3" fmla="*/ 48 h 60"/>
                <a:gd name="T4" fmla="*/ 14 w 58"/>
                <a:gd name="T5" fmla="*/ 36 h 60"/>
                <a:gd name="T6" fmla="*/ 7 w 58"/>
                <a:gd name="T7" fmla="*/ 29 h 60"/>
                <a:gd name="T8" fmla="*/ 1 w 58"/>
                <a:gd name="T9" fmla="*/ 17 h 60"/>
                <a:gd name="T10" fmla="*/ 7 w 58"/>
                <a:gd name="T11" fmla="*/ 4 h 60"/>
                <a:gd name="T12" fmla="*/ 17 w 58"/>
                <a:gd name="T13" fmla="*/ 1 h 60"/>
                <a:gd name="T14" fmla="*/ 29 w 58"/>
                <a:gd name="T15" fmla="*/ 6 h 60"/>
                <a:gd name="T16" fmla="*/ 31 w 58"/>
                <a:gd name="T17" fmla="*/ 8 h 60"/>
                <a:gd name="T18" fmla="*/ 38 w 58"/>
                <a:gd name="T19" fmla="*/ 15 h 60"/>
                <a:gd name="T20" fmla="*/ 44 w 58"/>
                <a:gd name="T21" fmla="*/ 22 h 60"/>
                <a:gd name="T22" fmla="*/ 54 w 58"/>
                <a:gd name="T23" fmla="*/ 33 h 60"/>
                <a:gd name="T24" fmla="*/ 58 w 58"/>
                <a:gd name="T25" fmla="*/ 44 h 60"/>
                <a:gd name="T26" fmla="*/ 53 w 58"/>
                <a:gd name="T27" fmla="*/ 54 h 60"/>
                <a:gd name="T28" fmla="*/ 42 w 58"/>
                <a:gd name="T29" fmla="*/ 60 h 60"/>
                <a:gd name="T30" fmla="*/ 32 w 58"/>
                <a:gd name="T31" fmla="*/ 56 h 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58" h="60">
                  <a:moveTo>
                    <a:pt x="32" y="56"/>
                  </a:moveTo>
                  <a:cubicBezTo>
                    <a:pt x="30" y="54"/>
                    <a:pt x="31" y="55"/>
                    <a:pt x="24" y="48"/>
                  </a:cubicBezTo>
                  <a:cubicBezTo>
                    <a:pt x="17" y="40"/>
                    <a:pt x="14" y="36"/>
                    <a:pt x="14" y="36"/>
                  </a:cubicBezTo>
                  <a:cubicBezTo>
                    <a:pt x="8" y="30"/>
                    <a:pt x="14" y="37"/>
                    <a:pt x="7" y="29"/>
                  </a:cubicBezTo>
                  <a:cubicBezTo>
                    <a:pt x="3" y="24"/>
                    <a:pt x="1" y="20"/>
                    <a:pt x="1" y="17"/>
                  </a:cubicBezTo>
                  <a:cubicBezTo>
                    <a:pt x="0" y="13"/>
                    <a:pt x="3" y="9"/>
                    <a:pt x="7" y="4"/>
                  </a:cubicBezTo>
                  <a:cubicBezTo>
                    <a:pt x="10" y="2"/>
                    <a:pt x="13" y="0"/>
                    <a:pt x="17" y="1"/>
                  </a:cubicBezTo>
                  <a:cubicBezTo>
                    <a:pt x="21" y="1"/>
                    <a:pt x="25" y="3"/>
                    <a:pt x="29" y="6"/>
                  </a:cubicBezTo>
                  <a:cubicBezTo>
                    <a:pt x="31" y="8"/>
                    <a:pt x="31" y="8"/>
                    <a:pt x="31" y="8"/>
                  </a:cubicBezTo>
                  <a:cubicBezTo>
                    <a:pt x="33" y="11"/>
                    <a:pt x="37" y="15"/>
                    <a:pt x="38" y="15"/>
                  </a:cubicBezTo>
                  <a:cubicBezTo>
                    <a:pt x="42" y="20"/>
                    <a:pt x="40" y="18"/>
                    <a:pt x="44" y="22"/>
                  </a:cubicBezTo>
                  <a:cubicBezTo>
                    <a:pt x="51" y="29"/>
                    <a:pt x="50" y="29"/>
                    <a:pt x="54" y="33"/>
                  </a:cubicBezTo>
                  <a:cubicBezTo>
                    <a:pt x="57" y="37"/>
                    <a:pt x="58" y="40"/>
                    <a:pt x="58" y="44"/>
                  </a:cubicBezTo>
                  <a:cubicBezTo>
                    <a:pt x="58" y="47"/>
                    <a:pt x="56" y="50"/>
                    <a:pt x="53" y="54"/>
                  </a:cubicBezTo>
                  <a:cubicBezTo>
                    <a:pt x="49" y="58"/>
                    <a:pt x="45" y="60"/>
                    <a:pt x="42" y="60"/>
                  </a:cubicBezTo>
                  <a:cubicBezTo>
                    <a:pt x="39" y="60"/>
                    <a:pt x="36" y="59"/>
                    <a:pt x="32" y="56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18" name="Freeform 79">
              <a:extLst>
                <a:ext uri="{FF2B5EF4-FFF2-40B4-BE49-F238E27FC236}">
                  <a16:creationId xmlns:a16="http://schemas.microsoft.com/office/drawing/2014/main" id="{501A6B8C-11DF-404A-89DD-354DA4C193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800114">
              <a:off x="869193" y="1989904"/>
              <a:ext cx="743890" cy="1195221"/>
            </a:xfrm>
            <a:custGeom>
              <a:avLst/>
              <a:gdLst>
                <a:gd name="T0" fmla="*/ 15 w 49"/>
                <a:gd name="T1" fmla="*/ 65 h 79"/>
                <a:gd name="T2" fmla="*/ 12 w 49"/>
                <a:gd name="T3" fmla="*/ 54 h 79"/>
                <a:gd name="T4" fmla="*/ 8 w 49"/>
                <a:gd name="T5" fmla="*/ 33 h 79"/>
                <a:gd name="T6" fmla="*/ 38 w 49"/>
                <a:gd name="T7" fmla="*/ 24 h 79"/>
                <a:gd name="T8" fmla="*/ 45 w 49"/>
                <a:gd name="T9" fmla="*/ 70 h 79"/>
                <a:gd name="T10" fmla="*/ 15 w 49"/>
                <a:gd name="T11" fmla="*/ 65 h 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9" h="79">
                  <a:moveTo>
                    <a:pt x="15" y="65"/>
                  </a:moveTo>
                  <a:cubicBezTo>
                    <a:pt x="14" y="59"/>
                    <a:pt x="13" y="58"/>
                    <a:pt x="12" y="54"/>
                  </a:cubicBezTo>
                  <a:cubicBezTo>
                    <a:pt x="11" y="45"/>
                    <a:pt x="10" y="40"/>
                    <a:pt x="8" y="33"/>
                  </a:cubicBezTo>
                  <a:cubicBezTo>
                    <a:pt x="0" y="9"/>
                    <a:pt x="34" y="0"/>
                    <a:pt x="38" y="24"/>
                  </a:cubicBezTo>
                  <a:cubicBezTo>
                    <a:pt x="43" y="43"/>
                    <a:pt x="49" y="60"/>
                    <a:pt x="45" y="70"/>
                  </a:cubicBezTo>
                  <a:cubicBezTo>
                    <a:pt x="38" y="77"/>
                    <a:pt x="19" y="79"/>
                    <a:pt x="15" y="65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19" name="Freeform 85">
              <a:extLst>
                <a:ext uri="{FF2B5EF4-FFF2-40B4-BE49-F238E27FC236}">
                  <a16:creationId xmlns:a16="http://schemas.microsoft.com/office/drawing/2014/main" id="{14D1F65C-CD34-4E1F-8743-D3879A8712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800114">
              <a:off x="1316205" y="967005"/>
              <a:ext cx="541011" cy="981989"/>
            </a:xfrm>
            <a:custGeom>
              <a:avLst/>
              <a:gdLst>
                <a:gd name="T0" fmla="*/ 36 w 36"/>
                <a:gd name="T1" fmla="*/ 15 h 65"/>
                <a:gd name="T2" fmla="*/ 34 w 36"/>
                <a:gd name="T3" fmla="*/ 5 h 65"/>
                <a:gd name="T4" fmla="*/ 28 w 36"/>
                <a:gd name="T5" fmla="*/ 1 h 65"/>
                <a:gd name="T6" fmla="*/ 23 w 36"/>
                <a:gd name="T7" fmla="*/ 0 h 65"/>
                <a:gd name="T8" fmla="*/ 13 w 36"/>
                <a:gd name="T9" fmla="*/ 1 h 65"/>
                <a:gd name="T10" fmla="*/ 7 w 36"/>
                <a:gd name="T11" fmla="*/ 9 h 65"/>
                <a:gd name="T12" fmla="*/ 4 w 36"/>
                <a:gd name="T13" fmla="*/ 19 h 65"/>
                <a:gd name="T14" fmla="*/ 0 w 36"/>
                <a:gd name="T15" fmla="*/ 44 h 65"/>
                <a:gd name="T16" fmla="*/ 1 w 36"/>
                <a:gd name="T17" fmla="*/ 58 h 65"/>
                <a:gd name="T18" fmla="*/ 8 w 36"/>
                <a:gd name="T19" fmla="*/ 64 h 65"/>
                <a:gd name="T20" fmla="*/ 16 w 36"/>
                <a:gd name="T21" fmla="*/ 65 h 65"/>
                <a:gd name="T22" fmla="*/ 25 w 36"/>
                <a:gd name="T23" fmla="*/ 63 h 65"/>
                <a:gd name="T24" fmla="*/ 31 w 36"/>
                <a:gd name="T25" fmla="*/ 55 h 65"/>
                <a:gd name="T26" fmla="*/ 34 w 36"/>
                <a:gd name="T27" fmla="*/ 40 h 65"/>
                <a:gd name="T28" fmla="*/ 36 w 36"/>
                <a:gd name="T29" fmla="*/ 15 h 6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36" h="65">
                  <a:moveTo>
                    <a:pt x="36" y="15"/>
                  </a:moveTo>
                  <a:cubicBezTo>
                    <a:pt x="36" y="10"/>
                    <a:pt x="35" y="7"/>
                    <a:pt x="34" y="5"/>
                  </a:cubicBezTo>
                  <a:cubicBezTo>
                    <a:pt x="33" y="3"/>
                    <a:pt x="31" y="2"/>
                    <a:pt x="28" y="1"/>
                  </a:cubicBezTo>
                  <a:cubicBezTo>
                    <a:pt x="27" y="1"/>
                    <a:pt x="25" y="1"/>
                    <a:pt x="23" y="0"/>
                  </a:cubicBezTo>
                  <a:cubicBezTo>
                    <a:pt x="19" y="0"/>
                    <a:pt x="16" y="0"/>
                    <a:pt x="13" y="1"/>
                  </a:cubicBezTo>
                  <a:cubicBezTo>
                    <a:pt x="11" y="2"/>
                    <a:pt x="9" y="4"/>
                    <a:pt x="7" y="9"/>
                  </a:cubicBezTo>
                  <a:cubicBezTo>
                    <a:pt x="6" y="13"/>
                    <a:pt x="5" y="17"/>
                    <a:pt x="4" y="19"/>
                  </a:cubicBezTo>
                  <a:cubicBezTo>
                    <a:pt x="2" y="29"/>
                    <a:pt x="0" y="44"/>
                    <a:pt x="0" y="44"/>
                  </a:cubicBezTo>
                  <a:cubicBezTo>
                    <a:pt x="0" y="50"/>
                    <a:pt x="0" y="55"/>
                    <a:pt x="1" y="58"/>
                  </a:cubicBezTo>
                  <a:cubicBezTo>
                    <a:pt x="2" y="61"/>
                    <a:pt x="5" y="63"/>
                    <a:pt x="8" y="64"/>
                  </a:cubicBezTo>
                  <a:cubicBezTo>
                    <a:pt x="11" y="65"/>
                    <a:pt x="13" y="65"/>
                    <a:pt x="16" y="65"/>
                  </a:cubicBezTo>
                  <a:cubicBezTo>
                    <a:pt x="19" y="65"/>
                    <a:pt x="22" y="64"/>
                    <a:pt x="25" y="63"/>
                  </a:cubicBezTo>
                  <a:cubicBezTo>
                    <a:pt x="28" y="61"/>
                    <a:pt x="30" y="59"/>
                    <a:pt x="31" y="55"/>
                  </a:cubicBezTo>
                  <a:cubicBezTo>
                    <a:pt x="32" y="50"/>
                    <a:pt x="31" y="54"/>
                    <a:pt x="34" y="40"/>
                  </a:cubicBezTo>
                  <a:lnTo>
                    <a:pt x="36" y="15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20" name="Freeform 80">
              <a:extLst>
                <a:ext uri="{FF2B5EF4-FFF2-40B4-BE49-F238E27FC236}">
                  <a16:creationId xmlns:a16="http://schemas.microsoft.com/office/drawing/2014/main" id="{E5C58F66-1B6C-4935-9BB4-583D612CD2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562739" y="2385730"/>
              <a:ext cx="985733" cy="504616"/>
            </a:xfrm>
            <a:custGeom>
              <a:avLst/>
              <a:gdLst>
                <a:gd name="T0" fmla="*/ 53 w 66"/>
                <a:gd name="T1" fmla="*/ 33 h 34"/>
                <a:gd name="T2" fmla="*/ 39 w 66"/>
                <a:gd name="T3" fmla="*/ 33 h 34"/>
                <a:gd name="T4" fmla="*/ 21 w 66"/>
                <a:gd name="T5" fmla="*/ 33 h 34"/>
                <a:gd name="T6" fmla="*/ 12 w 66"/>
                <a:gd name="T7" fmla="*/ 32 h 34"/>
                <a:gd name="T8" fmla="*/ 3 w 66"/>
                <a:gd name="T9" fmla="*/ 28 h 34"/>
                <a:gd name="T10" fmla="*/ 0 w 66"/>
                <a:gd name="T11" fmla="*/ 21 h 34"/>
                <a:gd name="T12" fmla="*/ 0 w 66"/>
                <a:gd name="T13" fmla="*/ 16 h 34"/>
                <a:gd name="T14" fmla="*/ 3 w 66"/>
                <a:gd name="T15" fmla="*/ 7 h 34"/>
                <a:gd name="T16" fmla="*/ 11 w 66"/>
                <a:gd name="T17" fmla="*/ 3 h 34"/>
                <a:gd name="T18" fmla="*/ 23 w 66"/>
                <a:gd name="T19" fmla="*/ 2 h 34"/>
                <a:gd name="T20" fmla="*/ 43 w 66"/>
                <a:gd name="T21" fmla="*/ 0 h 34"/>
                <a:gd name="T22" fmla="*/ 48 w 66"/>
                <a:gd name="T23" fmla="*/ 0 h 34"/>
                <a:gd name="T24" fmla="*/ 62 w 66"/>
                <a:gd name="T25" fmla="*/ 4 h 34"/>
                <a:gd name="T26" fmla="*/ 66 w 66"/>
                <a:gd name="T27" fmla="*/ 13 h 34"/>
                <a:gd name="T28" fmla="*/ 66 w 66"/>
                <a:gd name="T29" fmla="*/ 20 h 34"/>
                <a:gd name="T30" fmla="*/ 62 w 66"/>
                <a:gd name="T31" fmla="*/ 29 h 34"/>
                <a:gd name="T32" fmla="*/ 53 w 66"/>
                <a:gd name="T33" fmla="*/ 33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66" h="34">
                  <a:moveTo>
                    <a:pt x="53" y="33"/>
                  </a:moveTo>
                  <a:cubicBezTo>
                    <a:pt x="47" y="33"/>
                    <a:pt x="53" y="34"/>
                    <a:pt x="39" y="33"/>
                  </a:cubicBezTo>
                  <a:cubicBezTo>
                    <a:pt x="24" y="33"/>
                    <a:pt x="21" y="33"/>
                    <a:pt x="21" y="33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7" y="31"/>
                    <a:pt x="4" y="30"/>
                    <a:pt x="3" y="28"/>
                  </a:cubicBezTo>
                  <a:cubicBezTo>
                    <a:pt x="1" y="26"/>
                    <a:pt x="0" y="24"/>
                    <a:pt x="0" y="21"/>
                  </a:cubicBezTo>
                  <a:cubicBezTo>
                    <a:pt x="0" y="21"/>
                    <a:pt x="0" y="19"/>
                    <a:pt x="0" y="16"/>
                  </a:cubicBezTo>
                  <a:cubicBezTo>
                    <a:pt x="0" y="13"/>
                    <a:pt x="1" y="10"/>
                    <a:pt x="3" y="7"/>
                  </a:cubicBezTo>
                  <a:cubicBezTo>
                    <a:pt x="4" y="5"/>
                    <a:pt x="7" y="3"/>
                    <a:pt x="11" y="3"/>
                  </a:cubicBezTo>
                  <a:cubicBezTo>
                    <a:pt x="16" y="2"/>
                    <a:pt x="20" y="2"/>
                    <a:pt x="23" y="2"/>
                  </a:cubicBezTo>
                  <a:cubicBezTo>
                    <a:pt x="32" y="1"/>
                    <a:pt x="37" y="0"/>
                    <a:pt x="43" y="0"/>
                  </a:cubicBezTo>
                  <a:cubicBezTo>
                    <a:pt x="48" y="0"/>
                    <a:pt x="48" y="0"/>
                    <a:pt x="48" y="0"/>
                  </a:cubicBezTo>
                  <a:cubicBezTo>
                    <a:pt x="54" y="1"/>
                    <a:pt x="59" y="3"/>
                    <a:pt x="62" y="4"/>
                  </a:cubicBezTo>
                  <a:cubicBezTo>
                    <a:pt x="65" y="6"/>
                    <a:pt x="66" y="9"/>
                    <a:pt x="66" y="13"/>
                  </a:cubicBezTo>
                  <a:cubicBezTo>
                    <a:pt x="66" y="15"/>
                    <a:pt x="66" y="17"/>
                    <a:pt x="66" y="20"/>
                  </a:cubicBezTo>
                  <a:cubicBezTo>
                    <a:pt x="65" y="23"/>
                    <a:pt x="64" y="26"/>
                    <a:pt x="62" y="29"/>
                  </a:cubicBezTo>
                  <a:cubicBezTo>
                    <a:pt x="60" y="31"/>
                    <a:pt x="57" y="32"/>
                    <a:pt x="53" y="33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21" name="Freeform 84">
              <a:extLst>
                <a:ext uri="{FF2B5EF4-FFF2-40B4-BE49-F238E27FC236}">
                  <a16:creationId xmlns:a16="http://schemas.microsoft.com/office/drawing/2014/main" id="{F41F116D-556B-4BC2-9DCD-46DA7CCC0E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874527">
              <a:off x="10288245" y="954724"/>
              <a:ext cx="852074" cy="892781"/>
            </a:xfrm>
            <a:custGeom>
              <a:avLst/>
              <a:gdLst>
                <a:gd name="T0" fmla="*/ 4 w 57"/>
                <a:gd name="T1" fmla="*/ 34 h 60"/>
                <a:gd name="T2" fmla="*/ 17 w 57"/>
                <a:gd name="T3" fmla="*/ 18 h 60"/>
                <a:gd name="T4" fmla="*/ 26 w 57"/>
                <a:gd name="T5" fmla="*/ 8 h 60"/>
                <a:gd name="T6" fmla="*/ 29 w 57"/>
                <a:gd name="T7" fmla="*/ 5 h 60"/>
                <a:gd name="T8" fmla="*/ 41 w 57"/>
                <a:gd name="T9" fmla="*/ 0 h 60"/>
                <a:gd name="T10" fmla="*/ 51 w 57"/>
                <a:gd name="T11" fmla="*/ 6 h 60"/>
                <a:gd name="T12" fmla="*/ 56 w 57"/>
                <a:gd name="T13" fmla="*/ 16 h 60"/>
                <a:gd name="T14" fmla="*/ 51 w 57"/>
                <a:gd name="T15" fmla="*/ 28 h 60"/>
                <a:gd name="T16" fmla="*/ 29 w 57"/>
                <a:gd name="T17" fmla="*/ 53 h 60"/>
                <a:gd name="T18" fmla="*/ 17 w 57"/>
                <a:gd name="T19" fmla="*/ 59 h 60"/>
                <a:gd name="T20" fmla="*/ 5 w 57"/>
                <a:gd name="T21" fmla="*/ 54 h 60"/>
                <a:gd name="T22" fmla="*/ 0 w 57"/>
                <a:gd name="T23" fmla="*/ 45 h 60"/>
                <a:gd name="T24" fmla="*/ 4 w 57"/>
                <a:gd name="T25" fmla="*/ 34 h 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57" h="60">
                  <a:moveTo>
                    <a:pt x="4" y="34"/>
                  </a:moveTo>
                  <a:cubicBezTo>
                    <a:pt x="5" y="33"/>
                    <a:pt x="17" y="18"/>
                    <a:pt x="17" y="18"/>
                  </a:cubicBezTo>
                  <a:cubicBezTo>
                    <a:pt x="21" y="14"/>
                    <a:pt x="24" y="10"/>
                    <a:pt x="26" y="8"/>
                  </a:cubicBezTo>
                  <a:cubicBezTo>
                    <a:pt x="29" y="5"/>
                    <a:pt x="29" y="5"/>
                    <a:pt x="29" y="5"/>
                  </a:cubicBezTo>
                  <a:cubicBezTo>
                    <a:pt x="34" y="2"/>
                    <a:pt x="38" y="0"/>
                    <a:pt x="41" y="0"/>
                  </a:cubicBezTo>
                  <a:cubicBezTo>
                    <a:pt x="44" y="1"/>
                    <a:pt x="47" y="2"/>
                    <a:pt x="51" y="6"/>
                  </a:cubicBezTo>
                  <a:cubicBezTo>
                    <a:pt x="55" y="10"/>
                    <a:pt x="57" y="13"/>
                    <a:pt x="56" y="16"/>
                  </a:cubicBezTo>
                  <a:cubicBezTo>
                    <a:pt x="56" y="19"/>
                    <a:pt x="54" y="23"/>
                    <a:pt x="51" y="28"/>
                  </a:cubicBezTo>
                  <a:cubicBezTo>
                    <a:pt x="51" y="28"/>
                    <a:pt x="33" y="48"/>
                    <a:pt x="29" y="53"/>
                  </a:cubicBezTo>
                  <a:cubicBezTo>
                    <a:pt x="25" y="57"/>
                    <a:pt x="21" y="59"/>
                    <a:pt x="17" y="59"/>
                  </a:cubicBezTo>
                  <a:cubicBezTo>
                    <a:pt x="13" y="60"/>
                    <a:pt x="9" y="58"/>
                    <a:pt x="5" y="54"/>
                  </a:cubicBezTo>
                  <a:cubicBezTo>
                    <a:pt x="2" y="51"/>
                    <a:pt x="0" y="48"/>
                    <a:pt x="0" y="45"/>
                  </a:cubicBezTo>
                  <a:cubicBezTo>
                    <a:pt x="0" y="42"/>
                    <a:pt x="2" y="38"/>
                    <a:pt x="4" y="34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22" name="Freeform 87">
              <a:extLst>
                <a:ext uri="{FF2B5EF4-FFF2-40B4-BE49-F238E27FC236}">
                  <a16:creationId xmlns:a16="http://schemas.microsoft.com/office/drawing/2014/main" id="{DE46F0F4-2435-4BDC-A92C-EB13608804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20630858">
              <a:off x="10224385" y="3437261"/>
              <a:ext cx="824227" cy="881691"/>
            </a:xfrm>
            <a:custGeom>
              <a:avLst/>
              <a:gdLst>
                <a:gd name="T0" fmla="*/ 0 w 55"/>
                <a:gd name="T1" fmla="*/ 17 h 59"/>
                <a:gd name="T2" fmla="*/ 1 w 55"/>
                <a:gd name="T3" fmla="*/ 11 h 59"/>
                <a:gd name="T4" fmla="*/ 4 w 55"/>
                <a:gd name="T5" fmla="*/ 6 h 59"/>
                <a:gd name="T6" fmla="*/ 7 w 55"/>
                <a:gd name="T7" fmla="*/ 4 h 59"/>
                <a:gd name="T8" fmla="*/ 14 w 55"/>
                <a:gd name="T9" fmla="*/ 0 h 59"/>
                <a:gd name="T10" fmla="*/ 23 w 55"/>
                <a:gd name="T11" fmla="*/ 3 h 59"/>
                <a:gd name="T12" fmla="*/ 31 w 55"/>
                <a:gd name="T13" fmla="*/ 11 h 59"/>
                <a:gd name="T14" fmla="*/ 38 w 55"/>
                <a:gd name="T15" fmla="*/ 20 h 59"/>
                <a:gd name="T16" fmla="*/ 48 w 55"/>
                <a:gd name="T17" fmla="*/ 31 h 59"/>
                <a:gd name="T18" fmla="*/ 55 w 55"/>
                <a:gd name="T19" fmla="*/ 43 h 59"/>
                <a:gd name="T20" fmla="*/ 49 w 55"/>
                <a:gd name="T21" fmla="*/ 55 h 59"/>
                <a:gd name="T22" fmla="*/ 38 w 55"/>
                <a:gd name="T23" fmla="*/ 59 h 59"/>
                <a:gd name="T24" fmla="*/ 33 w 55"/>
                <a:gd name="T25" fmla="*/ 58 h 59"/>
                <a:gd name="T26" fmla="*/ 26 w 55"/>
                <a:gd name="T27" fmla="*/ 53 h 59"/>
                <a:gd name="T28" fmla="*/ 5 w 55"/>
                <a:gd name="T29" fmla="*/ 27 h 59"/>
                <a:gd name="T30" fmla="*/ 0 w 55"/>
                <a:gd name="T31" fmla="*/ 17 h 5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55" h="59">
                  <a:moveTo>
                    <a:pt x="0" y="17"/>
                  </a:moveTo>
                  <a:cubicBezTo>
                    <a:pt x="0" y="14"/>
                    <a:pt x="0" y="12"/>
                    <a:pt x="1" y="11"/>
                  </a:cubicBezTo>
                  <a:cubicBezTo>
                    <a:pt x="2" y="9"/>
                    <a:pt x="3" y="8"/>
                    <a:pt x="4" y="6"/>
                  </a:cubicBezTo>
                  <a:cubicBezTo>
                    <a:pt x="6" y="5"/>
                    <a:pt x="7" y="4"/>
                    <a:pt x="7" y="4"/>
                  </a:cubicBezTo>
                  <a:cubicBezTo>
                    <a:pt x="9" y="2"/>
                    <a:pt x="12" y="1"/>
                    <a:pt x="14" y="0"/>
                  </a:cubicBezTo>
                  <a:cubicBezTo>
                    <a:pt x="17" y="0"/>
                    <a:pt x="20" y="1"/>
                    <a:pt x="23" y="3"/>
                  </a:cubicBezTo>
                  <a:cubicBezTo>
                    <a:pt x="26" y="4"/>
                    <a:pt x="29" y="7"/>
                    <a:pt x="31" y="11"/>
                  </a:cubicBezTo>
                  <a:cubicBezTo>
                    <a:pt x="38" y="20"/>
                    <a:pt x="38" y="20"/>
                    <a:pt x="38" y="20"/>
                  </a:cubicBezTo>
                  <a:cubicBezTo>
                    <a:pt x="48" y="31"/>
                    <a:pt x="48" y="31"/>
                    <a:pt x="48" y="31"/>
                  </a:cubicBezTo>
                  <a:cubicBezTo>
                    <a:pt x="52" y="36"/>
                    <a:pt x="54" y="40"/>
                    <a:pt x="55" y="43"/>
                  </a:cubicBezTo>
                  <a:cubicBezTo>
                    <a:pt x="55" y="47"/>
                    <a:pt x="54" y="52"/>
                    <a:pt x="49" y="55"/>
                  </a:cubicBezTo>
                  <a:cubicBezTo>
                    <a:pt x="45" y="58"/>
                    <a:pt x="41" y="59"/>
                    <a:pt x="38" y="59"/>
                  </a:cubicBezTo>
                  <a:cubicBezTo>
                    <a:pt x="37" y="59"/>
                    <a:pt x="35" y="59"/>
                    <a:pt x="33" y="58"/>
                  </a:cubicBezTo>
                  <a:cubicBezTo>
                    <a:pt x="31" y="57"/>
                    <a:pt x="29" y="55"/>
                    <a:pt x="26" y="53"/>
                  </a:cubicBezTo>
                  <a:cubicBezTo>
                    <a:pt x="23" y="50"/>
                    <a:pt x="5" y="27"/>
                    <a:pt x="5" y="27"/>
                  </a:cubicBezTo>
                  <a:cubicBezTo>
                    <a:pt x="2" y="23"/>
                    <a:pt x="0" y="19"/>
                    <a:pt x="0" y="17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E43B29AE-C20B-3D41-93F4-5F43BF3DFE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40014" y="1334791"/>
            <a:ext cx="6911974" cy="2803071"/>
          </a:xfrm>
        </p:spPr>
        <p:txBody>
          <a:bodyPr vert="horz" wrap="square" lIns="0" tIns="0" rIns="0" bIns="0" rtlCol="0" anchor="ctr" anchorCtr="0">
            <a:normAutofit/>
          </a:bodyPr>
          <a:lstStyle/>
          <a:p>
            <a:pPr algn="ctr"/>
            <a:r>
              <a:rPr lang="en-US" sz="5600" spc="-100" dirty="0"/>
              <a:t>How do people type in Chinese?</a:t>
            </a:r>
          </a:p>
        </p:txBody>
      </p:sp>
      <p:sp useBgFill="1">
        <p:nvSpPr>
          <p:cNvPr id="24" name="Freeform: Shape 23">
            <a:extLst>
              <a:ext uri="{FF2B5EF4-FFF2-40B4-BE49-F238E27FC236}">
                <a16:creationId xmlns:a16="http://schemas.microsoft.com/office/drawing/2014/main" id="{085AB271-571D-4C19-9FCC-C760834A89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rot="5400000">
            <a:off x="5693226" y="359229"/>
            <a:ext cx="805544" cy="12191999"/>
          </a:xfrm>
          <a:custGeom>
            <a:avLst/>
            <a:gdLst>
              <a:gd name="connsiteX0" fmla="*/ 0 w 1214924"/>
              <a:gd name="connsiteY0" fmla="*/ 12191999 h 12191999"/>
              <a:gd name="connsiteX1" fmla="*/ 32 w 1214924"/>
              <a:gd name="connsiteY1" fmla="*/ 12166053 h 12191999"/>
              <a:gd name="connsiteX2" fmla="*/ 59979 w 1214924"/>
              <a:gd name="connsiteY2" fmla="*/ 9224089 h 12191999"/>
              <a:gd name="connsiteX3" fmla="*/ 120877 w 1214924"/>
              <a:gd name="connsiteY3" fmla="*/ 8004225 h 12191999"/>
              <a:gd name="connsiteX4" fmla="*/ 59979 w 1214924"/>
              <a:gd name="connsiteY4" fmla="*/ 7211315 h 12191999"/>
              <a:gd name="connsiteX5" fmla="*/ 59979 w 1214924"/>
              <a:gd name="connsiteY5" fmla="*/ 6601383 h 12191999"/>
              <a:gd name="connsiteX6" fmla="*/ 59979 w 1214924"/>
              <a:gd name="connsiteY6" fmla="*/ 5015562 h 12191999"/>
              <a:gd name="connsiteX7" fmla="*/ 120877 w 1214924"/>
              <a:gd name="connsiteY7" fmla="*/ 3185768 h 12191999"/>
              <a:gd name="connsiteX8" fmla="*/ 74847 w 1214924"/>
              <a:gd name="connsiteY8" fmla="*/ 4714 h 12191999"/>
              <a:gd name="connsiteX9" fmla="*/ 74778 w 1214924"/>
              <a:gd name="connsiteY9" fmla="*/ 0 h 12191999"/>
              <a:gd name="connsiteX10" fmla="*/ 1214924 w 1214924"/>
              <a:gd name="connsiteY10" fmla="*/ 0 h 12191999"/>
              <a:gd name="connsiteX11" fmla="*/ 1214924 w 1214924"/>
              <a:gd name="connsiteY11" fmla="*/ 12191999 h 121919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214924" h="12191999">
                <a:moveTo>
                  <a:pt x="0" y="12191999"/>
                </a:moveTo>
                <a:lnTo>
                  <a:pt x="32" y="12166053"/>
                </a:lnTo>
                <a:cubicBezTo>
                  <a:pt x="2886" y="11339787"/>
                  <a:pt x="14305" y="10367710"/>
                  <a:pt x="59979" y="9224089"/>
                </a:cubicBezTo>
                <a:cubicBezTo>
                  <a:pt x="120877" y="8004225"/>
                  <a:pt x="120877" y="8004225"/>
                  <a:pt x="120877" y="8004225"/>
                </a:cubicBezTo>
                <a:cubicBezTo>
                  <a:pt x="120877" y="7760253"/>
                  <a:pt x="59979" y="7516280"/>
                  <a:pt x="59979" y="7211315"/>
                </a:cubicBezTo>
                <a:cubicBezTo>
                  <a:pt x="59979" y="6906349"/>
                  <a:pt x="59979" y="6662377"/>
                  <a:pt x="59979" y="6601383"/>
                </a:cubicBezTo>
                <a:cubicBezTo>
                  <a:pt x="59979" y="5015562"/>
                  <a:pt x="59979" y="5015562"/>
                  <a:pt x="59979" y="5015562"/>
                </a:cubicBezTo>
                <a:cubicBezTo>
                  <a:pt x="120877" y="3185768"/>
                  <a:pt x="120877" y="3185768"/>
                  <a:pt x="120877" y="3185768"/>
                </a:cubicBezTo>
                <a:cubicBezTo>
                  <a:pt x="98040" y="1607571"/>
                  <a:pt x="83767" y="621197"/>
                  <a:pt x="74847" y="4714"/>
                </a:cubicBezTo>
                <a:lnTo>
                  <a:pt x="74778" y="0"/>
                </a:lnTo>
                <a:lnTo>
                  <a:pt x="1214924" y="0"/>
                </a:lnTo>
                <a:lnTo>
                  <a:pt x="1214924" y="12191999"/>
                </a:lnTo>
                <a:close/>
              </a:path>
            </a:pathLst>
          </a:custGeom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026300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5207392E-42FC-8443-9B37-CEECCA89A00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1837" y="1815312"/>
            <a:ext cx="10728325" cy="3227375"/>
          </a:xfrm>
        </p:spPr>
        <p:txBody>
          <a:bodyPr>
            <a:normAutofit lnSpcReduction="10000"/>
          </a:bodyPr>
          <a:lstStyle/>
          <a:p>
            <a:pPr marL="0" indent="0" algn="ctr">
              <a:buNone/>
            </a:pPr>
            <a:r>
              <a:rPr lang="en-US" sz="5000" dirty="0">
                <a:solidFill>
                  <a:schemeClr val="tx1"/>
                </a:solidFill>
              </a:rPr>
              <a:t>p</a:t>
            </a:r>
            <a:r>
              <a:rPr lang="en-CN" sz="5000" dirty="0">
                <a:solidFill>
                  <a:schemeClr val="tx1"/>
                </a:solidFill>
              </a:rPr>
              <a:t>īn yīn</a:t>
            </a:r>
          </a:p>
          <a:p>
            <a:pPr marL="0" indent="0" algn="ctr">
              <a:buNone/>
            </a:pPr>
            <a:r>
              <a:rPr lang="en-CN" sz="7000" dirty="0">
                <a:solidFill>
                  <a:schemeClr val="tx1"/>
                </a:solidFill>
                <a:latin typeface="Kaiti TC" panose="02010600040101010101" pitchFamily="2" charset="-120"/>
                <a:ea typeface="Kaiti TC" panose="02010600040101010101" pitchFamily="2" charset="-120"/>
                <a:cs typeface="Damascus" pitchFamily="2" charset="-78"/>
              </a:rPr>
              <a:t>拼音</a:t>
            </a:r>
            <a:endParaRPr lang="en-US" altLang="zh-CN" sz="7000" dirty="0">
              <a:solidFill>
                <a:schemeClr val="tx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marL="0" indent="0" algn="ctr">
              <a:buNone/>
            </a:pPr>
            <a:r>
              <a:rPr lang="en-US" altLang="zh-CN" sz="5000" dirty="0">
                <a:solidFill>
                  <a:schemeClr val="tx1"/>
                </a:solidFill>
              </a:rPr>
              <a:t>spell sound</a:t>
            </a:r>
          </a:p>
        </p:txBody>
      </p:sp>
    </p:spTree>
    <p:extLst>
      <p:ext uri="{BB962C8B-B14F-4D97-AF65-F5344CB8AC3E}">
        <p14:creationId xmlns:p14="http://schemas.microsoft.com/office/powerpoint/2010/main" val="80213967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BFB0E95-9CAE-4968-A118-2B9F7C8BBB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2133437-BFEB-412D-978C-59379BF575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28CB03A-E77F-7445-9462-D3D5263D16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80006" y="619200"/>
            <a:ext cx="8831988" cy="681586"/>
          </a:xfrm>
        </p:spPr>
        <p:txBody>
          <a:bodyPr wrap="square">
            <a:normAutofit/>
          </a:bodyPr>
          <a:lstStyle/>
          <a:p>
            <a:pPr algn="ctr"/>
            <a:r>
              <a:rPr lang="en-CN" dirty="0"/>
              <a:t>Pinyin</a:t>
            </a: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898907C4-FC8B-4436-8D59-610E373613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89400" y="406270"/>
            <a:ext cx="684878" cy="1449344"/>
            <a:chOff x="643527" y="1187494"/>
            <a:chExt cx="1434178" cy="3035022"/>
          </a:xfrm>
        </p:grpSpPr>
        <p:sp>
          <p:nvSpPr>
            <p:cNvPr id="14" name="Freeform 78">
              <a:extLst>
                <a:ext uri="{FF2B5EF4-FFF2-40B4-BE49-F238E27FC236}">
                  <a16:creationId xmlns:a16="http://schemas.microsoft.com/office/drawing/2014/main" id="{F2DAC1FA-67FB-485E-99AD-1D35808FAD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800114">
              <a:off x="1083914" y="3331230"/>
              <a:ext cx="879143" cy="903430"/>
            </a:xfrm>
            <a:custGeom>
              <a:avLst/>
              <a:gdLst>
                <a:gd name="T0" fmla="*/ 32 w 58"/>
                <a:gd name="T1" fmla="*/ 56 h 60"/>
                <a:gd name="T2" fmla="*/ 24 w 58"/>
                <a:gd name="T3" fmla="*/ 48 h 60"/>
                <a:gd name="T4" fmla="*/ 14 w 58"/>
                <a:gd name="T5" fmla="*/ 36 h 60"/>
                <a:gd name="T6" fmla="*/ 7 w 58"/>
                <a:gd name="T7" fmla="*/ 29 h 60"/>
                <a:gd name="T8" fmla="*/ 1 w 58"/>
                <a:gd name="T9" fmla="*/ 17 h 60"/>
                <a:gd name="T10" fmla="*/ 7 w 58"/>
                <a:gd name="T11" fmla="*/ 4 h 60"/>
                <a:gd name="T12" fmla="*/ 17 w 58"/>
                <a:gd name="T13" fmla="*/ 1 h 60"/>
                <a:gd name="T14" fmla="*/ 29 w 58"/>
                <a:gd name="T15" fmla="*/ 6 h 60"/>
                <a:gd name="T16" fmla="*/ 31 w 58"/>
                <a:gd name="T17" fmla="*/ 8 h 60"/>
                <a:gd name="T18" fmla="*/ 38 w 58"/>
                <a:gd name="T19" fmla="*/ 15 h 60"/>
                <a:gd name="T20" fmla="*/ 44 w 58"/>
                <a:gd name="T21" fmla="*/ 22 h 60"/>
                <a:gd name="T22" fmla="*/ 54 w 58"/>
                <a:gd name="T23" fmla="*/ 33 h 60"/>
                <a:gd name="T24" fmla="*/ 58 w 58"/>
                <a:gd name="T25" fmla="*/ 44 h 60"/>
                <a:gd name="T26" fmla="*/ 53 w 58"/>
                <a:gd name="T27" fmla="*/ 54 h 60"/>
                <a:gd name="T28" fmla="*/ 42 w 58"/>
                <a:gd name="T29" fmla="*/ 60 h 60"/>
                <a:gd name="T30" fmla="*/ 32 w 58"/>
                <a:gd name="T31" fmla="*/ 56 h 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58" h="60">
                  <a:moveTo>
                    <a:pt x="32" y="56"/>
                  </a:moveTo>
                  <a:cubicBezTo>
                    <a:pt x="30" y="54"/>
                    <a:pt x="31" y="55"/>
                    <a:pt x="24" y="48"/>
                  </a:cubicBezTo>
                  <a:cubicBezTo>
                    <a:pt x="17" y="40"/>
                    <a:pt x="14" y="36"/>
                    <a:pt x="14" y="36"/>
                  </a:cubicBezTo>
                  <a:cubicBezTo>
                    <a:pt x="8" y="30"/>
                    <a:pt x="14" y="37"/>
                    <a:pt x="7" y="29"/>
                  </a:cubicBezTo>
                  <a:cubicBezTo>
                    <a:pt x="3" y="24"/>
                    <a:pt x="1" y="20"/>
                    <a:pt x="1" y="17"/>
                  </a:cubicBezTo>
                  <a:cubicBezTo>
                    <a:pt x="0" y="13"/>
                    <a:pt x="3" y="9"/>
                    <a:pt x="7" y="4"/>
                  </a:cubicBezTo>
                  <a:cubicBezTo>
                    <a:pt x="10" y="2"/>
                    <a:pt x="13" y="0"/>
                    <a:pt x="17" y="1"/>
                  </a:cubicBezTo>
                  <a:cubicBezTo>
                    <a:pt x="21" y="1"/>
                    <a:pt x="25" y="3"/>
                    <a:pt x="29" y="6"/>
                  </a:cubicBezTo>
                  <a:cubicBezTo>
                    <a:pt x="31" y="8"/>
                    <a:pt x="31" y="8"/>
                    <a:pt x="31" y="8"/>
                  </a:cubicBezTo>
                  <a:cubicBezTo>
                    <a:pt x="33" y="11"/>
                    <a:pt x="37" y="15"/>
                    <a:pt x="38" y="15"/>
                  </a:cubicBezTo>
                  <a:cubicBezTo>
                    <a:pt x="42" y="20"/>
                    <a:pt x="40" y="18"/>
                    <a:pt x="44" y="22"/>
                  </a:cubicBezTo>
                  <a:cubicBezTo>
                    <a:pt x="51" y="29"/>
                    <a:pt x="50" y="29"/>
                    <a:pt x="54" y="33"/>
                  </a:cubicBezTo>
                  <a:cubicBezTo>
                    <a:pt x="57" y="37"/>
                    <a:pt x="58" y="40"/>
                    <a:pt x="58" y="44"/>
                  </a:cubicBezTo>
                  <a:cubicBezTo>
                    <a:pt x="58" y="47"/>
                    <a:pt x="56" y="50"/>
                    <a:pt x="53" y="54"/>
                  </a:cubicBezTo>
                  <a:cubicBezTo>
                    <a:pt x="49" y="58"/>
                    <a:pt x="45" y="60"/>
                    <a:pt x="42" y="60"/>
                  </a:cubicBezTo>
                  <a:cubicBezTo>
                    <a:pt x="39" y="60"/>
                    <a:pt x="36" y="59"/>
                    <a:pt x="32" y="56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15" name="Freeform 79">
              <a:extLst>
                <a:ext uri="{FF2B5EF4-FFF2-40B4-BE49-F238E27FC236}">
                  <a16:creationId xmlns:a16="http://schemas.microsoft.com/office/drawing/2014/main" id="{80135264-D47B-4DA1-B607-272AC7552A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800114">
              <a:off x="869193" y="1989904"/>
              <a:ext cx="743890" cy="1195221"/>
            </a:xfrm>
            <a:custGeom>
              <a:avLst/>
              <a:gdLst>
                <a:gd name="T0" fmla="*/ 15 w 49"/>
                <a:gd name="T1" fmla="*/ 65 h 79"/>
                <a:gd name="T2" fmla="*/ 12 w 49"/>
                <a:gd name="T3" fmla="*/ 54 h 79"/>
                <a:gd name="T4" fmla="*/ 8 w 49"/>
                <a:gd name="T5" fmla="*/ 33 h 79"/>
                <a:gd name="T6" fmla="*/ 38 w 49"/>
                <a:gd name="T7" fmla="*/ 24 h 79"/>
                <a:gd name="T8" fmla="*/ 45 w 49"/>
                <a:gd name="T9" fmla="*/ 70 h 79"/>
                <a:gd name="T10" fmla="*/ 15 w 49"/>
                <a:gd name="T11" fmla="*/ 65 h 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9" h="79">
                  <a:moveTo>
                    <a:pt x="15" y="65"/>
                  </a:moveTo>
                  <a:cubicBezTo>
                    <a:pt x="14" y="59"/>
                    <a:pt x="13" y="58"/>
                    <a:pt x="12" y="54"/>
                  </a:cubicBezTo>
                  <a:cubicBezTo>
                    <a:pt x="11" y="45"/>
                    <a:pt x="10" y="40"/>
                    <a:pt x="8" y="33"/>
                  </a:cubicBezTo>
                  <a:cubicBezTo>
                    <a:pt x="0" y="9"/>
                    <a:pt x="34" y="0"/>
                    <a:pt x="38" y="24"/>
                  </a:cubicBezTo>
                  <a:cubicBezTo>
                    <a:pt x="43" y="43"/>
                    <a:pt x="49" y="60"/>
                    <a:pt x="45" y="70"/>
                  </a:cubicBezTo>
                  <a:cubicBezTo>
                    <a:pt x="38" y="77"/>
                    <a:pt x="19" y="79"/>
                    <a:pt x="15" y="65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16" name="Freeform 85">
              <a:extLst>
                <a:ext uri="{FF2B5EF4-FFF2-40B4-BE49-F238E27FC236}">
                  <a16:creationId xmlns:a16="http://schemas.microsoft.com/office/drawing/2014/main" id="{7E6A5C45-96C1-4BE7-BEF8-CD041B512D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800114">
              <a:off x="1316205" y="967005"/>
              <a:ext cx="541011" cy="981989"/>
            </a:xfrm>
            <a:custGeom>
              <a:avLst/>
              <a:gdLst>
                <a:gd name="T0" fmla="*/ 36 w 36"/>
                <a:gd name="T1" fmla="*/ 15 h 65"/>
                <a:gd name="T2" fmla="*/ 34 w 36"/>
                <a:gd name="T3" fmla="*/ 5 h 65"/>
                <a:gd name="T4" fmla="*/ 28 w 36"/>
                <a:gd name="T5" fmla="*/ 1 h 65"/>
                <a:gd name="T6" fmla="*/ 23 w 36"/>
                <a:gd name="T7" fmla="*/ 0 h 65"/>
                <a:gd name="T8" fmla="*/ 13 w 36"/>
                <a:gd name="T9" fmla="*/ 1 h 65"/>
                <a:gd name="T10" fmla="*/ 7 w 36"/>
                <a:gd name="T11" fmla="*/ 9 h 65"/>
                <a:gd name="T12" fmla="*/ 4 w 36"/>
                <a:gd name="T13" fmla="*/ 19 h 65"/>
                <a:gd name="T14" fmla="*/ 0 w 36"/>
                <a:gd name="T15" fmla="*/ 44 h 65"/>
                <a:gd name="T16" fmla="*/ 1 w 36"/>
                <a:gd name="T17" fmla="*/ 58 h 65"/>
                <a:gd name="T18" fmla="*/ 8 w 36"/>
                <a:gd name="T19" fmla="*/ 64 h 65"/>
                <a:gd name="T20" fmla="*/ 16 w 36"/>
                <a:gd name="T21" fmla="*/ 65 h 65"/>
                <a:gd name="T22" fmla="*/ 25 w 36"/>
                <a:gd name="T23" fmla="*/ 63 h 65"/>
                <a:gd name="T24" fmla="*/ 31 w 36"/>
                <a:gd name="T25" fmla="*/ 55 h 65"/>
                <a:gd name="T26" fmla="*/ 34 w 36"/>
                <a:gd name="T27" fmla="*/ 40 h 65"/>
                <a:gd name="T28" fmla="*/ 36 w 36"/>
                <a:gd name="T29" fmla="*/ 15 h 6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36" h="65">
                  <a:moveTo>
                    <a:pt x="36" y="15"/>
                  </a:moveTo>
                  <a:cubicBezTo>
                    <a:pt x="36" y="10"/>
                    <a:pt x="35" y="7"/>
                    <a:pt x="34" y="5"/>
                  </a:cubicBezTo>
                  <a:cubicBezTo>
                    <a:pt x="33" y="3"/>
                    <a:pt x="31" y="2"/>
                    <a:pt x="28" y="1"/>
                  </a:cubicBezTo>
                  <a:cubicBezTo>
                    <a:pt x="27" y="1"/>
                    <a:pt x="25" y="1"/>
                    <a:pt x="23" y="0"/>
                  </a:cubicBezTo>
                  <a:cubicBezTo>
                    <a:pt x="19" y="0"/>
                    <a:pt x="16" y="0"/>
                    <a:pt x="13" y="1"/>
                  </a:cubicBezTo>
                  <a:cubicBezTo>
                    <a:pt x="11" y="2"/>
                    <a:pt x="9" y="4"/>
                    <a:pt x="7" y="9"/>
                  </a:cubicBezTo>
                  <a:cubicBezTo>
                    <a:pt x="6" y="13"/>
                    <a:pt x="5" y="17"/>
                    <a:pt x="4" y="19"/>
                  </a:cubicBezTo>
                  <a:cubicBezTo>
                    <a:pt x="2" y="29"/>
                    <a:pt x="0" y="44"/>
                    <a:pt x="0" y="44"/>
                  </a:cubicBezTo>
                  <a:cubicBezTo>
                    <a:pt x="0" y="50"/>
                    <a:pt x="0" y="55"/>
                    <a:pt x="1" y="58"/>
                  </a:cubicBezTo>
                  <a:cubicBezTo>
                    <a:pt x="2" y="61"/>
                    <a:pt x="5" y="63"/>
                    <a:pt x="8" y="64"/>
                  </a:cubicBezTo>
                  <a:cubicBezTo>
                    <a:pt x="11" y="65"/>
                    <a:pt x="13" y="65"/>
                    <a:pt x="16" y="65"/>
                  </a:cubicBezTo>
                  <a:cubicBezTo>
                    <a:pt x="19" y="65"/>
                    <a:pt x="22" y="64"/>
                    <a:pt x="25" y="63"/>
                  </a:cubicBezTo>
                  <a:cubicBezTo>
                    <a:pt x="28" y="61"/>
                    <a:pt x="30" y="59"/>
                    <a:pt x="31" y="55"/>
                  </a:cubicBezTo>
                  <a:cubicBezTo>
                    <a:pt x="32" y="50"/>
                    <a:pt x="31" y="54"/>
                    <a:pt x="34" y="40"/>
                  </a:cubicBezTo>
                  <a:lnTo>
                    <a:pt x="36" y="15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</p:grpSp>
      <p:grpSp>
        <p:nvGrpSpPr>
          <p:cNvPr id="18" name="Group 17">
            <a:extLst>
              <a:ext uri="{FF2B5EF4-FFF2-40B4-BE49-F238E27FC236}">
                <a16:creationId xmlns:a16="http://schemas.microsoft.com/office/drawing/2014/main" id="{9F9D18AC-8DBF-44B9-B251-652985A640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025208" y="268792"/>
            <a:ext cx="632305" cy="1606552"/>
            <a:chOff x="10224385" y="954724"/>
            <a:chExt cx="1324087" cy="3364228"/>
          </a:xfrm>
        </p:grpSpPr>
        <p:sp>
          <p:nvSpPr>
            <p:cNvPr id="19" name="Freeform 80">
              <a:extLst>
                <a:ext uri="{FF2B5EF4-FFF2-40B4-BE49-F238E27FC236}">
                  <a16:creationId xmlns:a16="http://schemas.microsoft.com/office/drawing/2014/main" id="{4B04572D-211A-45E4-9FCC-BDF9788427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562739" y="2385730"/>
              <a:ext cx="985733" cy="504616"/>
            </a:xfrm>
            <a:custGeom>
              <a:avLst/>
              <a:gdLst>
                <a:gd name="T0" fmla="*/ 53 w 66"/>
                <a:gd name="T1" fmla="*/ 33 h 34"/>
                <a:gd name="T2" fmla="*/ 39 w 66"/>
                <a:gd name="T3" fmla="*/ 33 h 34"/>
                <a:gd name="T4" fmla="*/ 21 w 66"/>
                <a:gd name="T5" fmla="*/ 33 h 34"/>
                <a:gd name="T6" fmla="*/ 12 w 66"/>
                <a:gd name="T7" fmla="*/ 32 h 34"/>
                <a:gd name="T8" fmla="*/ 3 w 66"/>
                <a:gd name="T9" fmla="*/ 28 h 34"/>
                <a:gd name="T10" fmla="*/ 0 w 66"/>
                <a:gd name="T11" fmla="*/ 21 h 34"/>
                <a:gd name="T12" fmla="*/ 0 w 66"/>
                <a:gd name="T13" fmla="*/ 16 h 34"/>
                <a:gd name="T14" fmla="*/ 3 w 66"/>
                <a:gd name="T15" fmla="*/ 7 h 34"/>
                <a:gd name="T16" fmla="*/ 11 w 66"/>
                <a:gd name="T17" fmla="*/ 3 h 34"/>
                <a:gd name="T18" fmla="*/ 23 w 66"/>
                <a:gd name="T19" fmla="*/ 2 h 34"/>
                <a:gd name="T20" fmla="*/ 43 w 66"/>
                <a:gd name="T21" fmla="*/ 0 h 34"/>
                <a:gd name="T22" fmla="*/ 48 w 66"/>
                <a:gd name="T23" fmla="*/ 0 h 34"/>
                <a:gd name="T24" fmla="*/ 62 w 66"/>
                <a:gd name="T25" fmla="*/ 4 h 34"/>
                <a:gd name="T26" fmla="*/ 66 w 66"/>
                <a:gd name="T27" fmla="*/ 13 h 34"/>
                <a:gd name="T28" fmla="*/ 66 w 66"/>
                <a:gd name="T29" fmla="*/ 20 h 34"/>
                <a:gd name="T30" fmla="*/ 62 w 66"/>
                <a:gd name="T31" fmla="*/ 29 h 34"/>
                <a:gd name="T32" fmla="*/ 53 w 66"/>
                <a:gd name="T33" fmla="*/ 33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66" h="34">
                  <a:moveTo>
                    <a:pt x="53" y="33"/>
                  </a:moveTo>
                  <a:cubicBezTo>
                    <a:pt x="47" y="33"/>
                    <a:pt x="53" y="34"/>
                    <a:pt x="39" y="33"/>
                  </a:cubicBezTo>
                  <a:cubicBezTo>
                    <a:pt x="24" y="33"/>
                    <a:pt x="21" y="33"/>
                    <a:pt x="21" y="33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7" y="31"/>
                    <a:pt x="4" y="30"/>
                    <a:pt x="3" y="28"/>
                  </a:cubicBezTo>
                  <a:cubicBezTo>
                    <a:pt x="1" y="26"/>
                    <a:pt x="0" y="24"/>
                    <a:pt x="0" y="21"/>
                  </a:cubicBezTo>
                  <a:cubicBezTo>
                    <a:pt x="0" y="21"/>
                    <a:pt x="0" y="19"/>
                    <a:pt x="0" y="16"/>
                  </a:cubicBezTo>
                  <a:cubicBezTo>
                    <a:pt x="0" y="13"/>
                    <a:pt x="1" y="10"/>
                    <a:pt x="3" y="7"/>
                  </a:cubicBezTo>
                  <a:cubicBezTo>
                    <a:pt x="4" y="5"/>
                    <a:pt x="7" y="3"/>
                    <a:pt x="11" y="3"/>
                  </a:cubicBezTo>
                  <a:cubicBezTo>
                    <a:pt x="16" y="2"/>
                    <a:pt x="20" y="2"/>
                    <a:pt x="23" y="2"/>
                  </a:cubicBezTo>
                  <a:cubicBezTo>
                    <a:pt x="32" y="1"/>
                    <a:pt x="37" y="0"/>
                    <a:pt x="43" y="0"/>
                  </a:cubicBezTo>
                  <a:cubicBezTo>
                    <a:pt x="48" y="0"/>
                    <a:pt x="48" y="0"/>
                    <a:pt x="48" y="0"/>
                  </a:cubicBezTo>
                  <a:cubicBezTo>
                    <a:pt x="54" y="1"/>
                    <a:pt x="59" y="3"/>
                    <a:pt x="62" y="4"/>
                  </a:cubicBezTo>
                  <a:cubicBezTo>
                    <a:pt x="65" y="6"/>
                    <a:pt x="66" y="9"/>
                    <a:pt x="66" y="13"/>
                  </a:cubicBezTo>
                  <a:cubicBezTo>
                    <a:pt x="66" y="15"/>
                    <a:pt x="66" y="17"/>
                    <a:pt x="66" y="20"/>
                  </a:cubicBezTo>
                  <a:cubicBezTo>
                    <a:pt x="65" y="23"/>
                    <a:pt x="64" y="26"/>
                    <a:pt x="62" y="29"/>
                  </a:cubicBezTo>
                  <a:cubicBezTo>
                    <a:pt x="60" y="31"/>
                    <a:pt x="57" y="32"/>
                    <a:pt x="53" y="33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20" name="Freeform 84">
              <a:extLst>
                <a:ext uri="{FF2B5EF4-FFF2-40B4-BE49-F238E27FC236}">
                  <a16:creationId xmlns:a16="http://schemas.microsoft.com/office/drawing/2014/main" id="{03D89CFC-3412-4CF0-BCB9-14BA1B201D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874527">
              <a:off x="10288245" y="954724"/>
              <a:ext cx="852074" cy="892781"/>
            </a:xfrm>
            <a:custGeom>
              <a:avLst/>
              <a:gdLst>
                <a:gd name="T0" fmla="*/ 4 w 57"/>
                <a:gd name="T1" fmla="*/ 34 h 60"/>
                <a:gd name="T2" fmla="*/ 17 w 57"/>
                <a:gd name="T3" fmla="*/ 18 h 60"/>
                <a:gd name="T4" fmla="*/ 26 w 57"/>
                <a:gd name="T5" fmla="*/ 8 h 60"/>
                <a:gd name="T6" fmla="*/ 29 w 57"/>
                <a:gd name="T7" fmla="*/ 5 h 60"/>
                <a:gd name="T8" fmla="*/ 41 w 57"/>
                <a:gd name="T9" fmla="*/ 0 h 60"/>
                <a:gd name="T10" fmla="*/ 51 w 57"/>
                <a:gd name="T11" fmla="*/ 6 h 60"/>
                <a:gd name="T12" fmla="*/ 56 w 57"/>
                <a:gd name="T13" fmla="*/ 16 h 60"/>
                <a:gd name="T14" fmla="*/ 51 w 57"/>
                <a:gd name="T15" fmla="*/ 28 h 60"/>
                <a:gd name="T16" fmla="*/ 29 w 57"/>
                <a:gd name="T17" fmla="*/ 53 h 60"/>
                <a:gd name="T18" fmla="*/ 17 w 57"/>
                <a:gd name="T19" fmla="*/ 59 h 60"/>
                <a:gd name="T20" fmla="*/ 5 w 57"/>
                <a:gd name="T21" fmla="*/ 54 h 60"/>
                <a:gd name="T22" fmla="*/ 0 w 57"/>
                <a:gd name="T23" fmla="*/ 45 h 60"/>
                <a:gd name="T24" fmla="*/ 4 w 57"/>
                <a:gd name="T25" fmla="*/ 34 h 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57" h="60">
                  <a:moveTo>
                    <a:pt x="4" y="34"/>
                  </a:moveTo>
                  <a:cubicBezTo>
                    <a:pt x="5" y="33"/>
                    <a:pt x="17" y="18"/>
                    <a:pt x="17" y="18"/>
                  </a:cubicBezTo>
                  <a:cubicBezTo>
                    <a:pt x="21" y="14"/>
                    <a:pt x="24" y="10"/>
                    <a:pt x="26" y="8"/>
                  </a:cubicBezTo>
                  <a:cubicBezTo>
                    <a:pt x="29" y="5"/>
                    <a:pt x="29" y="5"/>
                    <a:pt x="29" y="5"/>
                  </a:cubicBezTo>
                  <a:cubicBezTo>
                    <a:pt x="34" y="2"/>
                    <a:pt x="38" y="0"/>
                    <a:pt x="41" y="0"/>
                  </a:cubicBezTo>
                  <a:cubicBezTo>
                    <a:pt x="44" y="1"/>
                    <a:pt x="47" y="2"/>
                    <a:pt x="51" y="6"/>
                  </a:cubicBezTo>
                  <a:cubicBezTo>
                    <a:pt x="55" y="10"/>
                    <a:pt x="57" y="13"/>
                    <a:pt x="56" y="16"/>
                  </a:cubicBezTo>
                  <a:cubicBezTo>
                    <a:pt x="56" y="19"/>
                    <a:pt x="54" y="23"/>
                    <a:pt x="51" y="28"/>
                  </a:cubicBezTo>
                  <a:cubicBezTo>
                    <a:pt x="51" y="28"/>
                    <a:pt x="33" y="48"/>
                    <a:pt x="29" y="53"/>
                  </a:cubicBezTo>
                  <a:cubicBezTo>
                    <a:pt x="25" y="57"/>
                    <a:pt x="21" y="59"/>
                    <a:pt x="17" y="59"/>
                  </a:cubicBezTo>
                  <a:cubicBezTo>
                    <a:pt x="13" y="60"/>
                    <a:pt x="9" y="58"/>
                    <a:pt x="5" y="54"/>
                  </a:cubicBezTo>
                  <a:cubicBezTo>
                    <a:pt x="2" y="51"/>
                    <a:pt x="0" y="48"/>
                    <a:pt x="0" y="45"/>
                  </a:cubicBezTo>
                  <a:cubicBezTo>
                    <a:pt x="0" y="42"/>
                    <a:pt x="2" y="38"/>
                    <a:pt x="4" y="34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21" name="Freeform 87">
              <a:extLst>
                <a:ext uri="{FF2B5EF4-FFF2-40B4-BE49-F238E27FC236}">
                  <a16:creationId xmlns:a16="http://schemas.microsoft.com/office/drawing/2014/main" id="{27B2BC09-FADA-48B1-ABBF-D28310E5A0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20630858">
              <a:off x="10224385" y="3437261"/>
              <a:ext cx="824227" cy="881691"/>
            </a:xfrm>
            <a:custGeom>
              <a:avLst/>
              <a:gdLst>
                <a:gd name="T0" fmla="*/ 0 w 55"/>
                <a:gd name="T1" fmla="*/ 17 h 59"/>
                <a:gd name="T2" fmla="*/ 1 w 55"/>
                <a:gd name="T3" fmla="*/ 11 h 59"/>
                <a:gd name="T4" fmla="*/ 4 w 55"/>
                <a:gd name="T5" fmla="*/ 6 h 59"/>
                <a:gd name="T6" fmla="*/ 7 w 55"/>
                <a:gd name="T7" fmla="*/ 4 h 59"/>
                <a:gd name="T8" fmla="*/ 14 w 55"/>
                <a:gd name="T9" fmla="*/ 0 h 59"/>
                <a:gd name="T10" fmla="*/ 23 w 55"/>
                <a:gd name="T11" fmla="*/ 3 h 59"/>
                <a:gd name="T12" fmla="*/ 31 w 55"/>
                <a:gd name="T13" fmla="*/ 11 h 59"/>
                <a:gd name="T14" fmla="*/ 38 w 55"/>
                <a:gd name="T15" fmla="*/ 20 h 59"/>
                <a:gd name="T16" fmla="*/ 48 w 55"/>
                <a:gd name="T17" fmla="*/ 31 h 59"/>
                <a:gd name="T18" fmla="*/ 55 w 55"/>
                <a:gd name="T19" fmla="*/ 43 h 59"/>
                <a:gd name="T20" fmla="*/ 49 w 55"/>
                <a:gd name="T21" fmla="*/ 55 h 59"/>
                <a:gd name="T22" fmla="*/ 38 w 55"/>
                <a:gd name="T23" fmla="*/ 59 h 59"/>
                <a:gd name="T24" fmla="*/ 33 w 55"/>
                <a:gd name="T25" fmla="*/ 58 h 59"/>
                <a:gd name="T26" fmla="*/ 26 w 55"/>
                <a:gd name="T27" fmla="*/ 53 h 59"/>
                <a:gd name="T28" fmla="*/ 5 w 55"/>
                <a:gd name="T29" fmla="*/ 27 h 59"/>
                <a:gd name="T30" fmla="*/ 0 w 55"/>
                <a:gd name="T31" fmla="*/ 17 h 5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55" h="59">
                  <a:moveTo>
                    <a:pt x="0" y="17"/>
                  </a:moveTo>
                  <a:cubicBezTo>
                    <a:pt x="0" y="14"/>
                    <a:pt x="0" y="12"/>
                    <a:pt x="1" y="11"/>
                  </a:cubicBezTo>
                  <a:cubicBezTo>
                    <a:pt x="2" y="9"/>
                    <a:pt x="3" y="8"/>
                    <a:pt x="4" y="6"/>
                  </a:cubicBezTo>
                  <a:cubicBezTo>
                    <a:pt x="6" y="5"/>
                    <a:pt x="7" y="4"/>
                    <a:pt x="7" y="4"/>
                  </a:cubicBezTo>
                  <a:cubicBezTo>
                    <a:pt x="9" y="2"/>
                    <a:pt x="12" y="1"/>
                    <a:pt x="14" y="0"/>
                  </a:cubicBezTo>
                  <a:cubicBezTo>
                    <a:pt x="17" y="0"/>
                    <a:pt x="20" y="1"/>
                    <a:pt x="23" y="3"/>
                  </a:cubicBezTo>
                  <a:cubicBezTo>
                    <a:pt x="26" y="4"/>
                    <a:pt x="29" y="7"/>
                    <a:pt x="31" y="11"/>
                  </a:cubicBezTo>
                  <a:cubicBezTo>
                    <a:pt x="38" y="20"/>
                    <a:pt x="38" y="20"/>
                    <a:pt x="38" y="20"/>
                  </a:cubicBezTo>
                  <a:cubicBezTo>
                    <a:pt x="48" y="31"/>
                    <a:pt x="48" y="31"/>
                    <a:pt x="48" y="31"/>
                  </a:cubicBezTo>
                  <a:cubicBezTo>
                    <a:pt x="52" y="36"/>
                    <a:pt x="54" y="40"/>
                    <a:pt x="55" y="43"/>
                  </a:cubicBezTo>
                  <a:cubicBezTo>
                    <a:pt x="55" y="47"/>
                    <a:pt x="54" y="52"/>
                    <a:pt x="49" y="55"/>
                  </a:cubicBezTo>
                  <a:cubicBezTo>
                    <a:pt x="45" y="58"/>
                    <a:pt x="41" y="59"/>
                    <a:pt x="38" y="59"/>
                  </a:cubicBezTo>
                  <a:cubicBezTo>
                    <a:pt x="37" y="59"/>
                    <a:pt x="35" y="59"/>
                    <a:pt x="33" y="58"/>
                  </a:cubicBezTo>
                  <a:cubicBezTo>
                    <a:pt x="31" y="57"/>
                    <a:pt x="29" y="55"/>
                    <a:pt x="26" y="53"/>
                  </a:cubicBezTo>
                  <a:cubicBezTo>
                    <a:pt x="23" y="50"/>
                    <a:pt x="5" y="27"/>
                    <a:pt x="5" y="27"/>
                  </a:cubicBezTo>
                  <a:cubicBezTo>
                    <a:pt x="2" y="23"/>
                    <a:pt x="0" y="19"/>
                    <a:pt x="0" y="17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</p:grpSp>
      <p:sp useBgFill="1">
        <p:nvSpPr>
          <p:cNvPr id="23" name="Freeform: Shape 22">
            <a:extLst>
              <a:ext uri="{FF2B5EF4-FFF2-40B4-BE49-F238E27FC236}">
                <a16:creationId xmlns:a16="http://schemas.microsoft.com/office/drawing/2014/main" id="{D277D65C-DA10-481D-B5A1-7DB78CF638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2589984"/>
            <a:ext cx="12180637" cy="4268018"/>
          </a:xfrm>
          <a:custGeom>
            <a:avLst/>
            <a:gdLst>
              <a:gd name="connsiteX0" fmla="*/ 9245089 w 12180637"/>
              <a:gd name="connsiteY0" fmla="*/ 0 h 4483555"/>
              <a:gd name="connsiteX1" fmla="*/ 10751325 w 12180637"/>
              <a:gd name="connsiteY1" fmla="*/ 78622 h 4483555"/>
              <a:gd name="connsiteX2" fmla="*/ 11353161 w 12180637"/>
              <a:gd name="connsiteY2" fmla="*/ 66474 h 4483555"/>
              <a:gd name="connsiteX3" fmla="*/ 12085768 w 12180637"/>
              <a:gd name="connsiteY3" fmla="*/ 51687 h 4483555"/>
              <a:gd name="connsiteX4" fmla="*/ 12180637 w 12180637"/>
              <a:gd name="connsiteY4" fmla="*/ 49772 h 4483555"/>
              <a:gd name="connsiteX5" fmla="*/ 12180637 w 12180637"/>
              <a:gd name="connsiteY5" fmla="*/ 4483555 h 4483555"/>
              <a:gd name="connsiteX6" fmla="*/ 0 w 12180637"/>
              <a:gd name="connsiteY6" fmla="*/ 4483555 h 4483555"/>
              <a:gd name="connsiteX7" fmla="*/ 0 w 12180637"/>
              <a:gd name="connsiteY7" fmla="*/ 109941 h 4483555"/>
              <a:gd name="connsiteX8" fmla="*/ 60108 w 12180637"/>
              <a:gd name="connsiteY8" fmla="*/ 112355 h 4483555"/>
              <a:gd name="connsiteX9" fmla="*/ 1270760 w 12180637"/>
              <a:gd name="connsiteY9" fmla="*/ 160955 h 4483555"/>
              <a:gd name="connsiteX10" fmla="*/ 2474433 w 12180637"/>
              <a:gd name="connsiteY10" fmla="*/ 136660 h 4483555"/>
              <a:gd name="connsiteX11" fmla="*/ 3226727 w 12180637"/>
              <a:gd name="connsiteY11" fmla="*/ 121475 h 4483555"/>
              <a:gd name="connsiteX12" fmla="*/ 3979023 w 12180637"/>
              <a:gd name="connsiteY12" fmla="*/ 106291 h 4483555"/>
              <a:gd name="connsiteX13" fmla="*/ 9245089 w 12180637"/>
              <a:gd name="connsiteY13" fmla="*/ 0 h 4483555"/>
              <a:gd name="connsiteX0" fmla="*/ 9245089 w 12180637"/>
              <a:gd name="connsiteY0" fmla="*/ 0 h 4483555"/>
              <a:gd name="connsiteX1" fmla="*/ 10751325 w 12180637"/>
              <a:gd name="connsiteY1" fmla="*/ 78622 h 4483555"/>
              <a:gd name="connsiteX2" fmla="*/ 11353161 w 12180637"/>
              <a:gd name="connsiteY2" fmla="*/ 66474 h 4483555"/>
              <a:gd name="connsiteX3" fmla="*/ 12085768 w 12180637"/>
              <a:gd name="connsiteY3" fmla="*/ 51687 h 4483555"/>
              <a:gd name="connsiteX4" fmla="*/ 12180637 w 12180637"/>
              <a:gd name="connsiteY4" fmla="*/ 49772 h 4483555"/>
              <a:gd name="connsiteX5" fmla="*/ 12180637 w 12180637"/>
              <a:gd name="connsiteY5" fmla="*/ 4483555 h 4483555"/>
              <a:gd name="connsiteX6" fmla="*/ 0 w 12180637"/>
              <a:gd name="connsiteY6" fmla="*/ 4483555 h 4483555"/>
              <a:gd name="connsiteX7" fmla="*/ 0 w 12180637"/>
              <a:gd name="connsiteY7" fmla="*/ 109941 h 4483555"/>
              <a:gd name="connsiteX8" fmla="*/ 60108 w 12180637"/>
              <a:gd name="connsiteY8" fmla="*/ 112355 h 4483555"/>
              <a:gd name="connsiteX9" fmla="*/ 1270760 w 12180637"/>
              <a:gd name="connsiteY9" fmla="*/ 160955 h 4483555"/>
              <a:gd name="connsiteX10" fmla="*/ 2474433 w 12180637"/>
              <a:gd name="connsiteY10" fmla="*/ 136660 h 4483555"/>
              <a:gd name="connsiteX11" fmla="*/ 3226727 w 12180637"/>
              <a:gd name="connsiteY11" fmla="*/ 121475 h 4483555"/>
              <a:gd name="connsiteX12" fmla="*/ 3979023 w 12180637"/>
              <a:gd name="connsiteY12" fmla="*/ 106291 h 4483555"/>
              <a:gd name="connsiteX13" fmla="*/ 9245089 w 12180637"/>
              <a:gd name="connsiteY13" fmla="*/ 0 h 4483555"/>
              <a:gd name="connsiteX0" fmla="*/ 9245089 w 12180637"/>
              <a:gd name="connsiteY0" fmla="*/ 0 h 4483555"/>
              <a:gd name="connsiteX1" fmla="*/ 10751325 w 12180637"/>
              <a:gd name="connsiteY1" fmla="*/ 78622 h 4483555"/>
              <a:gd name="connsiteX2" fmla="*/ 11353161 w 12180637"/>
              <a:gd name="connsiteY2" fmla="*/ 66474 h 4483555"/>
              <a:gd name="connsiteX3" fmla="*/ 12085768 w 12180637"/>
              <a:gd name="connsiteY3" fmla="*/ 51687 h 4483555"/>
              <a:gd name="connsiteX4" fmla="*/ 12180637 w 12180637"/>
              <a:gd name="connsiteY4" fmla="*/ 49772 h 4483555"/>
              <a:gd name="connsiteX5" fmla="*/ 12180637 w 12180637"/>
              <a:gd name="connsiteY5" fmla="*/ 4483555 h 4483555"/>
              <a:gd name="connsiteX6" fmla="*/ 0 w 12180637"/>
              <a:gd name="connsiteY6" fmla="*/ 4483555 h 4483555"/>
              <a:gd name="connsiteX7" fmla="*/ 0 w 12180637"/>
              <a:gd name="connsiteY7" fmla="*/ 109941 h 4483555"/>
              <a:gd name="connsiteX8" fmla="*/ 60108 w 12180637"/>
              <a:gd name="connsiteY8" fmla="*/ 112355 h 4483555"/>
              <a:gd name="connsiteX9" fmla="*/ 2474433 w 12180637"/>
              <a:gd name="connsiteY9" fmla="*/ 136660 h 4483555"/>
              <a:gd name="connsiteX10" fmla="*/ 3226727 w 12180637"/>
              <a:gd name="connsiteY10" fmla="*/ 121475 h 4483555"/>
              <a:gd name="connsiteX11" fmla="*/ 3979023 w 12180637"/>
              <a:gd name="connsiteY11" fmla="*/ 106291 h 4483555"/>
              <a:gd name="connsiteX12" fmla="*/ 9245089 w 12180637"/>
              <a:gd name="connsiteY12" fmla="*/ 0 h 4483555"/>
              <a:gd name="connsiteX0" fmla="*/ 9245089 w 12180637"/>
              <a:gd name="connsiteY0" fmla="*/ 0 h 4483555"/>
              <a:gd name="connsiteX1" fmla="*/ 10751325 w 12180637"/>
              <a:gd name="connsiteY1" fmla="*/ 78622 h 4483555"/>
              <a:gd name="connsiteX2" fmla="*/ 11353161 w 12180637"/>
              <a:gd name="connsiteY2" fmla="*/ 66474 h 4483555"/>
              <a:gd name="connsiteX3" fmla="*/ 12085768 w 12180637"/>
              <a:gd name="connsiteY3" fmla="*/ 51687 h 4483555"/>
              <a:gd name="connsiteX4" fmla="*/ 12180637 w 12180637"/>
              <a:gd name="connsiteY4" fmla="*/ 49772 h 4483555"/>
              <a:gd name="connsiteX5" fmla="*/ 12180637 w 12180637"/>
              <a:gd name="connsiteY5" fmla="*/ 4483555 h 4483555"/>
              <a:gd name="connsiteX6" fmla="*/ 0 w 12180637"/>
              <a:gd name="connsiteY6" fmla="*/ 4483555 h 4483555"/>
              <a:gd name="connsiteX7" fmla="*/ 0 w 12180637"/>
              <a:gd name="connsiteY7" fmla="*/ 109941 h 4483555"/>
              <a:gd name="connsiteX8" fmla="*/ 60108 w 12180637"/>
              <a:gd name="connsiteY8" fmla="*/ 112355 h 4483555"/>
              <a:gd name="connsiteX9" fmla="*/ 1944662 w 12180637"/>
              <a:gd name="connsiteY9" fmla="*/ 98823 h 4483555"/>
              <a:gd name="connsiteX10" fmla="*/ 3226727 w 12180637"/>
              <a:gd name="connsiteY10" fmla="*/ 121475 h 4483555"/>
              <a:gd name="connsiteX11" fmla="*/ 3979023 w 12180637"/>
              <a:gd name="connsiteY11" fmla="*/ 106291 h 4483555"/>
              <a:gd name="connsiteX12" fmla="*/ 9245089 w 12180637"/>
              <a:gd name="connsiteY12" fmla="*/ 0 h 4483555"/>
              <a:gd name="connsiteX0" fmla="*/ 9245089 w 12180637"/>
              <a:gd name="connsiteY0" fmla="*/ 0 h 4483555"/>
              <a:gd name="connsiteX1" fmla="*/ 10751325 w 12180637"/>
              <a:gd name="connsiteY1" fmla="*/ 78622 h 4483555"/>
              <a:gd name="connsiteX2" fmla="*/ 11353161 w 12180637"/>
              <a:gd name="connsiteY2" fmla="*/ 66474 h 4483555"/>
              <a:gd name="connsiteX3" fmla="*/ 12085768 w 12180637"/>
              <a:gd name="connsiteY3" fmla="*/ 51687 h 4483555"/>
              <a:gd name="connsiteX4" fmla="*/ 12180637 w 12180637"/>
              <a:gd name="connsiteY4" fmla="*/ 49772 h 4483555"/>
              <a:gd name="connsiteX5" fmla="*/ 12180637 w 12180637"/>
              <a:gd name="connsiteY5" fmla="*/ 4483555 h 4483555"/>
              <a:gd name="connsiteX6" fmla="*/ 0 w 12180637"/>
              <a:gd name="connsiteY6" fmla="*/ 4483555 h 4483555"/>
              <a:gd name="connsiteX7" fmla="*/ 0 w 12180637"/>
              <a:gd name="connsiteY7" fmla="*/ 109941 h 4483555"/>
              <a:gd name="connsiteX8" fmla="*/ 60108 w 12180637"/>
              <a:gd name="connsiteY8" fmla="*/ 112355 h 4483555"/>
              <a:gd name="connsiteX9" fmla="*/ 1944662 w 12180637"/>
              <a:gd name="connsiteY9" fmla="*/ 98823 h 4483555"/>
              <a:gd name="connsiteX10" fmla="*/ 3226727 w 12180637"/>
              <a:gd name="connsiteY10" fmla="*/ 121475 h 4483555"/>
              <a:gd name="connsiteX11" fmla="*/ 5089365 w 12180637"/>
              <a:gd name="connsiteY11" fmla="*/ 38184 h 4483555"/>
              <a:gd name="connsiteX12" fmla="*/ 9245089 w 12180637"/>
              <a:gd name="connsiteY12" fmla="*/ 0 h 4483555"/>
              <a:gd name="connsiteX0" fmla="*/ 9245089 w 12180637"/>
              <a:gd name="connsiteY0" fmla="*/ 8084 h 4491639"/>
              <a:gd name="connsiteX1" fmla="*/ 10751325 w 12180637"/>
              <a:gd name="connsiteY1" fmla="*/ 86706 h 4491639"/>
              <a:gd name="connsiteX2" fmla="*/ 11353161 w 12180637"/>
              <a:gd name="connsiteY2" fmla="*/ 74558 h 4491639"/>
              <a:gd name="connsiteX3" fmla="*/ 12085768 w 12180637"/>
              <a:gd name="connsiteY3" fmla="*/ 59771 h 4491639"/>
              <a:gd name="connsiteX4" fmla="*/ 12180637 w 12180637"/>
              <a:gd name="connsiteY4" fmla="*/ 57856 h 4491639"/>
              <a:gd name="connsiteX5" fmla="*/ 12180637 w 12180637"/>
              <a:gd name="connsiteY5" fmla="*/ 4491639 h 4491639"/>
              <a:gd name="connsiteX6" fmla="*/ 0 w 12180637"/>
              <a:gd name="connsiteY6" fmla="*/ 4491639 h 4491639"/>
              <a:gd name="connsiteX7" fmla="*/ 0 w 12180637"/>
              <a:gd name="connsiteY7" fmla="*/ 118025 h 4491639"/>
              <a:gd name="connsiteX8" fmla="*/ 60108 w 12180637"/>
              <a:gd name="connsiteY8" fmla="*/ 120439 h 4491639"/>
              <a:gd name="connsiteX9" fmla="*/ 1944662 w 12180637"/>
              <a:gd name="connsiteY9" fmla="*/ 106907 h 4491639"/>
              <a:gd name="connsiteX10" fmla="*/ 3226727 w 12180637"/>
              <a:gd name="connsiteY10" fmla="*/ 129559 h 4491639"/>
              <a:gd name="connsiteX11" fmla="*/ 5089365 w 12180637"/>
              <a:gd name="connsiteY11" fmla="*/ 46268 h 4491639"/>
              <a:gd name="connsiteX12" fmla="*/ 9245089 w 12180637"/>
              <a:gd name="connsiteY12" fmla="*/ 8084 h 4491639"/>
              <a:gd name="connsiteX0" fmla="*/ 9027375 w 12180637"/>
              <a:gd name="connsiteY0" fmla="*/ 37489 h 4452936"/>
              <a:gd name="connsiteX1" fmla="*/ 10751325 w 12180637"/>
              <a:gd name="connsiteY1" fmla="*/ 48003 h 4452936"/>
              <a:gd name="connsiteX2" fmla="*/ 11353161 w 12180637"/>
              <a:gd name="connsiteY2" fmla="*/ 35855 h 4452936"/>
              <a:gd name="connsiteX3" fmla="*/ 12085768 w 12180637"/>
              <a:gd name="connsiteY3" fmla="*/ 21068 h 4452936"/>
              <a:gd name="connsiteX4" fmla="*/ 12180637 w 12180637"/>
              <a:gd name="connsiteY4" fmla="*/ 19153 h 4452936"/>
              <a:gd name="connsiteX5" fmla="*/ 12180637 w 12180637"/>
              <a:gd name="connsiteY5" fmla="*/ 4452936 h 4452936"/>
              <a:gd name="connsiteX6" fmla="*/ 0 w 12180637"/>
              <a:gd name="connsiteY6" fmla="*/ 4452936 h 4452936"/>
              <a:gd name="connsiteX7" fmla="*/ 0 w 12180637"/>
              <a:gd name="connsiteY7" fmla="*/ 79322 h 4452936"/>
              <a:gd name="connsiteX8" fmla="*/ 60108 w 12180637"/>
              <a:gd name="connsiteY8" fmla="*/ 81736 h 4452936"/>
              <a:gd name="connsiteX9" fmla="*/ 1944662 w 12180637"/>
              <a:gd name="connsiteY9" fmla="*/ 68204 h 4452936"/>
              <a:gd name="connsiteX10" fmla="*/ 3226727 w 12180637"/>
              <a:gd name="connsiteY10" fmla="*/ 90856 h 4452936"/>
              <a:gd name="connsiteX11" fmla="*/ 5089365 w 12180637"/>
              <a:gd name="connsiteY11" fmla="*/ 7565 h 4452936"/>
              <a:gd name="connsiteX12" fmla="*/ 9027375 w 12180637"/>
              <a:gd name="connsiteY12" fmla="*/ 37489 h 4452936"/>
              <a:gd name="connsiteX0" fmla="*/ 9027375 w 12180637"/>
              <a:gd name="connsiteY0" fmla="*/ 67310 h 4482757"/>
              <a:gd name="connsiteX1" fmla="*/ 10751325 w 12180637"/>
              <a:gd name="connsiteY1" fmla="*/ 77824 h 4482757"/>
              <a:gd name="connsiteX2" fmla="*/ 11353161 w 12180637"/>
              <a:gd name="connsiteY2" fmla="*/ 65676 h 4482757"/>
              <a:gd name="connsiteX3" fmla="*/ 11360054 w 12180637"/>
              <a:gd name="connsiteY3" fmla="*/ 1004384 h 4482757"/>
              <a:gd name="connsiteX4" fmla="*/ 12180637 w 12180637"/>
              <a:gd name="connsiteY4" fmla="*/ 48974 h 4482757"/>
              <a:gd name="connsiteX5" fmla="*/ 12180637 w 12180637"/>
              <a:gd name="connsiteY5" fmla="*/ 4482757 h 4482757"/>
              <a:gd name="connsiteX6" fmla="*/ 0 w 12180637"/>
              <a:gd name="connsiteY6" fmla="*/ 4482757 h 4482757"/>
              <a:gd name="connsiteX7" fmla="*/ 0 w 12180637"/>
              <a:gd name="connsiteY7" fmla="*/ 109143 h 4482757"/>
              <a:gd name="connsiteX8" fmla="*/ 60108 w 12180637"/>
              <a:gd name="connsiteY8" fmla="*/ 111557 h 4482757"/>
              <a:gd name="connsiteX9" fmla="*/ 1944662 w 12180637"/>
              <a:gd name="connsiteY9" fmla="*/ 98025 h 4482757"/>
              <a:gd name="connsiteX10" fmla="*/ 3226727 w 12180637"/>
              <a:gd name="connsiteY10" fmla="*/ 120677 h 4482757"/>
              <a:gd name="connsiteX11" fmla="*/ 5089365 w 12180637"/>
              <a:gd name="connsiteY11" fmla="*/ 37386 h 4482757"/>
              <a:gd name="connsiteX12" fmla="*/ 9027375 w 12180637"/>
              <a:gd name="connsiteY12" fmla="*/ 67310 h 4482757"/>
              <a:gd name="connsiteX0" fmla="*/ 9027375 w 12180637"/>
              <a:gd name="connsiteY0" fmla="*/ 342299 h 4757746"/>
              <a:gd name="connsiteX1" fmla="*/ 10751325 w 12180637"/>
              <a:gd name="connsiteY1" fmla="*/ 352813 h 4757746"/>
              <a:gd name="connsiteX2" fmla="*/ 11353161 w 12180637"/>
              <a:gd name="connsiteY2" fmla="*/ 340665 h 4757746"/>
              <a:gd name="connsiteX3" fmla="*/ 12180637 w 12180637"/>
              <a:gd name="connsiteY3" fmla="*/ 323963 h 4757746"/>
              <a:gd name="connsiteX4" fmla="*/ 12180637 w 12180637"/>
              <a:gd name="connsiteY4" fmla="*/ 4757746 h 4757746"/>
              <a:gd name="connsiteX5" fmla="*/ 0 w 12180637"/>
              <a:gd name="connsiteY5" fmla="*/ 4757746 h 4757746"/>
              <a:gd name="connsiteX6" fmla="*/ 0 w 12180637"/>
              <a:gd name="connsiteY6" fmla="*/ 384132 h 4757746"/>
              <a:gd name="connsiteX7" fmla="*/ 60108 w 12180637"/>
              <a:gd name="connsiteY7" fmla="*/ 386546 h 4757746"/>
              <a:gd name="connsiteX8" fmla="*/ 1944662 w 12180637"/>
              <a:gd name="connsiteY8" fmla="*/ 373014 h 4757746"/>
              <a:gd name="connsiteX9" fmla="*/ 3226727 w 12180637"/>
              <a:gd name="connsiteY9" fmla="*/ 395666 h 4757746"/>
              <a:gd name="connsiteX10" fmla="*/ 5089365 w 12180637"/>
              <a:gd name="connsiteY10" fmla="*/ 312375 h 4757746"/>
              <a:gd name="connsiteX11" fmla="*/ 9027375 w 12180637"/>
              <a:gd name="connsiteY11" fmla="*/ 342299 h 4757746"/>
              <a:gd name="connsiteX0" fmla="*/ 9027375 w 12180637"/>
              <a:gd name="connsiteY0" fmla="*/ 337966 h 4753413"/>
              <a:gd name="connsiteX1" fmla="*/ 10751325 w 12180637"/>
              <a:gd name="connsiteY1" fmla="*/ 348480 h 4753413"/>
              <a:gd name="connsiteX2" fmla="*/ 12180637 w 12180637"/>
              <a:gd name="connsiteY2" fmla="*/ 319630 h 4753413"/>
              <a:gd name="connsiteX3" fmla="*/ 12180637 w 12180637"/>
              <a:gd name="connsiteY3" fmla="*/ 4753413 h 4753413"/>
              <a:gd name="connsiteX4" fmla="*/ 0 w 12180637"/>
              <a:gd name="connsiteY4" fmla="*/ 4753413 h 4753413"/>
              <a:gd name="connsiteX5" fmla="*/ 0 w 12180637"/>
              <a:gd name="connsiteY5" fmla="*/ 379799 h 4753413"/>
              <a:gd name="connsiteX6" fmla="*/ 60108 w 12180637"/>
              <a:gd name="connsiteY6" fmla="*/ 382213 h 4753413"/>
              <a:gd name="connsiteX7" fmla="*/ 1944662 w 12180637"/>
              <a:gd name="connsiteY7" fmla="*/ 368681 h 4753413"/>
              <a:gd name="connsiteX8" fmla="*/ 3226727 w 12180637"/>
              <a:gd name="connsiteY8" fmla="*/ 391333 h 4753413"/>
              <a:gd name="connsiteX9" fmla="*/ 5089365 w 12180637"/>
              <a:gd name="connsiteY9" fmla="*/ 308042 h 4753413"/>
              <a:gd name="connsiteX10" fmla="*/ 9027375 w 12180637"/>
              <a:gd name="connsiteY10" fmla="*/ 337966 h 4753413"/>
              <a:gd name="connsiteX0" fmla="*/ 9027375 w 12180637"/>
              <a:gd name="connsiteY0" fmla="*/ 37489 h 4452936"/>
              <a:gd name="connsiteX1" fmla="*/ 10751325 w 12180637"/>
              <a:gd name="connsiteY1" fmla="*/ 48003 h 4452936"/>
              <a:gd name="connsiteX2" fmla="*/ 12180637 w 12180637"/>
              <a:gd name="connsiteY2" fmla="*/ 19153 h 4452936"/>
              <a:gd name="connsiteX3" fmla="*/ 12180637 w 12180637"/>
              <a:gd name="connsiteY3" fmla="*/ 4452936 h 4452936"/>
              <a:gd name="connsiteX4" fmla="*/ 0 w 12180637"/>
              <a:gd name="connsiteY4" fmla="*/ 4452936 h 4452936"/>
              <a:gd name="connsiteX5" fmla="*/ 0 w 12180637"/>
              <a:gd name="connsiteY5" fmla="*/ 79322 h 4452936"/>
              <a:gd name="connsiteX6" fmla="*/ 60108 w 12180637"/>
              <a:gd name="connsiteY6" fmla="*/ 81736 h 4452936"/>
              <a:gd name="connsiteX7" fmla="*/ 1944662 w 12180637"/>
              <a:gd name="connsiteY7" fmla="*/ 68204 h 4452936"/>
              <a:gd name="connsiteX8" fmla="*/ 3226727 w 12180637"/>
              <a:gd name="connsiteY8" fmla="*/ 90856 h 4452936"/>
              <a:gd name="connsiteX9" fmla="*/ 5089365 w 12180637"/>
              <a:gd name="connsiteY9" fmla="*/ 7565 h 4452936"/>
              <a:gd name="connsiteX10" fmla="*/ 9027375 w 12180637"/>
              <a:gd name="connsiteY10" fmla="*/ 37489 h 4452936"/>
              <a:gd name="connsiteX0" fmla="*/ 9027375 w 12180637"/>
              <a:gd name="connsiteY0" fmla="*/ 35052 h 4450499"/>
              <a:gd name="connsiteX1" fmla="*/ 10540868 w 12180637"/>
              <a:gd name="connsiteY1" fmla="*/ 30432 h 4450499"/>
              <a:gd name="connsiteX2" fmla="*/ 12180637 w 12180637"/>
              <a:gd name="connsiteY2" fmla="*/ 16716 h 4450499"/>
              <a:gd name="connsiteX3" fmla="*/ 12180637 w 12180637"/>
              <a:gd name="connsiteY3" fmla="*/ 4450499 h 4450499"/>
              <a:gd name="connsiteX4" fmla="*/ 0 w 12180637"/>
              <a:gd name="connsiteY4" fmla="*/ 4450499 h 4450499"/>
              <a:gd name="connsiteX5" fmla="*/ 0 w 12180637"/>
              <a:gd name="connsiteY5" fmla="*/ 76885 h 4450499"/>
              <a:gd name="connsiteX6" fmla="*/ 60108 w 12180637"/>
              <a:gd name="connsiteY6" fmla="*/ 79299 h 4450499"/>
              <a:gd name="connsiteX7" fmla="*/ 1944662 w 12180637"/>
              <a:gd name="connsiteY7" fmla="*/ 65767 h 4450499"/>
              <a:gd name="connsiteX8" fmla="*/ 3226727 w 12180637"/>
              <a:gd name="connsiteY8" fmla="*/ 88419 h 4450499"/>
              <a:gd name="connsiteX9" fmla="*/ 5089365 w 12180637"/>
              <a:gd name="connsiteY9" fmla="*/ 5128 h 4450499"/>
              <a:gd name="connsiteX10" fmla="*/ 9027375 w 12180637"/>
              <a:gd name="connsiteY10" fmla="*/ 35052 h 44504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2180637" h="4450499">
                <a:moveTo>
                  <a:pt x="9027375" y="35052"/>
                </a:moveTo>
                <a:lnTo>
                  <a:pt x="10540868" y="30432"/>
                </a:lnTo>
                <a:cubicBezTo>
                  <a:pt x="11066412" y="27376"/>
                  <a:pt x="11405389" y="-13668"/>
                  <a:pt x="12180637" y="16716"/>
                </a:cubicBezTo>
                <a:lnTo>
                  <a:pt x="12180637" y="4450499"/>
                </a:lnTo>
                <a:lnTo>
                  <a:pt x="0" y="4450499"/>
                </a:lnTo>
                <a:lnTo>
                  <a:pt x="0" y="76885"/>
                </a:lnTo>
                <a:lnTo>
                  <a:pt x="60108" y="79299"/>
                </a:lnTo>
                <a:lnTo>
                  <a:pt x="1944662" y="65767"/>
                </a:lnTo>
                <a:cubicBezTo>
                  <a:pt x="2472432" y="67287"/>
                  <a:pt x="2975962" y="93481"/>
                  <a:pt x="3226727" y="88419"/>
                </a:cubicBezTo>
                <a:lnTo>
                  <a:pt x="5089365" y="5128"/>
                </a:lnTo>
                <a:cubicBezTo>
                  <a:pt x="6092425" y="-15118"/>
                  <a:pt x="8118791" y="30835"/>
                  <a:pt x="9027375" y="35052"/>
                </a:cubicBezTo>
                <a:close/>
              </a:path>
            </a:pathLst>
          </a:cu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bg2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E6607DF-0181-4D4E-B492-D2069C049EE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57839768"/>
              </p:ext>
            </p:extLst>
          </p:nvPr>
        </p:nvGraphicFramePr>
        <p:xfrm>
          <a:off x="720725" y="3249612"/>
          <a:ext cx="10728325" cy="28797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72943756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08119F7-B84E-4EBF-919F-A9B0F6D924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DAA17479-17CB-402A-8689-750C6F3858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5A77C3C-3F4E-9443-B73D-E4EC271A7A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06658" y="1487880"/>
            <a:ext cx="3107463" cy="658738"/>
          </a:xfrm>
        </p:spPr>
        <p:txBody>
          <a:bodyPr>
            <a:normAutofit/>
          </a:bodyPr>
          <a:lstStyle/>
          <a:p>
            <a:r>
              <a:rPr lang="en-CN" dirty="0"/>
              <a:t>Initials (23)</a:t>
            </a:r>
          </a:p>
        </p:txBody>
      </p:sp>
      <p:sp useBgFill="1">
        <p:nvSpPr>
          <p:cNvPr id="13" name="Freeform: Shape 12">
            <a:extLst>
              <a:ext uri="{FF2B5EF4-FFF2-40B4-BE49-F238E27FC236}">
                <a16:creationId xmlns:a16="http://schemas.microsoft.com/office/drawing/2014/main" id="{F534AA72-89BF-4BB0-B339-DEB9FC7F1B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82978" y="0"/>
            <a:ext cx="7809022" cy="6858000"/>
          </a:xfrm>
          <a:custGeom>
            <a:avLst/>
            <a:gdLst>
              <a:gd name="connsiteX0" fmla="*/ 27229 w 7809022"/>
              <a:gd name="connsiteY0" fmla="*/ 0 h 6858000"/>
              <a:gd name="connsiteX1" fmla="*/ 7809022 w 7809022"/>
              <a:gd name="connsiteY1" fmla="*/ 0 h 6858000"/>
              <a:gd name="connsiteX2" fmla="*/ 7809022 w 7809022"/>
              <a:gd name="connsiteY2" fmla="*/ 6858000 h 6858000"/>
              <a:gd name="connsiteX3" fmla="*/ 41303 w 7809022"/>
              <a:gd name="connsiteY3" fmla="*/ 6858000 h 6858000"/>
              <a:gd name="connsiteX4" fmla="*/ 41303 w 7809022"/>
              <a:gd name="connsiteY4" fmla="*/ 6822879 h 6858000"/>
              <a:gd name="connsiteX5" fmla="*/ 41303 w 7809022"/>
              <a:gd name="connsiteY5" fmla="*/ 6667752 h 6858000"/>
              <a:gd name="connsiteX6" fmla="*/ 0 w 7809022"/>
              <a:gd name="connsiteY6" fmla="*/ 3813425 h 6858000"/>
              <a:gd name="connsiteX7" fmla="*/ 41303 w 7809022"/>
              <a:gd name="connsiteY7" fmla="*/ 2572413 h 6858000"/>
              <a:gd name="connsiteX8" fmla="*/ 41303 w 7809022"/>
              <a:gd name="connsiteY8" fmla="*/ 1496869 h 6858000"/>
              <a:gd name="connsiteX9" fmla="*/ 41303 w 7809022"/>
              <a:gd name="connsiteY9" fmla="*/ 1083199 h 6858000"/>
              <a:gd name="connsiteX10" fmla="*/ 0 w 7809022"/>
              <a:gd name="connsiteY10" fmla="*/ 545427 h 6858000"/>
              <a:gd name="connsiteX11" fmla="*/ 22153 w 7809022"/>
              <a:gd name="connsiteY11" fmla="*/ 101661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7809022" h="6858000">
                <a:moveTo>
                  <a:pt x="27229" y="0"/>
                </a:moveTo>
                <a:lnTo>
                  <a:pt x="7809022" y="0"/>
                </a:lnTo>
                <a:lnTo>
                  <a:pt x="7809022" y="6858000"/>
                </a:lnTo>
                <a:lnTo>
                  <a:pt x="41303" y="6858000"/>
                </a:lnTo>
                <a:lnTo>
                  <a:pt x="41303" y="6822879"/>
                </a:lnTo>
                <a:cubicBezTo>
                  <a:pt x="41303" y="6760828"/>
                  <a:pt x="41303" y="6709119"/>
                  <a:pt x="41303" y="6667752"/>
                </a:cubicBezTo>
                <a:cubicBezTo>
                  <a:pt x="41303" y="6667752"/>
                  <a:pt x="41303" y="6667752"/>
                  <a:pt x="0" y="3813425"/>
                </a:cubicBezTo>
                <a:cubicBezTo>
                  <a:pt x="0" y="3813425"/>
                  <a:pt x="0" y="3813425"/>
                  <a:pt x="41303" y="2572413"/>
                </a:cubicBezTo>
                <a:cubicBezTo>
                  <a:pt x="41303" y="2572413"/>
                  <a:pt x="41303" y="2572413"/>
                  <a:pt x="41303" y="1496869"/>
                </a:cubicBezTo>
                <a:cubicBezTo>
                  <a:pt x="41303" y="1455502"/>
                  <a:pt x="41303" y="1290034"/>
                  <a:pt x="41303" y="1083199"/>
                </a:cubicBezTo>
                <a:cubicBezTo>
                  <a:pt x="41303" y="876364"/>
                  <a:pt x="0" y="710895"/>
                  <a:pt x="0" y="545427"/>
                </a:cubicBezTo>
                <a:cubicBezTo>
                  <a:pt x="0" y="545427"/>
                  <a:pt x="0" y="545427"/>
                  <a:pt x="22153" y="101661"/>
                </a:cubicBezTo>
                <a:close/>
              </a:path>
            </a:pathLst>
          </a:cu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bg2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D48A2A1-0392-4FDB-92EC-15D2FCCE2C9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44343643"/>
              </p:ext>
            </p:extLst>
          </p:nvPr>
        </p:nvGraphicFramePr>
        <p:xfrm>
          <a:off x="5260361" y="728664"/>
          <a:ext cx="6188689" cy="54093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initials" descr="initials">
            <a:hlinkClick r:id="" action="ppaction://media"/>
            <a:extLst>
              <a:ext uri="{FF2B5EF4-FFF2-40B4-BE49-F238E27FC236}">
                <a16:creationId xmlns:a16="http://schemas.microsoft.com/office/drawing/2014/main" id="{8353E7C0-142E-FF4E-9086-576992C7772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313600" y="1333818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740770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100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308119F7-B84E-4EBF-919F-A9B0F6D924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DAA17479-17CB-402A-8689-750C6F3858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5A77C3C-3F4E-9443-B73D-E4EC271A7A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75515" y="1503120"/>
            <a:ext cx="3107463" cy="5510138"/>
          </a:xfrm>
        </p:spPr>
        <p:txBody>
          <a:bodyPr>
            <a:normAutofit/>
          </a:bodyPr>
          <a:lstStyle/>
          <a:p>
            <a:r>
              <a:rPr lang="en-CN" dirty="0"/>
              <a:t>Finals (24)</a:t>
            </a:r>
          </a:p>
        </p:txBody>
      </p:sp>
      <p:sp useBgFill="1">
        <p:nvSpPr>
          <p:cNvPr id="23" name="Freeform: Shape 22">
            <a:extLst>
              <a:ext uri="{FF2B5EF4-FFF2-40B4-BE49-F238E27FC236}">
                <a16:creationId xmlns:a16="http://schemas.microsoft.com/office/drawing/2014/main" id="{F534AA72-89BF-4BB0-B339-DEB9FC7F1B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82978" y="0"/>
            <a:ext cx="7809022" cy="6858000"/>
          </a:xfrm>
          <a:custGeom>
            <a:avLst/>
            <a:gdLst>
              <a:gd name="connsiteX0" fmla="*/ 27229 w 7809022"/>
              <a:gd name="connsiteY0" fmla="*/ 0 h 6858000"/>
              <a:gd name="connsiteX1" fmla="*/ 7809022 w 7809022"/>
              <a:gd name="connsiteY1" fmla="*/ 0 h 6858000"/>
              <a:gd name="connsiteX2" fmla="*/ 7809022 w 7809022"/>
              <a:gd name="connsiteY2" fmla="*/ 6858000 h 6858000"/>
              <a:gd name="connsiteX3" fmla="*/ 41303 w 7809022"/>
              <a:gd name="connsiteY3" fmla="*/ 6858000 h 6858000"/>
              <a:gd name="connsiteX4" fmla="*/ 41303 w 7809022"/>
              <a:gd name="connsiteY4" fmla="*/ 6822879 h 6858000"/>
              <a:gd name="connsiteX5" fmla="*/ 41303 w 7809022"/>
              <a:gd name="connsiteY5" fmla="*/ 6667752 h 6858000"/>
              <a:gd name="connsiteX6" fmla="*/ 0 w 7809022"/>
              <a:gd name="connsiteY6" fmla="*/ 3813425 h 6858000"/>
              <a:gd name="connsiteX7" fmla="*/ 41303 w 7809022"/>
              <a:gd name="connsiteY7" fmla="*/ 2572413 h 6858000"/>
              <a:gd name="connsiteX8" fmla="*/ 41303 w 7809022"/>
              <a:gd name="connsiteY8" fmla="*/ 1496869 h 6858000"/>
              <a:gd name="connsiteX9" fmla="*/ 41303 w 7809022"/>
              <a:gd name="connsiteY9" fmla="*/ 1083199 h 6858000"/>
              <a:gd name="connsiteX10" fmla="*/ 0 w 7809022"/>
              <a:gd name="connsiteY10" fmla="*/ 545427 h 6858000"/>
              <a:gd name="connsiteX11" fmla="*/ 22153 w 7809022"/>
              <a:gd name="connsiteY11" fmla="*/ 101661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7809022" h="6858000">
                <a:moveTo>
                  <a:pt x="27229" y="0"/>
                </a:moveTo>
                <a:lnTo>
                  <a:pt x="7809022" y="0"/>
                </a:lnTo>
                <a:lnTo>
                  <a:pt x="7809022" y="6858000"/>
                </a:lnTo>
                <a:lnTo>
                  <a:pt x="41303" y="6858000"/>
                </a:lnTo>
                <a:lnTo>
                  <a:pt x="41303" y="6822879"/>
                </a:lnTo>
                <a:cubicBezTo>
                  <a:pt x="41303" y="6760828"/>
                  <a:pt x="41303" y="6709119"/>
                  <a:pt x="41303" y="6667752"/>
                </a:cubicBezTo>
                <a:cubicBezTo>
                  <a:pt x="41303" y="6667752"/>
                  <a:pt x="41303" y="6667752"/>
                  <a:pt x="0" y="3813425"/>
                </a:cubicBezTo>
                <a:cubicBezTo>
                  <a:pt x="0" y="3813425"/>
                  <a:pt x="0" y="3813425"/>
                  <a:pt x="41303" y="2572413"/>
                </a:cubicBezTo>
                <a:cubicBezTo>
                  <a:pt x="41303" y="2572413"/>
                  <a:pt x="41303" y="2572413"/>
                  <a:pt x="41303" y="1496869"/>
                </a:cubicBezTo>
                <a:cubicBezTo>
                  <a:pt x="41303" y="1455502"/>
                  <a:pt x="41303" y="1290034"/>
                  <a:pt x="41303" y="1083199"/>
                </a:cubicBezTo>
                <a:cubicBezTo>
                  <a:pt x="41303" y="876364"/>
                  <a:pt x="0" y="710895"/>
                  <a:pt x="0" y="545427"/>
                </a:cubicBezTo>
                <a:cubicBezTo>
                  <a:pt x="0" y="545427"/>
                  <a:pt x="0" y="545427"/>
                  <a:pt x="22153" y="101661"/>
                </a:cubicBezTo>
                <a:close/>
              </a:path>
            </a:pathLst>
          </a:cu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bg2"/>
              </a:solidFill>
            </a:endParaRPr>
          </a:p>
        </p:txBody>
      </p:sp>
      <p:graphicFrame>
        <p:nvGraphicFramePr>
          <p:cNvPr id="15" name="Content Placeholder 3">
            <a:extLst>
              <a:ext uri="{FF2B5EF4-FFF2-40B4-BE49-F238E27FC236}">
                <a16:creationId xmlns:a16="http://schemas.microsoft.com/office/drawing/2014/main" id="{E222A169-CDE7-40B5-8C64-547C8D6A913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23425972"/>
              </p:ext>
            </p:extLst>
          </p:nvPr>
        </p:nvGraphicFramePr>
        <p:xfrm>
          <a:off x="5260361" y="728664"/>
          <a:ext cx="6188689" cy="54093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finals" descr="finals">
            <a:hlinkClick r:id="" action="ppaction://media"/>
            <a:extLst>
              <a:ext uri="{FF2B5EF4-FFF2-40B4-BE49-F238E27FC236}">
                <a16:creationId xmlns:a16="http://schemas.microsoft.com/office/drawing/2014/main" id="{4D26A2FF-F86A-AB4D-911D-47E65B28E5D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313600" y="1361123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80519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220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70CFC3-423B-304F-90A5-BD60F125A4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CN" dirty="0"/>
              <a:t>Tones (4+1)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72B686-4B4F-6740-9576-BAC0CC22751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CN"/>
          </a:p>
        </p:txBody>
      </p:sp>
      <p:grpSp>
        <p:nvGrpSpPr>
          <p:cNvPr id="17" name="Group 16">
            <a:extLst>
              <a:ext uri="{FF2B5EF4-FFF2-40B4-BE49-F238E27FC236}">
                <a16:creationId xmlns:a16="http://schemas.microsoft.com/office/drawing/2014/main" id="{0743DC5A-A90D-B64B-888F-E07F81358E6B}"/>
              </a:ext>
            </a:extLst>
          </p:cNvPr>
          <p:cNvGrpSpPr/>
          <p:nvPr/>
        </p:nvGrpSpPr>
        <p:grpSpPr>
          <a:xfrm>
            <a:off x="371837" y="1367594"/>
            <a:ext cx="11448325" cy="4165301"/>
            <a:chOff x="371837" y="1602507"/>
            <a:chExt cx="11448325" cy="4636293"/>
          </a:xfrm>
        </p:grpSpPr>
        <p:pic>
          <p:nvPicPr>
            <p:cNvPr id="4" name="tone-chart-new-1.png" descr="tone-chart-new-1.png">
              <a:extLst>
                <a:ext uri="{FF2B5EF4-FFF2-40B4-BE49-F238E27FC236}">
                  <a16:creationId xmlns:a16="http://schemas.microsoft.com/office/drawing/2014/main" id="{C98B7AA6-9078-BF48-9FB6-50A336015B4C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371837" y="1602507"/>
              <a:ext cx="11448325" cy="4636293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  <p:sp>
          <p:nvSpPr>
            <p:cNvPr id="5" name="Rectangle">
              <a:extLst>
                <a:ext uri="{FF2B5EF4-FFF2-40B4-BE49-F238E27FC236}">
                  <a16:creationId xmlns:a16="http://schemas.microsoft.com/office/drawing/2014/main" id="{60B9E09E-6AD1-374D-B6C2-BCDA9F2FCCC1}"/>
                </a:ext>
              </a:extLst>
            </p:cNvPr>
            <p:cNvSpPr/>
            <p:nvPr/>
          </p:nvSpPr>
          <p:spPr>
            <a:xfrm>
              <a:off x="3052350" y="2327985"/>
              <a:ext cx="1694556" cy="208877"/>
            </a:xfrm>
            <a:prstGeom prst="rect">
              <a:avLst/>
            </a:prstGeom>
            <a:blipFill rotWithShape="1">
              <a:blip r:embed="rId3"/>
              <a:srcRect/>
              <a:tile tx="0" ty="0" sx="100000" sy="100000" flip="none" algn="tl"/>
            </a:blipFill>
            <a:ln w="12700" cap="flat">
              <a:noFill/>
              <a:miter lim="400000"/>
            </a:ln>
            <a:effectLst/>
          </p:spPr>
          <p:txBody>
            <a:bodyPr wrap="square" lIns="50800" tIns="50800" rIns="50800" bIns="50800" numCol="1" anchor="ctr">
              <a:noAutofit/>
            </a:bodyPr>
            <a:lstStyle/>
            <a:p>
              <a:pPr>
                <a:lnSpc>
                  <a:spcPct val="100000"/>
                </a:lnSpc>
                <a:defRPr>
                  <a:solidFill>
                    <a:srgbClr val="F3F1DF"/>
                  </a:solidFill>
                  <a:effectLst/>
                </a:defRPr>
              </a:pPr>
              <a:endParaRPr/>
            </a:p>
          </p:txBody>
        </p:sp>
        <p:sp>
          <p:nvSpPr>
            <p:cNvPr id="6" name="Rectangle">
              <a:extLst>
                <a:ext uri="{FF2B5EF4-FFF2-40B4-BE49-F238E27FC236}">
                  <a16:creationId xmlns:a16="http://schemas.microsoft.com/office/drawing/2014/main" id="{69BA12C3-65EA-C843-A3D7-884F953E48B3}"/>
                </a:ext>
              </a:extLst>
            </p:cNvPr>
            <p:cNvSpPr/>
            <p:nvPr/>
          </p:nvSpPr>
          <p:spPr>
            <a:xfrm rot="19196662">
              <a:off x="4997767" y="2935940"/>
              <a:ext cx="2045736" cy="256627"/>
            </a:xfrm>
            <a:prstGeom prst="rect">
              <a:avLst/>
            </a:prstGeom>
            <a:blipFill rotWithShape="1">
              <a:blip r:embed="rId4"/>
              <a:srcRect/>
              <a:tile tx="0" ty="0" sx="100000" sy="100000" flip="none" algn="tl"/>
            </a:blipFill>
            <a:ln w="12700" cap="flat">
              <a:noFill/>
              <a:miter lim="400000"/>
            </a:ln>
            <a:effectLst/>
          </p:spPr>
          <p:txBody>
            <a:bodyPr wrap="square" lIns="50800" tIns="50800" rIns="50800" bIns="50800" numCol="1" anchor="ctr">
              <a:noAutofit/>
            </a:bodyPr>
            <a:lstStyle/>
            <a:p>
              <a:pPr>
                <a:lnSpc>
                  <a:spcPct val="100000"/>
                </a:lnSpc>
                <a:defRPr>
                  <a:solidFill>
                    <a:srgbClr val="F3F1DF"/>
                  </a:solidFill>
                  <a:effectLst/>
                </a:defRPr>
              </a:pPr>
              <a:endParaRPr/>
            </a:p>
          </p:txBody>
        </p:sp>
        <p:sp>
          <p:nvSpPr>
            <p:cNvPr id="7" name="Line">
              <a:extLst>
                <a:ext uri="{FF2B5EF4-FFF2-40B4-BE49-F238E27FC236}">
                  <a16:creationId xmlns:a16="http://schemas.microsoft.com/office/drawing/2014/main" id="{364B2F99-BE38-6E4C-A937-B68F0068D9F6}"/>
                </a:ext>
              </a:extLst>
            </p:cNvPr>
            <p:cNvSpPr/>
            <p:nvPr/>
          </p:nvSpPr>
          <p:spPr>
            <a:xfrm>
              <a:off x="7277965" y="2986320"/>
              <a:ext cx="1997861" cy="1748298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0" y="14272"/>
                  </a:moveTo>
                  <a:lnTo>
                    <a:pt x="1227" y="16593"/>
                  </a:lnTo>
                  <a:lnTo>
                    <a:pt x="2015" y="18637"/>
                  </a:lnTo>
                  <a:lnTo>
                    <a:pt x="4776" y="20783"/>
                  </a:lnTo>
                  <a:lnTo>
                    <a:pt x="7445" y="21600"/>
                  </a:lnTo>
                  <a:lnTo>
                    <a:pt x="10447" y="19631"/>
                  </a:lnTo>
                  <a:lnTo>
                    <a:pt x="13759" y="15001"/>
                  </a:lnTo>
                  <a:lnTo>
                    <a:pt x="18874" y="6450"/>
                  </a:lnTo>
                  <a:lnTo>
                    <a:pt x="21600" y="0"/>
                  </a:lnTo>
                </a:path>
              </a:pathLst>
            </a:custGeom>
            <a:noFill/>
            <a:ln w="393700" cap="flat">
              <a:solidFill>
                <a:srgbClr val="00F900"/>
              </a:solidFill>
              <a:prstDash val="solid"/>
              <a:miter lim="400000"/>
            </a:ln>
            <a:effectLst/>
          </p:spPr>
          <p:txBody>
            <a:bodyPr wrap="square" lIns="50800" tIns="50800" rIns="50800" bIns="50800" numCol="1" anchor="ctr">
              <a:noAutofit/>
            </a:bodyPr>
            <a:lstStyle/>
            <a:p>
              <a:pPr>
                <a:lnSpc>
                  <a:spcPct val="100000"/>
                </a:lnSpc>
                <a:defRPr>
                  <a:effectLst/>
                </a:defRPr>
              </a:pPr>
              <a:endParaRPr dirty="0"/>
            </a:p>
          </p:txBody>
        </p:sp>
        <p:sp>
          <p:nvSpPr>
            <p:cNvPr id="8" name="1st tone">
              <a:extLst>
                <a:ext uri="{FF2B5EF4-FFF2-40B4-BE49-F238E27FC236}">
                  <a16:creationId xmlns:a16="http://schemas.microsoft.com/office/drawing/2014/main" id="{14C93259-3EBB-864B-BC4A-69FE280439B6}"/>
                </a:ext>
              </a:extLst>
            </p:cNvPr>
            <p:cNvSpPr txBox="1"/>
            <p:nvPr/>
          </p:nvSpPr>
          <p:spPr>
            <a:xfrm>
              <a:off x="3110456" y="5428902"/>
              <a:ext cx="1578343" cy="417905"/>
            </a:xfrm>
            <a:prstGeom prst="rect">
              <a:avLst/>
            </a:prstGeom>
            <a:solidFill>
              <a:srgbClr val="FFFFFF"/>
            </a:solidFill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="" xmlns:m="http://schemas.openxmlformats.org/officeDocument/2006/math" xmlns:a14="http://schemas.microsoft.com/office/drawing/2010/main" xmlns:ma14="http://schemas.microsoft.com/office/mac/drawingml/2011/main" val="1"/>
              </a:ext>
            </a:extLst>
          </p:spPr>
          <p:txBody>
            <a:bodyPr wrap="square" lIns="50800" tIns="50800" rIns="50800" bIns="50800" numCol="1" anchor="ctr">
              <a:noAutofit/>
            </a:bodyPr>
            <a:lstStyle>
              <a:lvl1pPr>
                <a:lnSpc>
                  <a:spcPct val="100000"/>
                </a:lnSpc>
                <a:defRPr b="1">
                  <a:solidFill>
                    <a:srgbClr val="0433FF"/>
                  </a:solidFill>
                </a:defRPr>
              </a:lvl1pPr>
            </a:lstStyle>
            <a:p>
              <a:pPr>
                <a:defRPr>
                  <a:effectLst/>
                </a:defRPr>
              </a:pPr>
              <a:r>
                <a:rPr sz="3000" dirty="0"/>
                <a:t>1st tone</a:t>
              </a:r>
            </a:p>
          </p:txBody>
        </p:sp>
        <p:sp>
          <p:nvSpPr>
            <p:cNvPr id="9" name="2nd tone">
              <a:extLst>
                <a:ext uri="{FF2B5EF4-FFF2-40B4-BE49-F238E27FC236}">
                  <a16:creationId xmlns:a16="http://schemas.microsoft.com/office/drawing/2014/main" id="{4D56E447-7EF5-8C44-A94F-64A09AA08910}"/>
                </a:ext>
              </a:extLst>
            </p:cNvPr>
            <p:cNvSpPr txBox="1"/>
            <p:nvPr/>
          </p:nvSpPr>
          <p:spPr>
            <a:xfrm>
              <a:off x="5180263" y="5392460"/>
              <a:ext cx="1578343" cy="417905"/>
            </a:xfrm>
            <a:prstGeom prst="rect">
              <a:avLst/>
            </a:prstGeom>
            <a:solidFill>
              <a:srgbClr val="FFFFFF"/>
            </a:solidFill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="" xmlns:m="http://schemas.openxmlformats.org/officeDocument/2006/math" xmlns:a14="http://schemas.microsoft.com/office/drawing/2010/main" xmlns:ma14="http://schemas.microsoft.com/office/mac/drawingml/2011/main" val="1"/>
              </a:ext>
            </a:extLst>
          </p:spPr>
          <p:txBody>
            <a:bodyPr wrap="square" lIns="50800" tIns="50800" rIns="50800" bIns="50800" numCol="1" anchor="ctr">
              <a:noAutofit/>
            </a:bodyPr>
            <a:lstStyle>
              <a:lvl1pPr>
                <a:lnSpc>
                  <a:spcPct val="100000"/>
                </a:lnSpc>
                <a:defRPr b="1">
                  <a:solidFill>
                    <a:srgbClr val="FFFB00"/>
                  </a:solidFill>
                </a:defRPr>
              </a:lvl1pPr>
            </a:lstStyle>
            <a:p>
              <a:pPr>
                <a:defRPr>
                  <a:effectLst/>
                </a:defRPr>
              </a:pPr>
              <a:r>
                <a:rPr sz="3000" dirty="0"/>
                <a:t>2nd tone</a:t>
              </a:r>
            </a:p>
          </p:txBody>
        </p:sp>
        <p:sp>
          <p:nvSpPr>
            <p:cNvPr id="10" name="3rd tone">
              <a:extLst>
                <a:ext uri="{FF2B5EF4-FFF2-40B4-BE49-F238E27FC236}">
                  <a16:creationId xmlns:a16="http://schemas.microsoft.com/office/drawing/2014/main" id="{58ABC5B5-5492-554F-8C21-22B9D12BE9FC}"/>
                </a:ext>
              </a:extLst>
            </p:cNvPr>
            <p:cNvSpPr txBox="1"/>
            <p:nvPr/>
          </p:nvSpPr>
          <p:spPr>
            <a:xfrm>
              <a:off x="7490297" y="5392460"/>
              <a:ext cx="1578343" cy="417905"/>
            </a:xfrm>
            <a:prstGeom prst="rect">
              <a:avLst/>
            </a:prstGeom>
            <a:solidFill>
              <a:srgbClr val="FFFFFF"/>
            </a:solidFill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="" xmlns:m="http://schemas.openxmlformats.org/officeDocument/2006/math" xmlns:a14="http://schemas.microsoft.com/office/drawing/2010/main" xmlns:ma14="http://schemas.microsoft.com/office/mac/drawingml/2011/main" val="1"/>
              </a:ext>
            </a:extLst>
          </p:spPr>
          <p:txBody>
            <a:bodyPr wrap="square" lIns="50800" tIns="50800" rIns="50800" bIns="50800" numCol="1" anchor="ctr">
              <a:noAutofit/>
            </a:bodyPr>
            <a:lstStyle>
              <a:lvl1pPr>
                <a:lnSpc>
                  <a:spcPct val="100000"/>
                </a:lnSpc>
                <a:defRPr b="1">
                  <a:solidFill>
                    <a:srgbClr val="00F900"/>
                  </a:solidFill>
                </a:defRPr>
              </a:lvl1pPr>
            </a:lstStyle>
            <a:p>
              <a:pPr>
                <a:defRPr>
                  <a:effectLst/>
                </a:defRPr>
              </a:pPr>
              <a:r>
                <a:rPr sz="3000" dirty="0"/>
                <a:t>3rd tone</a:t>
              </a:r>
            </a:p>
          </p:txBody>
        </p:sp>
        <p:sp>
          <p:nvSpPr>
            <p:cNvPr id="11" name="4th tone">
              <a:extLst>
                <a:ext uri="{FF2B5EF4-FFF2-40B4-BE49-F238E27FC236}">
                  <a16:creationId xmlns:a16="http://schemas.microsoft.com/office/drawing/2014/main" id="{DCF8260C-8F17-5C40-8B46-073A1B3D0F4B}"/>
                </a:ext>
              </a:extLst>
            </p:cNvPr>
            <p:cNvSpPr txBox="1"/>
            <p:nvPr/>
          </p:nvSpPr>
          <p:spPr>
            <a:xfrm>
              <a:off x="9800332" y="5392460"/>
              <a:ext cx="1578343" cy="417905"/>
            </a:xfrm>
            <a:prstGeom prst="rect">
              <a:avLst/>
            </a:prstGeom>
            <a:solidFill>
              <a:srgbClr val="FFFFFF"/>
            </a:solidFill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="" xmlns:m="http://schemas.openxmlformats.org/officeDocument/2006/math" xmlns:a14="http://schemas.microsoft.com/office/drawing/2010/main" xmlns:ma14="http://schemas.microsoft.com/office/mac/drawingml/2011/main" val="1"/>
              </a:ext>
            </a:extLst>
          </p:spPr>
          <p:txBody>
            <a:bodyPr wrap="square" lIns="50800" tIns="50800" rIns="50800" bIns="50800" numCol="1" anchor="ctr">
              <a:noAutofit/>
            </a:bodyPr>
            <a:lstStyle>
              <a:lvl1pPr>
                <a:lnSpc>
                  <a:spcPct val="100000"/>
                </a:lnSpc>
                <a:defRPr b="1">
                  <a:solidFill>
                    <a:srgbClr val="FF2600"/>
                  </a:solidFill>
                </a:defRPr>
              </a:lvl1pPr>
            </a:lstStyle>
            <a:p>
              <a:pPr>
                <a:defRPr>
                  <a:effectLst/>
                </a:defRPr>
              </a:pPr>
              <a:r>
                <a:rPr sz="3000" dirty="0"/>
                <a:t>4th tone</a:t>
              </a:r>
            </a:p>
          </p:txBody>
        </p:sp>
      </p:grpSp>
      <p:sp>
        <p:nvSpPr>
          <p:cNvPr id="16" name="TextBox 15">
            <a:extLst>
              <a:ext uri="{FF2B5EF4-FFF2-40B4-BE49-F238E27FC236}">
                <a16:creationId xmlns:a16="http://schemas.microsoft.com/office/drawing/2014/main" id="{D6673D33-958D-104C-81A2-09A33D9ABE3D}"/>
              </a:ext>
            </a:extLst>
          </p:cNvPr>
          <p:cNvSpPr txBox="1"/>
          <p:nvPr/>
        </p:nvSpPr>
        <p:spPr>
          <a:xfrm>
            <a:off x="2027693" y="5805990"/>
            <a:ext cx="8136611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defRPr sz="7500"/>
            </a:pPr>
            <a:r>
              <a:rPr lang="en-US" sz="3000" dirty="0"/>
              <a:t>Note: There’s also a 5th neutral tone.</a:t>
            </a:r>
          </a:p>
        </p:txBody>
      </p:sp>
    </p:spTree>
    <p:extLst>
      <p:ext uri="{BB962C8B-B14F-4D97-AF65-F5344CB8AC3E}">
        <p14:creationId xmlns:p14="http://schemas.microsoft.com/office/powerpoint/2010/main" val="210145700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2700F2-08F8-1048-AA1C-F62DD704AE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CN" dirty="0"/>
              <a:t>Tones (4+1)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7AFC50-13A4-DD46-90B6-60C35E923B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997" y="1658320"/>
            <a:ext cx="10728325" cy="4219144"/>
          </a:xfrm>
        </p:spPr>
        <p:txBody>
          <a:bodyPr>
            <a:noAutofit/>
          </a:bodyPr>
          <a:lstStyle/>
          <a:p>
            <a:pPr marL="0" indent="0" algn="ctr" defTabSz="652145">
              <a:spcBef>
                <a:spcPts val="2400"/>
              </a:spcBef>
              <a:buSzTx/>
              <a:buNone/>
              <a:defRPr sz="5925">
                <a:effectLst>
                  <a:outerShdw blurRad="20066" dist="10033" rotWithShape="0">
                    <a:srgbClr val="FFFFFF">
                      <a:alpha val="45000"/>
                    </a:srgbClr>
                  </a:outerShdw>
                </a:effectLst>
              </a:defRPr>
            </a:pPr>
            <a:r>
              <a:rPr lang="en-US" sz="3200" dirty="0">
                <a:solidFill>
                  <a:schemeClr val="tx1"/>
                </a:solidFill>
              </a:rPr>
              <a:t>m + </a:t>
            </a:r>
            <a:r>
              <a:rPr lang="en-US" sz="3200" dirty="0" err="1">
                <a:solidFill>
                  <a:schemeClr val="tx1"/>
                </a:solidFill>
              </a:rPr>
              <a:t>ā</a:t>
            </a:r>
            <a:r>
              <a:rPr lang="en-US" sz="3200" dirty="0">
                <a:solidFill>
                  <a:schemeClr val="tx1"/>
                </a:solidFill>
              </a:rPr>
              <a:t> = </a:t>
            </a:r>
            <a:r>
              <a:rPr lang="en-US" sz="3200" dirty="0" err="1">
                <a:solidFill>
                  <a:schemeClr val="tx1"/>
                </a:solidFill>
              </a:rPr>
              <a:t>mā</a:t>
            </a:r>
            <a:r>
              <a:rPr lang="en-US" sz="3200" dirty="0">
                <a:solidFill>
                  <a:schemeClr val="tx1"/>
                </a:solidFill>
              </a:rPr>
              <a:t> </a:t>
            </a:r>
            <a:r>
              <a:rPr lang="zh-CN" altLang="en-US" sz="3200" dirty="0">
                <a:solidFill>
                  <a:srgbClr val="0070C0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妈</a:t>
            </a:r>
            <a:r>
              <a:rPr lang="zh-CN" altLang="en-US" sz="3200" dirty="0">
                <a:solidFill>
                  <a:schemeClr val="tx1"/>
                </a:solidFill>
              </a:rPr>
              <a:t>（</a:t>
            </a:r>
            <a:r>
              <a:rPr lang="en-US" sz="3200" dirty="0">
                <a:solidFill>
                  <a:schemeClr val="tx1"/>
                </a:solidFill>
              </a:rPr>
              <a:t>mum）</a:t>
            </a:r>
          </a:p>
          <a:p>
            <a:pPr marL="0" indent="0" algn="ctr" defTabSz="652145">
              <a:spcBef>
                <a:spcPts val="2400"/>
              </a:spcBef>
              <a:buSzTx/>
              <a:buNone/>
              <a:defRPr sz="5925">
                <a:effectLst>
                  <a:outerShdw blurRad="20066" dist="10033" rotWithShape="0">
                    <a:srgbClr val="FFFFFF">
                      <a:alpha val="45000"/>
                    </a:srgbClr>
                  </a:outerShdw>
                </a:effectLst>
              </a:defRPr>
            </a:pPr>
            <a:r>
              <a:rPr lang="en-US" sz="3200" dirty="0">
                <a:solidFill>
                  <a:schemeClr val="tx1"/>
                </a:solidFill>
              </a:rPr>
              <a:t>m + </a:t>
            </a:r>
            <a:r>
              <a:rPr lang="en-US" sz="3200" dirty="0" err="1">
                <a:solidFill>
                  <a:schemeClr val="tx1"/>
                </a:solidFill>
              </a:rPr>
              <a:t>á</a:t>
            </a:r>
            <a:r>
              <a:rPr lang="en-US" sz="3200" dirty="0">
                <a:solidFill>
                  <a:schemeClr val="tx1"/>
                </a:solidFill>
              </a:rPr>
              <a:t> = </a:t>
            </a:r>
            <a:r>
              <a:rPr lang="en-US" sz="3200" dirty="0" err="1">
                <a:solidFill>
                  <a:schemeClr val="tx1"/>
                </a:solidFill>
              </a:rPr>
              <a:t>má</a:t>
            </a:r>
            <a:r>
              <a:rPr lang="en-US" sz="3200" dirty="0">
                <a:solidFill>
                  <a:schemeClr val="tx1"/>
                </a:solidFill>
              </a:rPr>
              <a:t> </a:t>
            </a:r>
            <a:r>
              <a:rPr lang="zh-CN" altLang="en-US" sz="3200" dirty="0">
                <a:solidFill>
                  <a:srgbClr val="FFFF00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麻</a:t>
            </a:r>
            <a:r>
              <a:rPr lang="zh-CN" altLang="en-US" sz="3200" dirty="0">
                <a:solidFill>
                  <a:schemeClr val="tx1"/>
                </a:solidFill>
              </a:rPr>
              <a:t>（</a:t>
            </a:r>
            <a:r>
              <a:rPr lang="en-US" sz="3200" dirty="0">
                <a:solidFill>
                  <a:schemeClr val="tx1"/>
                </a:solidFill>
              </a:rPr>
              <a:t>hemp）</a:t>
            </a:r>
          </a:p>
          <a:p>
            <a:pPr marL="0" indent="0" algn="ctr" defTabSz="652145">
              <a:spcBef>
                <a:spcPts val="2400"/>
              </a:spcBef>
              <a:buSzTx/>
              <a:buNone/>
              <a:defRPr sz="5925">
                <a:effectLst/>
              </a:defRPr>
            </a:pPr>
            <a:r>
              <a:rPr lang="en-US" sz="3200" dirty="0">
                <a:solidFill>
                  <a:schemeClr val="tx1"/>
                </a:solidFill>
              </a:rPr>
              <a:t>m + </a:t>
            </a:r>
            <a:r>
              <a:rPr lang="en-US" sz="3200" dirty="0" err="1">
                <a:solidFill>
                  <a:schemeClr val="tx1"/>
                </a:solidFill>
              </a:rPr>
              <a:t>ǎ</a:t>
            </a:r>
            <a:r>
              <a:rPr lang="en-US" sz="3200" dirty="0">
                <a:solidFill>
                  <a:schemeClr val="tx1"/>
                </a:solidFill>
              </a:rPr>
              <a:t> = </a:t>
            </a:r>
            <a:r>
              <a:rPr lang="en-US" sz="3200" dirty="0" err="1">
                <a:solidFill>
                  <a:schemeClr val="tx1"/>
                </a:solidFill>
              </a:rPr>
              <a:t>mǎ</a:t>
            </a:r>
            <a:r>
              <a:rPr lang="en-US" sz="3200" dirty="0">
                <a:solidFill>
                  <a:schemeClr val="bg1"/>
                </a:solidFill>
              </a:rPr>
              <a:t> </a:t>
            </a:r>
            <a:r>
              <a:rPr lang="zh-CN" altLang="en-US" sz="3200" dirty="0">
                <a:solidFill>
                  <a:srgbClr val="00B050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马</a:t>
            </a:r>
            <a:r>
              <a:rPr lang="zh-CN" altLang="en-US" sz="3200" dirty="0">
                <a:solidFill>
                  <a:schemeClr val="tx1"/>
                </a:solidFill>
              </a:rPr>
              <a:t>（</a:t>
            </a:r>
            <a:r>
              <a:rPr lang="en-US" sz="3200" dirty="0">
                <a:solidFill>
                  <a:schemeClr val="tx1"/>
                </a:solidFill>
              </a:rPr>
              <a:t>horse）</a:t>
            </a:r>
          </a:p>
          <a:p>
            <a:pPr marL="0" indent="0" algn="ctr" defTabSz="652145">
              <a:spcBef>
                <a:spcPts val="2400"/>
              </a:spcBef>
              <a:buSzTx/>
              <a:buNone/>
              <a:defRPr sz="5925">
                <a:effectLst/>
              </a:defRPr>
            </a:pPr>
            <a:r>
              <a:rPr lang="en-US" sz="3200" dirty="0">
                <a:solidFill>
                  <a:schemeClr val="tx1"/>
                </a:solidFill>
              </a:rPr>
              <a:t>m + </a:t>
            </a:r>
            <a:r>
              <a:rPr lang="en-US" sz="3200" dirty="0" err="1">
                <a:solidFill>
                  <a:schemeClr val="tx1"/>
                </a:solidFill>
              </a:rPr>
              <a:t>à</a:t>
            </a:r>
            <a:r>
              <a:rPr lang="en-US" sz="3200" dirty="0">
                <a:solidFill>
                  <a:schemeClr val="tx1"/>
                </a:solidFill>
              </a:rPr>
              <a:t> = </a:t>
            </a:r>
            <a:r>
              <a:rPr lang="en-US" sz="3200" dirty="0" err="1">
                <a:solidFill>
                  <a:schemeClr val="tx1"/>
                </a:solidFill>
              </a:rPr>
              <a:t>mà</a:t>
            </a:r>
            <a:r>
              <a:rPr lang="en-US" sz="3200" dirty="0">
                <a:solidFill>
                  <a:schemeClr val="bg1"/>
                </a:solidFill>
              </a:rPr>
              <a:t> </a:t>
            </a:r>
            <a:r>
              <a:rPr lang="zh-CN" altLang="en-US" sz="3200" dirty="0">
                <a:solidFill>
                  <a:srgbClr val="FF0000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骂</a:t>
            </a:r>
            <a:r>
              <a:rPr lang="zh-CN" altLang="en-US" sz="3200" dirty="0">
                <a:solidFill>
                  <a:schemeClr val="tx1"/>
                </a:solidFill>
              </a:rPr>
              <a:t>（</a:t>
            </a:r>
            <a:r>
              <a:rPr lang="en-US" sz="3200" dirty="0">
                <a:solidFill>
                  <a:schemeClr val="tx1"/>
                </a:solidFill>
              </a:rPr>
              <a:t>curse）</a:t>
            </a:r>
          </a:p>
          <a:p>
            <a:pPr marL="0" indent="0" algn="ctr" defTabSz="652145">
              <a:spcBef>
                <a:spcPts val="2400"/>
              </a:spcBef>
              <a:buSzTx/>
              <a:buNone/>
              <a:defRPr sz="5925">
                <a:effectLst/>
              </a:defRPr>
            </a:pPr>
            <a:r>
              <a:rPr lang="en-US" sz="3200" dirty="0">
                <a:solidFill>
                  <a:schemeClr val="tx1"/>
                </a:solidFill>
              </a:rPr>
              <a:t>m + a = ma </a:t>
            </a:r>
            <a:r>
              <a:rPr lang="zh-CN" altLang="en-US" sz="3200" dirty="0">
                <a:solidFill>
                  <a:schemeClr val="tx1">
                    <a:lumMod val="65000"/>
                  </a:schemeClr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吗</a:t>
            </a:r>
            <a:r>
              <a:rPr lang="zh-CN" altLang="en-US" sz="3200" dirty="0">
                <a:solidFill>
                  <a:schemeClr val="bg1"/>
                </a:solidFill>
              </a:rPr>
              <a:t> </a:t>
            </a:r>
            <a:r>
              <a:rPr lang="zh-CN" altLang="en-US" sz="3200" dirty="0">
                <a:solidFill>
                  <a:schemeClr val="tx1"/>
                </a:solidFill>
              </a:rPr>
              <a:t>（</a:t>
            </a:r>
            <a:r>
              <a:rPr lang="en-US" sz="3200" dirty="0">
                <a:solidFill>
                  <a:schemeClr val="tx1"/>
                </a:solidFill>
              </a:rPr>
              <a:t>at the end of a Y/N question ）</a:t>
            </a:r>
          </a:p>
          <a:p>
            <a:pPr>
              <a:spcBef>
                <a:spcPts val="2400"/>
              </a:spcBef>
            </a:pPr>
            <a:endParaRPr lang="en-CN" sz="3200" dirty="0"/>
          </a:p>
        </p:txBody>
      </p:sp>
      <p:pic>
        <p:nvPicPr>
          <p:cNvPr id="4" name="4+1 tones" descr="4+1 tones">
            <a:hlinkClick r:id="" action="ppaction://media"/>
            <a:extLst>
              <a:ext uri="{FF2B5EF4-FFF2-40B4-BE49-F238E27FC236}">
                <a16:creationId xmlns:a16="http://schemas.microsoft.com/office/drawing/2014/main" id="{6B706EA7-1831-5B47-9BB2-EBDE36C13B8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3144203" y="46312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501130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40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909C20-8041-2C4E-BDA7-493E3CB384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0000" y="619200"/>
            <a:ext cx="5376000" cy="1477328"/>
          </a:xfrm>
        </p:spPr>
        <p:txBody>
          <a:bodyPr/>
          <a:lstStyle/>
          <a:p>
            <a:pPr algn="ctr"/>
            <a:r>
              <a:rPr lang="en-US" dirty="0" err="1">
                <a:solidFill>
                  <a:srgbClr val="00B050"/>
                </a:solidFill>
              </a:rPr>
              <a:t>jiǔ</a:t>
            </a:r>
            <a:r>
              <a:rPr lang="en-US" dirty="0" err="1">
                <a:solidFill>
                  <a:srgbClr val="FF0000"/>
                </a:solidFill>
              </a:rPr>
              <a:t>diàn</a:t>
            </a:r>
            <a:br>
              <a:rPr lang="en-US" dirty="0"/>
            </a:br>
            <a:r>
              <a:rPr lang="en-US" sz="5000" dirty="0" err="1">
                <a:solidFill>
                  <a:srgbClr val="00B050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酒</a:t>
            </a:r>
            <a:r>
              <a:rPr lang="en-US" sz="5000" dirty="0" err="1">
                <a:solidFill>
                  <a:srgbClr val="FF0000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店</a:t>
            </a:r>
            <a:endParaRPr lang="en-CN" sz="5000" dirty="0">
              <a:solidFill>
                <a:srgbClr val="FF0000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</p:txBody>
      </p:sp>
      <p:pic>
        <p:nvPicPr>
          <p:cNvPr id="9" name="Content Placeholder 8" descr="Hotel in Washington DC image - Free stock photo - Public ...">
            <a:extLst>
              <a:ext uri="{FF2B5EF4-FFF2-40B4-BE49-F238E27FC236}">
                <a16:creationId xmlns:a16="http://schemas.microsoft.com/office/drawing/2014/main" id="{CED74849-91C6-474A-96CE-C5E272987A8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6">
            <a:extLs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908945" y="2557463"/>
            <a:ext cx="4998834" cy="3227387"/>
          </a:xfrm>
        </p:spPr>
      </p:pic>
      <p:pic>
        <p:nvPicPr>
          <p:cNvPr id="21" name="Picture 20" descr="It's 9 O'Clock | My grandfather's pocket watch. | Alan ...">
            <a:extLst>
              <a:ext uri="{FF2B5EF4-FFF2-40B4-BE49-F238E27FC236}">
                <a16:creationId xmlns:a16="http://schemas.microsoft.com/office/drawing/2014/main" id="{56B55F80-B3E3-CC41-B5E3-EDB8170531FB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837473B0-CC2E-450A-ABE3-18F120FF3D39}">
                <a1611:picAttrSrcUrl xmlns:a1611="http://schemas.microsoft.com/office/drawing/2016/11/main" r:id="rId9"/>
              </a:ext>
            </a:extLst>
          </a:blip>
          <a:stretch>
            <a:fillRect/>
          </a:stretch>
        </p:blipFill>
        <p:spPr>
          <a:xfrm>
            <a:off x="6397551" y="2557463"/>
            <a:ext cx="4838720" cy="3227388"/>
          </a:xfrm>
          <a:prstGeom prst="rect">
            <a:avLst/>
          </a:prstGeom>
        </p:spPr>
      </p:pic>
      <p:sp>
        <p:nvSpPr>
          <p:cNvPr id="22" name="TextBox 21">
            <a:extLst>
              <a:ext uri="{FF2B5EF4-FFF2-40B4-BE49-F238E27FC236}">
                <a16:creationId xmlns:a16="http://schemas.microsoft.com/office/drawing/2014/main" id="{D2EB766A-6F00-4847-B474-DCFEA5619314}"/>
              </a:ext>
            </a:extLst>
          </p:cNvPr>
          <p:cNvSpPr txBox="1"/>
          <p:nvPr/>
        </p:nvSpPr>
        <p:spPr>
          <a:xfrm>
            <a:off x="7982350" y="6858000"/>
            <a:ext cx="3489650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CN" sz="900" dirty="0">
                <a:solidFill>
                  <a:schemeClr val="tx1">
                    <a:lumMod val="50000"/>
                  </a:schemeClr>
                </a:solidFill>
                <a:hlinkClick r:id="rId9" tooltip="http://flickr.com/photos/cogdog/632710158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CN" sz="900" dirty="0">
                <a:solidFill>
                  <a:schemeClr val="tx1">
                    <a:lumMod val="50000"/>
                  </a:schemeClr>
                </a:solidFill>
              </a:rPr>
              <a:t> by Unknown Author is licensed under </a:t>
            </a:r>
            <a:r>
              <a:rPr lang="en-CN" sz="900" dirty="0">
                <a:solidFill>
                  <a:schemeClr val="tx1">
                    <a:lumMod val="50000"/>
                  </a:schemeClr>
                </a:solidFill>
                <a:hlinkClick r:id="rId10" tooltip="https://creativecommons.org/licenses/by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endParaRPr lang="en-CN" sz="900" dirty="0">
              <a:solidFill>
                <a:schemeClr val="tx1">
                  <a:lumMod val="50000"/>
                </a:schemeClr>
              </a:solidFill>
            </a:endParaRPr>
          </a:p>
        </p:txBody>
      </p:sp>
      <p:sp>
        <p:nvSpPr>
          <p:cNvPr id="23" name="Title 1">
            <a:extLst>
              <a:ext uri="{FF2B5EF4-FFF2-40B4-BE49-F238E27FC236}">
                <a16:creationId xmlns:a16="http://schemas.microsoft.com/office/drawing/2014/main" id="{8E24FC1A-01FF-0F43-82F6-05F14CF4E444}"/>
              </a:ext>
            </a:extLst>
          </p:cNvPr>
          <p:cNvSpPr txBox="1">
            <a:spLocks/>
          </p:cNvSpPr>
          <p:nvPr/>
        </p:nvSpPr>
        <p:spPr>
          <a:xfrm>
            <a:off x="6096000" y="619200"/>
            <a:ext cx="5376000" cy="1477328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sz="3200" kern="1200" cap="none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dirty="0" err="1">
                <a:solidFill>
                  <a:srgbClr val="00B050"/>
                </a:solidFill>
              </a:rPr>
              <a:t>jiǔdiǎn</a:t>
            </a:r>
            <a:br>
              <a:rPr lang="en-US" dirty="0"/>
            </a:br>
            <a:r>
              <a:rPr lang="en-US" sz="5000" dirty="0" err="1">
                <a:solidFill>
                  <a:srgbClr val="00B050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九点</a:t>
            </a:r>
            <a:endParaRPr lang="en-CN" sz="5000" dirty="0">
              <a:solidFill>
                <a:srgbClr val="FF0000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</p:txBody>
      </p:sp>
      <p:pic>
        <p:nvPicPr>
          <p:cNvPr id="3" name="hotel" descr="hotel">
            <a:hlinkClick r:id="" action="ppaction://media"/>
            <a:extLst>
              <a:ext uri="{FF2B5EF4-FFF2-40B4-BE49-F238E27FC236}">
                <a16:creationId xmlns:a16="http://schemas.microsoft.com/office/drawing/2014/main" id="{371FE982-3EDD-9240-86B4-E9C89FB1309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1723708" y="1107796"/>
            <a:ext cx="812800" cy="812800"/>
          </a:xfrm>
          <a:prstGeom prst="rect">
            <a:avLst/>
          </a:prstGeom>
        </p:spPr>
      </p:pic>
      <p:pic>
        <p:nvPicPr>
          <p:cNvPr id="4" name="9 o'clock" descr="9 o'clock">
            <a:hlinkClick r:id="" action="ppaction://media"/>
            <a:extLst>
              <a:ext uri="{FF2B5EF4-FFF2-40B4-BE49-F238E27FC236}">
                <a16:creationId xmlns:a16="http://schemas.microsoft.com/office/drawing/2014/main" id="{1B430646-70F0-0649-8A5D-BCB67D65F4F8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7099708" y="1107796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26660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1" dur="370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6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0" dur="270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2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  <p:audio>
              <p:cMediaNode vol="80000">
                <p:cTn id="2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909C20-8041-2C4E-BDA7-493E3CB384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0000" y="619200"/>
            <a:ext cx="5376000" cy="1477328"/>
          </a:xfrm>
        </p:spPr>
        <p:txBody>
          <a:bodyPr/>
          <a:lstStyle/>
          <a:p>
            <a:pPr algn="ctr"/>
            <a:r>
              <a:rPr lang="en-US" dirty="0" err="1">
                <a:solidFill>
                  <a:srgbClr val="FF0000"/>
                </a:solidFill>
              </a:rPr>
              <a:t>shuìjiào</a:t>
            </a:r>
            <a:br>
              <a:rPr lang="en-US" dirty="0"/>
            </a:br>
            <a:r>
              <a:rPr lang="en-US" sz="5000" dirty="0" err="1">
                <a:solidFill>
                  <a:srgbClr val="FF0000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睡觉</a:t>
            </a:r>
            <a:endParaRPr lang="en-CN" sz="5000" dirty="0">
              <a:solidFill>
                <a:srgbClr val="FF0000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</p:txBody>
      </p:sp>
      <p:sp>
        <p:nvSpPr>
          <p:cNvPr id="23" name="Title 1">
            <a:extLst>
              <a:ext uri="{FF2B5EF4-FFF2-40B4-BE49-F238E27FC236}">
                <a16:creationId xmlns:a16="http://schemas.microsoft.com/office/drawing/2014/main" id="{8E24FC1A-01FF-0F43-82F6-05F14CF4E444}"/>
              </a:ext>
            </a:extLst>
          </p:cNvPr>
          <p:cNvSpPr txBox="1">
            <a:spLocks/>
          </p:cNvSpPr>
          <p:nvPr/>
        </p:nvSpPr>
        <p:spPr>
          <a:xfrm>
            <a:off x="6096000" y="619200"/>
            <a:ext cx="5376000" cy="1477328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sz="3200" kern="1200" cap="none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dirty="0" err="1">
                <a:solidFill>
                  <a:srgbClr val="00B050"/>
                </a:solidFill>
              </a:rPr>
              <a:t>shuǐjiǎo</a:t>
            </a:r>
            <a:br>
              <a:rPr lang="en-US" dirty="0"/>
            </a:br>
            <a:r>
              <a:rPr lang="en-US" sz="5000" dirty="0" err="1">
                <a:solidFill>
                  <a:srgbClr val="00B050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水饺</a:t>
            </a:r>
            <a:endParaRPr lang="en-CN" sz="5000" dirty="0">
              <a:solidFill>
                <a:srgbClr val="FF0000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</p:txBody>
      </p:sp>
      <p:pic>
        <p:nvPicPr>
          <p:cNvPr id="6" name="Content Placeholder 5" descr="Children with Sleep Hygiene Less Likely to Have Problems ...">
            <a:extLst>
              <a:ext uri="{FF2B5EF4-FFF2-40B4-BE49-F238E27FC236}">
                <a16:creationId xmlns:a16="http://schemas.microsoft.com/office/drawing/2014/main" id="{2463E54E-589D-814C-8CD1-33B50EAC79F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6">
            <a:extLs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1086501" y="2541588"/>
            <a:ext cx="4643722" cy="3227387"/>
          </a:xfr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009B8F34-DD96-044E-8CA8-F0F226F90069}"/>
              </a:ext>
            </a:extLst>
          </p:cNvPr>
          <p:cNvSpPr txBox="1"/>
          <p:nvPr/>
        </p:nvSpPr>
        <p:spPr>
          <a:xfrm>
            <a:off x="1086501" y="6820072"/>
            <a:ext cx="4643722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CN" sz="900" dirty="0">
                <a:solidFill>
                  <a:schemeClr val="tx1">
                    <a:lumMod val="65000"/>
                  </a:schemeClr>
                </a:solidFill>
                <a:hlinkClick r:id="rId7" tooltip="https://www.tasnimnews.com/en/news/2018/12/03/1890209/children-with-sleep-hygiene-less-likely-to-have-problems-at-school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CN" sz="900" dirty="0">
                <a:solidFill>
                  <a:schemeClr val="tx1">
                    <a:lumMod val="65000"/>
                  </a:schemeClr>
                </a:solidFill>
              </a:rPr>
              <a:t> by Unknown Author is licensed under </a:t>
            </a:r>
            <a:r>
              <a:rPr lang="en-CN" sz="900" dirty="0">
                <a:solidFill>
                  <a:schemeClr val="tx1">
                    <a:lumMod val="65000"/>
                  </a:schemeClr>
                </a:solidFill>
                <a:hlinkClick r:id="rId8" tooltip="https://creativecommons.org/licenses/by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endParaRPr lang="en-CN" sz="900" dirty="0">
              <a:solidFill>
                <a:schemeClr val="tx1">
                  <a:lumMod val="65000"/>
                </a:schemeClr>
              </a:solidFill>
            </a:endParaRPr>
          </a:p>
        </p:txBody>
      </p:sp>
      <p:pic>
        <p:nvPicPr>
          <p:cNvPr id="10" name="Picture 9" descr="Gyoza - Ang Sarap">
            <a:extLst>
              <a:ext uri="{FF2B5EF4-FFF2-40B4-BE49-F238E27FC236}">
                <a16:creationId xmlns:a16="http://schemas.microsoft.com/office/drawing/2014/main" id="{71B6465C-D76D-E54A-9884-843D3E454127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837473B0-CC2E-450A-ABE3-18F120FF3D39}">
                <a1611:picAttrSrcUrl xmlns:a1611="http://schemas.microsoft.com/office/drawing/2016/11/main" r:id="rId10"/>
              </a:ext>
            </a:extLst>
          </a:blip>
          <a:stretch>
            <a:fillRect/>
          </a:stretch>
        </p:blipFill>
        <p:spPr>
          <a:xfrm>
            <a:off x="6461779" y="2541587"/>
            <a:ext cx="4841082" cy="3227388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FE3CA187-EF93-7E4D-982C-FF3FEC6C36DD}"/>
              </a:ext>
            </a:extLst>
          </p:cNvPr>
          <p:cNvSpPr txBox="1"/>
          <p:nvPr/>
        </p:nvSpPr>
        <p:spPr>
          <a:xfrm>
            <a:off x="6461779" y="6820072"/>
            <a:ext cx="4841082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CN" sz="900" dirty="0">
                <a:solidFill>
                  <a:schemeClr val="tx1">
                    <a:lumMod val="65000"/>
                  </a:schemeClr>
                </a:solidFill>
                <a:hlinkClick r:id="rId10" tooltip="https://www.angsarap.net/2013/01/29/gyoza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CN" sz="900" dirty="0">
                <a:solidFill>
                  <a:schemeClr val="tx1">
                    <a:lumMod val="65000"/>
                  </a:schemeClr>
                </a:solidFill>
              </a:rPr>
              <a:t> by Unknown Author is licensed under </a:t>
            </a:r>
            <a:r>
              <a:rPr lang="en-CN" sz="900" dirty="0">
                <a:solidFill>
                  <a:schemeClr val="tx1">
                    <a:lumMod val="65000"/>
                  </a:schemeClr>
                </a:solidFill>
                <a:hlinkClick r:id="rId11" tooltip="https://creativecommons.org/licenses/by-nc-nd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BY-NC-ND</a:t>
            </a:r>
            <a:endParaRPr lang="en-CN" sz="900" dirty="0">
              <a:solidFill>
                <a:schemeClr val="tx1">
                  <a:lumMod val="65000"/>
                </a:schemeClr>
              </a:solidFill>
            </a:endParaRPr>
          </a:p>
        </p:txBody>
      </p:sp>
      <p:pic>
        <p:nvPicPr>
          <p:cNvPr id="3" name="sleep" descr="sleep">
            <a:hlinkClick r:id="" action="ppaction://media"/>
            <a:extLst>
              <a:ext uri="{FF2B5EF4-FFF2-40B4-BE49-F238E27FC236}">
                <a16:creationId xmlns:a16="http://schemas.microsoft.com/office/drawing/2014/main" id="{639B774E-02E7-DB43-871D-3B5359AAF37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2"/>
          <a:stretch>
            <a:fillRect/>
          </a:stretch>
        </p:blipFill>
        <p:spPr>
          <a:xfrm>
            <a:off x="1586548" y="1084091"/>
            <a:ext cx="812800" cy="812800"/>
          </a:xfrm>
          <a:prstGeom prst="rect">
            <a:avLst/>
          </a:prstGeom>
        </p:spPr>
      </p:pic>
      <p:pic>
        <p:nvPicPr>
          <p:cNvPr id="4" name="dumplings" descr="dumplings">
            <a:hlinkClick r:id="" action="ppaction://media"/>
            <a:extLst>
              <a:ext uri="{FF2B5EF4-FFF2-40B4-BE49-F238E27FC236}">
                <a16:creationId xmlns:a16="http://schemas.microsoft.com/office/drawing/2014/main" id="{EF5165C8-9CBE-E941-8A8C-669C1AD686C9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2"/>
          <a:stretch>
            <a:fillRect/>
          </a:stretch>
        </p:blipFill>
        <p:spPr>
          <a:xfrm>
            <a:off x="7131526" y="108409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702226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1" dur="270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0" dur="300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2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  <p:audio>
              <p:cMediaNode vol="80000">
                <p:cTn id="2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909C20-8041-2C4E-BDA7-493E3CB384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0000" y="619200"/>
            <a:ext cx="5376000" cy="1477328"/>
          </a:xfrm>
        </p:spPr>
        <p:txBody>
          <a:bodyPr/>
          <a:lstStyle/>
          <a:p>
            <a:pPr algn="ctr"/>
            <a:r>
              <a:rPr lang="en-US" dirty="0" err="1">
                <a:solidFill>
                  <a:srgbClr val="FFFF00"/>
                </a:solidFill>
              </a:rPr>
              <a:t>xióng</a:t>
            </a:r>
            <a:r>
              <a:rPr lang="en-US" dirty="0" err="1">
                <a:solidFill>
                  <a:srgbClr val="00B0F0"/>
                </a:solidFill>
              </a:rPr>
              <a:t>māo</a:t>
            </a:r>
            <a:br>
              <a:rPr lang="en-US" dirty="0"/>
            </a:br>
            <a:r>
              <a:rPr lang="en-US" sz="5000" dirty="0" err="1">
                <a:solidFill>
                  <a:srgbClr val="FFFF00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熊</a:t>
            </a:r>
            <a:r>
              <a:rPr lang="en-US" sz="5000" dirty="0" err="1">
                <a:solidFill>
                  <a:srgbClr val="00B0F0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猫</a:t>
            </a:r>
            <a:endParaRPr lang="en-CN" sz="5000" dirty="0">
              <a:solidFill>
                <a:srgbClr val="00B0F0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</p:txBody>
      </p:sp>
      <p:sp>
        <p:nvSpPr>
          <p:cNvPr id="23" name="Title 1">
            <a:extLst>
              <a:ext uri="{FF2B5EF4-FFF2-40B4-BE49-F238E27FC236}">
                <a16:creationId xmlns:a16="http://schemas.microsoft.com/office/drawing/2014/main" id="{8E24FC1A-01FF-0F43-82F6-05F14CF4E444}"/>
              </a:ext>
            </a:extLst>
          </p:cNvPr>
          <p:cNvSpPr txBox="1">
            <a:spLocks/>
          </p:cNvSpPr>
          <p:nvPr/>
        </p:nvSpPr>
        <p:spPr>
          <a:xfrm>
            <a:off x="6096000" y="619200"/>
            <a:ext cx="5376000" cy="1477328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sz="3200" kern="1200" cap="none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dirty="0" err="1">
                <a:solidFill>
                  <a:srgbClr val="00B0F0"/>
                </a:solidFill>
              </a:rPr>
              <a:t>xiōng</a:t>
            </a:r>
            <a:r>
              <a:rPr lang="en-US" dirty="0" err="1">
                <a:solidFill>
                  <a:srgbClr val="FFFF00"/>
                </a:solidFill>
              </a:rPr>
              <a:t>máo</a:t>
            </a:r>
            <a:br>
              <a:rPr lang="en-US" dirty="0"/>
            </a:br>
            <a:r>
              <a:rPr lang="zh-CN" altLang="en-US" sz="5000" dirty="0">
                <a:solidFill>
                  <a:srgbClr val="00B0F0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胸</a:t>
            </a:r>
            <a:r>
              <a:rPr lang="zh-CN" altLang="en-US" sz="5000" dirty="0">
                <a:solidFill>
                  <a:srgbClr val="FFFF00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毛</a:t>
            </a:r>
            <a:endParaRPr lang="en-CN" sz="5000" dirty="0">
              <a:solidFill>
                <a:srgbClr val="FFFF00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</p:txBody>
      </p:sp>
      <p:pic>
        <p:nvPicPr>
          <p:cNvPr id="28" name="Picture 27" descr="Tricks of the Trade Archives - Page 23 of 35 - ALiEM">
            <a:extLst>
              <a:ext uri="{FF2B5EF4-FFF2-40B4-BE49-F238E27FC236}">
                <a16:creationId xmlns:a16="http://schemas.microsoft.com/office/drawing/2014/main" id="{CBD9224A-A0E0-9145-BCDA-229522037B16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6788428" y="2316233"/>
            <a:ext cx="4232329" cy="3678095"/>
          </a:xfrm>
          <a:prstGeom prst="rect">
            <a:avLst/>
          </a:prstGeom>
        </p:spPr>
      </p:pic>
      <p:sp>
        <p:nvSpPr>
          <p:cNvPr id="29" name="TextBox 28">
            <a:extLst>
              <a:ext uri="{FF2B5EF4-FFF2-40B4-BE49-F238E27FC236}">
                <a16:creationId xmlns:a16="http://schemas.microsoft.com/office/drawing/2014/main" id="{F0452F68-6297-B349-A194-A3C3AFB5E2F9}"/>
              </a:ext>
            </a:extLst>
          </p:cNvPr>
          <p:cNvSpPr txBox="1"/>
          <p:nvPr/>
        </p:nvSpPr>
        <p:spPr>
          <a:xfrm>
            <a:off x="6667834" y="6808889"/>
            <a:ext cx="4473516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CN" sz="900" dirty="0">
                <a:solidFill>
                  <a:schemeClr val="tx1">
                    <a:lumMod val="75000"/>
                  </a:schemeClr>
                </a:solidFill>
                <a:hlinkClick r:id="rId7" tooltip="https://www.aliem.com/category/clinical/tricks-of-the-trade/page/23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CN" sz="900" dirty="0">
                <a:solidFill>
                  <a:schemeClr val="tx1">
                    <a:lumMod val="75000"/>
                  </a:schemeClr>
                </a:solidFill>
              </a:rPr>
              <a:t> by Unknown Author is licensed under </a:t>
            </a:r>
            <a:r>
              <a:rPr lang="en-CN" sz="900" dirty="0">
                <a:solidFill>
                  <a:schemeClr val="tx1">
                    <a:lumMod val="75000"/>
                  </a:schemeClr>
                </a:solidFill>
                <a:hlinkClick r:id="rId8" tooltip="https://creativecommons.org/licenses/by-nc-nd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BY-NC-ND</a:t>
            </a:r>
            <a:endParaRPr lang="en-CN" sz="900" dirty="0">
              <a:solidFill>
                <a:schemeClr val="tx1">
                  <a:lumMod val="75000"/>
                </a:schemeClr>
              </a:solidFill>
            </a:endParaRPr>
          </a:p>
        </p:txBody>
      </p:sp>
      <p:pic>
        <p:nvPicPr>
          <p:cNvPr id="33" name="Content Placeholder 32" descr="Panda Bear Free Stock Photo - Public Domain Pictures">
            <a:extLst>
              <a:ext uri="{FF2B5EF4-FFF2-40B4-BE49-F238E27FC236}">
                <a16:creationId xmlns:a16="http://schemas.microsoft.com/office/drawing/2014/main" id="{BD986044-D30E-5E46-B795-331040A05AC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9">
            <a:extLst>
              <a:ext uri="{837473B0-CC2E-450A-ABE3-18F120FF3D39}">
                <a1611:picAttrSrcUrl xmlns:a1611="http://schemas.microsoft.com/office/drawing/2016/11/main" r:id="rId10"/>
              </a:ext>
            </a:extLst>
          </a:blip>
          <a:stretch>
            <a:fillRect/>
          </a:stretch>
        </p:blipFill>
        <p:spPr>
          <a:xfrm>
            <a:off x="720000" y="2316233"/>
            <a:ext cx="5517142" cy="3678095"/>
          </a:xfrm>
        </p:spPr>
      </p:pic>
      <p:pic>
        <p:nvPicPr>
          <p:cNvPr id="3" name="panda" descr="panda">
            <a:hlinkClick r:id="" action="ppaction://media"/>
            <a:extLst>
              <a:ext uri="{FF2B5EF4-FFF2-40B4-BE49-F238E27FC236}">
                <a16:creationId xmlns:a16="http://schemas.microsoft.com/office/drawing/2014/main" id="{0CE071F4-E581-FA47-AA67-233EB28B14C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1556068" y="1095272"/>
            <a:ext cx="812800" cy="812800"/>
          </a:xfrm>
          <a:prstGeom prst="rect">
            <a:avLst/>
          </a:prstGeom>
        </p:spPr>
      </p:pic>
      <p:pic>
        <p:nvPicPr>
          <p:cNvPr id="4" name="Chest hair " descr="Chest hair ">
            <a:hlinkClick r:id="" action="ppaction://media"/>
            <a:extLst>
              <a:ext uri="{FF2B5EF4-FFF2-40B4-BE49-F238E27FC236}">
                <a16:creationId xmlns:a16="http://schemas.microsoft.com/office/drawing/2014/main" id="{313E6D20-7A9A-FF4C-8EEC-EE99479A1BE0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6932068" y="1095272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293594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1" dur="310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6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0" dur="300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2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  <p:audio>
              <p:cMediaNode vol="80000">
                <p:cTn id="2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09646535-AEF6-4883-A4F9-EEC1F8B431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7FEECB93-933C-477B-BC7D-C2F2F6271A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Question mark on green pastel background">
            <a:extLst>
              <a:ext uri="{FF2B5EF4-FFF2-40B4-BE49-F238E27FC236}">
                <a16:creationId xmlns:a16="http://schemas.microsoft.com/office/drawing/2014/main" id="{211DEB0D-207F-4921-AD03-594BDB28423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582" b="21418"/>
          <a:stretch/>
        </p:blipFill>
        <p:spPr>
          <a:xfrm>
            <a:off x="20" y="10"/>
            <a:ext cx="12191980" cy="6857990"/>
          </a:xfrm>
          <a:custGeom>
            <a:avLst/>
            <a:gdLst/>
            <a:ahLst/>
            <a:cxnLst/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497BC505-FE0C-4637-A29D-B71DFBBBAA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" y="0"/>
            <a:ext cx="9339206" cy="6858000"/>
          </a:xfrm>
          <a:prstGeom prst="rect">
            <a:avLst/>
          </a:prstGeom>
          <a:gradFill>
            <a:gsLst>
              <a:gs pos="58000">
                <a:schemeClr val="bg1">
                  <a:alpha val="30000"/>
                </a:schemeClr>
              </a:gs>
              <a:gs pos="33000">
                <a:schemeClr val="bg1">
                  <a:alpha val="20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>
                  <a:alpha val="3000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F41FC9F-A2E7-6B41-A5C2-41C2099AF7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0000" y="1455847"/>
            <a:ext cx="5015638" cy="2914675"/>
          </a:xfrm>
        </p:spPr>
        <p:txBody>
          <a:bodyPr vert="horz" wrap="square" lIns="0" tIns="0" rIns="0" bIns="0" rtlCol="0" anchor="b" anchorCtr="0">
            <a:normAutofit/>
          </a:bodyPr>
          <a:lstStyle/>
          <a:p>
            <a:pPr algn="ctr"/>
            <a:r>
              <a:rPr lang="en-US" altLang="zh-CN" sz="5600" spc="-100" dirty="0"/>
              <a:t>Pronounce </a:t>
            </a:r>
            <a:br>
              <a:rPr lang="en-US" altLang="zh-CN" sz="5600" spc="-100" dirty="0"/>
            </a:br>
            <a:r>
              <a:rPr lang="en-US" altLang="zh-CN" sz="5600" spc="-100" dirty="0"/>
              <a:t>and </a:t>
            </a:r>
            <a:br>
              <a:rPr lang="en-US" altLang="zh-CN" sz="5600" spc="-100" dirty="0"/>
            </a:br>
            <a:r>
              <a:rPr lang="en-US" altLang="zh-CN" sz="5600" spc="-100" dirty="0"/>
              <a:t>Guess</a:t>
            </a:r>
            <a:endParaRPr lang="en-US" sz="5600" spc="-100" dirty="0"/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F2FD01A0-E6FF-41CD-AEBD-279232B90D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965602" y="317452"/>
            <a:ext cx="2088038" cy="719230"/>
            <a:chOff x="4532666" y="505937"/>
            <a:chExt cx="2981730" cy="1027064"/>
          </a:xfrm>
        </p:grpSpPr>
        <p:sp>
          <p:nvSpPr>
            <p:cNvPr id="16" name="Freeform 78">
              <a:extLst>
                <a:ext uri="{FF2B5EF4-FFF2-40B4-BE49-F238E27FC236}">
                  <a16:creationId xmlns:a16="http://schemas.microsoft.com/office/drawing/2014/main" id="{811C6308-5554-4129-8881-A95AF512C5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600114">
              <a:off x="4532666" y="754398"/>
              <a:ext cx="694205" cy="713383"/>
            </a:xfrm>
            <a:custGeom>
              <a:avLst/>
              <a:gdLst>
                <a:gd name="T0" fmla="*/ 32 w 58"/>
                <a:gd name="T1" fmla="*/ 56 h 60"/>
                <a:gd name="T2" fmla="*/ 24 w 58"/>
                <a:gd name="T3" fmla="*/ 48 h 60"/>
                <a:gd name="T4" fmla="*/ 14 w 58"/>
                <a:gd name="T5" fmla="*/ 36 h 60"/>
                <a:gd name="T6" fmla="*/ 7 w 58"/>
                <a:gd name="T7" fmla="*/ 29 h 60"/>
                <a:gd name="T8" fmla="*/ 1 w 58"/>
                <a:gd name="T9" fmla="*/ 17 h 60"/>
                <a:gd name="T10" fmla="*/ 7 w 58"/>
                <a:gd name="T11" fmla="*/ 4 h 60"/>
                <a:gd name="T12" fmla="*/ 17 w 58"/>
                <a:gd name="T13" fmla="*/ 1 h 60"/>
                <a:gd name="T14" fmla="*/ 29 w 58"/>
                <a:gd name="T15" fmla="*/ 6 h 60"/>
                <a:gd name="T16" fmla="*/ 31 w 58"/>
                <a:gd name="T17" fmla="*/ 8 h 60"/>
                <a:gd name="T18" fmla="*/ 38 w 58"/>
                <a:gd name="T19" fmla="*/ 15 h 60"/>
                <a:gd name="T20" fmla="*/ 44 w 58"/>
                <a:gd name="T21" fmla="*/ 22 h 60"/>
                <a:gd name="T22" fmla="*/ 54 w 58"/>
                <a:gd name="T23" fmla="*/ 33 h 60"/>
                <a:gd name="T24" fmla="*/ 58 w 58"/>
                <a:gd name="T25" fmla="*/ 44 h 60"/>
                <a:gd name="T26" fmla="*/ 53 w 58"/>
                <a:gd name="T27" fmla="*/ 54 h 60"/>
                <a:gd name="T28" fmla="*/ 42 w 58"/>
                <a:gd name="T29" fmla="*/ 60 h 60"/>
                <a:gd name="T30" fmla="*/ 32 w 58"/>
                <a:gd name="T31" fmla="*/ 56 h 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58" h="60">
                  <a:moveTo>
                    <a:pt x="32" y="56"/>
                  </a:moveTo>
                  <a:cubicBezTo>
                    <a:pt x="30" y="54"/>
                    <a:pt x="31" y="55"/>
                    <a:pt x="24" y="48"/>
                  </a:cubicBezTo>
                  <a:cubicBezTo>
                    <a:pt x="17" y="40"/>
                    <a:pt x="14" y="36"/>
                    <a:pt x="14" y="36"/>
                  </a:cubicBezTo>
                  <a:cubicBezTo>
                    <a:pt x="8" y="30"/>
                    <a:pt x="14" y="37"/>
                    <a:pt x="7" y="29"/>
                  </a:cubicBezTo>
                  <a:cubicBezTo>
                    <a:pt x="3" y="24"/>
                    <a:pt x="1" y="20"/>
                    <a:pt x="1" y="17"/>
                  </a:cubicBezTo>
                  <a:cubicBezTo>
                    <a:pt x="0" y="13"/>
                    <a:pt x="3" y="9"/>
                    <a:pt x="7" y="4"/>
                  </a:cubicBezTo>
                  <a:cubicBezTo>
                    <a:pt x="10" y="2"/>
                    <a:pt x="13" y="0"/>
                    <a:pt x="17" y="1"/>
                  </a:cubicBezTo>
                  <a:cubicBezTo>
                    <a:pt x="21" y="1"/>
                    <a:pt x="25" y="3"/>
                    <a:pt x="29" y="6"/>
                  </a:cubicBezTo>
                  <a:cubicBezTo>
                    <a:pt x="31" y="8"/>
                    <a:pt x="31" y="8"/>
                    <a:pt x="31" y="8"/>
                  </a:cubicBezTo>
                  <a:cubicBezTo>
                    <a:pt x="33" y="11"/>
                    <a:pt x="37" y="15"/>
                    <a:pt x="38" y="15"/>
                  </a:cubicBezTo>
                  <a:cubicBezTo>
                    <a:pt x="42" y="20"/>
                    <a:pt x="40" y="18"/>
                    <a:pt x="44" y="22"/>
                  </a:cubicBezTo>
                  <a:cubicBezTo>
                    <a:pt x="51" y="29"/>
                    <a:pt x="50" y="29"/>
                    <a:pt x="54" y="33"/>
                  </a:cubicBezTo>
                  <a:cubicBezTo>
                    <a:pt x="57" y="37"/>
                    <a:pt x="58" y="40"/>
                    <a:pt x="58" y="44"/>
                  </a:cubicBezTo>
                  <a:cubicBezTo>
                    <a:pt x="58" y="47"/>
                    <a:pt x="56" y="50"/>
                    <a:pt x="53" y="54"/>
                  </a:cubicBezTo>
                  <a:cubicBezTo>
                    <a:pt x="49" y="58"/>
                    <a:pt x="45" y="60"/>
                    <a:pt x="42" y="60"/>
                  </a:cubicBezTo>
                  <a:cubicBezTo>
                    <a:pt x="39" y="60"/>
                    <a:pt x="36" y="59"/>
                    <a:pt x="32" y="56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17" name="Freeform 79">
              <a:extLst>
                <a:ext uri="{FF2B5EF4-FFF2-40B4-BE49-F238E27FC236}">
                  <a16:creationId xmlns:a16="http://schemas.microsoft.com/office/drawing/2014/main" id="{C28F3A03-B53B-433E-8DF7-6B13336D0A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600114">
              <a:off x="5791465" y="505937"/>
              <a:ext cx="587404" cy="943792"/>
            </a:xfrm>
            <a:custGeom>
              <a:avLst/>
              <a:gdLst>
                <a:gd name="T0" fmla="*/ 15 w 49"/>
                <a:gd name="T1" fmla="*/ 65 h 79"/>
                <a:gd name="T2" fmla="*/ 12 w 49"/>
                <a:gd name="T3" fmla="*/ 54 h 79"/>
                <a:gd name="T4" fmla="*/ 8 w 49"/>
                <a:gd name="T5" fmla="*/ 33 h 79"/>
                <a:gd name="T6" fmla="*/ 38 w 49"/>
                <a:gd name="T7" fmla="*/ 24 h 79"/>
                <a:gd name="T8" fmla="*/ 45 w 49"/>
                <a:gd name="T9" fmla="*/ 70 h 79"/>
                <a:gd name="T10" fmla="*/ 15 w 49"/>
                <a:gd name="T11" fmla="*/ 65 h 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9" h="79">
                  <a:moveTo>
                    <a:pt x="15" y="65"/>
                  </a:moveTo>
                  <a:cubicBezTo>
                    <a:pt x="14" y="59"/>
                    <a:pt x="13" y="58"/>
                    <a:pt x="12" y="54"/>
                  </a:cubicBezTo>
                  <a:cubicBezTo>
                    <a:pt x="11" y="45"/>
                    <a:pt x="10" y="40"/>
                    <a:pt x="8" y="33"/>
                  </a:cubicBezTo>
                  <a:cubicBezTo>
                    <a:pt x="0" y="9"/>
                    <a:pt x="34" y="0"/>
                    <a:pt x="38" y="24"/>
                  </a:cubicBezTo>
                  <a:cubicBezTo>
                    <a:pt x="43" y="43"/>
                    <a:pt x="49" y="60"/>
                    <a:pt x="45" y="70"/>
                  </a:cubicBezTo>
                  <a:cubicBezTo>
                    <a:pt x="38" y="77"/>
                    <a:pt x="19" y="79"/>
                    <a:pt x="15" y="65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18" name="Freeform 85">
              <a:extLst>
                <a:ext uri="{FF2B5EF4-FFF2-40B4-BE49-F238E27FC236}">
                  <a16:creationId xmlns:a16="http://schemas.microsoft.com/office/drawing/2014/main" id="{E990BBBC-E616-4D0E-9917-A6CA72AAEA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600114">
              <a:off x="7087193" y="757585"/>
              <a:ext cx="427203" cy="775416"/>
            </a:xfrm>
            <a:custGeom>
              <a:avLst/>
              <a:gdLst>
                <a:gd name="T0" fmla="*/ 36 w 36"/>
                <a:gd name="T1" fmla="*/ 15 h 65"/>
                <a:gd name="T2" fmla="*/ 34 w 36"/>
                <a:gd name="T3" fmla="*/ 5 h 65"/>
                <a:gd name="T4" fmla="*/ 28 w 36"/>
                <a:gd name="T5" fmla="*/ 1 h 65"/>
                <a:gd name="T6" fmla="*/ 23 w 36"/>
                <a:gd name="T7" fmla="*/ 0 h 65"/>
                <a:gd name="T8" fmla="*/ 13 w 36"/>
                <a:gd name="T9" fmla="*/ 1 h 65"/>
                <a:gd name="T10" fmla="*/ 7 w 36"/>
                <a:gd name="T11" fmla="*/ 9 h 65"/>
                <a:gd name="T12" fmla="*/ 4 w 36"/>
                <a:gd name="T13" fmla="*/ 19 h 65"/>
                <a:gd name="T14" fmla="*/ 0 w 36"/>
                <a:gd name="T15" fmla="*/ 44 h 65"/>
                <a:gd name="T16" fmla="*/ 1 w 36"/>
                <a:gd name="T17" fmla="*/ 58 h 65"/>
                <a:gd name="T18" fmla="*/ 8 w 36"/>
                <a:gd name="T19" fmla="*/ 64 h 65"/>
                <a:gd name="T20" fmla="*/ 16 w 36"/>
                <a:gd name="T21" fmla="*/ 65 h 65"/>
                <a:gd name="T22" fmla="*/ 25 w 36"/>
                <a:gd name="T23" fmla="*/ 63 h 65"/>
                <a:gd name="T24" fmla="*/ 31 w 36"/>
                <a:gd name="T25" fmla="*/ 55 h 65"/>
                <a:gd name="T26" fmla="*/ 34 w 36"/>
                <a:gd name="T27" fmla="*/ 40 h 65"/>
                <a:gd name="T28" fmla="*/ 36 w 36"/>
                <a:gd name="T29" fmla="*/ 15 h 6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36" h="65">
                  <a:moveTo>
                    <a:pt x="36" y="15"/>
                  </a:moveTo>
                  <a:cubicBezTo>
                    <a:pt x="36" y="10"/>
                    <a:pt x="35" y="7"/>
                    <a:pt x="34" y="5"/>
                  </a:cubicBezTo>
                  <a:cubicBezTo>
                    <a:pt x="33" y="3"/>
                    <a:pt x="31" y="2"/>
                    <a:pt x="28" y="1"/>
                  </a:cubicBezTo>
                  <a:cubicBezTo>
                    <a:pt x="27" y="1"/>
                    <a:pt x="25" y="1"/>
                    <a:pt x="23" y="0"/>
                  </a:cubicBezTo>
                  <a:cubicBezTo>
                    <a:pt x="19" y="0"/>
                    <a:pt x="16" y="0"/>
                    <a:pt x="13" y="1"/>
                  </a:cubicBezTo>
                  <a:cubicBezTo>
                    <a:pt x="11" y="2"/>
                    <a:pt x="9" y="4"/>
                    <a:pt x="7" y="9"/>
                  </a:cubicBezTo>
                  <a:cubicBezTo>
                    <a:pt x="6" y="13"/>
                    <a:pt x="5" y="17"/>
                    <a:pt x="4" y="19"/>
                  </a:cubicBezTo>
                  <a:cubicBezTo>
                    <a:pt x="2" y="29"/>
                    <a:pt x="0" y="44"/>
                    <a:pt x="0" y="44"/>
                  </a:cubicBezTo>
                  <a:cubicBezTo>
                    <a:pt x="0" y="50"/>
                    <a:pt x="0" y="55"/>
                    <a:pt x="1" y="58"/>
                  </a:cubicBezTo>
                  <a:cubicBezTo>
                    <a:pt x="2" y="61"/>
                    <a:pt x="5" y="63"/>
                    <a:pt x="8" y="64"/>
                  </a:cubicBezTo>
                  <a:cubicBezTo>
                    <a:pt x="11" y="65"/>
                    <a:pt x="13" y="65"/>
                    <a:pt x="16" y="65"/>
                  </a:cubicBezTo>
                  <a:cubicBezTo>
                    <a:pt x="19" y="65"/>
                    <a:pt x="22" y="64"/>
                    <a:pt x="25" y="63"/>
                  </a:cubicBezTo>
                  <a:cubicBezTo>
                    <a:pt x="28" y="61"/>
                    <a:pt x="30" y="59"/>
                    <a:pt x="31" y="55"/>
                  </a:cubicBezTo>
                  <a:cubicBezTo>
                    <a:pt x="32" y="50"/>
                    <a:pt x="31" y="54"/>
                    <a:pt x="34" y="40"/>
                  </a:cubicBezTo>
                  <a:lnTo>
                    <a:pt x="36" y="15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</p:grpSp>
      <p:grpSp>
        <p:nvGrpSpPr>
          <p:cNvPr id="20" name="Group 19">
            <a:extLst>
              <a:ext uri="{FF2B5EF4-FFF2-40B4-BE49-F238E27FC236}">
                <a16:creationId xmlns:a16="http://schemas.microsoft.com/office/drawing/2014/main" id="{3C9AA14C-80A4-427C-A911-28CD20C56E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017356" y="5503147"/>
            <a:ext cx="2117174" cy="588806"/>
            <a:chOff x="4549904" y="5078157"/>
            <a:chExt cx="3023338" cy="840818"/>
          </a:xfrm>
        </p:grpSpPr>
        <p:sp>
          <p:nvSpPr>
            <p:cNvPr id="21" name="Freeform 80">
              <a:extLst>
                <a:ext uri="{FF2B5EF4-FFF2-40B4-BE49-F238E27FC236}">
                  <a16:creationId xmlns:a16="http://schemas.microsoft.com/office/drawing/2014/main" id="{EF32CDAF-4619-4949-9516-1E042181EB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5690691" y="5352589"/>
              <a:ext cx="749228" cy="383544"/>
            </a:xfrm>
            <a:custGeom>
              <a:avLst/>
              <a:gdLst>
                <a:gd name="T0" fmla="*/ 53 w 66"/>
                <a:gd name="T1" fmla="*/ 33 h 34"/>
                <a:gd name="T2" fmla="*/ 39 w 66"/>
                <a:gd name="T3" fmla="*/ 33 h 34"/>
                <a:gd name="T4" fmla="*/ 21 w 66"/>
                <a:gd name="T5" fmla="*/ 33 h 34"/>
                <a:gd name="T6" fmla="*/ 12 w 66"/>
                <a:gd name="T7" fmla="*/ 32 h 34"/>
                <a:gd name="T8" fmla="*/ 3 w 66"/>
                <a:gd name="T9" fmla="*/ 28 h 34"/>
                <a:gd name="T10" fmla="*/ 0 w 66"/>
                <a:gd name="T11" fmla="*/ 21 h 34"/>
                <a:gd name="T12" fmla="*/ 0 w 66"/>
                <a:gd name="T13" fmla="*/ 16 h 34"/>
                <a:gd name="T14" fmla="*/ 3 w 66"/>
                <a:gd name="T15" fmla="*/ 7 h 34"/>
                <a:gd name="T16" fmla="*/ 11 w 66"/>
                <a:gd name="T17" fmla="*/ 3 h 34"/>
                <a:gd name="T18" fmla="*/ 23 w 66"/>
                <a:gd name="T19" fmla="*/ 2 h 34"/>
                <a:gd name="T20" fmla="*/ 43 w 66"/>
                <a:gd name="T21" fmla="*/ 0 h 34"/>
                <a:gd name="T22" fmla="*/ 48 w 66"/>
                <a:gd name="T23" fmla="*/ 0 h 34"/>
                <a:gd name="T24" fmla="*/ 62 w 66"/>
                <a:gd name="T25" fmla="*/ 4 h 34"/>
                <a:gd name="T26" fmla="*/ 66 w 66"/>
                <a:gd name="T27" fmla="*/ 13 h 34"/>
                <a:gd name="T28" fmla="*/ 66 w 66"/>
                <a:gd name="T29" fmla="*/ 20 h 34"/>
                <a:gd name="T30" fmla="*/ 62 w 66"/>
                <a:gd name="T31" fmla="*/ 29 h 34"/>
                <a:gd name="T32" fmla="*/ 53 w 66"/>
                <a:gd name="T33" fmla="*/ 33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66" h="34">
                  <a:moveTo>
                    <a:pt x="53" y="33"/>
                  </a:moveTo>
                  <a:cubicBezTo>
                    <a:pt x="47" y="33"/>
                    <a:pt x="53" y="34"/>
                    <a:pt x="39" y="33"/>
                  </a:cubicBezTo>
                  <a:cubicBezTo>
                    <a:pt x="24" y="33"/>
                    <a:pt x="21" y="33"/>
                    <a:pt x="21" y="33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7" y="31"/>
                    <a:pt x="4" y="30"/>
                    <a:pt x="3" y="28"/>
                  </a:cubicBezTo>
                  <a:cubicBezTo>
                    <a:pt x="1" y="26"/>
                    <a:pt x="0" y="24"/>
                    <a:pt x="0" y="21"/>
                  </a:cubicBezTo>
                  <a:cubicBezTo>
                    <a:pt x="0" y="21"/>
                    <a:pt x="0" y="19"/>
                    <a:pt x="0" y="16"/>
                  </a:cubicBezTo>
                  <a:cubicBezTo>
                    <a:pt x="0" y="13"/>
                    <a:pt x="1" y="10"/>
                    <a:pt x="3" y="7"/>
                  </a:cubicBezTo>
                  <a:cubicBezTo>
                    <a:pt x="4" y="5"/>
                    <a:pt x="7" y="3"/>
                    <a:pt x="11" y="3"/>
                  </a:cubicBezTo>
                  <a:cubicBezTo>
                    <a:pt x="16" y="2"/>
                    <a:pt x="20" y="2"/>
                    <a:pt x="23" y="2"/>
                  </a:cubicBezTo>
                  <a:cubicBezTo>
                    <a:pt x="32" y="1"/>
                    <a:pt x="37" y="0"/>
                    <a:pt x="43" y="0"/>
                  </a:cubicBezTo>
                  <a:cubicBezTo>
                    <a:pt x="48" y="0"/>
                    <a:pt x="48" y="0"/>
                    <a:pt x="48" y="0"/>
                  </a:cubicBezTo>
                  <a:cubicBezTo>
                    <a:pt x="54" y="1"/>
                    <a:pt x="59" y="3"/>
                    <a:pt x="62" y="4"/>
                  </a:cubicBezTo>
                  <a:cubicBezTo>
                    <a:pt x="65" y="6"/>
                    <a:pt x="66" y="9"/>
                    <a:pt x="66" y="13"/>
                  </a:cubicBezTo>
                  <a:cubicBezTo>
                    <a:pt x="66" y="15"/>
                    <a:pt x="66" y="17"/>
                    <a:pt x="66" y="20"/>
                  </a:cubicBezTo>
                  <a:cubicBezTo>
                    <a:pt x="65" y="23"/>
                    <a:pt x="64" y="26"/>
                    <a:pt x="62" y="29"/>
                  </a:cubicBezTo>
                  <a:cubicBezTo>
                    <a:pt x="60" y="31"/>
                    <a:pt x="57" y="32"/>
                    <a:pt x="53" y="33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22" name="Freeform 84">
              <a:extLst>
                <a:ext uri="{FF2B5EF4-FFF2-40B4-BE49-F238E27FC236}">
                  <a16:creationId xmlns:a16="http://schemas.microsoft.com/office/drawing/2014/main" id="{270C485D-6BA8-4BF7-B72C-2B14A43A66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6274527">
              <a:off x="6910134" y="5062687"/>
              <a:ext cx="647637" cy="678578"/>
            </a:xfrm>
            <a:custGeom>
              <a:avLst/>
              <a:gdLst>
                <a:gd name="T0" fmla="*/ 4 w 57"/>
                <a:gd name="T1" fmla="*/ 34 h 60"/>
                <a:gd name="T2" fmla="*/ 17 w 57"/>
                <a:gd name="T3" fmla="*/ 18 h 60"/>
                <a:gd name="T4" fmla="*/ 26 w 57"/>
                <a:gd name="T5" fmla="*/ 8 h 60"/>
                <a:gd name="T6" fmla="*/ 29 w 57"/>
                <a:gd name="T7" fmla="*/ 5 h 60"/>
                <a:gd name="T8" fmla="*/ 41 w 57"/>
                <a:gd name="T9" fmla="*/ 0 h 60"/>
                <a:gd name="T10" fmla="*/ 51 w 57"/>
                <a:gd name="T11" fmla="*/ 6 h 60"/>
                <a:gd name="T12" fmla="*/ 56 w 57"/>
                <a:gd name="T13" fmla="*/ 16 h 60"/>
                <a:gd name="T14" fmla="*/ 51 w 57"/>
                <a:gd name="T15" fmla="*/ 28 h 60"/>
                <a:gd name="T16" fmla="*/ 29 w 57"/>
                <a:gd name="T17" fmla="*/ 53 h 60"/>
                <a:gd name="T18" fmla="*/ 17 w 57"/>
                <a:gd name="T19" fmla="*/ 59 h 60"/>
                <a:gd name="T20" fmla="*/ 5 w 57"/>
                <a:gd name="T21" fmla="*/ 54 h 60"/>
                <a:gd name="T22" fmla="*/ 0 w 57"/>
                <a:gd name="T23" fmla="*/ 45 h 60"/>
                <a:gd name="T24" fmla="*/ 4 w 57"/>
                <a:gd name="T25" fmla="*/ 34 h 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57" h="60">
                  <a:moveTo>
                    <a:pt x="4" y="34"/>
                  </a:moveTo>
                  <a:cubicBezTo>
                    <a:pt x="5" y="33"/>
                    <a:pt x="17" y="18"/>
                    <a:pt x="17" y="18"/>
                  </a:cubicBezTo>
                  <a:cubicBezTo>
                    <a:pt x="21" y="14"/>
                    <a:pt x="24" y="10"/>
                    <a:pt x="26" y="8"/>
                  </a:cubicBezTo>
                  <a:cubicBezTo>
                    <a:pt x="29" y="5"/>
                    <a:pt x="29" y="5"/>
                    <a:pt x="29" y="5"/>
                  </a:cubicBezTo>
                  <a:cubicBezTo>
                    <a:pt x="34" y="2"/>
                    <a:pt x="38" y="0"/>
                    <a:pt x="41" y="0"/>
                  </a:cubicBezTo>
                  <a:cubicBezTo>
                    <a:pt x="44" y="1"/>
                    <a:pt x="47" y="2"/>
                    <a:pt x="51" y="6"/>
                  </a:cubicBezTo>
                  <a:cubicBezTo>
                    <a:pt x="55" y="10"/>
                    <a:pt x="57" y="13"/>
                    <a:pt x="56" y="16"/>
                  </a:cubicBezTo>
                  <a:cubicBezTo>
                    <a:pt x="56" y="19"/>
                    <a:pt x="54" y="23"/>
                    <a:pt x="51" y="28"/>
                  </a:cubicBezTo>
                  <a:cubicBezTo>
                    <a:pt x="51" y="28"/>
                    <a:pt x="33" y="48"/>
                    <a:pt x="29" y="53"/>
                  </a:cubicBezTo>
                  <a:cubicBezTo>
                    <a:pt x="25" y="57"/>
                    <a:pt x="21" y="59"/>
                    <a:pt x="17" y="59"/>
                  </a:cubicBezTo>
                  <a:cubicBezTo>
                    <a:pt x="13" y="60"/>
                    <a:pt x="9" y="58"/>
                    <a:pt x="5" y="54"/>
                  </a:cubicBezTo>
                  <a:cubicBezTo>
                    <a:pt x="2" y="51"/>
                    <a:pt x="0" y="48"/>
                    <a:pt x="0" y="45"/>
                  </a:cubicBezTo>
                  <a:cubicBezTo>
                    <a:pt x="0" y="42"/>
                    <a:pt x="2" y="38"/>
                    <a:pt x="4" y="34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23" name="Freeform 87">
              <a:extLst>
                <a:ext uri="{FF2B5EF4-FFF2-40B4-BE49-F238E27FC236}">
                  <a16:creationId xmlns:a16="http://schemas.microsoft.com/office/drawing/2014/main" id="{79239B91-4327-43B3-AED5-CB9EC1653B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4430858">
              <a:off x="4571743" y="5071596"/>
              <a:ext cx="626472" cy="670149"/>
            </a:xfrm>
            <a:custGeom>
              <a:avLst/>
              <a:gdLst>
                <a:gd name="T0" fmla="*/ 0 w 55"/>
                <a:gd name="T1" fmla="*/ 17 h 59"/>
                <a:gd name="T2" fmla="*/ 1 w 55"/>
                <a:gd name="T3" fmla="*/ 11 h 59"/>
                <a:gd name="T4" fmla="*/ 4 w 55"/>
                <a:gd name="T5" fmla="*/ 6 h 59"/>
                <a:gd name="T6" fmla="*/ 7 w 55"/>
                <a:gd name="T7" fmla="*/ 4 h 59"/>
                <a:gd name="T8" fmla="*/ 14 w 55"/>
                <a:gd name="T9" fmla="*/ 0 h 59"/>
                <a:gd name="T10" fmla="*/ 23 w 55"/>
                <a:gd name="T11" fmla="*/ 3 h 59"/>
                <a:gd name="T12" fmla="*/ 31 w 55"/>
                <a:gd name="T13" fmla="*/ 11 h 59"/>
                <a:gd name="T14" fmla="*/ 38 w 55"/>
                <a:gd name="T15" fmla="*/ 20 h 59"/>
                <a:gd name="T16" fmla="*/ 48 w 55"/>
                <a:gd name="T17" fmla="*/ 31 h 59"/>
                <a:gd name="T18" fmla="*/ 55 w 55"/>
                <a:gd name="T19" fmla="*/ 43 h 59"/>
                <a:gd name="T20" fmla="*/ 49 w 55"/>
                <a:gd name="T21" fmla="*/ 55 h 59"/>
                <a:gd name="T22" fmla="*/ 38 w 55"/>
                <a:gd name="T23" fmla="*/ 59 h 59"/>
                <a:gd name="T24" fmla="*/ 33 w 55"/>
                <a:gd name="T25" fmla="*/ 58 h 59"/>
                <a:gd name="T26" fmla="*/ 26 w 55"/>
                <a:gd name="T27" fmla="*/ 53 h 59"/>
                <a:gd name="T28" fmla="*/ 5 w 55"/>
                <a:gd name="T29" fmla="*/ 27 h 59"/>
                <a:gd name="T30" fmla="*/ 0 w 55"/>
                <a:gd name="T31" fmla="*/ 17 h 5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55" h="59">
                  <a:moveTo>
                    <a:pt x="0" y="17"/>
                  </a:moveTo>
                  <a:cubicBezTo>
                    <a:pt x="0" y="14"/>
                    <a:pt x="0" y="12"/>
                    <a:pt x="1" y="11"/>
                  </a:cubicBezTo>
                  <a:cubicBezTo>
                    <a:pt x="2" y="9"/>
                    <a:pt x="3" y="8"/>
                    <a:pt x="4" y="6"/>
                  </a:cubicBezTo>
                  <a:cubicBezTo>
                    <a:pt x="6" y="5"/>
                    <a:pt x="7" y="4"/>
                    <a:pt x="7" y="4"/>
                  </a:cubicBezTo>
                  <a:cubicBezTo>
                    <a:pt x="9" y="2"/>
                    <a:pt x="12" y="1"/>
                    <a:pt x="14" y="0"/>
                  </a:cubicBezTo>
                  <a:cubicBezTo>
                    <a:pt x="17" y="0"/>
                    <a:pt x="20" y="1"/>
                    <a:pt x="23" y="3"/>
                  </a:cubicBezTo>
                  <a:cubicBezTo>
                    <a:pt x="26" y="4"/>
                    <a:pt x="29" y="7"/>
                    <a:pt x="31" y="11"/>
                  </a:cubicBezTo>
                  <a:cubicBezTo>
                    <a:pt x="38" y="20"/>
                    <a:pt x="38" y="20"/>
                    <a:pt x="38" y="20"/>
                  </a:cubicBezTo>
                  <a:cubicBezTo>
                    <a:pt x="48" y="31"/>
                    <a:pt x="48" y="31"/>
                    <a:pt x="48" y="31"/>
                  </a:cubicBezTo>
                  <a:cubicBezTo>
                    <a:pt x="52" y="36"/>
                    <a:pt x="54" y="40"/>
                    <a:pt x="55" y="43"/>
                  </a:cubicBezTo>
                  <a:cubicBezTo>
                    <a:pt x="55" y="47"/>
                    <a:pt x="54" y="52"/>
                    <a:pt x="49" y="55"/>
                  </a:cubicBezTo>
                  <a:cubicBezTo>
                    <a:pt x="45" y="58"/>
                    <a:pt x="41" y="59"/>
                    <a:pt x="38" y="59"/>
                  </a:cubicBezTo>
                  <a:cubicBezTo>
                    <a:pt x="37" y="59"/>
                    <a:pt x="35" y="59"/>
                    <a:pt x="33" y="58"/>
                  </a:cubicBezTo>
                  <a:cubicBezTo>
                    <a:pt x="31" y="57"/>
                    <a:pt x="29" y="55"/>
                    <a:pt x="26" y="53"/>
                  </a:cubicBezTo>
                  <a:cubicBezTo>
                    <a:pt x="23" y="50"/>
                    <a:pt x="5" y="27"/>
                    <a:pt x="5" y="27"/>
                  </a:cubicBezTo>
                  <a:cubicBezTo>
                    <a:pt x="2" y="23"/>
                    <a:pt x="0" y="19"/>
                    <a:pt x="0" y="17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04842192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4AB1B8-BB0F-1F4C-9654-9EB8754ABDC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68990" y="1850417"/>
            <a:ext cx="5133194" cy="2034896"/>
          </a:xfrm>
        </p:spPr>
        <p:txBody>
          <a:bodyPr>
            <a:normAutofit fontScale="70000" lnSpcReduction="20000"/>
          </a:bodyPr>
          <a:lstStyle/>
          <a:p>
            <a:pPr marL="0" indent="0" algn="ctr">
              <a:spcBef>
                <a:spcPts val="2500"/>
              </a:spcBef>
              <a:buNone/>
              <a:defRPr sz="9000">
                <a:solidFill>
                  <a:srgbClr val="00F900"/>
                </a:solidFill>
              </a:defRPr>
            </a:pPr>
            <a:r>
              <a:rPr lang="en-US" sz="5800" dirty="0" err="1">
                <a:solidFill>
                  <a:srgbClr val="00B050"/>
                </a:solidFill>
              </a:rPr>
              <a:t>nǐ</a:t>
            </a:r>
            <a:r>
              <a:rPr lang="en-US" sz="5800" dirty="0">
                <a:solidFill>
                  <a:srgbClr val="00B050"/>
                </a:solidFill>
              </a:rPr>
              <a:t> </a:t>
            </a:r>
            <a:r>
              <a:rPr lang="en-US" sz="5800" dirty="0" err="1">
                <a:solidFill>
                  <a:srgbClr val="00B050"/>
                </a:solidFill>
              </a:rPr>
              <a:t>hǎo</a:t>
            </a:r>
            <a:endParaRPr lang="en-US" sz="5800" dirty="0">
              <a:solidFill>
                <a:srgbClr val="00B050"/>
              </a:solidFill>
            </a:endParaRPr>
          </a:p>
          <a:p>
            <a:pPr marL="0" indent="0" algn="ctr">
              <a:spcBef>
                <a:spcPts val="2500"/>
              </a:spcBef>
              <a:buNone/>
              <a:defRPr sz="10000">
                <a:solidFill>
                  <a:srgbClr val="000000"/>
                </a:solidFill>
                <a:latin typeface="Kai Regular"/>
                <a:ea typeface="Kai Regular"/>
                <a:cs typeface="Kai Regular"/>
                <a:sym typeface="Kai Regular"/>
              </a:defRPr>
            </a:pPr>
            <a:r>
              <a:rPr lang="zh-CN" altLang="en-US" dirty="0">
                <a:solidFill>
                  <a:srgbClr val="00B050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你好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7A595538-3DE5-9D47-BE47-E08A5C8864FC}"/>
              </a:ext>
            </a:extLst>
          </p:cNvPr>
          <p:cNvSpPr txBox="1">
            <a:spLocks/>
          </p:cNvSpPr>
          <p:nvPr/>
        </p:nvSpPr>
        <p:spPr>
          <a:xfrm>
            <a:off x="5594987" y="1815114"/>
            <a:ext cx="4517872" cy="2034896"/>
          </a:xfrm>
          <a:prstGeom prst="rect">
            <a:avLst/>
          </a:prstGeom>
        </p:spPr>
        <p:txBody>
          <a:bodyPr vert="horz" lIns="0" tIns="0" rIns="0" bIns="0" rtlCol="0">
            <a:normAutofit fontScale="70000" lnSpcReduction="20000"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20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20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20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20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20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spcBef>
                <a:spcPts val="2500"/>
              </a:spcBef>
              <a:buFont typeface="The Hand Extrablack" panose="03070A02030502020204" pitchFamily="66" charset="0"/>
              <a:buNone/>
              <a:defRPr sz="9000">
                <a:solidFill>
                  <a:srgbClr val="00F900"/>
                </a:solidFill>
              </a:defRPr>
            </a:pPr>
            <a:r>
              <a:rPr lang="en-US" sz="5800" dirty="0" err="1">
                <a:solidFill>
                  <a:srgbClr val="FFFF00"/>
                </a:solidFill>
              </a:rPr>
              <a:t>ní</a:t>
            </a:r>
            <a:r>
              <a:rPr lang="en-US" sz="5800" dirty="0">
                <a:solidFill>
                  <a:srgbClr val="00F900"/>
                </a:solidFill>
              </a:rPr>
              <a:t> </a:t>
            </a:r>
            <a:r>
              <a:rPr lang="en-US" sz="5800" dirty="0" err="1">
                <a:solidFill>
                  <a:srgbClr val="00B050"/>
                </a:solidFill>
              </a:rPr>
              <a:t>hǎo</a:t>
            </a:r>
            <a:endParaRPr lang="en-US" sz="5800" dirty="0">
              <a:solidFill>
                <a:srgbClr val="00B050"/>
              </a:solidFill>
            </a:endParaRPr>
          </a:p>
          <a:p>
            <a:pPr marL="0" indent="0" algn="ctr">
              <a:spcBef>
                <a:spcPts val="2500"/>
              </a:spcBef>
              <a:buFont typeface="The Hand Extrablack" panose="03070A02030502020204" pitchFamily="66" charset="0"/>
              <a:buNone/>
              <a:defRPr sz="10000">
                <a:solidFill>
                  <a:srgbClr val="000000"/>
                </a:solidFill>
                <a:latin typeface="Kai Regular"/>
                <a:ea typeface="Kai Regular"/>
                <a:cs typeface="Kai Regular"/>
                <a:sym typeface="Kai Regular"/>
              </a:defRPr>
            </a:pPr>
            <a:r>
              <a:rPr lang="zh-CN" altLang="en-US" sz="10000" dirty="0">
                <a:solidFill>
                  <a:srgbClr val="FFFB00"/>
                </a:solidFill>
                <a:latin typeface="Kaiti TC" panose="02010600040101010101" pitchFamily="2" charset="-120"/>
                <a:ea typeface="Kaiti TC" panose="02010600040101010101" pitchFamily="2" charset="-120"/>
                <a:cs typeface="Kai Regular"/>
                <a:sym typeface="Kai Regular"/>
              </a:rPr>
              <a:t>你</a:t>
            </a:r>
            <a:r>
              <a:rPr lang="zh-CN" altLang="en-US" sz="10000" dirty="0">
                <a:solidFill>
                  <a:srgbClr val="00B050"/>
                </a:solidFill>
                <a:latin typeface="Kaiti TC" panose="02010600040101010101" pitchFamily="2" charset="-120"/>
                <a:ea typeface="Kaiti TC" panose="02010600040101010101" pitchFamily="2" charset="-120"/>
                <a:cs typeface="Kai Regular"/>
                <a:sym typeface="Kai Regular"/>
              </a:rPr>
              <a:t>好</a:t>
            </a:r>
          </a:p>
        </p:txBody>
      </p:sp>
      <p:pic>
        <p:nvPicPr>
          <p:cNvPr id="6" name="Picture 5" descr="Green-yellow parrot PNG images, free download">
            <a:extLst>
              <a:ext uri="{FF2B5EF4-FFF2-40B4-BE49-F238E27FC236}">
                <a16:creationId xmlns:a16="http://schemas.microsoft.com/office/drawing/2014/main" id="{0F4DFBB4-D2A3-4440-8C7D-58068248D14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8885099" y="2650210"/>
            <a:ext cx="3119866" cy="420779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04D3EEB9-90C0-1B47-82B5-C45E8C42D653}"/>
              </a:ext>
            </a:extLst>
          </p:cNvPr>
          <p:cNvSpPr txBox="1"/>
          <p:nvPr/>
        </p:nvSpPr>
        <p:spPr>
          <a:xfrm>
            <a:off x="8277149" y="6858000"/>
            <a:ext cx="3914851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CN" sz="900" dirty="0">
                <a:solidFill>
                  <a:schemeClr val="tx1">
                    <a:lumMod val="85000"/>
                  </a:schemeClr>
                </a:solidFill>
                <a:hlinkClick r:id="rId5" tooltip="https://pngimg.com/download/73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CN" sz="900" dirty="0">
                <a:solidFill>
                  <a:schemeClr val="tx1">
                    <a:lumMod val="85000"/>
                  </a:schemeClr>
                </a:solidFill>
              </a:rPr>
              <a:t> by Unknown Author is licensed under </a:t>
            </a:r>
            <a:r>
              <a:rPr lang="en-CN" sz="900" dirty="0">
                <a:solidFill>
                  <a:schemeClr val="tx1">
                    <a:lumMod val="85000"/>
                  </a:schemeClr>
                </a:solidFill>
                <a:hlinkClick r:id="rId6" tooltip="https://creativecommons.org/licenses/by-nc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</a:t>
            </a:r>
            <a:endParaRPr lang="en-CN" sz="900" dirty="0">
              <a:solidFill>
                <a:schemeClr val="tx1">
                  <a:lumMod val="85000"/>
                </a:schemeClr>
              </a:solidFill>
            </a:endParaRPr>
          </a:p>
        </p:txBody>
      </p:sp>
      <p:sp>
        <p:nvSpPr>
          <p:cNvPr id="8" name="Right Arrow 7">
            <a:extLst>
              <a:ext uri="{FF2B5EF4-FFF2-40B4-BE49-F238E27FC236}">
                <a16:creationId xmlns:a16="http://schemas.microsoft.com/office/drawing/2014/main" id="{9E1E4250-9245-134F-817A-EE9BE51DD787}"/>
              </a:ext>
            </a:extLst>
          </p:cNvPr>
          <p:cNvSpPr/>
          <p:nvPr/>
        </p:nvSpPr>
        <p:spPr>
          <a:xfrm>
            <a:off x="5190008" y="2662350"/>
            <a:ext cx="1414426" cy="313841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CN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2D675FE-CE69-D44A-A485-D66707A8BB86}"/>
              </a:ext>
            </a:extLst>
          </p:cNvPr>
          <p:cNvSpPr txBox="1"/>
          <p:nvPr/>
        </p:nvSpPr>
        <p:spPr>
          <a:xfrm>
            <a:off x="4978707" y="4538092"/>
            <a:ext cx="184404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CN" sz="3000" dirty="0"/>
              <a:t>Hello </a:t>
            </a:r>
          </a:p>
          <a:p>
            <a:pPr algn="ctr"/>
            <a:r>
              <a:rPr lang="en-CN" sz="3000" dirty="0"/>
              <a:t>Helo</a:t>
            </a:r>
          </a:p>
        </p:txBody>
      </p:sp>
      <p:pic>
        <p:nvPicPr>
          <p:cNvPr id="2" name="Hello " descr="Hello ">
            <a:hlinkClick r:id="" action="ppaction://media"/>
            <a:extLst>
              <a:ext uri="{FF2B5EF4-FFF2-40B4-BE49-F238E27FC236}">
                <a16:creationId xmlns:a16="http://schemas.microsoft.com/office/drawing/2014/main" id="{5BFF1743-C895-3747-89E3-19BE3E1FC94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0" y="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011499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40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4AB1B8-BB0F-1F4C-9654-9EB8754ABDC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1837" y="1259046"/>
            <a:ext cx="10728325" cy="4339908"/>
          </a:xfrm>
        </p:spPr>
        <p:txBody>
          <a:bodyPr>
            <a:normAutofit lnSpcReduction="10000"/>
          </a:bodyPr>
          <a:lstStyle/>
          <a:p>
            <a:pPr marL="0" indent="0" algn="ctr">
              <a:spcBef>
                <a:spcPts val="2500"/>
              </a:spcBef>
              <a:buNone/>
              <a:defRPr sz="9000">
                <a:solidFill>
                  <a:srgbClr val="00F900"/>
                </a:solidFill>
              </a:defRPr>
            </a:pPr>
            <a:r>
              <a:rPr lang="en-US" sz="3200" dirty="0" err="1">
                <a:solidFill>
                  <a:srgbClr val="00B050"/>
                </a:solidFill>
              </a:rPr>
              <a:t>nǐ</a:t>
            </a:r>
            <a:r>
              <a:rPr lang="en-US" sz="3200" dirty="0"/>
              <a:t> </a:t>
            </a:r>
            <a:r>
              <a:rPr lang="en-US" sz="3200" dirty="0" err="1">
                <a:solidFill>
                  <a:srgbClr val="00B050"/>
                </a:solidFill>
              </a:rPr>
              <a:t>hǎo</a:t>
            </a:r>
            <a:endParaRPr lang="en-US" sz="3200" dirty="0">
              <a:solidFill>
                <a:srgbClr val="00B050"/>
              </a:solidFill>
            </a:endParaRPr>
          </a:p>
          <a:p>
            <a:pPr marL="0" indent="0" algn="ctr">
              <a:spcBef>
                <a:spcPts val="2500"/>
              </a:spcBef>
              <a:buNone/>
              <a:defRPr sz="10000">
                <a:solidFill>
                  <a:srgbClr val="000000"/>
                </a:solidFill>
                <a:latin typeface="Kai Regular"/>
                <a:ea typeface="Kai Regular"/>
                <a:cs typeface="Kai Regular"/>
                <a:sym typeface="Kai Regular"/>
              </a:defRPr>
            </a:pPr>
            <a:r>
              <a:rPr lang="zh-CN" altLang="en-US" sz="10000" dirty="0">
                <a:solidFill>
                  <a:srgbClr val="00B050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你好</a:t>
            </a:r>
          </a:p>
          <a:p>
            <a:pPr marL="0" indent="0" algn="ctr">
              <a:spcBef>
                <a:spcPts val="2500"/>
              </a:spcBef>
              <a:buNone/>
              <a:defRPr sz="9000">
                <a:solidFill>
                  <a:srgbClr val="FFFFFF"/>
                </a:solidFill>
                <a:effectLst/>
              </a:defRPr>
            </a:pPr>
            <a:r>
              <a:rPr lang="en-US" sz="3200" dirty="0" err="1"/>
              <a:t>Helo</a:t>
            </a:r>
            <a:endParaRPr lang="en-US" sz="3200" dirty="0"/>
          </a:p>
          <a:p>
            <a:pPr marL="0" indent="0" algn="ctr">
              <a:spcBef>
                <a:spcPts val="2500"/>
              </a:spcBef>
              <a:buNone/>
              <a:defRPr sz="9000">
                <a:solidFill>
                  <a:srgbClr val="FFFFFF"/>
                </a:solidFill>
                <a:effectLst/>
              </a:defRPr>
            </a:pPr>
            <a:r>
              <a:rPr lang="en-US" sz="3200" dirty="0"/>
              <a:t>Hello</a:t>
            </a:r>
          </a:p>
        </p:txBody>
      </p:sp>
      <p:pic>
        <p:nvPicPr>
          <p:cNvPr id="4" name="Hello " descr="Hello ">
            <a:hlinkClick r:id="" action="ppaction://media"/>
            <a:extLst>
              <a:ext uri="{FF2B5EF4-FFF2-40B4-BE49-F238E27FC236}">
                <a16:creationId xmlns:a16="http://schemas.microsoft.com/office/drawing/2014/main" id="{679B26BA-0E9C-5149-B364-979BA2D1287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178698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40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4AB1B8-BB0F-1F4C-9654-9EB8754ABDC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1837" y="998220"/>
            <a:ext cx="10728325" cy="4861560"/>
          </a:xfrm>
        </p:spPr>
        <p:txBody>
          <a:bodyPr>
            <a:normAutofit/>
          </a:bodyPr>
          <a:lstStyle/>
          <a:p>
            <a:pPr marL="0" indent="0" algn="ctr">
              <a:spcBef>
                <a:spcPts val="2500"/>
              </a:spcBef>
              <a:buNone/>
              <a:defRPr sz="9000">
                <a:solidFill>
                  <a:srgbClr val="00F900"/>
                </a:solidFill>
              </a:defRPr>
            </a:pPr>
            <a:r>
              <a:rPr lang="en-US" sz="3000" dirty="0" err="1">
                <a:solidFill>
                  <a:srgbClr val="FF0000"/>
                </a:solidFill>
              </a:rPr>
              <a:t>xiè</a:t>
            </a:r>
            <a:r>
              <a:rPr lang="en-US" sz="3000" dirty="0" err="1">
                <a:solidFill>
                  <a:schemeClr val="tx1">
                    <a:lumMod val="75000"/>
                  </a:schemeClr>
                </a:solidFill>
              </a:rPr>
              <a:t>xie</a:t>
            </a:r>
            <a:endParaRPr lang="en-US" sz="3000" dirty="0">
              <a:solidFill>
                <a:schemeClr val="tx1">
                  <a:lumMod val="75000"/>
                </a:schemeClr>
              </a:solidFill>
            </a:endParaRPr>
          </a:p>
          <a:p>
            <a:pPr marL="0" indent="0" algn="ctr">
              <a:spcBef>
                <a:spcPts val="2500"/>
              </a:spcBef>
              <a:buNone/>
              <a:defRPr sz="10000">
                <a:solidFill>
                  <a:srgbClr val="000000"/>
                </a:solidFill>
                <a:latin typeface="Kai Regular"/>
                <a:ea typeface="Kai Regular"/>
                <a:cs typeface="Kai Regular"/>
                <a:sym typeface="Kai Regular"/>
              </a:defRPr>
            </a:pPr>
            <a:r>
              <a:rPr lang="zh-CN" altLang="en-US" dirty="0">
                <a:solidFill>
                  <a:srgbClr val="FF0000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谢</a:t>
            </a:r>
            <a:r>
              <a:rPr lang="zh-CN" altLang="en-US" dirty="0">
                <a:solidFill>
                  <a:schemeClr val="tx1">
                    <a:lumMod val="75000"/>
                  </a:schemeClr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谢</a:t>
            </a:r>
          </a:p>
          <a:p>
            <a:pPr marL="0" indent="0" algn="ctr">
              <a:spcBef>
                <a:spcPts val="2500"/>
              </a:spcBef>
              <a:buNone/>
              <a:defRPr sz="9000">
                <a:solidFill>
                  <a:srgbClr val="FFFFFF"/>
                </a:solidFill>
                <a:effectLst/>
              </a:defRPr>
            </a:pPr>
            <a:r>
              <a:rPr lang="en-US" sz="3000" dirty="0" err="1"/>
              <a:t>Diolch</a:t>
            </a:r>
            <a:endParaRPr lang="en-US" sz="3000" dirty="0"/>
          </a:p>
          <a:p>
            <a:pPr marL="0" indent="0" algn="ctr">
              <a:spcBef>
                <a:spcPts val="2500"/>
              </a:spcBef>
              <a:buNone/>
              <a:defRPr sz="9000">
                <a:solidFill>
                  <a:srgbClr val="FFFFFF"/>
                </a:solidFill>
                <a:effectLst/>
              </a:defRPr>
            </a:pPr>
            <a:r>
              <a:rPr lang="en-US" sz="3000" dirty="0"/>
              <a:t>Thanks</a:t>
            </a:r>
          </a:p>
          <a:p>
            <a:pPr marL="0" indent="0" algn="ctr">
              <a:spcBef>
                <a:spcPts val="2500"/>
              </a:spcBef>
              <a:buNone/>
              <a:defRPr sz="9000">
                <a:solidFill>
                  <a:srgbClr val="FFFFFF"/>
                </a:solidFill>
                <a:effectLst/>
              </a:defRPr>
            </a:pPr>
            <a:endParaRPr lang="en-US" sz="3200" dirty="0"/>
          </a:p>
          <a:p>
            <a:pPr marL="0" indent="0" algn="ctr">
              <a:spcBef>
                <a:spcPts val="2500"/>
              </a:spcBef>
              <a:buNone/>
              <a:defRPr sz="9000">
                <a:solidFill>
                  <a:srgbClr val="FFFFFF"/>
                </a:solidFill>
                <a:effectLst/>
              </a:defRPr>
            </a:pPr>
            <a:endParaRPr lang="en-US" sz="3200" dirty="0"/>
          </a:p>
        </p:txBody>
      </p:sp>
      <p:pic>
        <p:nvPicPr>
          <p:cNvPr id="2" name="thanks" descr="thanks">
            <a:hlinkClick r:id="" action="ppaction://media"/>
            <a:extLst>
              <a:ext uri="{FF2B5EF4-FFF2-40B4-BE49-F238E27FC236}">
                <a16:creationId xmlns:a16="http://schemas.microsoft.com/office/drawing/2014/main" id="{0B6D1F66-53CC-ED45-A6E7-E0663FBFDC0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4763" y="635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855616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20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4AB1B8-BB0F-1F4C-9654-9EB8754ABDC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1837" y="1032192"/>
            <a:ext cx="10728325" cy="4793615"/>
          </a:xfrm>
        </p:spPr>
        <p:txBody>
          <a:bodyPr>
            <a:normAutofit/>
          </a:bodyPr>
          <a:lstStyle/>
          <a:p>
            <a:pPr marL="0" indent="0" algn="ctr">
              <a:spcBef>
                <a:spcPts val="2500"/>
              </a:spcBef>
              <a:buNone/>
              <a:defRPr sz="9000">
                <a:solidFill>
                  <a:srgbClr val="00F900"/>
                </a:solidFill>
              </a:defRPr>
            </a:pPr>
            <a:r>
              <a:rPr lang="en-US" sz="3000" dirty="0" err="1">
                <a:solidFill>
                  <a:srgbClr val="FF0000"/>
                </a:solidFill>
              </a:rPr>
              <a:t>xiè</a:t>
            </a:r>
            <a:r>
              <a:rPr lang="en-US" sz="3000" dirty="0" err="1">
                <a:solidFill>
                  <a:schemeClr val="tx1">
                    <a:lumMod val="75000"/>
                  </a:schemeClr>
                </a:solidFill>
              </a:rPr>
              <a:t>xie</a:t>
            </a:r>
            <a:r>
              <a:rPr lang="en-US" sz="3000" dirty="0">
                <a:solidFill>
                  <a:schemeClr val="tx1">
                    <a:lumMod val="75000"/>
                  </a:schemeClr>
                </a:solidFill>
              </a:rPr>
              <a:t> </a:t>
            </a:r>
            <a:r>
              <a:rPr lang="en-US" sz="3000" dirty="0" err="1">
                <a:solidFill>
                  <a:srgbClr val="00B050"/>
                </a:solidFill>
              </a:rPr>
              <a:t>nǐ</a:t>
            </a:r>
            <a:endParaRPr lang="en-US" sz="3000" dirty="0">
              <a:solidFill>
                <a:schemeClr val="tx1">
                  <a:lumMod val="75000"/>
                </a:schemeClr>
              </a:solidFill>
            </a:endParaRPr>
          </a:p>
          <a:p>
            <a:pPr marL="0" indent="0" algn="ctr">
              <a:spcBef>
                <a:spcPts val="2500"/>
              </a:spcBef>
              <a:buNone/>
              <a:defRPr sz="10000">
                <a:solidFill>
                  <a:srgbClr val="000000"/>
                </a:solidFill>
                <a:latin typeface="Kai Regular"/>
                <a:ea typeface="Kai Regular"/>
                <a:cs typeface="Kai Regular"/>
                <a:sym typeface="Kai Regular"/>
              </a:defRPr>
            </a:pPr>
            <a:r>
              <a:rPr lang="zh-CN" altLang="en-US" dirty="0">
                <a:solidFill>
                  <a:srgbClr val="FF2600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谢</a:t>
            </a:r>
            <a:r>
              <a:rPr lang="zh-CN" altLang="en-US" dirty="0">
                <a:solidFill>
                  <a:schemeClr val="tx1">
                    <a:lumMod val="75000"/>
                  </a:schemeClr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谢</a:t>
            </a:r>
            <a:r>
              <a:rPr lang="zh-CN" altLang="en-US" dirty="0">
                <a:solidFill>
                  <a:srgbClr val="00B050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你</a:t>
            </a:r>
          </a:p>
          <a:p>
            <a:pPr marL="0" indent="0" algn="ctr">
              <a:spcBef>
                <a:spcPts val="2500"/>
              </a:spcBef>
              <a:buNone/>
              <a:defRPr sz="9000">
                <a:solidFill>
                  <a:srgbClr val="FFFFFF"/>
                </a:solidFill>
                <a:effectLst/>
              </a:defRPr>
            </a:pPr>
            <a:r>
              <a:rPr lang="en-US" sz="3000" dirty="0" err="1"/>
              <a:t>Diolch</a:t>
            </a:r>
            <a:r>
              <a:rPr lang="en-US" sz="3000" dirty="0"/>
              <a:t> </a:t>
            </a:r>
            <a:r>
              <a:rPr lang="en-US" sz="3000" dirty="0" err="1"/>
              <a:t>i</a:t>
            </a:r>
            <a:r>
              <a:rPr lang="en-US" sz="3000" dirty="0"/>
              <a:t> </a:t>
            </a:r>
            <a:r>
              <a:rPr lang="en-US" sz="3000" dirty="0" err="1"/>
              <a:t>ti</a:t>
            </a:r>
            <a:endParaRPr lang="en-US" sz="3000" dirty="0"/>
          </a:p>
          <a:p>
            <a:pPr marL="0" indent="0" algn="ctr">
              <a:spcBef>
                <a:spcPts val="2500"/>
              </a:spcBef>
              <a:buNone/>
              <a:defRPr sz="9000">
                <a:solidFill>
                  <a:srgbClr val="FFFFFF"/>
                </a:solidFill>
                <a:effectLst/>
              </a:defRPr>
            </a:pPr>
            <a:r>
              <a:rPr lang="en-US" sz="3000" dirty="0"/>
              <a:t>Thank you</a:t>
            </a:r>
          </a:p>
        </p:txBody>
      </p:sp>
      <p:pic>
        <p:nvPicPr>
          <p:cNvPr id="2" name="Thank you" descr="Thank you">
            <a:hlinkClick r:id="" action="ppaction://media"/>
            <a:extLst>
              <a:ext uri="{FF2B5EF4-FFF2-40B4-BE49-F238E27FC236}">
                <a16:creationId xmlns:a16="http://schemas.microsoft.com/office/drawing/2014/main" id="{56D71438-EFAD-BC4B-9DDB-FFEFB302856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588" y="3175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970287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30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4AB1B8-BB0F-1F4C-9654-9EB8754ABDC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1837" y="1197213"/>
            <a:ext cx="10728325" cy="4463574"/>
          </a:xfrm>
        </p:spPr>
        <p:txBody>
          <a:bodyPr>
            <a:normAutofit fontScale="77500" lnSpcReduction="20000"/>
          </a:bodyPr>
          <a:lstStyle/>
          <a:p>
            <a:pPr marL="0" indent="0" algn="ctr">
              <a:spcBef>
                <a:spcPts val="2500"/>
              </a:spcBef>
              <a:buNone/>
              <a:defRPr sz="9000">
                <a:solidFill>
                  <a:srgbClr val="00F900"/>
                </a:solidFill>
              </a:defRPr>
            </a:pPr>
            <a:r>
              <a:rPr lang="en-US" sz="5500" dirty="0" err="1">
                <a:solidFill>
                  <a:srgbClr val="FF2600"/>
                </a:solidFill>
              </a:rPr>
              <a:t>duì</a:t>
            </a:r>
            <a:r>
              <a:rPr lang="en-US" sz="5500" dirty="0" err="1">
                <a:solidFill>
                  <a:schemeClr val="tx1">
                    <a:lumMod val="85000"/>
                  </a:schemeClr>
                </a:solidFill>
              </a:rPr>
              <a:t>bu</a:t>
            </a:r>
            <a:r>
              <a:rPr lang="en-US" sz="5500" dirty="0" err="1">
                <a:solidFill>
                  <a:srgbClr val="00B050"/>
                </a:solidFill>
              </a:rPr>
              <a:t>qǐ</a:t>
            </a:r>
            <a:endParaRPr lang="en-US" sz="5500" dirty="0">
              <a:solidFill>
                <a:srgbClr val="00B050"/>
              </a:solidFill>
            </a:endParaRPr>
          </a:p>
          <a:p>
            <a:pPr marL="0" indent="0" algn="ctr">
              <a:spcBef>
                <a:spcPts val="2500"/>
              </a:spcBef>
              <a:buNone/>
              <a:defRPr sz="10000">
                <a:solidFill>
                  <a:srgbClr val="000000"/>
                </a:solidFill>
                <a:latin typeface="Kai Regular"/>
                <a:ea typeface="Kai Regular"/>
                <a:cs typeface="Kai Regular"/>
                <a:sym typeface="Kai Regular"/>
              </a:defRPr>
            </a:pPr>
            <a:r>
              <a:rPr lang="zh-CN" altLang="en-US" sz="12900" dirty="0">
                <a:solidFill>
                  <a:srgbClr val="FF0000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对</a:t>
            </a:r>
            <a:r>
              <a:rPr lang="zh-CN" altLang="en-US" sz="12900" dirty="0">
                <a:solidFill>
                  <a:schemeClr val="tx1">
                    <a:lumMod val="85000"/>
                  </a:schemeClr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不</a:t>
            </a:r>
            <a:r>
              <a:rPr lang="zh-CN" altLang="en-US" sz="12900" dirty="0">
                <a:solidFill>
                  <a:srgbClr val="00B050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起</a:t>
            </a:r>
          </a:p>
          <a:p>
            <a:pPr marL="0" indent="0" algn="ctr">
              <a:spcBef>
                <a:spcPts val="2500"/>
              </a:spcBef>
              <a:buNone/>
              <a:defRPr sz="9000">
                <a:solidFill>
                  <a:srgbClr val="FFFFFF"/>
                </a:solidFill>
                <a:effectLst/>
              </a:defRPr>
            </a:pPr>
            <a:r>
              <a:rPr lang="en-US" altLang="zh-CN" sz="4800" dirty="0"/>
              <a:t>Sori</a:t>
            </a:r>
          </a:p>
          <a:p>
            <a:pPr marL="0" indent="0" algn="ctr">
              <a:spcBef>
                <a:spcPts val="2500"/>
              </a:spcBef>
              <a:buNone/>
              <a:defRPr sz="9000">
                <a:solidFill>
                  <a:srgbClr val="FFFFFF"/>
                </a:solidFill>
                <a:effectLst/>
              </a:defRPr>
            </a:pPr>
            <a:r>
              <a:rPr lang="en-US" sz="4800" dirty="0"/>
              <a:t>Sorry</a:t>
            </a:r>
          </a:p>
        </p:txBody>
      </p:sp>
      <p:pic>
        <p:nvPicPr>
          <p:cNvPr id="2" name="Sorry" descr="Sorry">
            <a:hlinkClick r:id="" action="ppaction://media"/>
            <a:extLst>
              <a:ext uri="{FF2B5EF4-FFF2-40B4-BE49-F238E27FC236}">
                <a16:creationId xmlns:a16="http://schemas.microsoft.com/office/drawing/2014/main" id="{102E8300-3A2A-B747-88DC-E0DB2320F12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588" y="3175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28324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80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4AB1B8-BB0F-1F4C-9654-9EB8754ABDC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1837" y="1070292"/>
            <a:ext cx="10728325" cy="4717415"/>
          </a:xfrm>
        </p:spPr>
        <p:txBody>
          <a:bodyPr>
            <a:normAutofit fontScale="92500" lnSpcReduction="10000"/>
          </a:bodyPr>
          <a:lstStyle/>
          <a:p>
            <a:pPr marL="0" indent="0" algn="ctr">
              <a:spcBef>
                <a:spcPts val="2500"/>
              </a:spcBef>
              <a:buNone/>
              <a:defRPr sz="9000">
                <a:solidFill>
                  <a:srgbClr val="00F900"/>
                </a:solidFill>
              </a:defRPr>
            </a:pPr>
            <a:r>
              <a:rPr lang="en-US" sz="3500" dirty="0" err="1">
                <a:solidFill>
                  <a:srgbClr val="FF2600"/>
                </a:solidFill>
              </a:rPr>
              <a:t>zàijiàn</a:t>
            </a:r>
            <a:endParaRPr lang="en-US" sz="3500" dirty="0">
              <a:solidFill>
                <a:srgbClr val="00B050"/>
              </a:solidFill>
            </a:endParaRPr>
          </a:p>
          <a:p>
            <a:pPr marL="0" indent="0" algn="ctr">
              <a:spcBef>
                <a:spcPts val="2500"/>
              </a:spcBef>
              <a:buNone/>
              <a:defRPr sz="10000">
                <a:solidFill>
                  <a:srgbClr val="000000"/>
                </a:solidFill>
                <a:latin typeface="Kai Regular"/>
                <a:ea typeface="Kai Regular"/>
                <a:cs typeface="Kai Regular"/>
                <a:sym typeface="Kai Regular"/>
              </a:defRPr>
            </a:pPr>
            <a:r>
              <a:rPr lang="zh-CN" altLang="en-US" sz="10800" dirty="0">
                <a:solidFill>
                  <a:srgbClr val="FF0000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再见</a:t>
            </a:r>
            <a:endParaRPr lang="zh-CN" altLang="en-US" sz="10800" dirty="0">
              <a:solidFill>
                <a:srgbClr val="00B050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marL="0" indent="0" algn="ctr">
              <a:spcBef>
                <a:spcPts val="2500"/>
              </a:spcBef>
              <a:buNone/>
              <a:defRPr sz="9000">
                <a:solidFill>
                  <a:srgbClr val="FFFFFF"/>
                </a:solidFill>
                <a:effectLst/>
              </a:defRPr>
            </a:pPr>
            <a:r>
              <a:rPr lang="en-US" altLang="zh-CN" sz="4800" dirty="0"/>
              <a:t>Hwyl</a:t>
            </a:r>
          </a:p>
          <a:p>
            <a:pPr marL="0" indent="0" algn="ctr">
              <a:spcBef>
                <a:spcPts val="2500"/>
              </a:spcBef>
              <a:buNone/>
              <a:defRPr sz="9000">
                <a:solidFill>
                  <a:srgbClr val="FFFFFF"/>
                </a:solidFill>
                <a:effectLst/>
              </a:defRPr>
            </a:pPr>
            <a:r>
              <a:rPr lang="en-US" sz="4800" dirty="0"/>
              <a:t>Goodbye</a:t>
            </a:r>
          </a:p>
        </p:txBody>
      </p:sp>
      <p:pic>
        <p:nvPicPr>
          <p:cNvPr id="2" name="Goodbye" descr="Goodbye">
            <a:hlinkClick r:id="" action="ppaction://media"/>
            <a:extLst>
              <a:ext uri="{FF2B5EF4-FFF2-40B4-BE49-F238E27FC236}">
                <a16:creationId xmlns:a16="http://schemas.microsoft.com/office/drawing/2014/main" id="{B94732AB-1B7A-234E-985E-609F7EFDE1B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588" y="3175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75117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10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8EE486-2047-BB4D-98E5-C4FCA4E23C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0000" y="619200"/>
            <a:ext cx="4991961" cy="1477328"/>
          </a:xfrm>
        </p:spPr>
        <p:txBody>
          <a:bodyPr vert="horz" wrap="square" lIns="0" tIns="0" rIns="0" bIns="0" rtlCol="0" anchor="ctr" anchorCtr="0">
            <a:normAutofit/>
          </a:bodyPr>
          <a:lstStyle/>
          <a:p>
            <a:pPr algn="ctr"/>
            <a:r>
              <a:rPr lang="en-US" altLang="zh-CN" dirty="0"/>
              <a:t>Matching</a:t>
            </a:r>
            <a:endParaRPr lang="en-US" dirty="0"/>
          </a:p>
        </p:txBody>
      </p:sp>
      <p:pic>
        <p:nvPicPr>
          <p:cNvPr id="16" name="Content Placeholder 15" descr="Why Can't Men Say 'I Am Sorry'?">
            <a:extLst>
              <a:ext uri="{FF2B5EF4-FFF2-40B4-BE49-F238E27FC236}">
                <a16:creationId xmlns:a16="http://schemas.microsoft.com/office/drawing/2014/main" id="{BEA96647-273E-E940-8560-895B37CC65F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20449" r="12821" b="3"/>
          <a:stretch/>
        </p:blipFill>
        <p:spPr>
          <a:xfrm>
            <a:off x="-9" y="10"/>
            <a:ext cx="2879774" cy="3430790"/>
          </a:xfrm>
          <a:custGeom>
            <a:avLst/>
            <a:gdLst/>
            <a:ahLst/>
            <a:cxnLst/>
            <a:rect l="l" t="t" r="r" b="b"/>
            <a:pathLst>
              <a:path w="2879774" h="3430800">
                <a:moveTo>
                  <a:pt x="0" y="0"/>
                </a:moveTo>
                <a:lnTo>
                  <a:pt x="2879774" y="0"/>
                </a:lnTo>
                <a:lnTo>
                  <a:pt x="2879774" y="3430800"/>
                </a:lnTo>
                <a:lnTo>
                  <a:pt x="0" y="3430800"/>
                </a:lnTo>
                <a:close/>
              </a:path>
            </a:pathLst>
          </a:custGeom>
        </p:spPr>
      </p:pic>
      <p:pic>
        <p:nvPicPr>
          <p:cNvPr id="12" name="Picture 11" descr="Wave Hello Free Stock Photo - Public Domain Pictures">
            <a:extLst>
              <a:ext uri="{FF2B5EF4-FFF2-40B4-BE49-F238E27FC236}">
                <a16:creationId xmlns:a16="http://schemas.microsoft.com/office/drawing/2014/main" id="{A6ACBC94-8F5A-3E4F-B174-DBD5F6CABD3E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l="24966" r="20213" b="-3"/>
          <a:stretch/>
        </p:blipFill>
        <p:spPr>
          <a:xfrm>
            <a:off x="2879774" y="10"/>
            <a:ext cx="2838880" cy="3430790"/>
          </a:xfrm>
          <a:custGeom>
            <a:avLst/>
            <a:gdLst/>
            <a:ahLst/>
            <a:cxnLst/>
            <a:rect l="l" t="t" r="r" b="b"/>
            <a:pathLst>
              <a:path w="2838880" h="3430800">
                <a:moveTo>
                  <a:pt x="0" y="0"/>
                </a:moveTo>
                <a:lnTo>
                  <a:pt x="2823687" y="0"/>
                </a:lnTo>
                <a:lnTo>
                  <a:pt x="2823719" y="158333"/>
                </a:lnTo>
                <a:cubicBezTo>
                  <a:pt x="2822999" y="331149"/>
                  <a:pt x="2819959" y="473789"/>
                  <a:pt x="2814139" y="578784"/>
                </a:cubicBezTo>
                <a:cubicBezTo>
                  <a:pt x="2796423" y="1053293"/>
                  <a:pt x="2815043" y="2163577"/>
                  <a:pt x="2836877" y="3325015"/>
                </a:cubicBezTo>
                <a:lnTo>
                  <a:pt x="2838880" y="3430800"/>
                </a:lnTo>
                <a:lnTo>
                  <a:pt x="0" y="3430800"/>
                </a:lnTo>
                <a:close/>
              </a:path>
            </a:pathLst>
          </a:custGeom>
        </p:spPr>
      </p:pic>
      <p:pic>
        <p:nvPicPr>
          <p:cNvPr id="7" name="Picture 6" descr="Saying goodbye | Flickr - Photo Sharing!">
            <a:extLst>
              <a:ext uri="{FF2B5EF4-FFF2-40B4-BE49-F238E27FC236}">
                <a16:creationId xmlns:a16="http://schemas.microsoft.com/office/drawing/2014/main" id="{87848642-B6A8-8A43-9999-F781838048A7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837473B0-CC2E-450A-ABE3-18F120FF3D39}">
                <a1611:picAttrSrcUrl xmlns:a1611="http://schemas.microsoft.com/office/drawing/2016/11/main" r:id="rId7"/>
              </a:ext>
            </a:extLst>
          </a:blip>
          <a:srcRect l="6312" r="37810" b="-2"/>
          <a:stretch/>
        </p:blipFill>
        <p:spPr>
          <a:xfrm>
            <a:off x="20" y="3430800"/>
            <a:ext cx="2879753" cy="3427200"/>
          </a:xfrm>
          <a:custGeom>
            <a:avLst/>
            <a:gdLst/>
            <a:ahLst/>
            <a:cxnLst/>
            <a:rect l="l" t="t" r="r" b="b"/>
            <a:pathLst>
              <a:path w="2879773" h="3427200">
                <a:moveTo>
                  <a:pt x="0" y="0"/>
                </a:moveTo>
                <a:lnTo>
                  <a:pt x="2879773" y="0"/>
                </a:lnTo>
                <a:lnTo>
                  <a:pt x="2879773" y="3427200"/>
                </a:lnTo>
                <a:lnTo>
                  <a:pt x="0" y="3427200"/>
                </a:lnTo>
                <a:close/>
              </a:path>
            </a:pathLst>
          </a:custGeom>
        </p:spPr>
      </p:pic>
      <p:pic>
        <p:nvPicPr>
          <p:cNvPr id="10" name="Picture 9" descr="Brown Gift Box · Free Stock Photo">
            <a:extLst>
              <a:ext uri="{FF2B5EF4-FFF2-40B4-BE49-F238E27FC236}">
                <a16:creationId xmlns:a16="http://schemas.microsoft.com/office/drawing/2014/main" id="{88CC15E6-0001-DD41-8EE4-D51CE138E204}"/>
              </a:ext>
            </a:extLst>
          </p:cNvPr>
          <p:cNvPicPr>
            <a:picLocks noChangeAspect="1"/>
          </p:cNvPicPr>
          <p:nvPr/>
        </p:nvPicPr>
        <p:blipFill rotWithShape="1">
          <a:blip r:embed="rId8">
            <a:extLst>
              <a:ext uri="{837473B0-CC2E-450A-ABE3-18F120FF3D39}">
                <a1611:picAttrSrcUrl xmlns:a1611="http://schemas.microsoft.com/office/drawing/2016/11/main" r:id="rId9"/>
              </a:ext>
            </a:extLst>
          </a:blip>
          <a:srcRect l="25326" r="15649" b="-4"/>
          <a:stretch/>
        </p:blipFill>
        <p:spPr>
          <a:xfrm>
            <a:off x="2879782" y="3430800"/>
            <a:ext cx="2879503" cy="3427200"/>
          </a:xfrm>
          <a:custGeom>
            <a:avLst/>
            <a:gdLst/>
            <a:ahLst/>
            <a:cxnLst/>
            <a:rect l="l" t="t" r="r" b="b"/>
            <a:pathLst>
              <a:path w="2879503" h="3427200">
                <a:moveTo>
                  <a:pt x="0" y="0"/>
                </a:moveTo>
                <a:lnTo>
                  <a:pt x="2838880" y="0"/>
                </a:lnTo>
                <a:lnTo>
                  <a:pt x="2846334" y="393401"/>
                </a:lnTo>
                <a:cubicBezTo>
                  <a:pt x="2871562" y="1723826"/>
                  <a:pt x="2894807" y="3011979"/>
                  <a:pt x="2866624" y="3385191"/>
                </a:cubicBezTo>
                <a:lnTo>
                  <a:pt x="2862387" y="3427200"/>
                </a:lnTo>
                <a:lnTo>
                  <a:pt x="0" y="3427200"/>
                </a:lnTo>
                <a:close/>
              </a:path>
            </a:pathLst>
          </a:custGeom>
        </p:spPr>
      </p:pic>
      <p:sp>
        <p:nvSpPr>
          <p:cNvPr id="19" name="你好 nǐ hǎo…">
            <a:extLst>
              <a:ext uri="{FF2B5EF4-FFF2-40B4-BE49-F238E27FC236}">
                <a16:creationId xmlns:a16="http://schemas.microsoft.com/office/drawing/2014/main" id="{0C35F28D-C45A-2542-AEDB-FB30E4038F2B}"/>
              </a:ext>
            </a:extLst>
          </p:cNvPr>
          <p:cNvSpPr txBox="1"/>
          <p:nvPr/>
        </p:nvSpPr>
        <p:spPr>
          <a:xfrm>
            <a:off x="6480000" y="2541600"/>
            <a:ext cx="4991962" cy="3216273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vert="horz" lIns="0" tIns="0" rIns="0" bIns="0" rtlCol="0">
            <a:noAutofit/>
          </a:bodyPr>
          <a:lstStyle/>
          <a:p>
            <a:pPr marL="1010920" indent="-457200">
              <a:lnSpc>
                <a:spcPct val="120000"/>
              </a:lnSpc>
              <a:spcAft>
                <a:spcPts val="600"/>
              </a:spcAft>
              <a:buClr>
                <a:schemeClr val="accent4"/>
              </a:buClr>
              <a:buSzPct val="100000"/>
              <a:buFont typeface="+mj-lt"/>
              <a:buAutoNum type="alphaUcPeriod"/>
              <a:defRPr sz="6800"/>
            </a:pPr>
            <a:r>
              <a:rPr lang="en-US" sz="4000" spc="20" dirty="0" err="1">
                <a:latin typeface="KaiTi" panose="02010609060101010101" pitchFamily="49" charset="-122"/>
                <a:ea typeface="KaiTi" panose="02010609060101010101" pitchFamily="49" charset="-122"/>
              </a:rPr>
              <a:t>你好</a:t>
            </a:r>
            <a:r>
              <a:rPr lang="en-US" sz="4000" spc="20" dirty="0"/>
              <a:t> </a:t>
            </a:r>
            <a:r>
              <a:rPr lang="en-US" sz="4000" spc="20" dirty="0" err="1"/>
              <a:t>nǐ</a:t>
            </a:r>
            <a:r>
              <a:rPr lang="en-US" sz="4000" spc="20" dirty="0"/>
              <a:t> </a:t>
            </a:r>
            <a:r>
              <a:rPr lang="en-US" sz="4000" spc="20" dirty="0" err="1"/>
              <a:t>hǎo</a:t>
            </a:r>
            <a:r>
              <a:rPr lang="en-US" sz="4000" spc="20" dirty="0"/>
              <a:t> </a:t>
            </a:r>
          </a:p>
          <a:p>
            <a:pPr marL="1010920" indent="-457200">
              <a:lnSpc>
                <a:spcPct val="120000"/>
              </a:lnSpc>
              <a:spcAft>
                <a:spcPts val="600"/>
              </a:spcAft>
              <a:buClr>
                <a:schemeClr val="accent4"/>
              </a:buClr>
              <a:buSzPct val="100000"/>
              <a:buFont typeface="+mj-lt"/>
              <a:buAutoNum type="alphaUcPeriod"/>
              <a:defRPr sz="6800">
                <a:effectLst/>
              </a:defRPr>
            </a:pPr>
            <a:r>
              <a:rPr lang="en-US" sz="4000" spc="20" dirty="0" err="1">
                <a:latin typeface="KaiTi" panose="02010609060101010101" pitchFamily="49" charset="-122"/>
                <a:ea typeface="KaiTi" panose="02010609060101010101" pitchFamily="49" charset="-122"/>
              </a:rPr>
              <a:t>对不起</a:t>
            </a:r>
            <a:r>
              <a:rPr lang="en-US" sz="4000" spc="20" dirty="0"/>
              <a:t> </a:t>
            </a:r>
            <a:r>
              <a:rPr lang="en-US" sz="4000" spc="20" dirty="0" err="1"/>
              <a:t>duìbuqǐ</a:t>
            </a:r>
            <a:endParaRPr lang="en-US" sz="4000" spc="20" dirty="0"/>
          </a:p>
          <a:p>
            <a:pPr marL="1010920" indent="-457200">
              <a:lnSpc>
                <a:spcPct val="120000"/>
              </a:lnSpc>
              <a:spcAft>
                <a:spcPts val="600"/>
              </a:spcAft>
              <a:buClr>
                <a:schemeClr val="accent4"/>
              </a:buClr>
              <a:buSzPct val="100000"/>
              <a:buFont typeface="+mj-lt"/>
              <a:buAutoNum type="alphaUcPeriod"/>
              <a:defRPr sz="6800">
                <a:effectLst/>
              </a:defRPr>
            </a:pPr>
            <a:r>
              <a:rPr lang="en-US" sz="4000" spc="20" dirty="0" err="1">
                <a:latin typeface="KaiTi" panose="02010609060101010101" pitchFamily="49" charset="-122"/>
                <a:ea typeface="KaiTi" panose="02010609060101010101" pitchFamily="49" charset="-122"/>
              </a:rPr>
              <a:t>再见</a:t>
            </a:r>
            <a:r>
              <a:rPr lang="en-US" sz="4000" spc="20" dirty="0"/>
              <a:t>  </a:t>
            </a:r>
            <a:r>
              <a:rPr lang="en-US" sz="4000" spc="20" dirty="0" err="1"/>
              <a:t>zàijiàn</a:t>
            </a:r>
            <a:endParaRPr lang="en-US" sz="4000" spc="20" dirty="0"/>
          </a:p>
          <a:p>
            <a:pPr marL="1010920" indent="-457200">
              <a:lnSpc>
                <a:spcPct val="120000"/>
              </a:lnSpc>
              <a:spcAft>
                <a:spcPts val="600"/>
              </a:spcAft>
              <a:buClr>
                <a:schemeClr val="accent4"/>
              </a:buClr>
              <a:buSzPct val="100000"/>
              <a:buFont typeface="+mj-lt"/>
              <a:buAutoNum type="alphaUcPeriod"/>
              <a:defRPr sz="6800">
                <a:effectLst/>
              </a:defRPr>
            </a:pPr>
            <a:r>
              <a:rPr lang="en-US" sz="4000" spc="20" dirty="0" err="1">
                <a:latin typeface="KaiTi" panose="02010609060101010101" pitchFamily="49" charset="-122"/>
                <a:ea typeface="KaiTi" panose="02010609060101010101" pitchFamily="49" charset="-122"/>
              </a:rPr>
              <a:t>谢谢</a:t>
            </a:r>
            <a:r>
              <a:rPr lang="en-US" sz="4000" spc="20" dirty="0"/>
              <a:t> </a:t>
            </a:r>
            <a:r>
              <a:rPr lang="en-US" sz="4000" spc="20" dirty="0" err="1"/>
              <a:t>xièxie</a:t>
            </a:r>
            <a:endParaRPr lang="en-US" sz="4000" spc="20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4F7F3CB-3B5C-F945-8CDD-2572E230CC7C}"/>
              </a:ext>
            </a:extLst>
          </p:cNvPr>
          <p:cNvSpPr txBox="1"/>
          <p:nvPr/>
        </p:nvSpPr>
        <p:spPr>
          <a:xfrm>
            <a:off x="9727864" y="6870700"/>
            <a:ext cx="2464136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CN" sz="700">
                <a:solidFill>
                  <a:srgbClr val="FFFFFF"/>
                </a:solidFill>
                <a:hlinkClick r:id="rId7" tooltip="https://flickr.com/photos/thenationalguard/843000060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CN" sz="700">
                <a:solidFill>
                  <a:srgbClr val="FFFFFF"/>
                </a:solidFill>
              </a:rPr>
              <a:t> by Unknown Author is licensed under </a:t>
            </a:r>
            <a:r>
              <a:rPr lang="en-CN" sz="700">
                <a:solidFill>
                  <a:srgbClr val="FFFFFF"/>
                </a:solidFill>
                <a:hlinkClick r:id="rId10" tooltip="https://creativecommons.org/licenses/by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endParaRPr lang="en-CN" sz="700">
              <a:solidFill>
                <a:srgbClr val="FFFFFF"/>
              </a:solidFill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D7D01C77-4385-CF44-B61F-EAE07B4C96B4}"/>
              </a:ext>
            </a:extLst>
          </p:cNvPr>
          <p:cNvSpPr txBox="1"/>
          <p:nvPr/>
        </p:nvSpPr>
        <p:spPr>
          <a:xfrm>
            <a:off x="7108361" y="6870700"/>
            <a:ext cx="2606803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CN" sz="700">
                <a:solidFill>
                  <a:srgbClr val="FFFFFF"/>
                </a:solidFill>
                <a:hlinkClick r:id="rId3" tooltip="http://fhssupdate.blogspot.com/2013/02/making-guy-say-he-is-sorry-is-like.html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CN" sz="700">
                <a:solidFill>
                  <a:srgbClr val="FFFFFF"/>
                </a:solidFill>
              </a:rPr>
              <a:t> by Unknown Author is licensed under </a:t>
            </a:r>
            <a:r>
              <a:rPr lang="en-CN" sz="700">
                <a:solidFill>
                  <a:srgbClr val="FFFFFF"/>
                </a:solidFill>
                <a:hlinkClick r:id="rId11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CN" sz="700">
              <a:solidFill>
                <a:srgbClr val="FFFFFF"/>
              </a:solidFill>
            </a:endParaRPr>
          </a:p>
        </p:txBody>
      </p:sp>
      <p:pic>
        <p:nvPicPr>
          <p:cNvPr id="27" name="Graphic 26" descr="Badge with solid fill">
            <a:extLst>
              <a:ext uri="{FF2B5EF4-FFF2-40B4-BE49-F238E27FC236}">
                <a16:creationId xmlns:a16="http://schemas.microsoft.com/office/drawing/2014/main" id="{47537460-B42E-F94A-8F10-F418021CBBF0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96DAC541-7B7A-43D3-8B79-37D633B846F1}">
                <asvg:svgBlip xmlns:asvg="http://schemas.microsoft.com/office/drawing/2016/SVG/main" r:embed="rId13"/>
              </a:ext>
            </a:extLst>
          </a:blip>
          <a:stretch>
            <a:fillRect/>
          </a:stretch>
        </p:blipFill>
        <p:spPr>
          <a:xfrm>
            <a:off x="4765154" y="16617"/>
            <a:ext cx="914400" cy="914400"/>
          </a:xfrm>
          <a:prstGeom prst="rect">
            <a:avLst/>
          </a:prstGeom>
        </p:spPr>
      </p:pic>
      <p:pic>
        <p:nvPicPr>
          <p:cNvPr id="29" name="Graphic 28" descr="Badge 1 with solid fill">
            <a:extLst>
              <a:ext uri="{FF2B5EF4-FFF2-40B4-BE49-F238E27FC236}">
                <a16:creationId xmlns:a16="http://schemas.microsoft.com/office/drawing/2014/main" id="{76AC10B3-2B17-864A-A0C9-B111E0EB7450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>
            <a:off x="1924743" y="-12700"/>
            <a:ext cx="914400" cy="914400"/>
          </a:xfrm>
          <a:prstGeom prst="rect">
            <a:avLst/>
          </a:prstGeom>
        </p:spPr>
      </p:pic>
      <p:pic>
        <p:nvPicPr>
          <p:cNvPr id="31" name="Graphic 30" descr="Badge 3 with solid fill">
            <a:extLst>
              <a:ext uri="{FF2B5EF4-FFF2-40B4-BE49-F238E27FC236}">
                <a16:creationId xmlns:a16="http://schemas.microsoft.com/office/drawing/2014/main" id="{465BCA0C-EA13-4C4B-8EE2-1173D0EE6552}"/>
              </a:ext>
            </a:extLst>
          </p:cNvPr>
          <p:cNvPicPr>
            <a:picLocks noChangeAspect="1"/>
          </p:cNvPicPr>
          <p:nvPr/>
        </p:nvPicPr>
        <p:blipFill>
          <a:blip r:embed="rId16">
            <a:extLst>
              <a:ext uri="{96DAC541-7B7A-43D3-8B79-37D633B846F1}">
                <asvg:svgBlip xmlns:asvg="http://schemas.microsoft.com/office/drawing/2016/SVG/main" r:embed="rId17"/>
              </a:ext>
            </a:extLst>
          </a:blip>
          <a:stretch>
            <a:fillRect/>
          </a:stretch>
        </p:blipFill>
        <p:spPr>
          <a:xfrm>
            <a:off x="1978073" y="6039077"/>
            <a:ext cx="914400" cy="914400"/>
          </a:xfrm>
          <a:prstGeom prst="rect">
            <a:avLst/>
          </a:prstGeom>
        </p:spPr>
      </p:pic>
      <p:pic>
        <p:nvPicPr>
          <p:cNvPr id="33" name="Graphic 32" descr="Badge 4 with solid fill">
            <a:extLst>
              <a:ext uri="{FF2B5EF4-FFF2-40B4-BE49-F238E27FC236}">
                <a16:creationId xmlns:a16="http://schemas.microsoft.com/office/drawing/2014/main" id="{196EE725-F2EE-744D-BB67-D53A3357099A}"/>
              </a:ext>
            </a:extLst>
          </p:cNvPr>
          <p:cNvPicPr>
            <a:picLocks noChangeAspect="1"/>
          </p:cNvPicPr>
          <p:nvPr/>
        </p:nvPicPr>
        <p:blipFill>
          <a:blip r:embed="rId18">
            <a:extLst>
              <a:ext uri="{96DAC541-7B7A-43D3-8B79-37D633B846F1}">
                <asvg:svgBlip xmlns:asvg="http://schemas.microsoft.com/office/drawing/2016/SVG/main" r:embed="rId19"/>
              </a:ext>
            </a:extLst>
          </a:blip>
          <a:stretch>
            <a:fillRect/>
          </a:stretch>
        </p:blipFill>
        <p:spPr>
          <a:xfrm>
            <a:off x="4925868" y="6039077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3677233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Box 10">
            <a:extLst>
              <a:ext uri="{FF2B5EF4-FFF2-40B4-BE49-F238E27FC236}">
                <a16:creationId xmlns:a16="http://schemas.microsoft.com/office/drawing/2014/main" id="{1F825F5D-7CF7-994C-AD01-CD99B1AEC66E}"/>
              </a:ext>
            </a:extLst>
          </p:cNvPr>
          <p:cNvSpPr txBox="1"/>
          <p:nvPr/>
        </p:nvSpPr>
        <p:spPr>
          <a:xfrm>
            <a:off x="8866038" y="2244669"/>
            <a:ext cx="761760" cy="7126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4000" dirty="0">
                <a:solidFill>
                  <a:schemeClr val="bg1"/>
                </a:solidFill>
              </a:rPr>
              <a:t>？</a:t>
            </a:r>
            <a:endParaRPr lang="en-CN" sz="4000" dirty="0">
              <a:solidFill>
                <a:schemeClr val="bg1"/>
              </a:solidFill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C82671C5-72A5-C746-8DA1-FEA0C50A26F8}"/>
              </a:ext>
            </a:extLst>
          </p:cNvPr>
          <p:cNvSpPr/>
          <p:nvPr/>
        </p:nvSpPr>
        <p:spPr>
          <a:xfrm>
            <a:off x="2797923" y="1902636"/>
            <a:ext cx="1645423" cy="1236804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err="1">
                <a:solidFill>
                  <a:schemeClr val="bg1"/>
                </a:solidFill>
                <a:latin typeface="Times New Roman" panose="02020603050405020304" pitchFamily="18" charset="0"/>
                <a:ea typeface="Kaiti TC" panose="02010600040101010101" pitchFamily="2" charset="-120"/>
                <a:cs typeface="Times New Roman" panose="02020603050405020304" pitchFamily="18" charset="0"/>
              </a:rPr>
              <a:t>nǐ</a:t>
            </a:r>
            <a:endParaRPr lang="en-US" dirty="0">
              <a:solidFill>
                <a:schemeClr val="bg1"/>
              </a:solidFill>
              <a:latin typeface="Times New Roman" panose="02020603050405020304" pitchFamily="18" charset="0"/>
              <a:ea typeface="Kaiti TC" panose="02010600040101010101" pitchFamily="2" charset="-120"/>
              <a:cs typeface="Times New Roman" panose="02020603050405020304" pitchFamily="18" charset="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你</a:t>
            </a:r>
            <a:endParaRPr lang="en-US" sz="4000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ea typeface="Kaiti TC" panose="02010600040101010101" pitchFamily="2" charset="-120"/>
                <a:cs typeface="Times New Roman" panose="02020603050405020304" pitchFamily="18" charset="0"/>
              </a:rPr>
              <a:t>you</a:t>
            </a:r>
          </a:p>
        </p:txBody>
      </p:sp>
      <p:sp>
        <p:nvSpPr>
          <p:cNvPr id="8" name="Pentagon 7">
            <a:extLst>
              <a:ext uri="{FF2B5EF4-FFF2-40B4-BE49-F238E27FC236}">
                <a16:creationId xmlns:a16="http://schemas.microsoft.com/office/drawing/2014/main" id="{C6C2185E-22E2-7D42-8B4A-5A1DC6475422}"/>
              </a:ext>
            </a:extLst>
          </p:cNvPr>
          <p:cNvSpPr/>
          <p:nvPr/>
        </p:nvSpPr>
        <p:spPr>
          <a:xfrm>
            <a:off x="4529908" y="1902635"/>
            <a:ext cx="1263831" cy="1236803"/>
          </a:xfrm>
          <a:prstGeom prst="homePlate">
            <a:avLst>
              <a:gd name="adj" fmla="val 25356"/>
            </a:avLst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CN" dirty="0">
                <a:solidFill>
                  <a:schemeClr val="bg1"/>
                </a:solidFill>
                <a:latin typeface="Times New Roman" panose="02020603050405020304" pitchFamily="18" charset="0"/>
                <a:ea typeface="Kaiti TC" panose="02010600040101010101" pitchFamily="2" charset="-120"/>
                <a:cs typeface="Times New Roman" panose="02020603050405020304" pitchFamily="18" charset="0"/>
              </a:rPr>
              <a:t>jiào</a:t>
            </a:r>
          </a:p>
          <a:p>
            <a:pPr algn="ctr"/>
            <a:r>
              <a:rPr lang="en-CN" sz="4000" dirty="0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叫</a:t>
            </a:r>
          </a:p>
          <a:p>
            <a:pPr algn="ctr"/>
            <a:r>
              <a:rPr lang="en-CN" dirty="0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be called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9FBEA88-4606-5C4E-9994-066884811DE3}"/>
              </a:ext>
            </a:extLst>
          </p:cNvPr>
          <p:cNvSpPr/>
          <p:nvPr/>
        </p:nvSpPr>
        <p:spPr>
          <a:xfrm>
            <a:off x="5793739" y="1902636"/>
            <a:ext cx="1385020" cy="1236802"/>
          </a:xfrm>
          <a:prstGeom prst="rect">
            <a:avLst/>
          </a:prstGeom>
          <a:solidFill>
            <a:srgbClr val="0070C0"/>
          </a:solidFill>
          <a:ln w="444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err="1">
                <a:solidFill>
                  <a:schemeClr val="bg1"/>
                </a:solidFill>
                <a:latin typeface="Times New Roman" panose="02020603050405020304" pitchFamily="18" charset="0"/>
                <a:ea typeface="Kaiti TC" panose="02010600040101010101" pitchFamily="2" charset="-120"/>
                <a:cs typeface="Times New Roman" panose="02020603050405020304" pitchFamily="18" charset="0"/>
              </a:rPr>
              <a:t>shénme</a:t>
            </a:r>
            <a:endParaRPr lang="en-CN" dirty="0">
              <a:solidFill>
                <a:schemeClr val="bg1"/>
              </a:solidFill>
              <a:latin typeface="Times New Roman" panose="02020603050405020304" pitchFamily="18" charset="0"/>
              <a:ea typeface="Kaiti TC" panose="02010600040101010101" pitchFamily="2" charset="-120"/>
              <a:cs typeface="Times New Roman" panose="02020603050405020304" pitchFamily="18" charset="0"/>
            </a:endParaRPr>
          </a:p>
          <a:p>
            <a:pPr algn="ctr"/>
            <a:r>
              <a:rPr lang="en-CN" sz="4000" dirty="0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什么</a:t>
            </a:r>
          </a:p>
          <a:p>
            <a:pPr algn="ctr"/>
            <a:r>
              <a:rPr lang="en-CN" dirty="0">
                <a:solidFill>
                  <a:schemeClr val="bg1"/>
                </a:solidFill>
                <a:latin typeface="Times New Roman" panose="02020603050405020304" pitchFamily="18" charset="0"/>
                <a:ea typeface="Kaiti TC" panose="02010600040101010101" pitchFamily="2" charset="-120"/>
                <a:cs typeface="Times New Roman" panose="02020603050405020304" pitchFamily="18" charset="0"/>
              </a:rPr>
              <a:t>what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43014DB-CCC8-AC43-A859-C23223E0C06E}"/>
              </a:ext>
            </a:extLst>
          </p:cNvPr>
          <p:cNvSpPr/>
          <p:nvPr/>
        </p:nvSpPr>
        <p:spPr>
          <a:xfrm>
            <a:off x="7265321" y="1902635"/>
            <a:ext cx="1514155" cy="1236801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míngzì</a:t>
            </a:r>
            <a:endParaRPr lang="en-US" dirty="0">
              <a:solidFill>
                <a:schemeClr val="bg1"/>
              </a:solidFill>
              <a:latin typeface="Times New Roman" panose="02020603050405020304" pitchFamily="18" charset="0"/>
              <a:ea typeface="Kaiti TC" panose="02010600040101010101" pitchFamily="2" charset="-120"/>
              <a:cs typeface="Times New Roman" panose="02020603050405020304" pitchFamily="18" charset="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名字</a:t>
            </a:r>
            <a:endParaRPr lang="en-US" sz="4000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ea typeface="Kaiti TC" panose="02010600040101010101" pitchFamily="2" charset="-120"/>
                <a:cs typeface="Times New Roman" panose="02020603050405020304" pitchFamily="18" charset="0"/>
              </a:rPr>
              <a:t>name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6EC1C68D-0800-5C45-AAF6-58AE57668650}"/>
              </a:ext>
            </a:extLst>
          </p:cNvPr>
          <p:cNvSpPr/>
          <p:nvPr/>
        </p:nvSpPr>
        <p:spPr>
          <a:xfrm>
            <a:off x="2771071" y="4254751"/>
            <a:ext cx="1672275" cy="123680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err="1">
                <a:solidFill>
                  <a:schemeClr val="bg1"/>
                </a:solidFill>
                <a:latin typeface="Times New Roman" panose="02020603050405020304" pitchFamily="18" charset="0"/>
                <a:ea typeface="Kaiti TC" panose="02010600040101010101" pitchFamily="2" charset="-120"/>
                <a:cs typeface="Times New Roman" panose="02020603050405020304" pitchFamily="18" charset="0"/>
              </a:rPr>
              <a:t>wǒ</a:t>
            </a:r>
            <a:endParaRPr lang="en-US" dirty="0">
              <a:solidFill>
                <a:schemeClr val="bg1"/>
              </a:solidFill>
              <a:latin typeface="Times New Roman" panose="02020603050405020304" pitchFamily="18" charset="0"/>
              <a:ea typeface="Kaiti TC" panose="02010600040101010101" pitchFamily="2" charset="-120"/>
              <a:cs typeface="Times New Roman" panose="02020603050405020304" pitchFamily="18" charset="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我</a:t>
            </a:r>
            <a:endParaRPr lang="en-US" sz="4000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ea typeface="Kaiti TC" panose="02010600040101010101" pitchFamily="2" charset="-120"/>
                <a:cs typeface="Times New Roman" panose="02020603050405020304" pitchFamily="18" charset="0"/>
              </a:rPr>
              <a:t>I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84D458D4-B695-B14B-93DF-8A4E6AE2C0E2}"/>
              </a:ext>
            </a:extLst>
          </p:cNvPr>
          <p:cNvSpPr txBox="1"/>
          <p:nvPr/>
        </p:nvSpPr>
        <p:spPr>
          <a:xfrm>
            <a:off x="6051371" y="4783667"/>
            <a:ext cx="336955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4000" dirty="0">
                <a:solidFill>
                  <a:schemeClr val="bg1"/>
                </a:solidFill>
              </a:rPr>
              <a:t>……</a:t>
            </a:r>
            <a:r>
              <a:rPr lang="zh-CN" altLang="en-US" sz="4000" dirty="0">
                <a:solidFill>
                  <a:schemeClr val="bg1"/>
                </a:solidFill>
              </a:rPr>
              <a:t>。</a:t>
            </a:r>
            <a:endParaRPr lang="en-CN" sz="4000" dirty="0">
              <a:solidFill>
                <a:schemeClr val="bg1"/>
              </a:solidFill>
            </a:endParaRPr>
          </a:p>
        </p:txBody>
      </p:sp>
      <p:sp>
        <p:nvSpPr>
          <p:cNvPr id="22" name="Pentagon 21">
            <a:extLst>
              <a:ext uri="{FF2B5EF4-FFF2-40B4-BE49-F238E27FC236}">
                <a16:creationId xmlns:a16="http://schemas.microsoft.com/office/drawing/2014/main" id="{60D3546F-FABB-D443-9AD2-ADF392B6A056}"/>
              </a:ext>
            </a:extLst>
          </p:cNvPr>
          <p:cNvSpPr/>
          <p:nvPr/>
        </p:nvSpPr>
        <p:spPr>
          <a:xfrm>
            <a:off x="4529907" y="4254750"/>
            <a:ext cx="1263831" cy="1236803"/>
          </a:xfrm>
          <a:prstGeom prst="homePlate">
            <a:avLst>
              <a:gd name="adj" fmla="val 25356"/>
            </a:avLst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CN" dirty="0">
                <a:solidFill>
                  <a:schemeClr val="bg1"/>
                </a:solidFill>
                <a:latin typeface="Times New Roman" panose="02020603050405020304" pitchFamily="18" charset="0"/>
                <a:ea typeface="Kaiti TC" panose="02010600040101010101" pitchFamily="2" charset="-120"/>
                <a:cs typeface="Times New Roman" panose="02020603050405020304" pitchFamily="18" charset="0"/>
              </a:rPr>
              <a:t>jiào</a:t>
            </a:r>
          </a:p>
          <a:p>
            <a:pPr algn="ctr"/>
            <a:r>
              <a:rPr lang="en-CN" sz="4000" dirty="0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叫</a:t>
            </a:r>
          </a:p>
          <a:p>
            <a:pPr algn="ctr"/>
            <a:r>
              <a:rPr lang="en-CN" dirty="0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be called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96F732E-5220-7245-8041-E1B626B58C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CN" dirty="0"/>
              <a:t>Sentence builder </a:t>
            </a:r>
          </a:p>
        </p:txBody>
      </p:sp>
    </p:spTree>
    <p:extLst>
      <p:ext uri="{BB962C8B-B14F-4D97-AF65-F5344CB8AC3E}">
        <p14:creationId xmlns:p14="http://schemas.microsoft.com/office/powerpoint/2010/main" val="2233865129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Rectangle 27">
            <a:extLst>
              <a:ext uri="{FF2B5EF4-FFF2-40B4-BE49-F238E27FC236}">
                <a16:creationId xmlns:a16="http://schemas.microsoft.com/office/drawing/2014/main" id="{09646535-AEF6-4883-A4F9-EEC1F8B431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43" name="Rectangle 29">
            <a:extLst>
              <a:ext uri="{FF2B5EF4-FFF2-40B4-BE49-F238E27FC236}">
                <a16:creationId xmlns:a16="http://schemas.microsoft.com/office/drawing/2014/main" id="{0149A9F6-B857-488C-AC3A-007B781657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4" name="Rectangle 31">
            <a:extLst>
              <a:ext uri="{FF2B5EF4-FFF2-40B4-BE49-F238E27FC236}">
                <a16:creationId xmlns:a16="http://schemas.microsoft.com/office/drawing/2014/main" id="{249EFD05-C377-44BE-91F0-1D17C1D9BF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6797C25-8CB1-F548-B483-F51732E140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0000" y="1449389"/>
            <a:ext cx="5015638" cy="2075012"/>
          </a:xfrm>
        </p:spPr>
        <p:txBody>
          <a:bodyPr vert="horz" wrap="square" lIns="0" tIns="0" rIns="0" bIns="0" rtlCol="0" anchor="b" anchorCtr="0">
            <a:normAutofit/>
          </a:bodyPr>
          <a:lstStyle/>
          <a:p>
            <a:pPr algn="ctr"/>
            <a:r>
              <a:rPr lang="en-US" altLang="zh-CN" sz="5600" spc="-100"/>
              <a:t>Role play</a:t>
            </a:r>
            <a:endParaRPr lang="en-US" sz="5600" spc="-100"/>
          </a:p>
        </p:txBody>
      </p:sp>
      <p:grpSp>
        <p:nvGrpSpPr>
          <p:cNvPr id="34" name="Group 33">
            <a:extLst>
              <a:ext uri="{FF2B5EF4-FFF2-40B4-BE49-F238E27FC236}">
                <a16:creationId xmlns:a16="http://schemas.microsoft.com/office/drawing/2014/main" id="{F2FD01A0-E6FF-41CD-AEBD-279232B90D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965602" y="317452"/>
            <a:ext cx="2088038" cy="719230"/>
            <a:chOff x="4532666" y="505937"/>
            <a:chExt cx="2981730" cy="1027064"/>
          </a:xfrm>
        </p:grpSpPr>
        <p:sp>
          <p:nvSpPr>
            <p:cNvPr id="35" name="Freeform 78">
              <a:extLst>
                <a:ext uri="{FF2B5EF4-FFF2-40B4-BE49-F238E27FC236}">
                  <a16:creationId xmlns:a16="http://schemas.microsoft.com/office/drawing/2014/main" id="{811C6308-5554-4129-8881-A95AF512C5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600114">
              <a:off x="4532666" y="754398"/>
              <a:ext cx="694205" cy="713383"/>
            </a:xfrm>
            <a:custGeom>
              <a:avLst/>
              <a:gdLst>
                <a:gd name="T0" fmla="*/ 32 w 58"/>
                <a:gd name="T1" fmla="*/ 56 h 60"/>
                <a:gd name="T2" fmla="*/ 24 w 58"/>
                <a:gd name="T3" fmla="*/ 48 h 60"/>
                <a:gd name="T4" fmla="*/ 14 w 58"/>
                <a:gd name="T5" fmla="*/ 36 h 60"/>
                <a:gd name="T6" fmla="*/ 7 w 58"/>
                <a:gd name="T7" fmla="*/ 29 h 60"/>
                <a:gd name="T8" fmla="*/ 1 w 58"/>
                <a:gd name="T9" fmla="*/ 17 h 60"/>
                <a:gd name="T10" fmla="*/ 7 w 58"/>
                <a:gd name="T11" fmla="*/ 4 h 60"/>
                <a:gd name="T12" fmla="*/ 17 w 58"/>
                <a:gd name="T13" fmla="*/ 1 h 60"/>
                <a:gd name="T14" fmla="*/ 29 w 58"/>
                <a:gd name="T15" fmla="*/ 6 h 60"/>
                <a:gd name="T16" fmla="*/ 31 w 58"/>
                <a:gd name="T17" fmla="*/ 8 h 60"/>
                <a:gd name="T18" fmla="*/ 38 w 58"/>
                <a:gd name="T19" fmla="*/ 15 h 60"/>
                <a:gd name="T20" fmla="*/ 44 w 58"/>
                <a:gd name="T21" fmla="*/ 22 h 60"/>
                <a:gd name="T22" fmla="*/ 54 w 58"/>
                <a:gd name="T23" fmla="*/ 33 h 60"/>
                <a:gd name="T24" fmla="*/ 58 w 58"/>
                <a:gd name="T25" fmla="*/ 44 h 60"/>
                <a:gd name="T26" fmla="*/ 53 w 58"/>
                <a:gd name="T27" fmla="*/ 54 h 60"/>
                <a:gd name="T28" fmla="*/ 42 w 58"/>
                <a:gd name="T29" fmla="*/ 60 h 60"/>
                <a:gd name="T30" fmla="*/ 32 w 58"/>
                <a:gd name="T31" fmla="*/ 56 h 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58" h="60">
                  <a:moveTo>
                    <a:pt x="32" y="56"/>
                  </a:moveTo>
                  <a:cubicBezTo>
                    <a:pt x="30" y="54"/>
                    <a:pt x="31" y="55"/>
                    <a:pt x="24" y="48"/>
                  </a:cubicBezTo>
                  <a:cubicBezTo>
                    <a:pt x="17" y="40"/>
                    <a:pt x="14" y="36"/>
                    <a:pt x="14" y="36"/>
                  </a:cubicBezTo>
                  <a:cubicBezTo>
                    <a:pt x="8" y="30"/>
                    <a:pt x="14" y="37"/>
                    <a:pt x="7" y="29"/>
                  </a:cubicBezTo>
                  <a:cubicBezTo>
                    <a:pt x="3" y="24"/>
                    <a:pt x="1" y="20"/>
                    <a:pt x="1" y="17"/>
                  </a:cubicBezTo>
                  <a:cubicBezTo>
                    <a:pt x="0" y="13"/>
                    <a:pt x="3" y="9"/>
                    <a:pt x="7" y="4"/>
                  </a:cubicBezTo>
                  <a:cubicBezTo>
                    <a:pt x="10" y="2"/>
                    <a:pt x="13" y="0"/>
                    <a:pt x="17" y="1"/>
                  </a:cubicBezTo>
                  <a:cubicBezTo>
                    <a:pt x="21" y="1"/>
                    <a:pt x="25" y="3"/>
                    <a:pt x="29" y="6"/>
                  </a:cubicBezTo>
                  <a:cubicBezTo>
                    <a:pt x="31" y="8"/>
                    <a:pt x="31" y="8"/>
                    <a:pt x="31" y="8"/>
                  </a:cubicBezTo>
                  <a:cubicBezTo>
                    <a:pt x="33" y="11"/>
                    <a:pt x="37" y="15"/>
                    <a:pt x="38" y="15"/>
                  </a:cubicBezTo>
                  <a:cubicBezTo>
                    <a:pt x="42" y="20"/>
                    <a:pt x="40" y="18"/>
                    <a:pt x="44" y="22"/>
                  </a:cubicBezTo>
                  <a:cubicBezTo>
                    <a:pt x="51" y="29"/>
                    <a:pt x="50" y="29"/>
                    <a:pt x="54" y="33"/>
                  </a:cubicBezTo>
                  <a:cubicBezTo>
                    <a:pt x="57" y="37"/>
                    <a:pt x="58" y="40"/>
                    <a:pt x="58" y="44"/>
                  </a:cubicBezTo>
                  <a:cubicBezTo>
                    <a:pt x="58" y="47"/>
                    <a:pt x="56" y="50"/>
                    <a:pt x="53" y="54"/>
                  </a:cubicBezTo>
                  <a:cubicBezTo>
                    <a:pt x="49" y="58"/>
                    <a:pt x="45" y="60"/>
                    <a:pt x="42" y="60"/>
                  </a:cubicBezTo>
                  <a:cubicBezTo>
                    <a:pt x="39" y="60"/>
                    <a:pt x="36" y="59"/>
                    <a:pt x="32" y="56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36" name="Freeform 79">
              <a:extLst>
                <a:ext uri="{FF2B5EF4-FFF2-40B4-BE49-F238E27FC236}">
                  <a16:creationId xmlns:a16="http://schemas.microsoft.com/office/drawing/2014/main" id="{C28F3A03-B53B-433E-8DF7-6B13336D0A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600114">
              <a:off x="5791465" y="505937"/>
              <a:ext cx="587404" cy="943792"/>
            </a:xfrm>
            <a:custGeom>
              <a:avLst/>
              <a:gdLst>
                <a:gd name="T0" fmla="*/ 15 w 49"/>
                <a:gd name="T1" fmla="*/ 65 h 79"/>
                <a:gd name="T2" fmla="*/ 12 w 49"/>
                <a:gd name="T3" fmla="*/ 54 h 79"/>
                <a:gd name="T4" fmla="*/ 8 w 49"/>
                <a:gd name="T5" fmla="*/ 33 h 79"/>
                <a:gd name="T6" fmla="*/ 38 w 49"/>
                <a:gd name="T7" fmla="*/ 24 h 79"/>
                <a:gd name="T8" fmla="*/ 45 w 49"/>
                <a:gd name="T9" fmla="*/ 70 h 79"/>
                <a:gd name="T10" fmla="*/ 15 w 49"/>
                <a:gd name="T11" fmla="*/ 65 h 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9" h="79">
                  <a:moveTo>
                    <a:pt x="15" y="65"/>
                  </a:moveTo>
                  <a:cubicBezTo>
                    <a:pt x="14" y="59"/>
                    <a:pt x="13" y="58"/>
                    <a:pt x="12" y="54"/>
                  </a:cubicBezTo>
                  <a:cubicBezTo>
                    <a:pt x="11" y="45"/>
                    <a:pt x="10" y="40"/>
                    <a:pt x="8" y="33"/>
                  </a:cubicBezTo>
                  <a:cubicBezTo>
                    <a:pt x="0" y="9"/>
                    <a:pt x="34" y="0"/>
                    <a:pt x="38" y="24"/>
                  </a:cubicBezTo>
                  <a:cubicBezTo>
                    <a:pt x="43" y="43"/>
                    <a:pt x="49" y="60"/>
                    <a:pt x="45" y="70"/>
                  </a:cubicBezTo>
                  <a:cubicBezTo>
                    <a:pt x="38" y="77"/>
                    <a:pt x="19" y="79"/>
                    <a:pt x="15" y="65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37" name="Freeform 85">
              <a:extLst>
                <a:ext uri="{FF2B5EF4-FFF2-40B4-BE49-F238E27FC236}">
                  <a16:creationId xmlns:a16="http://schemas.microsoft.com/office/drawing/2014/main" id="{E990BBBC-E616-4D0E-9917-A6CA72AAEA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600114">
              <a:off x="7087193" y="757585"/>
              <a:ext cx="427203" cy="775416"/>
            </a:xfrm>
            <a:custGeom>
              <a:avLst/>
              <a:gdLst>
                <a:gd name="T0" fmla="*/ 36 w 36"/>
                <a:gd name="T1" fmla="*/ 15 h 65"/>
                <a:gd name="T2" fmla="*/ 34 w 36"/>
                <a:gd name="T3" fmla="*/ 5 h 65"/>
                <a:gd name="T4" fmla="*/ 28 w 36"/>
                <a:gd name="T5" fmla="*/ 1 h 65"/>
                <a:gd name="T6" fmla="*/ 23 w 36"/>
                <a:gd name="T7" fmla="*/ 0 h 65"/>
                <a:gd name="T8" fmla="*/ 13 w 36"/>
                <a:gd name="T9" fmla="*/ 1 h 65"/>
                <a:gd name="T10" fmla="*/ 7 w 36"/>
                <a:gd name="T11" fmla="*/ 9 h 65"/>
                <a:gd name="T12" fmla="*/ 4 w 36"/>
                <a:gd name="T13" fmla="*/ 19 h 65"/>
                <a:gd name="T14" fmla="*/ 0 w 36"/>
                <a:gd name="T15" fmla="*/ 44 h 65"/>
                <a:gd name="T16" fmla="*/ 1 w 36"/>
                <a:gd name="T17" fmla="*/ 58 h 65"/>
                <a:gd name="T18" fmla="*/ 8 w 36"/>
                <a:gd name="T19" fmla="*/ 64 h 65"/>
                <a:gd name="T20" fmla="*/ 16 w 36"/>
                <a:gd name="T21" fmla="*/ 65 h 65"/>
                <a:gd name="T22" fmla="*/ 25 w 36"/>
                <a:gd name="T23" fmla="*/ 63 h 65"/>
                <a:gd name="T24" fmla="*/ 31 w 36"/>
                <a:gd name="T25" fmla="*/ 55 h 65"/>
                <a:gd name="T26" fmla="*/ 34 w 36"/>
                <a:gd name="T27" fmla="*/ 40 h 65"/>
                <a:gd name="T28" fmla="*/ 36 w 36"/>
                <a:gd name="T29" fmla="*/ 15 h 6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36" h="65">
                  <a:moveTo>
                    <a:pt x="36" y="15"/>
                  </a:moveTo>
                  <a:cubicBezTo>
                    <a:pt x="36" y="10"/>
                    <a:pt x="35" y="7"/>
                    <a:pt x="34" y="5"/>
                  </a:cubicBezTo>
                  <a:cubicBezTo>
                    <a:pt x="33" y="3"/>
                    <a:pt x="31" y="2"/>
                    <a:pt x="28" y="1"/>
                  </a:cubicBezTo>
                  <a:cubicBezTo>
                    <a:pt x="27" y="1"/>
                    <a:pt x="25" y="1"/>
                    <a:pt x="23" y="0"/>
                  </a:cubicBezTo>
                  <a:cubicBezTo>
                    <a:pt x="19" y="0"/>
                    <a:pt x="16" y="0"/>
                    <a:pt x="13" y="1"/>
                  </a:cubicBezTo>
                  <a:cubicBezTo>
                    <a:pt x="11" y="2"/>
                    <a:pt x="9" y="4"/>
                    <a:pt x="7" y="9"/>
                  </a:cubicBezTo>
                  <a:cubicBezTo>
                    <a:pt x="6" y="13"/>
                    <a:pt x="5" y="17"/>
                    <a:pt x="4" y="19"/>
                  </a:cubicBezTo>
                  <a:cubicBezTo>
                    <a:pt x="2" y="29"/>
                    <a:pt x="0" y="44"/>
                    <a:pt x="0" y="44"/>
                  </a:cubicBezTo>
                  <a:cubicBezTo>
                    <a:pt x="0" y="50"/>
                    <a:pt x="0" y="55"/>
                    <a:pt x="1" y="58"/>
                  </a:cubicBezTo>
                  <a:cubicBezTo>
                    <a:pt x="2" y="61"/>
                    <a:pt x="5" y="63"/>
                    <a:pt x="8" y="64"/>
                  </a:cubicBezTo>
                  <a:cubicBezTo>
                    <a:pt x="11" y="65"/>
                    <a:pt x="13" y="65"/>
                    <a:pt x="16" y="65"/>
                  </a:cubicBezTo>
                  <a:cubicBezTo>
                    <a:pt x="19" y="65"/>
                    <a:pt x="22" y="64"/>
                    <a:pt x="25" y="63"/>
                  </a:cubicBezTo>
                  <a:cubicBezTo>
                    <a:pt x="28" y="61"/>
                    <a:pt x="30" y="59"/>
                    <a:pt x="31" y="55"/>
                  </a:cubicBezTo>
                  <a:cubicBezTo>
                    <a:pt x="32" y="50"/>
                    <a:pt x="31" y="54"/>
                    <a:pt x="34" y="40"/>
                  </a:cubicBezTo>
                  <a:lnTo>
                    <a:pt x="36" y="15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3C9AA14C-80A4-427C-A911-28CD20C56E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017356" y="5503147"/>
            <a:ext cx="2117174" cy="588806"/>
            <a:chOff x="4549904" y="5078157"/>
            <a:chExt cx="3023338" cy="840818"/>
          </a:xfrm>
        </p:grpSpPr>
        <p:sp>
          <p:nvSpPr>
            <p:cNvPr id="40" name="Freeform 80">
              <a:extLst>
                <a:ext uri="{FF2B5EF4-FFF2-40B4-BE49-F238E27FC236}">
                  <a16:creationId xmlns:a16="http://schemas.microsoft.com/office/drawing/2014/main" id="{EF32CDAF-4619-4949-9516-1E042181EB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5690691" y="5352589"/>
              <a:ext cx="749228" cy="383544"/>
            </a:xfrm>
            <a:custGeom>
              <a:avLst/>
              <a:gdLst>
                <a:gd name="T0" fmla="*/ 53 w 66"/>
                <a:gd name="T1" fmla="*/ 33 h 34"/>
                <a:gd name="T2" fmla="*/ 39 w 66"/>
                <a:gd name="T3" fmla="*/ 33 h 34"/>
                <a:gd name="T4" fmla="*/ 21 w 66"/>
                <a:gd name="T5" fmla="*/ 33 h 34"/>
                <a:gd name="T6" fmla="*/ 12 w 66"/>
                <a:gd name="T7" fmla="*/ 32 h 34"/>
                <a:gd name="T8" fmla="*/ 3 w 66"/>
                <a:gd name="T9" fmla="*/ 28 h 34"/>
                <a:gd name="T10" fmla="*/ 0 w 66"/>
                <a:gd name="T11" fmla="*/ 21 h 34"/>
                <a:gd name="T12" fmla="*/ 0 w 66"/>
                <a:gd name="T13" fmla="*/ 16 h 34"/>
                <a:gd name="T14" fmla="*/ 3 w 66"/>
                <a:gd name="T15" fmla="*/ 7 h 34"/>
                <a:gd name="T16" fmla="*/ 11 w 66"/>
                <a:gd name="T17" fmla="*/ 3 h 34"/>
                <a:gd name="T18" fmla="*/ 23 w 66"/>
                <a:gd name="T19" fmla="*/ 2 h 34"/>
                <a:gd name="T20" fmla="*/ 43 w 66"/>
                <a:gd name="T21" fmla="*/ 0 h 34"/>
                <a:gd name="T22" fmla="*/ 48 w 66"/>
                <a:gd name="T23" fmla="*/ 0 h 34"/>
                <a:gd name="T24" fmla="*/ 62 w 66"/>
                <a:gd name="T25" fmla="*/ 4 h 34"/>
                <a:gd name="T26" fmla="*/ 66 w 66"/>
                <a:gd name="T27" fmla="*/ 13 h 34"/>
                <a:gd name="T28" fmla="*/ 66 w 66"/>
                <a:gd name="T29" fmla="*/ 20 h 34"/>
                <a:gd name="T30" fmla="*/ 62 w 66"/>
                <a:gd name="T31" fmla="*/ 29 h 34"/>
                <a:gd name="T32" fmla="*/ 53 w 66"/>
                <a:gd name="T33" fmla="*/ 33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66" h="34">
                  <a:moveTo>
                    <a:pt x="53" y="33"/>
                  </a:moveTo>
                  <a:cubicBezTo>
                    <a:pt x="47" y="33"/>
                    <a:pt x="53" y="34"/>
                    <a:pt x="39" y="33"/>
                  </a:cubicBezTo>
                  <a:cubicBezTo>
                    <a:pt x="24" y="33"/>
                    <a:pt x="21" y="33"/>
                    <a:pt x="21" y="33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7" y="31"/>
                    <a:pt x="4" y="30"/>
                    <a:pt x="3" y="28"/>
                  </a:cubicBezTo>
                  <a:cubicBezTo>
                    <a:pt x="1" y="26"/>
                    <a:pt x="0" y="24"/>
                    <a:pt x="0" y="21"/>
                  </a:cubicBezTo>
                  <a:cubicBezTo>
                    <a:pt x="0" y="21"/>
                    <a:pt x="0" y="19"/>
                    <a:pt x="0" y="16"/>
                  </a:cubicBezTo>
                  <a:cubicBezTo>
                    <a:pt x="0" y="13"/>
                    <a:pt x="1" y="10"/>
                    <a:pt x="3" y="7"/>
                  </a:cubicBezTo>
                  <a:cubicBezTo>
                    <a:pt x="4" y="5"/>
                    <a:pt x="7" y="3"/>
                    <a:pt x="11" y="3"/>
                  </a:cubicBezTo>
                  <a:cubicBezTo>
                    <a:pt x="16" y="2"/>
                    <a:pt x="20" y="2"/>
                    <a:pt x="23" y="2"/>
                  </a:cubicBezTo>
                  <a:cubicBezTo>
                    <a:pt x="32" y="1"/>
                    <a:pt x="37" y="0"/>
                    <a:pt x="43" y="0"/>
                  </a:cubicBezTo>
                  <a:cubicBezTo>
                    <a:pt x="48" y="0"/>
                    <a:pt x="48" y="0"/>
                    <a:pt x="48" y="0"/>
                  </a:cubicBezTo>
                  <a:cubicBezTo>
                    <a:pt x="54" y="1"/>
                    <a:pt x="59" y="3"/>
                    <a:pt x="62" y="4"/>
                  </a:cubicBezTo>
                  <a:cubicBezTo>
                    <a:pt x="65" y="6"/>
                    <a:pt x="66" y="9"/>
                    <a:pt x="66" y="13"/>
                  </a:cubicBezTo>
                  <a:cubicBezTo>
                    <a:pt x="66" y="15"/>
                    <a:pt x="66" y="17"/>
                    <a:pt x="66" y="20"/>
                  </a:cubicBezTo>
                  <a:cubicBezTo>
                    <a:pt x="65" y="23"/>
                    <a:pt x="64" y="26"/>
                    <a:pt x="62" y="29"/>
                  </a:cubicBezTo>
                  <a:cubicBezTo>
                    <a:pt x="60" y="31"/>
                    <a:pt x="57" y="32"/>
                    <a:pt x="53" y="33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41" name="Freeform 84">
              <a:extLst>
                <a:ext uri="{FF2B5EF4-FFF2-40B4-BE49-F238E27FC236}">
                  <a16:creationId xmlns:a16="http://schemas.microsoft.com/office/drawing/2014/main" id="{270C485D-6BA8-4BF7-B72C-2B14A43A66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6274527">
              <a:off x="6910134" y="5062687"/>
              <a:ext cx="647637" cy="678578"/>
            </a:xfrm>
            <a:custGeom>
              <a:avLst/>
              <a:gdLst>
                <a:gd name="T0" fmla="*/ 4 w 57"/>
                <a:gd name="T1" fmla="*/ 34 h 60"/>
                <a:gd name="T2" fmla="*/ 17 w 57"/>
                <a:gd name="T3" fmla="*/ 18 h 60"/>
                <a:gd name="T4" fmla="*/ 26 w 57"/>
                <a:gd name="T5" fmla="*/ 8 h 60"/>
                <a:gd name="T6" fmla="*/ 29 w 57"/>
                <a:gd name="T7" fmla="*/ 5 h 60"/>
                <a:gd name="T8" fmla="*/ 41 w 57"/>
                <a:gd name="T9" fmla="*/ 0 h 60"/>
                <a:gd name="T10" fmla="*/ 51 w 57"/>
                <a:gd name="T11" fmla="*/ 6 h 60"/>
                <a:gd name="T12" fmla="*/ 56 w 57"/>
                <a:gd name="T13" fmla="*/ 16 h 60"/>
                <a:gd name="T14" fmla="*/ 51 w 57"/>
                <a:gd name="T15" fmla="*/ 28 h 60"/>
                <a:gd name="T16" fmla="*/ 29 w 57"/>
                <a:gd name="T17" fmla="*/ 53 h 60"/>
                <a:gd name="T18" fmla="*/ 17 w 57"/>
                <a:gd name="T19" fmla="*/ 59 h 60"/>
                <a:gd name="T20" fmla="*/ 5 w 57"/>
                <a:gd name="T21" fmla="*/ 54 h 60"/>
                <a:gd name="T22" fmla="*/ 0 w 57"/>
                <a:gd name="T23" fmla="*/ 45 h 60"/>
                <a:gd name="T24" fmla="*/ 4 w 57"/>
                <a:gd name="T25" fmla="*/ 34 h 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57" h="60">
                  <a:moveTo>
                    <a:pt x="4" y="34"/>
                  </a:moveTo>
                  <a:cubicBezTo>
                    <a:pt x="5" y="33"/>
                    <a:pt x="17" y="18"/>
                    <a:pt x="17" y="18"/>
                  </a:cubicBezTo>
                  <a:cubicBezTo>
                    <a:pt x="21" y="14"/>
                    <a:pt x="24" y="10"/>
                    <a:pt x="26" y="8"/>
                  </a:cubicBezTo>
                  <a:cubicBezTo>
                    <a:pt x="29" y="5"/>
                    <a:pt x="29" y="5"/>
                    <a:pt x="29" y="5"/>
                  </a:cubicBezTo>
                  <a:cubicBezTo>
                    <a:pt x="34" y="2"/>
                    <a:pt x="38" y="0"/>
                    <a:pt x="41" y="0"/>
                  </a:cubicBezTo>
                  <a:cubicBezTo>
                    <a:pt x="44" y="1"/>
                    <a:pt x="47" y="2"/>
                    <a:pt x="51" y="6"/>
                  </a:cubicBezTo>
                  <a:cubicBezTo>
                    <a:pt x="55" y="10"/>
                    <a:pt x="57" y="13"/>
                    <a:pt x="56" y="16"/>
                  </a:cubicBezTo>
                  <a:cubicBezTo>
                    <a:pt x="56" y="19"/>
                    <a:pt x="54" y="23"/>
                    <a:pt x="51" y="28"/>
                  </a:cubicBezTo>
                  <a:cubicBezTo>
                    <a:pt x="51" y="28"/>
                    <a:pt x="33" y="48"/>
                    <a:pt x="29" y="53"/>
                  </a:cubicBezTo>
                  <a:cubicBezTo>
                    <a:pt x="25" y="57"/>
                    <a:pt x="21" y="59"/>
                    <a:pt x="17" y="59"/>
                  </a:cubicBezTo>
                  <a:cubicBezTo>
                    <a:pt x="13" y="60"/>
                    <a:pt x="9" y="58"/>
                    <a:pt x="5" y="54"/>
                  </a:cubicBezTo>
                  <a:cubicBezTo>
                    <a:pt x="2" y="51"/>
                    <a:pt x="0" y="48"/>
                    <a:pt x="0" y="45"/>
                  </a:cubicBezTo>
                  <a:cubicBezTo>
                    <a:pt x="0" y="42"/>
                    <a:pt x="2" y="38"/>
                    <a:pt x="4" y="34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42" name="Freeform 87">
              <a:extLst>
                <a:ext uri="{FF2B5EF4-FFF2-40B4-BE49-F238E27FC236}">
                  <a16:creationId xmlns:a16="http://schemas.microsoft.com/office/drawing/2014/main" id="{79239B91-4327-43B3-AED5-CB9EC1653B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4430858">
              <a:off x="4571743" y="5071596"/>
              <a:ext cx="626472" cy="670149"/>
            </a:xfrm>
            <a:custGeom>
              <a:avLst/>
              <a:gdLst>
                <a:gd name="T0" fmla="*/ 0 w 55"/>
                <a:gd name="T1" fmla="*/ 17 h 59"/>
                <a:gd name="T2" fmla="*/ 1 w 55"/>
                <a:gd name="T3" fmla="*/ 11 h 59"/>
                <a:gd name="T4" fmla="*/ 4 w 55"/>
                <a:gd name="T5" fmla="*/ 6 h 59"/>
                <a:gd name="T6" fmla="*/ 7 w 55"/>
                <a:gd name="T7" fmla="*/ 4 h 59"/>
                <a:gd name="T8" fmla="*/ 14 w 55"/>
                <a:gd name="T9" fmla="*/ 0 h 59"/>
                <a:gd name="T10" fmla="*/ 23 w 55"/>
                <a:gd name="T11" fmla="*/ 3 h 59"/>
                <a:gd name="T12" fmla="*/ 31 w 55"/>
                <a:gd name="T13" fmla="*/ 11 h 59"/>
                <a:gd name="T14" fmla="*/ 38 w 55"/>
                <a:gd name="T15" fmla="*/ 20 h 59"/>
                <a:gd name="T16" fmla="*/ 48 w 55"/>
                <a:gd name="T17" fmla="*/ 31 h 59"/>
                <a:gd name="T18" fmla="*/ 55 w 55"/>
                <a:gd name="T19" fmla="*/ 43 h 59"/>
                <a:gd name="T20" fmla="*/ 49 w 55"/>
                <a:gd name="T21" fmla="*/ 55 h 59"/>
                <a:gd name="T22" fmla="*/ 38 w 55"/>
                <a:gd name="T23" fmla="*/ 59 h 59"/>
                <a:gd name="T24" fmla="*/ 33 w 55"/>
                <a:gd name="T25" fmla="*/ 58 h 59"/>
                <a:gd name="T26" fmla="*/ 26 w 55"/>
                <a:gd name="T27" fmla="*/ 53 h 59"/>
                <a:gd name="T28" fmla="*/ 5 w 55"/>
                <a:gd name="T29" fmla="*/ 27 h 59"/>
                <a:gd name="T30" fmla="*/ 0 w 55"/>
                <a:gd name="T31" fmla="*/ 17 h 5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55" h="59">
                  <a:moveTo>
                    <a:pt x="0" y="17"/>
                  </a:moveTo>
                  <a:cubicBezTo>
                    <a:pt x="0" y="14"/>
                    <a:pt x="0" y="12"/>
                    <a:pt x="1" y="11"/>
                  </a:cubicBezTo>
                  <a:cubicBezTo>
                    <a:pt x="2" y="9"/>
                    <a:pt x="3" y="8"/>
                    <a:pt x="4" y="6"/>
                  </a:cubicBezTo>
                  <a:cubicBezTo>
                    <a:pt x="6" y="5"/>
                    <a:pt x="7" y="4"/>
                    <a:pt x="7" y="4"/>
                  </a:cubicBezTo>
                  <a:cubicBezTo>
                    <a:pt x="9" y="2"/>
                    <a:pt x="12" y="1"/>
                    <a:pt x="14" y="0"/>
                  </a:cubicBezTo>
                  <a:cubicBezTo>
                    <a:pt x="17" y="0"/>
                    <a:pt x="20" y="1"/>
                    <a:pt x="23" y="3"/>
                  </a:cubicBezTo>
                  <a:cubicBezTo>
                    <a:pt x="26" y="4"/>
                    <a:pt x="29" y="7"/>
                    <a:pt x="31" y="11"/>
                  </a:cubicBezTo>
                  <a:cubicBezTo>
                    <a:pt x="38" y="20"/>
                    <a:pt x="38" y="20"/>
                    <a:pt x="38" y="20"/>
                  </a:cubicBezTo>
                  <a:cubicBezTo>
                    <a:pt x="48" y="31"/>
                    <a:pt x="48" y="31"/>
                    <a:pt x="48" y="31"/>
                  </a:cubicBezTo>
                  <a:cubicBezTo>
                    <a:pt x="52" y="36"/>
                    <a:pt x="54" y="40"/>
                    <a:pt x="55" y="43"/>
                  </a:cubicBezTo>
                  <a:cubicBezTo>
                    <a:pt x="55" y="47"/>
                    <a:pt x="54" y="52"/>
                    <a:pt x="49" y="55"/>
                  </a:cubicBezTo>
                  <a:cubicBezTo>
                    <a:pt x="45" y="58"/>
                    <a:pt x="41" y="59"/>
                    <a:pt x="38" y="59"/>
                  </a:cubicBezTo>
                  <a:cubicBezTo>
                    <a:pt x="37" y="59"/>
                    <a:pt x="35" y="59"/>
                    <a:pt x="33" y="58"/>
                  </a:cubicBezTo>
                  <a:cubicBezTo>
                    <a:pt x="31" y="57"/>
                    <a:pt x="29" y="55"/>
                    <a:pt x="26" y="53"/>
                  </a:cubicBezTo>
                  <a:cubicBezTo>
                    <a:pt x="23" y="50"/>
                    <a:pt x="5" y="27"/>
                    <a:pt x="5" y="27"/>
                  </a:cubicBezTo>
                  <a:cubicBezTo>
                    <a:pt x="2" y="23"/>
                    <a:pt x="0" y="19"/>
                    <a:pt x="0" y="17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</p:grpSp>
      <p:pic>
        <p:nvPicPr>
          <p:cNvPr id="4" name="Picture 3" descr="Logo&#10;&#10;Description automatically generated">
            <a:extLst>
              <a:ext uri="{FF2B5EF4-FFF2-40B4-BE49-F238E27FC236}">
                <a16:creationId xmlns:a16="http://schemas.microsoft.com/office/drawing/2014/main" id="{1C5C5D5E-7ADB-0A42-977F-90C843FA5BF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r="12251" b="-8"/>
          <a:stretch/>
        </p:blipFill>
        <p:spPr>
          <a:xfrm>
            <a:off x="6313088" y="602657"/>
            <a:ext cx="5326462" cy="5250743"/>
          </a:xfrm>
          <a:custGeom>
            <a:avLst/>
            <a:gdLst/>
            <a:ahLst/>
            <a:cxnLst/>
            <a:rect l="l" t="t" r="r" b="b"/>
            <a:pathLst>
              <a:path w="5326462" h="5250743">
                <a:moveTo>
                  <a:pt x="2576092" y="0"/>
                </a:moveTo>
                <a:cubicBezTo>
                  <a:pt x="2650583" y="0"/>
                  <a:pt x="2726041" y="967"/>
                  <a:pt x="2803435" y="967"/>
                </a:cubicBezTo>
                <a:cubicBezTo>
                  <a:pt x="3020137" y="967"/>
                  <a:pt x="3205881" y="967"/>
                  <a:pt x="3329710" y="47407"/>
                </a:cubicBezTo>
                <a:cubicBezTo>
                  <a:pt x="3732156" y="124807"/>
                  <a:pt x="4088166" y="387966"/>
                  <a:pt x="4304868" y="573726"/>
                </a:cubicBezTo>
                <a:cubicBezTo>
                  <a:pt x="4537048" y="744005"/>
                  <a:pt x="4893058" y="1069084"/>
                  <a:pt x="5109760" y="1471563"/>
                </a:cubicBezTo>
                <a:cubicBezTo>
                  <a:pt x="5202632" y="2090761"/>
                  <a:pt x="5326462" y="2477760"/>
                  <a:pt x="5326462" y="2694480"/>
                </a:cubicBezTo>
                <a:cubicBezTo>
                  <a:pt x="5326462" y="3267238"/>
                  <a:pt x="5249068" y="3329158"/>
                  <a:pt x="5249068" y="3329158"/>
                </a:cubicBezTo>
                <a:cubicBezTo>
                  <a:pt x="5109760" y="3824516"/>
                  <a:pt x="4784708" y="4288915"/>
                  <a:pt x="4506091" y="4613994"/>
                </a:cubicBezTo>
                <a:cubicBezTo>
                  <a:pt x="4242954" y="4877153"/>
                  <a:pt x="3825029" y="5016473"/>
                  <a:pt x="3329710" y="5233192"/>
                </a:cubicBezTo>
                <a:cubicBezTo>
                  <a:pt x="3020137" y="5233192"/>
                  <a:pt x="2199766" y="5310592"/>
                  <a:pt x="1704448" y="5140313"/>
                </a:cubicBezTo>
                <a:cubicBezTo>
                  <a:pt x="1224608" y="4908113"/>
                  <a:pt x="1069821" y="4861674"/>
                  <a:pt x="667375" y="4505635"/>
                </a:cubicBezTo>
                <a:cubicBezTo>
                  <a:pt x="311365" y="4103156"/>
                  <a:pt x="48228" y="3329158"/>
                  <a:pt x="17270" y="2880239"/>
                </a:cubicBezTo>
                <a:cubicBezTo>
                  <a:pt x="-29166" y="2617080"/>
                  <a:pt x="32749" y="2183641"/>
                  <a:pt x="32749" y="2090761"/>
                </a:cubicBezTo>
                <a:cubicBezTo>
                  <a:pt x="32749" y="1610883"/>
                  <a:pt x="342323" y="1254844"/>
                  <a:pt x="605461" y="929765"/>
                </a:cubicBezTo>
                <a:cubicBezTo>
                  <a:pt x="884077" y="620166"/>
                  <a:pt x="1147215" y="341526"/>
                  <a:pt x="1549661" y="248646"/>
                </a:cubicBezTo>
                <a:cubicBezTo>
                  <a:pt x="1905671" y="78367"/>
                  <a:pt x="1905671" y="78367"/>
                  <a:pt x="1905671" y="78367"/>
                </a:cubicBezTo>
                <a:cubicBezTo>
                  <a:pt x="2137851" y="8707"/>
                  <a:pt x="2352618" y="0"/>
                  <a:pt x="2576092" y="0"/>
                </a:cubicBezTo>
                <a:close/>
              </a:path>
            </a:pathLst>
          </a:cu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675F5D3-3CA2-EE4D-A7CA-56DDAD1806D2}"/>
              </a:ext>
            </a:extLst>
          </p:cNvPr>
          <p:cNvSpPr txBox="1"/>
          <p:nvPr/>
        </p:nvSpPr>
        <p:spPr>
          <a:xfrm>
            <a:off x="9397041" y="6858000"/>
            <a:ext cx="2791149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 dirty="0">
                <a:solidFill>
                  <a:srgbClr val="FFFFFF"/>
                </a:solidFill>
                <a:hlinkClick r:id="rId3" tooltip="http://countrygirltheatregeek.blogspot.com/p/about-me.html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 dirty="0">
                <a:solidFill>
                  <a:srgbClr val="FFFFFF"/>
                </a:solidFill>
              </a:rPr>
              <a:t> by Unknown Author is licensed under </a:t>
            </a:r>
            <a:r>
              <a:rPr lang="en-US" sz="700" dirty="0">
                <a:solidFill>
                  <a:srgbClr val="FFFFFF"/>
                </a:solidFill>
                <a:hlinkClick r:id="rId4" tooltip="https://creativecommons.org/licenses/by-nc-nd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BY-NC-ND</a:t>
            </a:r>
            <a:endParaRPr lang="en-US" sz="7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771476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308119F7-B84E-4EBF-919F-A9B0F6D924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DAA17479-17CB-402A-8689-750C6F3858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0566F90-078A-2B42-854C-C302C5815A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7758" y="3074922"/>
            <a:ext cx="3107463" cy="708155"/>
          </a:xfrm>
        </p:spPr>
        <p:txBody>
          <a:bodyPr>
            <a:normAutofit/>
          </a:bodyPr>
          <a:lstStyle/>
          <a:p>
            <a:pPr algn="ctr"/>
            <a:r>
              <a:rPr lang="en-US" dirty="0"/>
              <a:t>Chinese name</a:t>
            </a:r>
          </a:p>
        </p:txBody>
      </p:sp>
      <p:sp useBgFill="1">
        <p:nvSpPr>
          <p:cNvPr id="22" name="Freeform: Shape 21">
            <a:extLst>
              <a:ext uri="{FF2B5EF4-FFF2-40B4-BE49-F238E27FC236}">
                <a16:creationId xmlns:a16="http://schemas.microsoft.com/office/drawing/2014/main" id="{F534AA72-89BF-4BB0-B339-DEB9FC7F1B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82978" y="0"/>
            <a:ext cx="7809022" cy="6858000"/>
          </a:xfrm>
          <a:custGeom>
            <a:avLst/>
            <a:gdLst>
              <a:gd name="connsiteX0" fmla="*/ 27229 w 7809022"/>
              <a:gd name="connsiteY0" fmla="*/ 0 h 6858000"/>
              <a:gd name="connsiteX1" fmla="*/ 7809022 w 7809022"/>
              <a:gd name="connsiteY1" fmla="*/ 0 h 6858000"/>
              <a:gd name="connsiteX2" fmla="*/ 7809022 w 7809022"/>
              <a:gd name="connsiteY2" fmla="*/ 6858000 h 6858000"/>
              <a:gd name="connsiteX3" fmla="*/ 41303 w 7809022"/>
              <a:gd name="connsiteY3" fmla="*/ 6858000 h 6858000"/>
              <a:gd name="connsiteX4" fmla="*/ 41303 w 7809022"/>
              <a:gd name="connsiteY4" fmla="*/ 6822879 h 6858000"/>
              <a:gd name="connsiteX5" fmla="*/ 41303 w 7809022"/>
              <a:gd name="connsiteY5" fmla="*/ 6667752 h 6858000"/>
              <a:gd name="connsiteX6" fmla="*/ 0 w 7809022"/>
              <a:gd name="connsiteY6" fmla="*/ 3813425 h 6858000"/>
              <a:gd name="connsiteX7" fmla="*/ 41303 w 7809022"/>
              <a:gd name="connsiteY7" fmla="*/ 2572413 h 6858000"/>
              <a:gd name="connsiteX8" fmla="*/ 41303 w 7809022"/>
              <a:gd name="connsiteY8" fmla="*/ 1496869 h 6858000"/>
              <a:gd name="connsiteX9" fmla="*/ 41303 w 7809022"/>
              <a:gd name="connsiteY9" fmla="*/ 1083199 h 6858000"/>
              <a:gd name="connsiteX10" fmla="*/ 0 w 7809022"/>
              <a:gd name="connsiteY10" fmla="*/ 545427 h 6858000"/>
              <a:gd name="connsiteX11" fmla="*/ 22153 w 7809022"/>
              <a:gd name="connsiteY11" fmla="*/ 101661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7809022" h="6858000">
                <a:moveTo>
                  <a:pt x="27229" y="0"/>
                </a:moveTo>
                <a:lnTo>
                  <a:pt x="7809022" y="0"/>
                </a:lnTo>
                <a:lnTo>
                  <a:pt x="7809022" y="6858000"/>
                </a:lnTo>
                <a:lnTo>
                  <a:pt x="41303" y="6858000"/>
                </a:lnTo>
                <a:lnTo>
                  <a:pt x="41303" y="6822879"/>
                </a:lnTo>
                <a:cubicBezTo>
                  <a:pt x="41303" y="6760828"/>
                  <a:pt x="41303" y="6709119"/>
                  <a:pt x="41303" y="6667752"/>
                </a:cubicBezTo>
                <a:cubicBezTo>
                  <a:pt x="41303" y="6667752"/>
                  <a:pt x="41303" y="6667752"/>
                  <a:pt x="0" y="3813425"/>
                </a:cubicBezTo>
                <a:cubicBezTo>
                  <a:pt x="0" y="3813425"/>
                  <a:pt x="0" y="3813425"/>
                  <a:pt x="41303" y="2572413"/>
                </a:cubicBezTo>
                <a:cubicBezTo>
                  <a:pt x="41303" y="2572413"/>
                  <a:pt x="41303" y="2572413"/>
                  <a:pt x="41303" y="1496869"/>
                </a:cubicBezTo>
                <a:cubicBezTo>
                  <a:pt x="41303" y="1455502"/>
                  <a:pt x="41303" y="1290034"/>
                  <a:pt x="41303" y="1083199"/>
                </a:cubicBezTo>
                <a:cubicBezTo>
                  <a:pt x="41303" y="876364"/>
                  <a:pt x="0" y="710895"/>
                  <a:pt x="0" y="545427"/>
                </a:cubicBezTo>
                <a:cubicBezTo>
                  <a:pt x="0" y="545427"/>
                  <a:pt x="0" y="545427"/>
                  <a:pt x="22153" y="101661"/>
                </a:cubicBezTo>
                <a:close/>
              </a:path>
            </a:pathLst>
          </a:cu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bg2"/>
              </a:solidFill>
            </a:endParaRPr>
          </a:p>
        </p:txBody>
      </p:sp>
      <p:grpSp>
        <p:nvGrpSpPr>
          <p:cNvPr id="23" name="Group 22">
            <a:extLst>
              <a:ext uri="{FF2B5EF4-FFF2-40B4-BE49-F238E27FC236}">
                <a16:creationId xmlns:a16="http://schemas.microsoft.com/office/drawing/2014/main" id="{C8B5546A-36B6-B249-B716-D87726266F55}"/>
              </a:ext>
            </a:extLst>
          </p:cNvPr>
          <p:cNvGrpSpPr/>
          <p:nvPr/>
        </p:nvGrpSpPr>
        <p:grpSpPr>
          <a:xfrm>
            <a:off x="6441821" y="1443232"/>
            <a:ext cx="3691336" cy="3971535"/>
            <a:chOff x="4231756" y="2204261"/>
            <a:chExt cx="3691336" cy="3971535"/>
          </a:xfrm>
        </p:grpSpPr>
        <p:sp>
          <p:nvSpPr>
            <p:cNvPr id="24" name="Down Arrow Callout 23">
              <a:extLst>
                <a:ext uri="{FF2B5EF4-FFF2-40B4-BE49-F238E27FC236}">
                  <a16:creationId xmlns:a16="http://schemas.microsoft.com/office/drawing/2014/main" id="{B1A4EBA9-2076-D74C-8721-E35822F96BE3}"/>
                </a:ext>
              </a:extLst>
            </p:cNvPr>
            <p:cNvSpPr/>
            <p:nvPr/>
          </p:nvSpPr>
          <p:spPr>
            <a:xfrm>
              <a:off x="6110748" y="2931562"/>
              <a:ext cx="1386577" cy="2776063"/>
            </a:xfrm>
            <a:prstGeom prst="downArrowCallout">
              <a:avLst>
                <a:gd name="adj1" fmla="val 25000"/>
                <a:gd name="adj2" fmla="val 25000"/>
                <a:gd name="adj3" fmla="val 25000"/>
                <a:gd name="adj4" fmla="val 44789"/>
              </a:avLst>
            </a:prstGeom>
            <a:solidFill>
              <a:srgbClr val="FFC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25" name="Group 24">
              <a:extLst>
                <a:ext uri="{FF2B5EF4-FFF2-40B4-BE49-F238E27FC236}">
                  <a16:creationId xmlns:a16="http://schemas.microsoft.com/office/drawing/2014/main" id="{4A569832-7DEE-2748-B28F-B6302F65409C}"/>
                </a:ext>
              </a:extLst>
            </p:cNvPr>
            <p:cNvGrpSpPr/>
            <p:nvPr/>
          </p:nvGrpSpPr>
          <p:grpSpPr>
            <a:xfrm>
              <a:off x="4231756" y="2204261"/>
              <a:ext cx="3691336" cy="3971535"/>
              <a:chOff x="4231756" y="2204261"/>
              <a:chExt cx="3691336" cy="3971535"/>
            </a:xfrm>
          </p:grpSpPr>
          <p:sp>
            <p:nvSpPr>
              <p:cNvPr id="26" name="Down Arrow Callout 25">
                <a:extLst>
                  <a:ext uri="{FF2B5EF4-FFF2-40B4-BE49-F238E27FC236}">
                    <a16:creationId xmlns:a16="http://schemas.microsoft.com/office/drawing/2014/main" id="{4216E9F9-A936-F24F-8528-20CFB15765BD}"/>
                  </a:ext>
                </a:extLst>
              </p:cNvPr>
              <p:cNvSpPr/>
              <p:nvPr/>
            </p:nvSpPr>
            <p:spPr>
              <a:xfrm>
                <a:off x="4694675" y="2934929"/>
                <a:ext cx="1386577" cy="1887794"/>
              </a:xfrm>
              <a:prstGeom prst="downArrowCallout">
                <a:avLst/>
              </a:prstGeom>
              <a:solidFill>
                <a:srgbClr val="FF000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7" name="Rectangle 26">
                <a:extLst>
                  <a:ext uri="{FF2B5EF4-FFF2-40B4-BE49-F238E27FC236}">
                    <a16:creationId xmlns:a16="http://schemas.microsoft.com/office/drawing/2014/main" id="{FC062CC9-7088-224D-A9DC-46D7BA28E409}"/>
                  </a:ext>
                </a:extLst>
              </p:cNvPr>
              <p:cNvSpPr/>
              <p:nvPr/>
            </p:nvSpPr>
            <p:spPr>
              <a:xfrm>
                <a:off x="4709423" y="2758259"/>
                <a:ext cx="2749471" cy="1631216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r>
                  <a:rPr lang="en-US" sz="10000" dirty="0" err="1">
                    <a:latin typeface="KaiTi" panose="02010609060101010101" pitchFamily="49" charset="-122"/>
                    <a:ea typeface="KaiTi" panose="02010609060101010101" pitchFamily="49" charset="-122"/>
                  </a:rPr>
                  <a:t>姓名</a:t>
                </a:r>
                <a:endParaRPr lang="en-US" sz="10000" dirty="0"/>
              </a:p>
            </p:txBody>
          </p:sp>
          <p:sp>
            <p:nvSpPr>
              <p:cNvPr id="28" name="Rectangle 27">
                <a:extLst>
                  <a:ext uri="{FF2B5EF4-FFF2-40B4-BE49-F238E27FC236}">
                    <a16:creationId xmlns:a16="http://schemas.microsoft.com/office/drawing/2014/main" id="{8AC6B02D-81D0-A444-9033-DC9D3139D1DA}"/>
                  </a:ext>
                </a:extLst>
              </p:cNvPr>
              <p:cNvSpPr/>
              <p:nvPr/>
            </p:nvSpPr>
            <p:spPr>
              <a:xfrm>
                <a:off x="5166280" y="2204261"/>
                <a:ext cx="1931939" cy="553998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r>
                  <a:rPr lang="en-GB" sz="3000" dirty="0" err="1">
                    <a:solidFill>
                      <a:srgbClr val="FF0000"/>
                    </a:solidFill>
                  </a:rPr>
                  <a:t>xìng</a:t>
                </a:r>
                <a:r>
                  <a:rPr lang="en-GB" sz="3000" dirty="0"/>
                  <a:t> </a:t>
                </a:r>
                <a:r>
                  <a:rPr lang="en-GB" sz="3000" dirty="0" err="1">
                    <a:solidFill>
                      <a:srgbClr val="FFFF00"/>
                    </a:solidFill>
                  </a:rPr>
                  <a:t>míng</a:t>
                </a:r>
                <a:endParaRPr lang="en-US" sz="3000" dirty="0">
                  <a:solidFill>
                    <a:srgbClr val="FFFF00"/>
                  </a:solidFill>
                </a:endParaRPr>
              </a:p>
            </p:txBody>
          </p:sp>
          <p:sp>
            <p:nvSpPr>
              <p:cNvPr id="29" name="Rectangle 28">
                <a:extLst>
                  <a:ext uri="{FF2B5EF4-FFF2-40B4-BE49-F238E27FC236}">
                    <a16:creationId xmlns:a16="http://schemas.microsoft.com/office/drawing/2014/main" id="{2D15F66A-FD6F-4140-8EE5-AE04F0726E4C}"/>
                  </a:ext>
                </a:extLst>
              </p:cNvPr>
              <p:cNvSpPr/>
              <p:nvPr/>
            </p:nvSpPr>
            <p:spPr>
              <a:xfrm>
                <a:off x="4231756" y="4811487"/>
                <a:ext cx="2307042" cy="553998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r>
                  <a:rPr lang="en-GB" sz="3000" dirty="0"/>
                  <a:t>family name</a:t>
                </a:r>
                <a:endParaRPr lang="en-US" sz="3000" dirty="0"/>
              </a:p>
            </p:txBody>
          </p:sp>
          <p:sp>
            <p:nvSpPr>
              <p:cNvPr id="30" name="Rectangle 29">
                <a:extLst>
                  <a:ext uri="{FF2B5EF4-FFF2-40B4-BE49-F238E27FC236}">
                    <a16:creationId xmlns:a16="http://schemas.microsoft.com/office/drawing/2014/main" id="{9F121812-B42B-9B41-B9B5-B1C7CF838865}"/>
                  </a:ext>
                </a:extLst>
              </p:cNvPr>
              <p:cNvSpPr/>
              <p:nvPr/>
            </p:nvSpPr>
            <p:spPr>
              <a:xfrm>
                <a:off x="5684979" y="5621798"/>
                <a:ext cx="2238113" cy="553998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r>
                  <a:rPr lang="en-GB" sz="3000" dirty="0"/>
                  <a:t>given name</a:t>
                </a:r>
                <a:endParaRPr lang="en-US" sz="3000" dirty="0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660797577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C0A552-5F98-D54F-8CAC-BE13E843E9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5022" y="1973945"/>
            <a:ext cx="5015638" cy="1969770"/>
          </a:xfrm>
        </p:spPr>
        <p:txBody>
          <a:bodyPr vert="horz" wrap="square" lIns="0" tIns="0" rIns="0" bIns="0" rtlCol="0" anchor="b" anchorCtr="0"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US" sz="4000" spc="-100" dirty="0" err="1">
                <a:latin typeface="KaiTi" panose="02010609060101010101" pitchFamily="49" charset="-122"/>
                <a:ea typeface="KaiTi" panose="02010609060101010101" pitchFamily="49" charset="-122"/>
              </a:rPr>
              <a:t>百家姓</a:t>
            </a:r>
            <a:br>
              <a:rPr lang="en-US" sz="4000" spc="-100" dirty="0"/>
            </a:br>
            <a:r>
              <a:rPr lang="en-US" altLang="zh-CN" sz="4000" spc="-100" dirty="0"/>
              <a:t>100 family names</a:t>
            </a:r>
            <a:endParaRPr lang="en-US" sz="4000" spc="-1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6C4EB48-48B6-A842-AD9A-A28F9A6E605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00660" y="-15017"/>
            <a:ext cx="6891340" cy="6891340"/>
          </a:xfrm>
          <a:custGeom>
            <a:avLst/>
            <a:gdLst/>
            <a:ahLst/>
            <a:cxnLst/>
            <a:rect l="l" t="t" r="r" b="b"/>
            <a:pathLst>
              <a:path w="5014800" h="5409338">
                <a:moveTo>
                  <a:pt x="0" y="0"/>
                </a:moveTo>
                <a:lnTo>
                  <a:pt x="5014800" y="0"/>
                </a:lnTo>
                <a:lnTo>
                  <a:pt x="5014800" y="5409338"/>
                </a:lnTo>
                <a:lnTo>
                  <a:pt x="0" y="5409338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683219824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09646535-AEF6-4883-A4F9-EEC1F8B431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7FEECB93-933C-477B-BC7D-C2F2F6271A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Neat empty education desk">
            <a:extLst>
              <a:ext uri="{FF2B5EF4-FFF2-40B4-BE49-F238E27FC236}">
                <a16:creationId xmlns:a16="http://schemas.microsoft.com/office/drawing/2014/main" id="{822D6C70-DE66-4BFE-8AB2-0AB6C7E39BE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5730"/>
          <a:stretch/>
        </p:blipFill>
        <p:spPr>
          <a:xfrm>
            <a:off x="20" y="10"/>
            <a:ext cx="12191980" cy="6857990"/>
          </a:xfrm>
          <a:custGeom>
            <a:avLst/>
            <a:gdLst/>
            <a:ahLst/>
            <a:cxnLst/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497BC505-FE0C-4637-A29D-B71DFBBBAA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" y="0"/>
            <a:ext cx="9339206" cy="6858000"/>
          </a:xfrm>
          <a:prstGeom prst="rect">
            <a:avLst/>
          </a:prstGeom>
          <a:gradFill>
            <a:gsLst>
              <a:gs pos="58000">
                <a:schemeClr val="bg1">
                  <a:alpha val="30000"/>
                </a:schemeClr>
              </a:gs>
              <a:gs pos="33000">
                <a:schemeClr val="bg1">
                  <a:alpha val="20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>
                  <a:alpha val="3000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66FF3C7-FF69-9B44-91AF-7CFF48D0CD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0000" y="1455847"/>
            <a:ext cx="5015638" cy="2068553"/>
          </a:xfrm>
        </p:spPr>
        <p:txBody>
          <a:bodyPr vert="horz" wrap="square" lIns="0" tIns="0" rIns="0" bIns="0" rtlCol="0" anchor="b" anchorCtr="0">
            <a:normAutofit/>
          </a:bodyPr>
          <a:lstStyle/>
          <a:p>
            <a:pPr algn="ctr"/>
            <a:r>
              <a:rPr lang="en-US" altLang="zh-CN" sz="5600" spc="-100"/>
              <a:t>Homework</a:t>
            </a:r>
            <a:endParaRPr lang="en-US" sz="5600" spc="-100"/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F2FD01A0-E6FF-41CD-AEBD-279232B90D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965602" y="317452"/>
            <a:ext cx="2088038" cy="719230"/>
            <a:chOff x="4532666" y="505937"/>
            <a:chExt cx="2981730" cy="1027064"/>
          </a:xfrm>
        </p:grpSpPr>
        <p:sp>
          <p:nvSpPr>
            <p:cNvPr id="16" name="Freeform 78">
              <a:extLst>
                <a:ext uri="{FF2B5EF4-FFF2-40B4-BE49-F238E27FC236}">
                  <a16:creationId xmlns:a16="http://schemas.microsoft.com/office/drawing/2014/main" id="{811C6308-5554-4129-8881-A95AF512C5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600114">
              <a:off x="4532666" y="754398"/>
              <a:ext cx="694205" cy="713383"/>
            </a:xfrm>
            <a:custGeom>
              <a:avLst/>
              <a:gdLst>
                <a:gd name="T0" fmla="*/ 32 w 58"/>
                <a:gd name="T1" fmla="*/ 56 h 60"/>
                <a:gd name="T2" fmla="*/ 24 w 58"/>
                <a:gd name="T3" fmla="*/ 48 h 60"/>
                <a:gd name="T4" fmla="*/ 14 w 58"/>
                <a:gd name="T5" fmla="*/ 36 h 60"/>
                <a:gd name="T6" fmla="*/ 7 w 58"/>
                <a:gd name="T7" fmla="*/ 29 h 60"/>
                <a:gd name="T8" fmla="*/ 1 w 58"/>
                <a:gd name="T9" fmla="*/ 17 h 60"/>
                <a:gd name="T10" fmla="*/ 7 w 58"/>
                <a:gd name="T11" fmla="*/ 4 h 60"/>
                <a:gd name="T12" fmla="*/ 17 w 58"/>
                <a:gd name="T13" fmla="*/ 1 h 60"/>
                <a:gd name="T14" fmla="*/ 29 w 58"/>
                <a:gd name="T15" fmla="*/ 6 h 60"/>
                <a:gd name="T16" fmla="*/ 31 w 58"/>
                <a:gd name="T17" fmla="*/ 8 h 60"/>
                <a:gd name="T18" fmla="*/ 38 w 58"/>
                <a:gd name="T19" fmla="*/ 15 h 60"/>
                <a:gd name="T20" fmla="*/ 44 w 58"/>
                <a:gd name="T21" fmla="*/ 22 h 60"/>
                <a:gd name="T22" fmla="*/ 54 w 58"/>
                <a:gd name="T23" fmla="*/ 33 h 60"/>
                <a:gd name="T24" fmla="*/ 58 w 58"/>
                <a:gd name="T25" fmla="*/ 44 h 60"/>
                <a:gd name="T26" fmla="*/ 53 w 58"/>
                <a:gd name="T27" fmla="*/ 54 h 60"/>
                <a:gd name="T28" fmla="*/ 42 w 58"/>
                <a:gd name="T29" fmla="*/ 60 h 60"/>
                <a:gd name="T30" fmla="*/ 32 w 58"/>
                <a:gd name="T31" fmla="*/ 56 h 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58" h="60">
                  <a:moveTo>
                    <a:pt x="32" y="56"/>
                  </a:moveTo>
                  <a:cubicBezTo>
                    <a:pt x="30" y="54"/>
                    <a:pt x="31" y="55"/>
                    <a:pt x="24" y="48"/>
                  </a:cubicBezTo>
                  <a:cubicBezTo>
                    <a:pt x="17" y="40"/>
                    <a:pt x="14" y="36"/>
                    <a:pt x="14" y="36"/>
                  </a:cubicBezTo>
                  <a:cubicBezTo>
                    <a:pt x="8" y="30"/>
                    <a:pt x="14" y="37"/>
                    <a:pt x="7" y="29"/>
                  </a:cubicBezTo>
                  <a:cubicBezTo>
                    <a:pt x="3" y="24"/>
                    <a:pt x="1" y="20"/>
                    <a:pt x="1" y="17"/>
                  </a:cubicBezTo>
                  <a:cubicBezTo>
                    <a:pt x="0" y="13"/>
                    <a:pt x="3" y="9"/>
                    <a:pt x="7" y="4"/>
                  </a:cubicBezTo>
                  <a:cubicBezTo>
                    <a:pt x="10" y="2"/>
                    <a:pt x="13" y="0"/>
                    <a:pt x="17" y="1"/>
                  </a:cubicBezTo>
                  <a:cubicBezTo>
                    <a:pt x="21" y="1"/>
                    <a:pt x="25" y="3"/>
                    <a:pt x="29" y="6"/>
                  </a:cubicBezTo>
                  <a:cubicBezTo>
                    <a:pt x="31" y="8"/>
                    <a:pt x="31" y="8"/>
                    <a:pt x="31" y="8"/>
                  </a:cubicBezTo>
                  <a:cubicBezTo>
                    <a:pt x="33" y="11"/>
                    <a:pt x="37" y="15"/>
                    <a:pt x="38" y="15"/>
                  </a:cubicBezTo>
                  <a:cubicBezTo>
                    <a:pt x="42" y="20"/>
                    <a:pt x="40" y="18"/>
                    <a:pt x="44" y="22"/>
                  </a:cubicBezTo>
                  <a:cubicBezTo>
                    <a:pt x="51" y="29"/>
                    <a:pt x="50" y="29"/>
                    <a:pt x="54" y="33"/>
                  </a:cubicBezTo>
                  <a:cubicBezTo>
                    <a:pt x="57" y="37"/>
                    <a:pt x="58" y="40"/>
                    <a:pt x="58" y="44"/>
                  </a:cubicBezTo>
                  <a:cubicBezTo>
                    <a:pt x="58" y="47"/>
                    <a:pt x="56" y="50"/>
                    <a:pt x="53" y="54"/>
                  </a:cubicBezTo>
                  <a:cubicBezTo>
                    <a:pt x="49" y="58"/>
                    <a:pt x="45" y="60"/>
                    <a:pt x="42" y="60"/>
                  </a:cubicBezTo>
                  <a:cubicBezTo>
                    <a:pt x="39" y="60"/>
                    <a:pt x="36" y="59"/>
                    <a:pt x="32" y="56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17" name="Freeform 79">
              <a:extLst>
                <a:ext uri="{FF2B5EF4-FFF2-40B4-BE49-F238E27FC236}">
                  <a16:creationId xmlns:a16="http://schemas.microsoft.com/office/drawing/2014/main" id="{C28F3A03-B53B-433E-8DF7-6B13336D0A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600114">
              <a:off x="5791465" y="505937"/>
              <a:ext cx="587404" cy="943792"/>
            </a:xfrm>
            <a:custGeom>
              <a:avLst/>
              <a:gdLst>
                <a:gd name="T0" fmla="*/ 15 w 49"/>
                <a:gd name="T1" fmla="*/ 65 h 79"/>
                <a:gd name="T2" fmla="*/ 12 w 49"/>
                <a:gd name="T3" fmla="*/ 54 h 79"/>
                <a:gd name="T4" fmla="*/ 8 w 49"/>
                <a:gd name="T5" fmla="*/ 33 h 79"/>
                <a:gd name="T6" fmla="*/ 38 w 49"/>
                <a:gd name="T7" fmla="*/ 24 h 79"/>
                <a:gd name="T8" fmla="*/ 45 w 49"/>
                <a:gd name="T9" fmla="*/ 70 h 79"/>
                <a:gd name="T10" fmla="*/ 15 w 49"/>
                <a:gd name="T11" fmla="*/ 65 h 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9" h="79">
                  <a:moveTo>
                    <a:pt x="15" y="65"/>
                  </a:moveTo>
                  <a:cubicBezTo>
                    <a:pt x="14" y="59"/>
                    <a:pt x="13" y="58"/>
                    <a:pt x="12" y="54"/>
                  </a:cubicBezTo>
                  <a:cubicBezTo>
                    <a:pt x="11" y="45"/>
                    <a:pt x="10" y="40"/>
                    <a:pt x="8" y="33"/>
                  </a:cubicBezTo>
                  <a:cubicBezTo>
                    <a:pt x="0" y="9"/>
                    <a:pt x="34" y="0"/>
                    <a:pt x="38" y="24"/>
                  </a:cubicBezTo>
                  <a:cubicBezTo>
                    <a:pt x="43" y="43"/>
                    <a:pt x="49" y="60"/>
                    <a:pt x="45" y="70"/>
                  </a:cubicBezTo>
                  <a:cubicBezTo>
                    <a:pt x="38" y="77"/>
                    <a:pt x="19" y="79"/>
                    <a:pt x="15" y="65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18" name="Freeform 85">
              <a:extLst>
                <a:ext uri="{FF2B5EF4-FFF2-40B4-BE49-F238E27FC236}">
                  <a16:creationId xmlns:a16="http://schemas.microsoft.com/office/drawing/2014/main" id="{E990BBBC-E616-4D0E-9917-A6CA72AAEA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600114">
              <a:off x="7087193" y="757585"/>
              <a:ext cx="427203" cy="775416"/>
            </a:xfrm>
            <a:custGeom>
              <a:avLst/>
              <a:gdLst>
                <a:gd name="T0" fmla="*/ 36 w 36"/>
                <a:gd name="T1" fmla="*/ 15 h 65"/>
                <a:gd name="T2" fmla="*/ 34 w 36"/>
                <a:gd name="T3" fmla="*/ 5 h 65"/>
                <a:gd name="T4" fmla="*/ 28 w 36"/>
                <a:gd name="T5" fmla="*/ 1 h 65"/>
                <a:gd name="T6" fmla="*/ 23 w 36"/>
                <a:gd name="T7" fmla="*/ 0 h 65"/>
                <a:gd name="T8" fmla="*/ 13 w 36"/>
                <a:gd name="T9" fmla="*/ 1 h 65"/>
                <a:gd name="T10" fmla="*/ 7 w 36"/>
                <a:gd name="T11" fmla="*/ 9 h 65"/>
                <a:gd name="T12" fmla="*/ 4 w 36"/>
                <a:gd name="T13" fmla="*/ 19 h 65"/>
                <a:gd name="T14" fmla="*/ 0 w 36"/>
                <a:gd name="T15" fmla="*/ 44 h 65"/>
                <a:gd name="T16" fmla="*/ 1 w 36"/>
                <a:gd name="T17" fmla="*/ 58 h 65"/>
                <a:gd name="T18" fmla="*/ 8 w 36"/>
                <a:gd name="T19" fmla="*/ 64 h 65"/>
                <a:gd name="T20" fmla="*/ 16 w 36"/>
                <a:gd name="T21" fmla="*/ 65 h 65"/>
                <a:gd name="T22" fmla="*/ 25 w 36"/>
                <a:gd name="T23" fmla="*/ 63 h 65"/>
                <a:gd name="T24" fmla="*/ 31 w 36"/>
                <a:gd name="T25" fmla="*/ 55 h 65"/>
                <a:gd name="T26" fmla="*/ 34 w 36"/>
                <a:gd name="T27" fmla="*/ 40 h 65"/>
                <a:gd name="T28" fmla="*/ 36 w 36"/>
                <a:gd name="T29" fmla="*/ 15 h 6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36" h="65">
                  <a:moveTo>
                    <a:pt x="36" y="15"/>
                  </a:moveTo>
                  <a:cubicBezTo>
                    <a:pt x="36" y="10"/>
                    <a:pt x="35" y="7"/>
                    <a:pt x="34" y="5"/>
                  </a:cubicBezTo>
                  <a:cubicBezTo>
                    <a:pt x="33" y="3"/>
                    <a:pt x="31" y="2"/>
                    <a:pt x="28" y="1"/>
                  </a:cubicBezTo>
                  <a:cubicBezTo>
                    <a:pt x="27" y="1"/>
                    <a:pt x="25" y="1"/>
                    <a:pt x="23" y="0"/>
                  </a:cubicBezTo>
                  <a:cubicBezTo>
                    <a:pt x="19" y="0"/>
                    <a:pt x="16" y="0"/>
                    <a:pt x="13" y="1"/>
                  </a:cubicBezTo>
                  <a:cubicBezTo>
                    <a:pt x="11" y="2"/>
                    <a:pt x="9" y="4"/>
                    <a:pt x="7" y="9"/>
                  </a:cubicBezTo>
                  <a:cubicBezTo>
                    <a:pt x="6" y="13"/>
                    <a:pt x="5" y="17"/>
                    <a:pt x="4" y="19"/>
                  </a:cubicBezTo>
                  <a:cubicBezTo>
                    <a:pt x="2" y="29"/>
                    <a:pt x="0" y="44"/>
                    <a:pt x="0" y="44"/>
                  </a:cubicBezTo>
                  <a:cubicBezTo>
                    <a:pt x="0" y="50"/>
                    <a:pt x="0" y="55"/>
                    <a:pt x="1" y="58"/>
                  </a:cubicBezTo>
                  <a:cubicBezTo>
                    <a:pt x="2" y="61"/>
                    <a:pt x="5" y="63"/>
                    <a:pt x="8" y="64"/>
                  </a:cubicBezTo>
                  <a:cubicBezTo>
                    <a:pt x="11" y="65"/>
                    <a:pt x="13" y="65"/>
                    <a:pt x="16" y="65"/>
                  </a:cubicBezTo>
                  <a:cubicBezTo>
                    <a:pt x="19" y="65"/>
                    <a:pt x="22" y="64"/>
                    <a:pt x="25" y="63"/>
                  </a:cubicBezTo>
                  <a:cubicBezTo>
                    <a:pt x="28" y="61"/>
                    <a:pt x="30" y="59"/>
                    <a:pt x="31" y="55"/>
                  </a:cubicBezTo>
                  <a:cubicBezTo>
                    <a:pt x="32" y="50"/>
                    <a:pt x="31" y="54"/>
                    <a:pt x="34" y="40"/>
                  </a:cubicBezTo>
                  <a:lnTo>
                    <a:pt x="36" y="15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</p:grpSp>
      <p:grpSp>
        <p:nvGrpSpPr>
          <p:cNvPr id="20" name="Group 19">
            <a:extLst>
              <a:ext uri="{FF2B5EF4-FFF2-40B4-BE49-F238E27FC236}">
                <a16:creationId xmlns:a16="http://schemas.microsoft.com/office/drawing/2014/main" id="{3C9AA14C-80A4-427C-A911-28CD20C56E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017356" y="5503147"/>
            <a:ext cx="2117174" cy="588806"/>
            <a:chOff x="4549904" y="5078157"/>
            <a:chExt cx="3023338" cy="840818"/>
          </a:xfrm>
        </p:grpSpPr>
        <p:sp>
          <p:nvSpPr>
            <p:cNvPr id="21" name="Freeform 80">
              <a:extLst>
                <a:ext uri="{FF2B5EF4-FFF2-40B4-BE49-F238E27FC236}">
                  <a16:creationId xmlns:a16="http://schemas.microsoft.com/office/drawing/2014/main" id="{EF32CDAF-4619-4949-9516-1E042181EB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5690691" y="5352589"/>
              <a:ext cx="749228" cy="383544"/>
            </a:xfrm>
            <a:custGeom>
              <a:avLst/>
              <a:gdLst>
                <a:gd name="T0" fmla="*/ 53 w 66"/>
                <a:gd name="T1" fmla="*/ 33 h 34"/>
                <a:gd name="T2" fmla="*/ 39 w 66"/>
                <a:gd name="T3" fmla="*/ 33 h 34"/>
                <a:gd name="T4" fmla="*/ 21 w 66"/>
                <a:gd name="T5" fmla="*/ 33 h 34"/>
                <a:gd name="T6" fmla="*/ 12 w 66"/>
                <a:gd name="T7" fmla="*/ 32 h 34"/>
                <a:gd name="T8" fmla="*/ 3 w 66"/>
                <a:gd name="T9" fmla="*/ 28 h 34"/>
                <a:gd name="T10" fmla="*/ 0 w 66"/>
                <a:gd name="T11" fmla="*/ 21 h 34"/>
                <a:gd name="T12" fmla="*/ 0 w 66"/>
                <a:gd name="T13" fmla="*/ 16 h 34"/>
                <a:gd name="T14" fmla="*/ 3 w 66"/>
                <a:gd name="T15" fmla="*/ 7 h 34"/>
                <a:gd name="T16" fmla="*/ 11 w 66"/>
                <a:gd name="T17" fmla="*/ 3 h 34"/>
                <a:gd name="T18" fmla="*/ 23 w 66"/>
                <a:gd name="T19" fmla="*/ 2 h 34"/>
                <a:gd name="T20" fmla="*/ 43 w 66"/>
                <a:gd name="T21" fmla="*/ 0 h 34"/>
                <a:gd name="T22" fmla="*/ 48 w 66"/>
                <a:gd name="T23" fmla="*/ 0 h 34"/>
                <a:gd name="T24" fmla="*/ 62 w 66"/>
                <a:gd name="T25" fmla="*/ 4 h 34"/>
                <a:gd name="T26" fmla="*/ 66 w 66"/>
                <a:gd name="T27" fmla="*/ 13 h 34"/>
                <a:gd name="T28" fmla="*/ 66 w 66"/>
                <a:gd name="T29" fmla="*/ 20 h 34"/>
                <a:gd name="T30" fmla="*/ 62 w 66"/>
                <a:gd name="T31" fmla="*/ 29 h 34"/>
                <a:gd name="T32" fmla="*/ 53 w 66"/>
                <a:gd name="T33" fmla="*/ 33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66" h="34">
                  <a:moveTo>
                    <a:pt x="53" y="33"/>
                  </a:moveTo>
                  <a:cubicBezTo>
                    <a:pt x="47" y="33"/>
                    <a:pt x="53" y="34"/>
                    <a:pt x="39" y="33"/>
                  </a:cubicBezTo>
                  <a:cubicBezTo>
                    <a:pt x="24" y="33"/>
                    <a:pt x="21" y="33"/>
                    <a:pt x="21" y="33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7" y="31"/>
                    <a:pt x="4" y="30"/>
                    <a:pt x="3" y="28"/>
                  </a:cubicBezTo>
                  <a:cubicBezTo>
                    <a:pt x="1" y="26"/>
                    <a:pt x="0" y="24"/>
                    <a:pt x="0" y="21"/>
                  </a:cubicBezTo>
                  <a:cubicBezTo>
                    <a:pt x="0" y="21"/>
                    <a:pt x="0" y="19"/>
                    <a:pt x="0" y="16"/>
                  </a:cubicBezTo>
                  <a:cubicBezTo>
                    <a:pt x="0" y="13"/>
                    <a:pt x="1" y="10"/>
                    <a:pt x="3" y="7"/>
                  </a:cubicBezTo>
                  <a:cubicBezTo>
                    <a:pt x="4" y="5"/>
                    <a:pt x="7" y="3"/>
                    <a:pt x="11" y="3"/>
                  </a:cubicBezTo>
                  <a:cubicBezTo>
                    <a:pt x="16" y="2"/>
                    <a:pt x="20" y="2"/>
                    <a:pt x="23" y="2"/>
                  </a:cubicBezTo>
                  <a:cubicBezTo>
                    <a:pt x="32" y="1"/>
                    <a:pt x="37" y="0"/>
                    <a:pt x="43" y="0"/>
                  </a:cubicBezTo>
                  <a:cubicBezTo>
                    <a:pt x="48" y="0"/>
                    <a:pt x="48" y="0"/>
                    <a:pt x="48" y="0"/>
                  </a:cubicBezTo>
                  <a:cubicBezTo>
                    <a:pt x="54" y="1"/>
                    <a:pt x="59" y="3"/>
                    <a:pt x="62" y="4"/>
                  </a:cubicBezTo>
                  <a:cubicBezTo>
                    <a:pt x="65" y="6"/>
                    <a:pt x="66" y="9"/>
                    <a:pt x="66" y="13"/>
                  </a:cubicBezTo>
                  <a:cubicBezTo>
                    <a:pt x="66" y="15"/>
                    <a:pt x="66" y="17"/>
                    <a:pt x="66" y="20"/>
                  </a:cubicBezTo>
                  <a:cubicBezTo>
                    <a:pt x="65" y="23"/>
                    <a:pt x="64" y="26"/>
                    <a:pt x="62" y="29"/>
                  </a:cubicBezTo>
                  <a:cubicBezTo>
                    <a:pt x="60" y="31"/>
                    <a:pt x="57" y="32"/>
                    <a:pt x="53" y="33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22" name="Freeform 84">
              <a:extLst>
                <a:ext uri="{FF2B5EF4-FFF2-40B4-BE49-F238E27FC236}">
                  <a16:creationId xmlns:a16="http://schemas.microsoft.com/office/drawing/2014/main" id="{270C485D-6BA8-4BF7-B72C-2B14A43A66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6274527">
              <a:off x="6910134" y="5062687"/>
              <a:ext cx="647637" cy="678578"/>
            </a:xfrm>
            <a:custGeom>
              <a:avLst/>
              <a:gdLst>
                <a:gd name="T0" fmla="*/ 4 w 57"/>
                <a:gd name="T1" fmla="*/ 34 h 60"/>
                <a:gd name="T2" fmla="*/ 17 w 57"/>
                <a:gd name="T3" fmla="*/ 18 h 60"/>
                <a:gd name="T4" fmla="*/ 26 w 57"/>
                <a:gd name="T5" fmla="*/ 8 h 60"/>
                <a:gd name="T6" fmla="*/ 29 w 57"/>
                <a:gd name="T7" fmla="*/ 5 h 60"/>
                <a:gd name="T8" fmla="*/ 41 w 57"/>
                <a:gd name="T9" fmla="*/ 0 h 60"/>
                <a:gd name="T10" fmla="*/ 51 w 57"/>
                <a:gd name="T11" fmla="*/ 6 h 60"/>
                <a:gd name="T12" fmla="*/ 56 w 57"/>
                <a:gd name="T13" fmla="*/ 16 h 60"/>
                <a:gd name="T14" fmla="*/ 51 w 57"/>
                <a:gd name="T15" fmla="*/ 28 h 60"/>
                <a:gd name="T16" fmla="*/ 29 w 57"/>
                <a:gd name="T17" fmla="*/ 53 h 60"/>
                <a:gd name="T18" fmla="*/ 17 w 57"/>
                <a:gd name="T19" fmla="*/ 59 h 60"/>
                <a:gd name="T20" fmla="*/ 5 w 57"/>
                <a:gd name="T21" fmla="*/ 54 h 60"/>
                <a:gd name="T22" fmla="*/ 0 w 57"/>
                <a:gd name="T23" fmla="*/ 45 h 60"/>
                <a:gd name="T24" fmla="*/ 4 w 57"/>
                <a:gd name="T25" fmla="*/ 34 h 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57" h="60">
                  <a:moveTo>
                    <a:pt x="4" y="34"/>
                  </a:moveTo>
                  <a:cubicBezTo>
                    <a:pt x="5" y="33"/>
                    <a:pt x="17" y="18"/>
                    <a:pt x="17" y="18"/>
                  </a:cubicBezTo>
                  <a:cubicBezTo>
                    <a:pt x="21" y="14"/>
                    <a:pt x="24" y="10"/>
                    <a:pt x="26" y="8"/>
                  </a:cubicBezTo>
                  <a:cubicBezTo>
                    <a:pt x="29" y="5"/>
                    <a:pt x="29" y="5"/>
                    <a:pt x="29" y="5"/>
                  </a:cubicBezTo>
                  <a:cubicBezTo>
                    <a:pt x="34" y="2"/>
                    <a:pt x="38" y="0"/>
                    <a:pt x="41" y="0"/>
                  </a:cubicBezTo>
                  <a:cubicBezTo>
                    <a:pt x="44" y="1"/>
                    <a:pt x="47" y="2"/>
                    <a:pt x="51" y="6"/>
                  </a:cubicBezTo>
                  <a:cubicBezTo>
                    <a:pt x="55" y="10"/>
                    <a:pt x="57" y="13"/>
                    <a:pt x="56" y="16"/>
                  </a:cubicBezTo>
                  <a:cubicBezTo>
                    <a:pt x="56" y="19"/>
                    <a:pt x="54" y="23"/>
                    <a:pt x="51" y="28"/>
                  </a:cubicBezTo>
                  <a:cubicBezTo>
                    <a:pt x="51" y="28"/>
                    <a:pt x="33" y="48"/>
                    <a:pt x="29" y="53"/>
                  </a:cubicBezTo>
                  <a:cubicBezTo>
                    <a:pt x="25" y="57"/>
                    <a:pt x="21" y="59"/>
                    <a:pt x="17" y="59"/>
                  </a:cubicBezTo>
                  <a:cubicBezTo>
                    <a:pt x="13" y="60"/>
                    <a:pt x="9" y="58"/>
                    <a:pt x="5" y="54"/>
                  </a:cubicBezTo>
                  <a:cubicBezTo>
                    <a:pt x="2" y="51"/>
                    <a:pt x="0" y="48"/>
                    <a:pt x="0" y="45"/>
                  </a:cubicBezTo>
                  <a:cubicBezTo>
                    <a:pt x="0" y="42"/>
                    <a:pt x="2" y="38"/>
                    <a:pt x="4" y="34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23" name="Freeform 87">
              <a:extLst>
                <a:ext uri="{FF2B5EF4-FFF2-40B4-BE49-F238E27FC236}">
                  <a16:creationId xmlns:a16="http://schemas.microsoft.com/office/drawing/2014/main" id="{79239B91-4327-43B3-AED5-CB9EC1653B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4430858">
              <a:off x="4571743" y="5071596"/>
              <a:ext cx="626472" cy="670149"/>
            </a:xfrm>
            <a:custGeom>
              <a:avLst/>
              <a:gdLst>
                <a:gd name="T0" fmla="*/ 0 w 55"/>
                <a:gd name="T1" fmla="*/ 17 h 59"/>
                <a:gd name="T2" fmla="*/ 1 w 55"/>
                <a:gd name="T3" fmla="*/ 11 h 59"/>
                <a:gd name="T4" fmla="*/ 4 w 55"/>
                <a:gd name="T5" fmla="*/ 6 h 59"/>
                <a:gd name="T6" fmla="*/ 7 w 55"/>
                <a:gd name="T7" fmla="*/ 4 h 59"/>
                <a:gd name="T8" fmla="*/ 14 w 55"/>
                <a:gd name="T9" fmla="*/ 0 h 59"/>
                <a:gd name="T10" fmla="*/ 23 w 55"/>
                <a:gd name="T11" fmla="*/ 3 h 59"/>
                <a:gd name="T12" fmla="*/ 31 w 55"/>
                <a:gd name="T13" fmla="*/ 11 h 59"/>
                <a:gd name="T14" fmla="*/ 38 w 55"/>
                <a:gd name="T15" fmla="*/ 20 h 59"/>
                <a:gd name="T16" fmla="*/ 48 w 55"/>
                <a:gd name="T17" fmla="*/ 31 h 59"/>
                <a:gd name="T18" fmla="*/ 55 w 55"/>
                <a:gd name="T19" fmla="*/ 43 h 59"/>
                <a:gd name="T20" fmla="*/ 49 w 55"/>
                <a:gd name="T21" fmla="*/ 55 h 59"/>
                <a:gd name="T22" fmla="*/ 38 w 55"/>
                <a:gd name="T23" fmla="*/ 59 h 59"/>
                <a:gd name="T24" fmla="*/ 33 w 55"/>
                <a:gd name="T25" fmla="*/ 58 h 59"/>
                <a:gd name="T26" fmla="*/ 26 w 55"/>
                <a:gd name="T27" fmla="*/ 53 h 59"/>
                <a:gd name="T28" fmla="*/ 5 w 55"/>
                <a:gd name="T29" fmla="*/ 27 h 59"/>
                <a:gd name="T30" fmla="*/ 0 w 55"/>
                <a:gd name="T31" fmla="*/ 17 h 5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55" h="59">
                  <a:moveTo>
                    <a:pt x="0" y="17"/>
                  </a:moveTo>
                  <a:cubicBezTo>
                    <a:pt x="0" y="14"/>
                    <a:pt x="0" y="12"/>
                    <a:pt x="1" y="11"/>
                  </a:cubicBezTo>
                  <a:cubicBezTo>
                    <a:pt x="2" y="9"/>
                    <a:pt x="3" y="8"/>
                    <a:pt x="4" y="6"/>
                  </a:cubicBezTo>
                  <a:cubicBezTo>
                    <a:pt x="6" y="5"/>
                    <a:pt x="7" y="4"/>
                    <a:pt x="7" y="4"/>
                  </a:cubicBezTo>
                  <a:cubicBezTo>
                    <a:pt x="9" y="2"/>
                    <a:pt x="12" y="1"/>
                    <a:pt x="14" y="0"/>
                  </a:cubicBezTo>
                  <a:cubicBezTo>
                    <a:pt x="17" y="0"/>
                    <a:pt x="20" y="1"/>
                    <a:pt x="23" y="3"/>
                  </a:cubicBezTo>
                  <a:cubicBezTo>
                    <a:pt x="26" y="4"/>
                    <a:pt x="29" y="7"/>
                    <a:pt x="31" y="11"/>
                  </a:cubicBezTo>
                  <a:cubicBezTo>
                    <a:pt x="38" y="20"/>
                    <a:pt x="38" y="20"/>
                    <a:pt x="38" y="20"/>
                  </a:cubicBezTo>
                  <a:cubicBezTo>
                    <a:pt x="48" y="31"/>
                    <a:pt x="48" y="31"/>
                    <a:pt x="48" y="31"/>
                  </a:cubicBezTo>
                  <a:cubicBezTo>
                    <a:pt x="52" y="36"/>
                    <a:pt x="54" y="40"/>
                    <a:pt x="55" y="43"/>
                  </a:cubicBezTo>
                  <a:cubicBezTo>
                    <a:pt x="55" y="47"/>
                    <a:pt x="54" y="52"/>
                    <a:pt x="49" y="55"/>
                  </a:cubicBezTo>
                  <a:cubicBezTo>
                    <a:pt x="45" y="58"/>
                    <a:pt x="41" y="59"/>
                    <a:pt x="38" y="59"/>
                  </a:cubicBezTo>
                  <a:cubicBezTo>
                    <a:pt x="37" y="59"/>
                    <a:pt x="35" y="59"/>
                    <a:pt x="33" y="58"/>
                  </a:cubicBezTo>
                  <a:cubicBezTo>
                    <a:pt x="31" y="57"/>
                    <a:pt x="29" y="55"/>
                    <a:pt x="26" y="53"/>
                  </a:cubicBezTo>
                  <a:cubicBezTo>
                    <a:pt x="23" y="50"/>
                    <a:pt x="5" y="27"/>
                    <a:pt x="5" y="27"/>
                  </a:cubicBezTo>
                  <a:cubicBezTo>
                    <a:pt x="2" y="23"/>
                    <a:pt x="0" y="19"/>
                    <a:pt x="0" y="17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806229238"/>
      </p:ext>
    </p:extLst>
  </p:cSld>
  <p:clrMapOvr>
    <a:masterClrMapping/>
  </p:clrMapOvr>
</p:sld>
</file>

<file path=ppt/theme/theme1.xml><?xml version="1.0" encoding="utf-8"?>
<a:theme xmlns:a="http://schemas.openxmlformats.org/drawingml/2006/main" name="BlobVTI">
  <a:themeElements>
    <a:clrScheme name="Red">
      <a:dk1>
        <a:sysClr val="windowText" lastClr="000000"/>
      </a:dk1>
      <a:lt1>
        <a:sysClr val="window" lastClr="FFFFFF"/>
      </a:lt1>
      <a:dk2>
        <a:srgbClr val="323232"/>
      </a:dk2>
      <a:lt2>
        <a:srgbClr val="E5C243"/>
      </a:lt2>
      <a:accent1>
        <a:srgbClr val="A5300F"/>
      </a:accent1>
      <a:accent2>
        <a:srgbClr val="D55816"/>
      </a:accent2>
      <a:accent3>
        <a:srgbClr val="E19825"/>
      </a:accent3>
      <a:accent4>
        <a:srgbClr val="B19C7D"/>
      </a:accent4>
      <a:accent5>
        <a:srgbClr val="7F5F52"/>
      </a:accent5>
      <a:accent6>
        <a:srgbClr val="B27D49"/>
      </a:accent6>
      <a:hlink>
        <a:srgbClr val="6B9F25"/>
      </a:hlink>
      <a:folHlink>
        <a:srgbClr val="B26B02"/>
      </a:folHlink>
    </a:clrScheme>
    <a:fontScheme name="Blob">
      <a:majorFont>
        <a:latin typeface="Sagona Book"/>
        <a:ea typeface=""/>
        <a:cs typeface=""/>
      </a:majorFont>
      <a:minorFont>
        <a:latin typeface="Avenir Next LT Pro"/>
        <a:ea typeface=""/>
        <a:cs typeface="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lobVTI" id="{06D3AACF-B619-4265-899F-5E2FB3A445D5}" vid="{F5918863-BA1A-4735-81A8-3E7BFBDA8478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237</TotalTime>
  <Words>513</Words>
  <Application>Microsoft Macintosh PowerPoint</Application>
  <PresentationFormat>Widescreen</PresentationFormat>
  <Paragraphs>146</Paragraphs>
  <Slides>32</Slides>
  <Notes>0</Notes>
  <HiddenSlides>0</HiddenSlides>
  <MMClips>15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32</vt:i4>
      </vt:variant>
    </vt:vector>
  </HeadingPairs>
  <TitlesOfParts>
    <vt:vector size="40" baseType="lpstr">
      <vt:lpstr>KaiTi</vt:lpstr>
      <vt:lpstr>Kaiti TC</vt:lpstr>
      <vt:lpstr>Arial</vt:lpstr>
      <vt:lpstr>Avenir Next LT Pro</vt:lpstr>
      <vt:lpstr>Sagona Book</vt:lpstr>
      <vt:lpstr>The Hand Extrablack</vt:lpstr>
      <vt:lpstr>Times New Roman</vt:lpstr>
      <vt:lpstr>BlobVTI</vt:lpstr>
      <vt:lpstr>问候和名字 cyfarchiad ac enwau greeting and names </vt:lpstr>
      <vt:lpstr>Question 1 </vt:lpstr>
      <vt:lpstr>Question 2 </vt:lpstr>
      <vt:lpstr>Question 3 </vt:lpstr>
      <vt:lpstr>Question 4 </vt:lpstr>
      <vt:lpstr>Question 5</vt:lpstr>
      <vt:lpstr>Question 6</vt:lpstr>
      <vt:lpstr>Question 7</vt:lpstr>
      <vt:lpstr>There are roughly 7 billion people in the world today. Where do they live? </vt:lpstr>
      <vt:lpstr>How do people type in Chinese?</vt:lpstr>
      <vt:lpstr>PowerPoint Presentation</vt:lpstr>
      <vt:lpstr>Pinyin</vt:lpstr>
      <vt:lpstr>Initials (23)</vt:lpstr>
      <vt:lpstr>Finals (24)</vt:lpstr>
      <vt:lpstr>Tones (4+1)</vt:lpstr>
      <vt:lpstr>Tones (4+1)</vt:lpstr>
      <vt:lpstr>jiǔdiàn 酒店</vt:lpstr>
      <vt:lpstr>shuìjiào 睡觉</vt:lpstr>
      <vt:lpstr>xióngmāo 熊猫</vt:lpstr>
      <vt:lpstr>Pronounce  and  Guess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Matching</vt:lpstr>
      <vt:lpstr>Sentence builder </vt:lpstr>
      <vt:lpstr>Role play</vt:lpstr>
      <vt:lpstr>Chinese name</vt:lpstr>
      <vt:lpstr>百家姓 100 family names</vt:lpstr>
      <vt:lpstr>Homework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Lesson One</dc:title>
  <dc:creator>yuqi tang</dc:creator>
  <cp:lastModifiedBy>Yuqi Tang</cp:lastModifiedBy>
  <cp:revision>11</cp:revision>
  <dcterms:created xsi:type="dcterms:W3CDTF">2021-09-16T13:00:24Z</dcterms:created>
  <dcterms:modified xsi:type="dcterms:W3CDTF">2021-11-11T16:39:31Z</dcterms:modified>
</cp:coreProperties>
</file>