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">
            <a:extLst>
              <a:ext uri="{FF2B5EF4-FFF2-40B4-BE49-F238E27FC236}">
                <a16:creationId xmlns:a16="http://schemas.microsoft.com/office/drawing/2014/main" id="{9BF90068-BCB7-4C10-80E7-83AF8E5E7D5D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3" name="Rectangle 8">
              <a:extLst>
                <a:ext uri="{FF2B5EF4-FFF2-40B4-BE49-F238E27FC236}">
                  <a16:creationId xmlns:a16="http://schemas.microsoft.com/office/drawing/2014/main" id="{405C1015-810A-417B-9E30-810596DBD005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9">
              <a:extLst>
                <a:ext uri="{FF2B5EF4-FFF2-40B4-BE49-F238E27FC236}">
                  <a16:creationId xmlns:a16="http://schemas.microsoft.com/office/drawing/2014/main" id="{1EEA4AFC-8D24-77A3-8F70-FCD65344671B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1">
              <a:extLst>
                <a:ext uri="{FF2B5EF4-FFF2-40B4-BE49-F238E27FC236}">
                  <a16:creationId xmlns:a16="http://schemas.microsoft.com/office/drawing/2014/main" id="{8868890B-C830-9890-B484-60D8191C574C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2">
              <a:extLst>
                <a:ext uri="{FF2B5EF4-FFF2-40B4-BE49-F238E27FC236}">
                  <a16:creationId xmlns:a16="http://schemas.microsoft.com/office/drawing/2014/main" id="{0457500C-E0A5-3680-CFEE-1C4B137477C4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3">
              <a:extLst>
                <a:ext uri="{FF2B5EF4-FFF2-40B4-BE49-F238E27FC236}">
                  <a16:creationId xmlns:a16="http://schemas.microsoft.com/office/drawing/2014/main" id="{0E93B168-5348-92D3-10A1-743C2E7326A4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4">
              <a:extLst>
                <a:ext uri="{FF2B5EF4-FFF2-40B4-BE49-F238E27FC236}">
                  <a16:creationId xmlns:a16="http://schemas.microsoft.com/office/drawing/2014/main" id="{CB4855EF-BFA1-2063-F69E-CD3D8DED6B4B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A3114A9F-A9A2-2F99-F3B8-CC63C091A9AD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B70467DF-8AFA-134B-6229-D3EB476135F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38640" y="2226499"/>
            <a:ext cx="6410821" cy="2550874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25B8536-0A38-5B63-7D34-EA8804B8C5A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38640" y="4777383"/>
            <a:ext cx="6410821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E61257DD-E8E4-296E-884A-6249778DD5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8164198" y="1819268"/>
            <a:ext cx="990596" cy="247710"/>
          </a:xfrm>
        </p:spPr>
        <p:txBody>
          <a:bodyPr anchor="t"/>
          <a:lstStyle>
            <a:lvl1pPr algn="l">
              <a:defRPr b="0">
                <a:solidFill>
                  <a:srgbClr val="FFFFFF"/>
                </a:solidFill>
              </a:defRPr>
            </a:lvl1pPr>
          </a:lstStyle>
          <a:p>
            <a:pPr lvl="0"/>
            <a:fld id="{27FCFDD6-3FF5-46F6-BC3A-66E260EAF4F3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402A5F94-EDEA-7B40-F1C1-DAEC94CA94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6916713" y="3254880"/>
            <a:ext cx="3859792" cy="247710"/>
          </a:xfrm>
        </p:spPr>
        <p:txBody>
          <a:bodyPr/>
          <a:lstStyle>
            <a:lvl1pPr>
              <a:defRPr b="0"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2EF1686B-B57A-5FFE-68E3-75A9EC305041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E1DF08E0-EC2A-0A34-71EB-71046AA4C2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9154D145-6462-4DD6-88A2-F942CBA3D69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5394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886E6A0A-AF3A-B67A-E0ED-42235A71E650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8" name="Rectangle 13">
              <a:extLst>
                <a:ext uri="{FF2B5EF4-FFF2-40B4-BE49-F238E27FC236}">
                  <a16:creationId xmlns:a16="http://schemas.microsoft.com/office/drawing/2014/main" id="{C71BC1A1-6391-0315-13D6-B861E35E72A3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Oval 20">
              <a:extLst>
                <a:ext uri="{FF2B5EF4-FFF2-40B4-BE49-F238E27FC236}">
                  <a16:creationId xmlns:a16="http://schemas.microsoft.com/office/drawing/2014/main" id="{88B0DEC1-B1FC-E206-A16A-5A78F59094B4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Oval 21">
              <a:extLst>
                <a:ext uri="{FF2B5EF4-FFF2-40B4-BE49-F238E27FC236}">
                  <a16:creationId xmlns:a16="http://schemas.microsoft.com/office/drawing/2014/main" id="{8C41083B-4D4F-7D5A-69C0-E87919902D34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Oval 22">
              <a:extLst>
                <a:ext uri="{FF2B5EF4-FFF2-40B4-BE49-F238E27FC236}">
                  <a16:creationId xmlns:a16="http://schemas.microsoft.com/office/drawing/2014/main" id="{4186FA8D-25C6-FD5D-7C8C-7E368527D690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Oval 23">
              <a:extLst>
                <a:ext uri="{FF2B5EF4-FFF2-40B4-BE49-F238E27FC236}">
                  <a16:creationId xmlns:a16="http://schemas.microsoft.com/office/drawing/2014/main" id="{892A1949-F524-5490-3A6A-93B1C5F83A39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Oval 19">
              <a:extLst>
                <a:ext uri="{FF2B5EF4-FFF2-40B4-BE49-F238E27FC236}">
                  <a16:creationId xmlns:a16="http://schemas.microsoft.com/office/drawing/2014/main" id="{65EFEFAA-E31C-D307-6ACC-F3B4F54CDD50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294FEDE9-01A3-3FAC-EE48-B6177BD9F926}"/>
                </a:ext>
              </a:extLst>
            </p:cNvPr>
            <p:cNvSpPr/>
            <p:nvPr/>
          </p:nvSpPr>
          <p:spPr>
            <a:xfrm rot="21010064">
              <a:off x="6889941" y="179028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Freeform 24">
              <a:extLst>
                <a:ext uri="{FF2B5EF4-FFF2-40B4-BE49-F238E27FC236}">
                  <a16:creationId xmlns:a16="http://schemas.microsoft.com/office/drawing/2014/main" id="{52C1FDFC-34D2-77C6-E3FD-7DEC17E203D6}"/>
                </a:ext>
              </a:extLst>
            </p:cNvPr>
            <p:cNvSpPr/>
            <p:nvPr/>
          </p:nvSpPr>
          <p:spPr>
            <a:xfrm>
              <a:off x="525441" y="1856451"/>
              <a:ext cx="8855113" cy="453522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B41C7408-5951-5B1B-E1B0-93E5957C4A31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7" name="Rectangle 25">
            <a:extLst>
              <a:ext uri="{FF2B5EF4-FFF2-40B4-BE49-F238E27FC236}">
                <a16:creationId xmlns:a16="http://schemas.microsoft.com/office/drawing/2014/main" id="{6A74E0F6-A5B7-DD94-72F5-1D61EF7919F2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AAB06-2452-4A9A-F916-32F380F1FB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137" y="927101"/>
            <a:ext cx="6872310" cy="70986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5E8D4-8959-2FEF-2913-0E61093203E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36409" y="2489197"/>
            <a:ext cx="6874029" cy="35305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86355-FEBB-C354-1215-95A1C56A99B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C034056C-1F59-4636-B2AF-792C371ABAEF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31254-5DA4-9B79-92D1-18CB2FFCA4B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77A59-74E6-D314-1985-5B68A5DD9E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D7C03693-8A63-4B45-B3B3-E655C22788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57285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3E99D82B-1C69-D99D-E825-A78C42F6D43E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3" name="Rectangle 11">
              <a:extLst>
                <a:ext uri="{FF2B5EF4-FFF2-40B4-BE49-F238E27FC236}">
                  <a16:creationId xmlns:a16="http://schemas.microsoft.com/office/drawing/2014/main" id="{89610B57-CEDD-7BF7-28E1-BA908CB51A4C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2">
              <a:extLst>
                <a:ext uri="{FF2B5EF4-FFF2-40B4-BE49-F238E27FC236}">
                  <a16:creationId xmlns:a16="http://schemas.microsoft.com/office/drawing/2014/main" id="{49F9D1AE-1CB0-A600-47F1-44F49A214D04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3">
              <a:extLst>
                <a:ext uri="{FF2B5EF4-FFF2-40B4-BE49-F238E27FC236}">
                  <a16:creationId xmlns:a16="http://schemas.microsoft.com/office/drawing/2014/main" id="{39FFBA4A-B8E7-BB5E-795E-6EF1BE3AA6D1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4">
              <a:extLst>
                <a:ext uri="{FF2B5EF4-FFF2-40B4-BE49-F238E27FC236}">
                  <a16:creationId xmlns:a16="http://schemas.microsoft.com/office/drawing/2014/main" id="{FCF9558A-558D-67DF-ACD0-00DA0B388695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5">
              <a:extLst>
                <a:ext uri="{FF2B5EF4-FFF2-40B4-BE49-F238E27FC236}">
                  <a16:creationId xmlns:a16="http://schemas.microsoft.com/office/drawing/2014/main" id="{E57D4FCF-4FF8-78CE-830B-CB9383DBDB50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6">
              <a:extLst>
                <a:ext uri="{FF2B5EF4-FFF2-40B4-BE49-F238E27FC236}">
                  <a16:creationId xmlns:a16="http://schemas.microsoft.com/office/drawing/2014/main" id="{472C9679-FB9B-3CF8-AC44-7BA14FF87091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9">
              <a:extLst>
                <a:ext uri="{FF2B5EF4-FFF2-40B4-BE49-F238E27FC236}">
                  <a16:creationId xmlns:a16="http://schemas.microsoft.com/office/drawing/2014/main" id="{D6C8AB23-223F-98C5-1923-6EDC59F6E3E8}"/>
                </a:ext>
              </a:extLst>
            </p:cNvPr>
            <p:cNvSpPr/>
            <p:nvPr/>
          </p:nvSpPr>
          <p:spPr>
            <a:xfrm>
              <a:off x="5723979" y="402162"/>
              <a:ext cx="3754581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9C7D006D-4276-FD9C-C32B-51885C3DE6E2}"/>
                </a:ext>
              </a:extLst>
            </p:cNvPr>
            <p:cNvSpPr/>
            <p:nvPr/>
          </p:nvSpPr>
          <p:spPr>
            <a:xfrm rot="16200004">
              <a:off x="3613612" y="1626978"/>
              <a:ext cx="5995995" cy="360404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07F62A58-B37F-EED6-332F-136DF4D4E606}"/>
                </a:ext>
              </a:extLst>
            </p:cNvPr>
            <p:cNvSpPr/>
            <p:nvPr/>
          </p:nvSpPr>
          <p:spPr>
            <a:xfrm rot="15687607">
              <a:off x="3695858" y="1445135"/>
              <a:ext cx="2377686" cy="3442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6802F750-6CE2-A805-D3F6-60DA1AD25319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75A4509C-7E3E-499C-65E3-B8AB0900C8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0665" y="2257589"/>
            <a:ext cx="3348231" cy="302034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02FEA1F-15F1-3896-A494-237B038420E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545863" y="2257589"/>
            <a:ext cx="3339388" cy="3020345"/>
          </a:xfrm>
        </p:spPr>
        <p:txBody>
          <a:bodyPr anchor="ctr"/>
          <a:lstStyle>
            <a:lvl1pPr marL="0" indent="0">
              <a:buNone/>
              <a:defRPr sz="2000"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7A75F361-1703-ACDC-C2CF-4C61EF3162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A7ED85B5-76A3-455F-8EF4-297BB8A84803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2AC225B4-BA30-2EE5-F9B7-D4B1878D71C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7">
            <a:extLst>
              <a:ext uri="{FF2B5EF4-FFF2-40B4-BE49-F238E27FC236}">
                <a16:creationId xmlns:a16="http://schemas.microsoft.com/office/drawing/2014/main" id="{F1B26535-7DC5-2439-2960-236B2C0FDC0A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C62E2716-A2F0-6CE4-75E0-B24ED0E974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CD0016B5-5870-484E-860E-2951709ACB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593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5">
            <a:extLst>
              <a:ext uri="{FF2B5EF4-FFF2-40B4-BE49-F238E27FC236}">
                <a16:creationId xmlns:a16="http://schemas.microsoft.com/office/drawing/2014/main" id="{451881A5-916E-710A-51E1-773A4E0E1EFA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9" name="Rectangle 13">
              <a:extLst>
                <a:ext uri="{FF2B5EF4-FFF2-40B4-BE49-F238E27FC236}">
                  <a16:creationId xmlns:a16="http://schemas.microsoft.com/office/drawing/2014/main" id="{5860C164-57C8-5D71-CFED-F43C620A4931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Oval 20">
              <a:extLst>
                <a:ext uri="{FF2B5EF4-FFF2-40B4-BE49-F238E27FC236}">
                  <a16:creationId xmlns:a16="http://schemas.microsoft.com/office/drawing/2014/main" id="{A45F71BF-D767-78DA-8F77-40C4EF0A91C7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Oval 21">
              <a:extLst>
                <a:ext uri="{FF2B5EF4-FFF2-40B4-BE49-F238E27FC236}">
                  <a16:creationId xmlns:a16="http://schemas.microsoft.com/office/drawing/2014/main" id="{382B1680-124C-9CE5-C227-6E5F586C68E5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Oval 22">
              <a:extLst>
                <a:ext uri="{FF2B5EF4-FFF2-40B4-BE49-F238E27FC236}">
                  <a16:creationId xmlns:a16="http://schemas.microsoft.com/office/drawing/2014/main" id="{FE4BD550-68C3-2FAF-E950-F0931C34EE26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Oval 23">
              <a:extLst>
                <a:ext uri="{FF2B5EF4-FFF2-40B4-BE49-F238E27FC236}">
                  <a16:creationId xmlns:a16="http://schemas.microsoft.com/office/drawing/2014/main" id="{B498E630-0E4D-E86F-ACBA-680C059D0A6E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Oval 19">
              <a:extLst>
                <a:ext uri="{FF2B5EF4-FFF2-40B4-BE49-F238E27FC236}">
                  <a16:creationId xmlns:a16="http://schemas.microsoft.com/office/drawing/2014/main" id="{D9930F2F-1DD6-C289-C437-BE2EBAE401F5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B713D450-A5C3-73D8-E490-499424BD6AC5}"/>
                </a:ext>
              </a:extLst>
            </p:cNvPr>
            <p:cNvSpPr/>
            <p:nvPr/>
          </p:nvSpPr>
          <p:spPr>
            <a:xfrm rot="21010064">
              <a:off x="6889941" y="179028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Freeform 24">
              <a:extLst>
                <a:ext uri="{FF2B5EF4-FFF2-40B4-BE49-F238E27FC236}">
                  <a16:creationId xmlns:a16="http://schemas.microsoft.com/office/drawing/2014/main" id="{CF16A33E-C734-1540-5C25-F7BE1F4C77B1}"/>
                </a:ext>
              </a:extLst>
            </p:cNvPr>
            <p:cNvSpPr/>
            <p:nvPr/>
          </p:nvSpPr>
          <p:spPr>
            <a:xfrm>
              <a:off x="525441" y="1856451"/>
              <a:ext cx="8855113" cy="453522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714493C-B93B-6723-4289-0DA3E4D4406F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8" name="Rectangle 25">
            <a:extLst>
              <a:ext uri="{FF2B5EF4-FFF2-40B4-BE49-F238E27FC236}">
                <a16:creationId xmlns:a16="http://schemas.microsoft.com/office/drawing/2014/main" id="{020221C7-FE73-3A1E-C2F4-F6184015E67F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0B436-5686-CE2A-AF49-711E4C972C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927101"/>
            <a:ext cx="6874029" cy="70986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FC191-FCF0-CF0E-BAF5-0D1ACC7382F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38640" y="2489197"/>
            <a:ext cx="3940058" cy="35305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5D8066-2E00-AF86-43F3-EB80D8B6B4C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27298" y="2489207"/>
            <a:ext cx="3940058" cy="35305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F8EE8A-EA52-A99A-919B-28213E05AB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65EE876D-9DCE-4964-AEA3-DA9916B48F57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BBBC42-E3E8-0DEC-9D72-10DFAE2C75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DD9E0C-9EB7-FDEE-7232-5CC49E4452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52002BD5-D3A2-455C-A5D3-4EB5ABB490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893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5">
            <a:extLst>
              <a:ext uri="{FF2B5EF4-FFF2-40B4-BE49-F238E27FC236}">
                <a16:creationId xmlns:a16="http://schemas.microsoft.com/office/drawing/2014/main" id="{0A18B036-B3A9-B58D-1B03-4252772D19DD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11" name="Rectangle 13">
              <a:extLst>
                <a:ext uri="{FF2B5EF4-FFF2-40B4-BE49-F238E27FC236}">
                  <a16:creationId xmlns:a16="http://schemas.microsoft.com/office/drawing/2014/main" id="{E0FB535E-4AF9-56F0-77DD-BC24B5AF6C33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Oval 20">
              <a:extLst>
                <a:ext uri="{FF2B5EF4-FFF2-40B4-BE49-F238E27FC236}">
                  <a16:creationId xmlns:a16="http://schemas.microsoft.com/office/drawing/2014/main" id="{38DD129A-2876-83F1-A59C-6E4544F972C3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Oval 21">
              <a:extLst>
                <a:ext uri="{FF2B5EF4-FFF2-40B4-BE49-F238E27FC236}">
                  <a16:creationId xmlns:a16="http://schemas.microsoft.com/office/drawing/2014/main" id="{2C89730B-3319-F233-3378-DE379A325ECE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Oval 22">
              <a:extLst>
                <a:ext uri="{FF2B5EF4-FFF2-40B4-BE49-F238E27FC236}">
                  <a16:creationId xmlns:a16="http://schemas.microsoft.com/office/drawing/2014/main" id="{AEE12C06-F71D-ECDF-B674-329CA55E929E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Oval 23">
              <a:extLst>
                <a:ext uri="{FF2B5EF4-FFF2-40B4-BE49-F238E27FC236}">
                  <a16:creationId xmlns:a16="http://schemas.microsoft.com/office/drawing/2014/main" id="{2D05E679-B170-2217-346A-D79FB48DDA9C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Oval 19">
              <a:extLst>
                <a:ext uri="{FF2B5EF4-FFF2-40B4-BE49-F238E27FC236}">
                  <a16:creationId xmlns:a16="http://schemas.microsoft.com/office/drawing/2014/main" id="{5C3A43F1-5621-66FD-A3CC-64CB64F87B82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3C63355-8094-73F2-B928-CFC551B6AE7B}"/>
                </a:ext>
              </a:extLst>
            </p:cNvPr>
            <p:cNvSpPr/>
            <p:nvPr/>
          </p:nvSpPr>
          <p:spPr>
            <a:xfrm rot="21010064">
              <a:off x="6889941" y="179028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8" name="Freeform 24">
              <a:extLst>
                <a:ext uri="{FF2B5EF4-FFF2-40B4-BE49-F238E27FC236}">
                  <a16:creationId xmlns:a16="http://schemas.microsoft.com/office/drawing/2014/main" id="{1898F99E-42B4-F7EC-D1E1-23B07EAFDB47}"/>
                </a:ext>
              </a:extLst>
            </p:cNvPr>
            <p:cNvSpPr/>
            <p:nvPr/>
          </p:nvSpPr>
          <p:spPr>
            <a:xfrm>
              <a:off x="525441" y="1856451"/>
              <a:ext cx="8855113" cy="453522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4E9CF15C-AAF1-9C66-DB2D-6944710D96DD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0" name="Rectangle 25">
            <a:extLst>
              <a:ext uri="{FF2B5EF4-FFF2-40B4-BE49-F238E27FC236}">
                <a16:creationId xmlns:a16="http://schemas.microsoft.com/office/drawing/2014/main" id="{E1A4F29B-0F1E-2951-D5B2-1250C806375F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C1E96-38F0-E232-09FE-4A13EE44FB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927101"/>
            <a:ext cx="6874029" cy="70986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3D6DD8-7A63-F78F-4364-8C61B1CBA3D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42408" y="2489197"/>
            <a:ext cx="3936290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A397DF-145A-5C39-2B01-4318F6A4DCA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938640" y="3248488"/>
            <a:ext cx="3940058" cy="277130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AF9B4C-6CBB-FA99-0373-9AF128BE482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27298" y="2489197"/>
            <a:ext cx="3940058" cy="756638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D4FE86-2E9A-426A-D80E-4595CE4C0B1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27298" y="3245836"/>
            <a:ext cx="3940058" cy="277396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8E1AE5-6AD9-66DB-A66C-221C41A84B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6E850317-BA21-4813-ADED-E1294C22B955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01F00D-30E4-E309-D258-C3E8BBDC6E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9CC4EC-055A-1104-7CAC-D6D3F21D79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55E5D2A5-12B2-47DE-826B-5BF752FF78C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092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BD9C5A2-431D-ACD5-998C-BAB63AA91B01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7" name="Rectangle 13">
              <a:extLst>
                <a:ext uri="{FF2B5EF4-FFF2-40B4-BE49-F238E27FC236}">
                  <a16:creationId xmlns:a16="http://schemas.microsoft.com/office/drawing/2014/main" id="{55EEC41C-1830-C844-CFD0-885A2659F062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>
              <a:extLst>
                <a:ext uri="{FF2B5EF4-FFF2-40B4-BE49-F238E27FC236}">
                  <a16:creationId xmlns:a16="http://schemas.microsoft.com/office/drawing/2014/main" id="{D53F7CE3-9184-17EC-F44D-EBF82B66C50E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Oval 21">
              <a:extLst>
                <a:ext uri="{FF2B5EF4-FFF2-40B4-BE49-F238E27FC236}">
                  <a16:creationId xmlns:a16="http://schemas.microsoft.com/office/drawing/2014/main" id="{02099514-7133-9221-974C-D2AF764DFD66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Oval 22">
              <a:extLst>
                <a:ext uri="{FF2B5EF4-FFF2-40B4-BE49-F238E27FC236}">
                  <a16:creationId xmlns:a16="http://schemas.microsoft.com/office/drawing/2014/main" id="{03AF25F7-C9CF-D618-6844-12003EA146DC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Oval 23">
              <a:extLst>
                <a:ext uri="{FF2B5EF4-FFF2-40B4-BE49-F238E27FC236}">
                  <a16:creationId xmlns:a16="http://schemas.microsoft.com/office/drawing/2014/main" id="{4BED1C29-F982-296C-951F-656D344E0CB3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Oval 19">
              <a:extLst>
                <a:ext uri="{FF2B5EF4-FFF2-40B4-BE49-F238E27FC236}">
                  <a16:creationId xmlns:a16="http://schemas.microsoft.com/office/drawing/2014/main" id="{644BFDB0-A6D9-72B4-D6D7-816368638687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DC7282D5-BE0C-282E-96BC-4944A9EEAB24}"/>
                </a:ext>
              </a:extLst>
            </p:cNvPr>
            <p:cNvSpPr/>
            <p:nvPr/>
          </p:nvSpPr>
          <p:spPr>
            <a:xfrm rot="21010064">
              <a:off x="6889941" y="179028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24">
              <a:extLst>
                <a:ext uri="{FF2B5EF4-FFF2-40B4-BE49-F238E27FC236}">
                  <a16:creationId xmlns:a16="http://schemas.microsoft.com/office/drawing/2014/main" id="{195EC7D9-52FE-8FB2-0AD3-282A369DF0FA}"/>
                </a:ext>
              </a:extLst>
            </p:cNvPr>
            <p:cNvSpPr/>
            <p:nvPr/>
          </p:nvSpPr>
          <p:spPr>
            <a:xfrm>
              <a:off x="525441" y="1856451"/>
              <a:ext cx="8855113" cy="453522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E31E992-3201-9148-4BB2-1D7CFFA178E1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6" name="Rectangle 25">
            <a:extLst>
              <a:ext uri="{FF2B5EF4-FFF2-40B4-BE49-F238E27FC236}">
                <a16:creationId xmlns:a16="http://schemas.microsoft.com/office/drawing/2014/main" id="{1A9A8B4D-6D05-6E23-576B-918CFA9CCED5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7084C2-B204-DE81-5588-1D016109FE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927101"/>
            <a:ext cx="6874029" cy="70986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093554-A19A-B71C-46B1-E24207B4B8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AC883C0B-BD32-42D8-A853-6CD3B874A171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D5328A-88FC-CE59-3BEC-9E2DB3F561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6806BA-C253-9BD6-E877-92BEFD0D2E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C289DDD8-64ED-49C0-80D6-F78AD12EAF3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587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EB352F0C-B190-55BE-7110-6E51DAAD0BC4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7" name="Rectangle 13">
              <a:extLst>
                <a:ext uri="{FF2B5EF4-FFF2-40B4-BE49-F238E27FC236}">
                  <a16:creationId xmlns:a16="http://schemas.microsoft.com/office/drawing/2014/main" id="{9C62AB18-D1D9-F6CB-6449-2A5EDCF9AFA0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>
              <a:extLst>
                <a:ext uri="{FF2B5EF4-FFF2-40B4-BE49-F238E27FC236}">
                  <a16:creationId xmlns:a16="http://schemas.microsoft.com/office/drawing/2014/main" id="{7B6FD809-48E4-1AB3-95EA-5504E0A79C96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Oval 21">
              <a:extLst>
                <a:ext uri="{FF2B5EF4-FFF2-40B4-BE49-F238E27FC236}">
                  <a16:creationId xmlns:a16="http://schemas.microsoft.com/office/drawing/2014/main" id="{69D0105F-36A9-7143-A2CF-B18BF96B62D4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Oval 22">
              <a:extLst>
                <a:ext uri="{FF2B5EF4-FFF2-40B4-BE49-F238E27FC236}">
                  <a16:creationId xmlns:a16="http://schemas.microsoft.com/office/drawing/2014/main" id="{963138F1-0874-890C-F34C-0BAA362CE8CE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Oval 23">
              <a:extLst>
                <a:ext uri="{FF2B5EF4-FFF2-40B4-BE49-F238E27FC236}">
                  <a16:creationId xmlns:a16="http://schemas.microsoft.com/office/drawing/2014/main" id="{3B871BF5-2561-EFE5-D74C-404912C5F94C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Oval 19">
              <a:extLst>
                <a:ext uri="{FF2B5EF4-FFF2-40B4-BE49-F238E27FC236}">
                  <a16:creationId xmlns:a16="http://schemas.microsoft.com/office/drawing/2014/main" id="{2D22631F-6579-575A-866C-5137428217C2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74973A42-1434-EB8D-91E1-EF4E52F40495}"/>
                </a:ext>
              </a:extLst>
            </p:cNvPr>
            <p:cNvSpPr/>
            <p:nvPr/>
          </p:nvSpPr>
          <p:spPr>
            <a:xfrm rot="21010064">
              <a:off x="6889941" y="179028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24">
              <a:extLst>
                <a:ext uri="{FF2B5EF4-FFF2-40B4-BE49-F238E27FC236}">
                  <a16:creationId xmlns:a16="http://schemas.microsoft.com/office/drawing/2014/main" id="{7726D33B-13AD-A2C8-B745-CCF925B2CEA9}"/>
                </a:ext>
              </a:extLst>
            </p:cNvPr>
            <p:cNvSpPr/>
            <p:nvPr/>
          </p:nvSpPr>
          <p:spPr>
            <a:xfrm>
              <a:off x="525441" y="1856451"/>
              <a:ext cx="8855113" cy="453522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2EFE35AE-6D2B-9FE6-4BA4-16C5B71AF8D2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6" name="Rectangle 25">
            <a:extLst>
              <a:ext uri="{FF2B5EF4-FFF2-40B4-BE49-F238E27FC236}">
                <a16:creationId xmlns:a16="http://schemas.microsoft.com/office/drawing/2014/main" id="{84E4FA0E-9A6C-F8BD-5E9A-AF0B70269FB1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0F3C6696-9A99-705D-9565-227F98F08B22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41FA5C3D-5295-9D7E-3B6B-A5B446A525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095B45CC-14D7-47F9-9D9C-A6BBD7BCC362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D51B21E8-FB8B-DCDC-256F-8FC673CB52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42796E52-5A1C-76EC-2DB5-244F5364CC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B08739D7-7332-4E23-A7A1-E5C103F21E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43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EFEAD002-5ADD-A796-8A10-C57720097E23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3" name="Rectangle 12">
              <a:extLst>
                <a:ext uri="{FF2B5EF4-FFF2-40B4-BE49-F238E27FC236}">
                  <a16:creationId xmlns:a16="http://schemas.microsoft.com/office/drawing/2014/main" id="{5873714B-621E-6244-9B6E-D350EFD31B87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3">
              <a:extLst>
                <a:ext uri="{FF2B5EF4-FFF2-40B4-BE49-F238E27FC236}">
                  <a16:creationId xmlns:a16="http://schemas.microsoft.com/office/drawing/2014/main" id="{8D7B8F46-9F09-C97D-15CA-CEA89061E58A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4">
              <a:extLst>
                <a:ext uri="{FF2B5EF4-FFF2-40B4-BE49-F238E27FC236}">
                  <a16:creationId xmlns:a16="http://schemas.microsoft.com/office/drawing/2014/main" id="{9C20DA45-D79B-ABF4-23EA-4D44798B8F30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5">
              <a:extLst>
                <a:ext uri="{FF2B5EF4-FFF2-40B4-BE49-F238E27FC236}">
                  <a16:creationId xmlns:a16="http://schemas.microsoft.com/office/drawing/2014/main" id="{7C431E34-40E3-6ACF-2DAA-A4FD9FE75B86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6">
              <a:extLst>
                <a:ext uri="{FF2B5EF4-FFF2-40B4-BE49-F238E27FC236}">
                  <a16:creationId xmlns:a16="http://schemas.microsoft.com/office/drawing/2014/main" id="{8EE9D4B5-5515-6116-45EC-7B0E4A29D394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7">
              <a:extLst>
                <a:ext uri="{FF2B5EF4-FFF2-40B4-BE49-F238E27FC236}">
                  <a16:creationId xmlns:a16="http://schemas.microsoft.com/office/drawing/2014/main" id="{6D9E00EB-7795-CABC-338C-3F194BCB8D06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10">
              <a:extLst>
                <a:ext uri="{FF2B5EF4-FFF2-40B4-BE49-F238E27FC236}">
                  <a16:creationId xmlns:a16="http://schemas.microsoft.com/office/drawing/2014/main" id="{A0900D64-251F-6551-CC45-174E92F58BF7}"/>
                </a:ext>
              </a:extLst>
            </p:cNvPr>
            <p:cNvSpPr/>
            <p:nvPr/>
          </p:nvSpPr>
          <p:spPr>
            <a:xfrm>
              <a:off x="5723979" y="402162"/>
              <a:ext cx="3754581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A15B5191-819C-1C97-0B8E-1749BA3F2661}"/>
                </a:ext>
              </a:extLst>
            </p:cNvPr>
            <p:cNvSpPr/>
            <p:nvPr/>
          </p:nvSpPr>
          <p:spPr>
            <a:xfrm rot="16200004">
              <a:off x="3010748" y="1626978"/>
              <a:ext cx="5995995" cy="360404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581E881-B10D-7A01-D35F-1A9B2456D80A}"/>
                </a:ext>
              </a:extLst>
            </p:cNvPr>
            <p:cNvSpPr/>
            <p:nvPr/>
          </p:nvSpPr>
          <p:spPr>
            <a:xfrm rot="15687607">
              <a:off x="3099632" y="1445135"/>
              <a:ext cx="2377686" cy="3442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957883B1-1E48-9655-D7FA-AE4C919E6766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99C17008-0371-0852-4FA8-774564992D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1447796"/>
            <a:ext cx="2938634" cy="1495583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C9EB76C-CB97-76C1-7975-253387E27B2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49674" y="1447796"/>
            <a:ext cx="3935586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53E3592-F3DA-2FD6-C177-24E8D8F4F9E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38640" y="3086849"/>
            <a:ext cx="2938634" cy="2933696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3EBCABFF-CFE6-C77F-3D10-1E0B53DE3A2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21F4A088-FDA2-4E87-99EC-98DB48552932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C7717B91-5C8B-095A-1783-2C840D58D9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9C316FE2-81D7-DCE3-2061-FB89C27A9A60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5900CF2F-91B9-E697-52AB-F2CE6F78D1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3999BD44-07D7-4D52-86CE-1707B493244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216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DD240DEA-0BEB-3452-0024-53048449D0F1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3" name="Rectangle 12">
              <a:extLst>
                <a:ext uri="{FF2B5EF4-FFF2-40B4-BE49-F238E27FC236}">
                  <a16:creationId xmlns:a16="http://schemas.microsoft.com/office/drawing/2014/main" id="{F969C503-E574-67C1-83D7-1D369CCAE07A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3">
              <a:extLst>
                <a:ext uri="{FF2B5EF4-FFF2-40B4-BE49-F238E27FC236}">
                  <a16:creationId xmlns:a16="http://schemas.microsoft.com/office/drawing/2014/main" id="{211DCDFF-D27F-D9E2-DE24-1DE91E5FC92C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4">
              <a:extLst>
                <a:ext uri="{FF2B5EF4-FFF2-40B4-BE49-F238E27FC236}">
                  <a16:creationId xmlns:a16="http://schemas.microsoft.com/office/drawing/2014/main" id="{59AA1A05-AA35-5733-DB8A-BBD61B8CA61F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5">
              <a:extLst>
                <a:ext uri="{FF2B5EF4-FFF2-40B4-BE49-F238E27FC236}">
                  <a16:creationId xmlns:a16="http://schemas.microsoft.com/office/drawing/2014/main" id="{8ED68791-560C-02F3-D439-15A49B845F05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6">
              <a:extLst>
                <a:ext uri="{FF2B5EF4-FFF2-40B4-BE49-F238E27FC236}">
                  <a16:creationId xmlns:a16="http://schemas.microsoft.com/office/drawing/2014/main" id="{1B6DD8AE-ACE6-CB44-C6A7-61D534066ED4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7">
              <a:extLst>
                <a:ext uri="{FF2B5EF4-FFF2-40B4-BE49-F238E27FC236}">
                  <a16:creationId xmlns:a16="http://schemas.microsoft.com/office/drawing/2014/main" id="{191671AA-77D6-F028-DDFB-D73EFC41FF88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10">
              <a:extLst>
                <a:ext uri="{FF2B5EF4-FFF2-40B4-BE49-F238E27FC236}">
                  <a16:creationId xmlns:a16="http://schemas.microsoft.com/office/drawing/2014/main" id="{46501E9D-C25D-5355-7893-9A0E30EFF6E6}"/>
                </a:ext>
              </a:extLst>
            </p:cNvPr>
            <p:cNvSpPr/>
            <p:nvPr/>
          </p:nvSpPr>
          <p:spPr>
            <a:xfrm>
              <a:off x="5723979" y="402162"/>
              <a:ext cx="3754581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22884F7B-B67F-291F-EE5E-70AB6D4AF29F}"/>
                </a:ext>
              </a:extLst>
            </p:cNvPr>
            <p:cNvSpPr/>
            <p:nvPr/>
          </p:nvSpPr>
          <p:spPr>
            <a:xfrm rot="16200004">
              <a:off x="3340161" y="1626978"/>
              <a:ext cx="5995995" cy="360404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7455349B-E1CE-B2FA-3770-4415AB992BB7}"/>
                </a:ext>
              </a:extLst>
            </p:cNvPr>
            <p:cNvSpPr/>
            <p:nvPr/>
          </p:nvSpPr>
          <p:spPr>
            <a:xfrm rot="15687607">
              <a:off x="3429850" y="1445135"/>
              <a:ext cx="2377686" cy="3442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654DF17-D3CF-0C6F-5F91-67F031C897B4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14B8104C-C826-D52F-2E8C-6EBC354F68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1381393"/>
            <a:ext cx="3236015" cy="1574807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A9D21489-B140-B344-2E58-9166CEC87B28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16488" y="1320795"/>
            <a:ext cx="3023692" cy="4216398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4FCDE3C1-7BC8-03C8-3048-C793396E9CD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38640" y="3086099"/>
            <a:ext cx="3236015" cy="2451104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1539FDE5-6997-1900-0A30-894ADBCCBE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B13B12F2-8637-449F-A5C9-EAEA3DDCF3BA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8C68565E-34F0-AD1B-1845-88A2D6C870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A4C269A9-71A3-3A22-C7EF-562DF6D77EBC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9B032F8D-BCEE-52C4-64B4-B84DA349C3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48A77A0E-0E61-4F91-B2C3-133AB1DBB4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613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7EE529CD-95DD-24A0-EEC8-530A748E5C13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3" name="Rectangle 11">
              <a:extLst>
                <a:ext uri="{FF2B5EF4-FFF2-40B4-BE49-F238E27FC236}">
                  <a16:creationId xmlns:a16="http://schemas.microsoft.com/office/drawing/2014/main" id="{FD6CAB4F-7B0F-56C4-D5CD-868D9980134D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2">
              <a:extLst>
                <a:ext uri="{FF2B5EF4-FFF2-40B4-BE49-F238E27FC236}">
                  <a16:creationId xmlns:a16="http://schemas.microsoft.com/office/drawing/2014/main" id="{5B1EA9FC-E76A-0CC0-37C3-7C5FF50695C7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3">
              <a:extLst>
                <a:ext uri="{FF2B5EF4-FFF2-40B4-BE49-F238E27FC236}">
                  <a16:creationId xmlns:a16="http://schemas.microsoft.com/office/drawing/2014/main" id="{43DE1815-9422-3EC2-C9CE-CEB04D2CE4E2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4">
              <a:extLst>
                <a:ext uri="{FF2B5EF4-FFF2-40B4-BE49-F238E27FC236}">
                  <a16:creationId xmlns:a16="http://schemas.microsoft.com/office/drawing/2014/main" id="{88E4D91A-A129-6463-D828-4880EFB5EAC0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7">
              <a:extLst>
                <a:ext uri="{FF2B5EF4-FFF2-40B4-BE49-F238E27FC236}">
                  <a16:creationId xmlns:a16="http://schemas.microsoft.com/office/drawing/2014/main" id="{A5DBB731-CF94-3597-BBA5-56FE51DC2325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8">
              <a:extLst>
                <a:ext uri="{FF2B5EF4-FFF2-40B4-BE49-F238E27FC236}">
                  <a16:creationId xmlns:a16="http://schemas.microsoft.com/office/drawing/2014/main" id="{FD6640C0-4CC8-DFDC-2539-3DB5956C04A6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472B67F7-62A0-E67A-F2C3-E2365C0B2886}"/>
                </a:ext>
              </a:extLst>
            </p:cNvPr>
            <p:cNvSpPr/>
            <p:nvPr/>
          </p:nvSpPr>
          <p:spPr>
            <a:xfrm rot="10204161">
              <a:off x="462356" y="456423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15">
              <a:extLst>
                <a:ext uri="{FF2B5EF4-FFF2-40B4-BE49-F238E27FC236}">
                  <a16:creationId xmlns:a16="http://schemas.microsoft.com/office/drawing/2014/main" id="{4B566B24-025F-52C2-1E21-F7EA6111622C}"/>
                </a:ext>
              </a:extLst>
            </p:cNvPr>
            <p:cNvSpPr/>
            <p:nvPr/>
          </p:nvSpPr>
          <p:spPr>
            <a:xfrm>
              <a:off x="456633" y="402162"/>
              <a:ext cx="9021936" cy="3141137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5722EBB2-F7FC-2F34-2BF4-31DE20A0E1D8}"/>
                </a:ext>
              </a:extLst>
            </p:cNvPr>
            <p:cNvSpPr/>
            <p:nvPr/>
          </p:nvSpPr>
          <p:spPr>
            <a:xfrm rot="10799991">
              <a:off x="525441" y="2670075"/>
              <a:ext cx="8863974" cy="213050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9621"/>
                <a:gd name="f5" fmla="val 2411"/>
                <a:gd name="f6" fmla="val 9586"/>
                <a:gd name="f7" fmla="val 9585"/>
                <a:gd name="f8" fmla="val 9997"/>
                <a:gd name="f9" fmla="val 8144"/>
                <a:gd name="f10" fmla="val 10003"/>
                <a:gd name="f11" fmla="val 9571"/>
                <a:gd name="f12" fmla="val 7194"/>
                <a:gd name="f13" fmla="val 9993"/>
                <a:gd name="f14" fmla="val 4803"/>
                <a:gd name="f15" fmla="val 9990"/>
                <a:gd name="f16" fmla="val 9534"/>
                <a:gd name="f17" fmla="val 253"/>
                <a:gd name="f18" fmla="val 9084"/>
                <a:gd name="f19" fmla="val 477"/>
                <a:gd name="f20" fmla="val 8628"/>
                <a:gd name="f21" fmla="val 669"/>
                <a:gd name="f22" fmla="val 8177"/>
                <a:gd name="f23" fmla="val 847"/>
                <a:gd name="f24" fmla="val 7726"/>
                <a:gd name="f25" fmla="val 984"/>
                <a:gd name="f26" fmla="val 7279"/>
                <a:gd name="f27" fmla="val 1087"/>
                <a:gd name="f28" fmla="val 6832"/>
                <a:gd name="f29" fmla="val 1176"/>
                <a:gd name="f30" fmla="val 6393"/>
                <a:gd name="f31" fmla="val 1236"/>
                <a:gd name="f32" fmla="val 5962"/>
                <a:gd name="f33" fmla="val 1279"/>
                <a:gd name="f34" fmla="val 5534"/>
                <a:gd name="f35" fmla="val 1294"/>
                <a:gd name="f36" fmla="val 5120"/>
                <a:gd name="f37" fmla="val 4709"/>
                <a:gd name="f38" fmla="val 4311"/>
                <a:gd name="f39" fmla="val 1266"/>
                <a:gd name="f40" fmla="val 3923"/>
                <a:gd name="f41" fmla="val 1221"/>
                <a:gd name="f42" fmla="val 3548"/>
                <a:gd name="f43" fmla="val 1161"/>
                <a:gd name="f44" fmla="val 3187"/>
                <a:gd name="f45" fmla="val 1101"/>
                <a:gd name="f46" fmla="val 2840"/>
                <a:gd name="f47" fmla="val 1026"/>
                <a:gd name="f48" fmla="val 2505"/>
                <a:gd name="f49" fmla="val 954"/>
                <a:gd name="f50" fmla="val 2192"/>
                <a:gd name="f51" fmla="val 865"/>
                <a:gd name="f52" fmla="val 1889"/>
                <a:gd name="f53" fmla="val 775"/>
                <a:gd name="f54" fmla="val 1346"/>
                <a:gd name="f55" fmla="val 579"/>
                <a:gd name="f56" fmla="val 882"/>
                <a:gd name="f57" fmla="val 400"/>
                <a:gd name="f58" fmla="val 511"/>
                <a:gd name="f59" fmla="val 234"/>
                <a:gd name="f60" fmla="val 118"/>
                <a:gd name="f61" fmla="*/ f0 1 10000"/>
                <a:gd name="f62" fmla="*/ f1 1 9621"/>
                <a:gd name="f63" fmla="+- f4 0 f2"/>
                <a:gd name="f64" fmla="+- f3 0 f2"/>
                <a:gd name="f65" fmla="*/ f64 1 10000"/>
                <a:gd name="f66" fmla="*/ f63 1 9621"/>
                <a:gd name="f67" fmla="*/ f2 1 f65"/>
                <a:gd name="f68" fmla="*/ f3 1 f65"/>
                <a:gd name="f69" fmla="*/ f2 1 f66"/>
                <a:gd name="f70" fmla="*/ f4 1 f66"/>
                <a:gd name="f71" fmla="*/ f67 f61 1"/>
                <a:gd name="f72" fmla="*/ f68 f61 1"/>
                <a:gd name="f73" fmla="*/ f70 f62 1"/>
                <a:gd name="f74" fmla="*/ f69 f6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1" t="f74" r="f72" b="f73"/>
              <a:pathLst>
                <a:path w="10000" h="9621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7"/>
                  </a:lnTo>
                  <a:cubicBezTo>
                    <a:pt x="f8" y="f9"/>
                    <a:pt x="f10" y="f11"/>
                    <a:pt x="f3" y="f6"/>
                  </a:cubicBezTo>
                  <a:cubicBezTo>
                    <a:pt x="f8" y="f12"/>
                    <a:pt x="f13" y="f14"/>
                    <a:pt x="f15" y="f5"/>
                  </a:cubicBezTo>
                  <a:lnTo>
                    <a:pt x="f15" y="f2"/>
                  </a:lnTo>
                  <a:lnTo>
                    <a:pt x="f15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5"/>
                  </a:lnTo>
                  <a:lnTo>
                    <a:pt x="f37" y="f35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17"/>
                  </a:lnTo>
                  <a:lnTo>
                    <a:pt x="f59" y="f6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D667169B-1878-B1CD-EF74-3C9493233192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7A9E8CB4-DA67-04B1-3EA2-EA03AFE4BF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4961452"/>
            <a:ext cx="6957166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7B98D785-E2CF-D4C8-042B-91721811DE4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38640" y="685800"/>
            <a:ext cx="6957166" cy="3429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247C636-5C24-D8D8-5BFD-F10B3E2094C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8640" y="5528188"/>
            <a:ext cx="6957166" cy="493711"/>
          </a:xfrm>
        </p:spPr>
        <p:txBody>
          <a:bodyPr/>
          <a:lstStyle>
            <a:lvl1pPr marL="0" indent="0">
              <a:buNone/>
              <a:defRPr sz="12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48AE4972-F824-4FDF-7695-3A90E6AECA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49B685F2-3838-4A9A-B31A-9E1E8880F3E0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575631C6-B9E3-379F-E6D8-996DB8BE33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98A4EAAB-97BA-5D24-D6F4-3327F908D500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DC31A235-DE60-DC70-6173-DD0585B921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1A866354-5AD9-4614-8128-2574829FE87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01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BB23CE01-EAE4-CD86-2302-3DB16753A262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3" name="Rectangle 11">
              <a:extLst>
                <a:ext uri="{FF2B5EF4-FFF2-40B4-BE49-F238E27FC236}">
                  <a16:creationId xmlns:a16="http://schemas.microsoft.com/office/drawing/2014/main" id="{0ABF77FF-C4B2-E7AB-23E2-D29EB68A489E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3">
              <a:extLst>
                <a:ext uri="{FF2B5EF4-FFF2-40B4-BE49-F238E27FC236}">
                  <a16:creationId xmlns:a16="http://schemas.microsoft.com/office/drawing/2014/main" id="{C058D8DF-908D-3A47-506E-018F7C3D4A59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4">
              <a:extLst>
                <a:ext uri="{FF2B5EF4-FFF2-40B4-BE49-F238E27FC236}">
                  <a16:creationId xmlns:a16="http://schemas.microsoft.com/office/drawing/2014/main" id="{3F9EB734-002D-C7FD-3C44-F510B3AC721B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5">
              <a:extLst>
                <a:ext uri="{FF2B5EF4-FFF2-40B4-BE49-F238E27FC236}">
                  <a16:creationId xmlns:a16="http://schemas.microsoft.com/office/drawing/2014/main" id="{B6C8875D-0FDD-9451-0A53-D365562D1B99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6">
              <a:extLst>
                <a:ext uri="{FF2B5EF4-FFF2-40B4-BE49-F238E27FC236}">
                  <a16:creationId xmlns:a16="http://schemas.microsoft.com/office/drawing/2014/main" id="{3975EA02-97A9-EB2B-2E47-3B7483A6FDC4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7">
              <a:extLst>
                <a:ext uri="{FF2B5EF4-FFF2-40B4-BE49-F238E27FC236}">
                  <a16:creationId xmlns:a16="http://schemas.microsoft.com/office/drawing/2014/main" id="{FC25ACB1-27E2-39DA-5D9D-80F31AB1D8EA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ABF41DAA-FB2D-9B38-49DD-8272CB2F4A74}"/>
                </a:ext>
              </a:extLst>
            </p:cNvPr>
            <p:cNvSpPr/>
            <p:nvPr/>
          </p:nvSpPr>
          <p:spPr>
            <a:xfrm rot="21010064">
              <a:off x="6889941" y="2780892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8">
              <a:extLst>
                <a:ext uri="{FF2B5EF4-FFF2-40B4-BE49-F238E27FC236}">
                  <a16:creationId xmlns:a16="http://schemas.microsoft.com/office/drawing/2014/main" id="{D8A38BD6-3426-DFBE-F51B-A6CB6C63932B}"/>
                </a:ext>
              </a:extLst>
            </p:cNvPr>
            <p:cNvSpPr/>
            <p:nvPr/>
          </p:nvSpPr>
          <p:spPr>
            <a:xfrm>
              <a:off x="525441" y="4343400"/>
              <a:ext cx="8863974" cy="2112437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6457F31A-253C-B531-9C72-46B944FDB22E}"/>
                </a:ext>
              </a:extLst>
            </p:cNvPr>
            <p:cNvSpPr/>
            <p:nvPr/>
          </p:nvSpPr>
          <p:spPr>
            <a:xfrm>
              <a:off x="525441" y="2854647"/>
              <a:ext cx="8863974" cy="213050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9621"/>
                <a:gd name="f5" fmla="val 2411"/>
                <a:gd name="f6" fmla="val 9586"/>
                <a:gd name="f7" fmla="val 9585"/>
                <a:gd name="f8" fmla="val 9997"/>
                <a:gd name="f9" fmla="val 8144"/>
                <a:gd name="f10" fmla="val 10003"/>
                <a:gd name="f11" fmla="val 9571"/>
                <a:gd name="f12" fmla="val 7194"/>
                <a:gd name="f13" fmla="val 9993"/>
                <a:gd name="f14" fmla="val 4803"/>
                <a:gd name="f15" fmla="val 9990"/>
                <a:gd name="f16" fmla="val 9534"/>
                <a:gd name="f17" fmla="val 253"/>
                <a:gd name="f18" fmla="val 9084"/>
                <a:gd name="f19" fmla="val 477"/>
                <a:gd name="f20" fmla="val 8628"/>
                <a:gd name="f21" fmla="val 669"/>
                <a:gd name="f22" fmla="val 8177"/>
                <a:gd name="f23" fmla="val 847"/>
                <a:gd name="f24" fmla="val 7726"/>
                <a:gd name="f25" fmla="val 984"/>
                <a:gd name="f26" fmla="val 7279"/>
                <a:gd name="f27" fmla="val 1087"/>
                <a:gd name="f28" fmla="val 6832"/>
                <a:gd name="f29" fmla="val 1176"/>
                <a:gd name="f30" fmla="val 6393"/>
                <a:gd name="f31" fmla="val 1236"/>
                <a:gd name="f32" fmla="val 5962"/>
                <a:gd name="f33" fmla="val 1279"/>
                <a:gd name="f34" fmla="val 5534"/>
                <a:gd name="f35" fmla="val 1294"/>
                <a:gd name="f36" fmla="val 5120"/>
                <a:gd name="f37" fmla="val 4709"/>
                <a:gd name="f38" fmla="val 4311"/>
                <a:gd name="f39" fmla="val 1266"/>
                <a:gd name="f40" fmla="val 3923"/>
                <a:gd name="f41" fmla="val 1221"/>
                <a:gd name="f42" fmla="val 3548"/>
                <a:gd name="f43" fmla="val 1161"/>
                <a:gd name="f44" fmla="val 3187"/>
                <a:gd name="f45" fmla="val 1101"/>
                <a:gd name="f46" fmla="val 2840"/>
                <a:gd name="f47" fmla="val 1026"/>
                <a:gd name="f48" fmla="val 2505"/>
                <a:gd name="f49" fmla="val 954"/>
                <a:gd name="f50" fmla="val 2192"/>
                <a:gd name="f51" fmla="val 865"/>
                <a:gd name="f52" fmla="val 1889"/>
                <a:gd name="f53" fmla="val 775"/>
                <a:gd name="f54" fmla="val 1346"/>
                <a:gd name="f55" fmla="val 579"/>
                <a:gd name="f56" fmla="val 882"/>
                <a:gd name="f57" fmla="val 400"/>
                <a:gd name="f58" fmla="val 511"/>
                <a:gd name="f59" fmla="val 234"/>
                <a:gd name="f60" fmla="val 118"/>
                <a:gd name="f61" fmla="*/ f0 1 10000"/>
                <a:gd name="f62" fmla="*/ f1 1 9621"/>
                <a:gd name="f63" fmla="+- f4 0 f2"/>
                <a:gd name="f64" fmla="+- f3 0 f2"/>
                <a:gd name="f65" fmla="*/ f64 1 10000"/>
                <a:gd name="f66" fmla="*/ f63 1 9621"/>
                <a:gd name="f67" fmla="*/ f2 1 f65"/>
                <a:gd name="f68" fmla="*/ f3 1 f65"/>
                <a:gd name="f69" fmla="*/ f2 1 f66"/>
                <a:gd name="f70" fmla="*/ f4 1 f66"/>
                <a:gd name="f71" fmla="*/ f67 f61 1"/>
                <a:gd name="f72" fmla="*/ f68 f61 1"/>
                <a:gd name="f73" fmla="*/ f70 f62 1"/>
                <a:gd name="f74" fmla="*/ f69 f6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1" t="f74" r="f72" b="f73"/>
              <a:pathLst>
                <a:path w="10000" h="9621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7"/>
                  </a:lnTo>
                  <a:cubicBezTo>
                    <a:pt x="f8" y="f9"/>
                    <a:pt x="f10" y="f11"/>
                    <a:pt x="f3" y="f6"/>
                  </a:cubicBezTo>
                  <a:cubicBezTo>
                    <a:pt x="f8" y="f12"/>
                    <a:pt x="f13" y="f14"/>
                    <a:pt x="f15" y="f5"/>
                  </a:cubicBezTo>
                  <a:lnTo>
                    <a:pt x="f15" y="f2"/>
                  </a:lnTo>
                  <a:lnTo>
                    <a:pt x="f15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5"/>
                  </a:lnTo>
                  <a:lnTo>
                    <a:pt x="f37" y="f35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17"/>
                  </a:lnTo>
                  <a:lnTo>
                    <a:pt x="f59" y="f6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B3113B94-E1F1-98D9-F46E-AB4837573F65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265AF42E-2ADE-F839-33CD-AA22571373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927101"/>
            <a:ext cx="6957175" cy="1692718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63F829A-61B4-B145-B07D-E439C2EFC0F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8640" y="3488024"/>
            <a:ext cx="6957175" cy="2536856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68B94529-43BA-48BB-B894-A97A0E3945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278824D6-71CA-4CB5-9AD1-F35EFB259AD9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77550D54-1A3B-214A-ACCB-6D57184C0E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7">
            <a:extLst>
              <a:ext uri="{FF2B5EF4-FFF2-40B4-BE49-F238E27FC236}">
                <a16:creationId xmlns:a16="http://schemas.microsoft.com/office/drawing/2014/main" id="{7D6F82EB-9310-D51F-E9DB-8BB156A6B4EF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18FB03D5-28EA-33DB-2F40-9514408936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0EBD6860-E289-4C06-BA29-09D7DCE7DC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05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91CC7063-EC38-297E-C98E-FD68054625D0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3" name="Rectangle 12">
              <a:extLst>
                <a:ext uri="{FF2B5EF4-FFF2-40B4-BE49-F238E27FC236}">
                  <a16:creationId xmlns:a16="http://schemas.microsoft.com/office/drawing/2014/main" id="{0B659E84-2FD9-69CC-4558-588A7E2D9199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4">
              <a:extLst>
                <a:ext uri="{FF2B5EF4-FFF2-40B4-BE49-F238E27FC236}">
                  <a16:creationId xmlns:a16="http://schemas.microsoft.com/office/drawing/2014/main" id="{EB567DAC-DBA5-8301-7BCC-A418F9A2303D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>
              <a:extLst>
                <a:ext uri="{FF2B5EF4-FFF2-40B4-BE49-F238E27FC236}">
                  <a16:creationId xmlns:a16="http://schemas.microsoft.com/office/drawing/2014/main" id="{94C04CAA-16FA-2E10-B5A7-82712CB0D765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>
              <a:extLst>
                <a:ext uri="{FF2B5EF4-FFF2-40B4-BE49-F238E27FC236}">
                  <a16:creationId xmlns:a16="http://schemas.microsoft.com/office/drawing/2014/main" id="{0971BB37-7F13-5D8C-1722-4B239EBAB1CF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>
              <a:extLst>
                <a:ext uri="{FF2B5EF4-FFF2-40B4-BE49-F238E27FC236}">
                  <a16:creationId xmlns:a16="http://schemas.microsoft.com/office/drawing/2014/main" id="{8F30FBED-C29F-C2BF-95E0-96C06E49C8AB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>
              <a:extLst>
                <a:ext uri="{FF2B5EF4-FFF2-40B4-BE49-F238E27FC236}">
                  <a16:creationId xmlns:a16="http://schemas.microsoft.com/office/drawing/2014/main" id="{1C13CB9D-D774-850A-0C25-2ED382CF52F8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58B658C3-2101-97C0-32EE-B4AEB5583536}"/>
                </a:ext>
              </a:extLst>
            </p:cNvPr>
            <p:cNvSpPr/>
            <p:nvPr/>
          </p:nvSpPr>
          <p:spPr>
            <a:xfrm rot="21010064">
              <a:off x="6889941" y="4309202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57B0F0A-787C-4A60-450B-21FD7F38A7F1}"/>
                </a:ext>
              </a:extLst>
            </p:cNvPr>
            <p:cNvSpPr/>
            <p:nvPr/>
          </p:nvSpPr>
          <p:spPr>
            <a:xfrm>
              <a:off x="525441" y="4381503"/>
              <a:ext cx="8863974" cy="213050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9621"/>
                <a:gd name="f5" fmla="val 2411"/>
                <a:gd name="f6" fmla="val 9586"/>
                <a:gd name="f7" fmla="val 9585"/>
                <a:gd name="f8" fmla="val 9997"/>
                <a:gd name="f9" fmla="val 8144"/>
                <a:gd name="f10" fmla="val 10003"/>
                <a:gd name="f11" fmla="val 9571"/>
                <a:gd name="f12" fmla="val 7194"/>
                <a:gd name="f13" fmla="val 9993"/>
                <a:gd name="f14" fmla="val 4803"/>
                <a:gd name="f15" fmla="val 9990"/>
                <a:gd name="f16" fmla="val 9534"/>
                <a:gd name="f17" fmla="val 253"/>
                <a:gd name="f18" fmla="val 9084"/>
                <a:gd name="f19" fmla="val 477"/>
                <a:gd name="f20" fmla="val 8628"/>
                <a:gd name="f21" fmla="val 669"/>
                <a:gd name="f22" fmla="val 8177"/>
                <a:gd name="f23" fmla="val 847"/>
                <a:gd name="f24" fmla="val 7726"/>
                <a:gd name="f25" fmla="val 984"/>
                <a:gd name="f26" fmla="val 7279"/>
                <a:gd name="f27" fmla="val 1087"/>
                <a:gd name="f28" fmla="val 6832"/>
                <a:gd name="f29" fmla="val 1176"/>
                <a:gd name="f30" fmla="val 6393"/>
                <a:gd name="f31" fmla="val 1236"/>
                <a:gd name="f32" fmla="val 5962"/>
                <a:gd name="f33" fmla="val 1279"/>
                <a:gd name="f34" fmla="val 5534"/>
                <a:gd name="f35" fmla="val 1294"/>
                <a:gd name="f36" fmla="val 5120"/>
                <a:gd name="f37" fmla="val 4709"/>
                <a:gd name="f38" fmla="val 4311"/>
                <a:gd name="f39" fmla="val 1266"/>
                <a:gd name="f40" fmla="val 3923"/>
                <a:gd name="f41" fmla="val 1221"/>
                <a:gd name="f42" fmla="val 3548"/>
                <a:gd name="f43" fmla="val 1161"/>
                <a:gd name="f44" fmla="val 3187"/>
                <a:gd name="f45" fmla="val 1101"/>
                <a:gd name="f46" fmla="val 2840"/>
                <a:gd name="f47" fmla="val 1026"/>
                <a:gd name="f48" fmla="val 2505"/>
                <a:gd name="f49" fmla="val 954"/>
                <a:gd name="f50" fmla="val 2192"/>
                <a:gd name="f51" fmla="val 865"/>
                <a:gd name="f52" fmla="val 1889"/>
                <a:gd name="f53" fmla="val 775"/>
                <a:gd name="f54" fmla="val 1346"/>
                <a:gd name="f55" fmla="val 579"/>
                <a:gd name="f56" fmla="val 882"/>
                <a:gd name="f57" fmla="val 400"/>
                <a:gd name="f58" fmla="val 511"/>
                <a:gd name="f59" fmla="val 234"/>
                <a:gd name="f60" fmla="val 118"/>
                <a:gd name="f61" fmla="*/ f0 1 10000"/>
                <a:gd name="f62" fmla="*/ f1 1 9621"/>
                <a:gd name="f63" fmla="+- f4 0 f2"/>
                <a:gd name="f64" fmla="+- f3 0 f2"/>
                <a:gd name="f65" fmla="*/ f64 1 10000"/>
                <a:gd name="f66" fmla="*/ f63 1 9621"/>
                <a:gd name="f67" fmla="*/ f2 1 f65"/>
                <a:gd name="f68" fmla="*/ f3 1 f65"/>
                <a:gd name="f69" fmla="*/ f2 1 f66"/>
                <a:gd name="f70" fmla="*/ f4 1 f66"/>
                <a:gd name="f71" fmla="*/ f67 f61 1"/>
                <a:gd name="f72" fmla="*/ f68 f61 1"/>
                <a:gd name="f73" fmla="*/ f70 f62 1"/>
                <a:gd name="f74" fmla="*/ f69 f6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1" t="f74" r="f72" b="f73"/>
              <a:pathLst>
                <a:path w="10000" h="9621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7"/>
                  </a:lnTo>
                  <a:cubicBezTo>
                    <a:pt x="f8" y="f9"/>
                    <a:pt x="f10" y="f11"/>
                    <a:pt x="f3" y="f6"/>
                  </a:cubicBezTo>
                  <a:cubicBezTo>
                    <a:pt x="f8" y="f12"/>
                    <a:pt x="f13" y="f14"/>
                    <a:pt x="f15" y="f5"/>
                  </a:cubicBezTo>
                  <a:lnTo>
                    <a:pt x="f15" y="f2"/>
                  </a:lnTo>
                  <a:lnTo>
                    <a:pt x="f15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5"/>
                  </a:lnTo>
                  <a:lnTo>
                    <a:pt x="f37" y="f35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17"/>
                  </a:lnTo>
                  <a:lnTo>
                    <a:pt x="f59" y="f6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821351F-F961-3200-8047-53F9735F86E5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extBox 22">
            <a:extLst>
              <a:ext uri="{FF2B5EF4-FFF2-40B4-BE49-F238E27FC236}">
                <a16:creationId xmlns:a16="http://schemas.microsoft.com/office/drawing/2014/main" id="{C5C94976-CCFF-DF22-9784-231B9E5E5E89}"/>
              </a:ext>
            </a:extLst>
          </p:cNvPr>
          <p:cNvSpPr txBox="1"/>
          <p:nvPr/>
        </p:nvSpPr>
        <p:spPr>
          <a:xfrm>
            <a:off x="701381" y="651692"/>
            <a:ext cx="651720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D883CE90-F843-E8F8-1B64-5A6D9BDDD4C7}"/>
              </a:ext>
            </a:extLst>
          </p:cNvPr>
          <p:cNvSpPr txBox="1"/>
          <p:nvPr/>
        </p:nvSpPr>
        <p:spPr>
          <a:xfrm>
            <a:off x="7658538" y="2900293"/>
            <a:ext cx="670648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”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3CD4322-F62E-1CC9-1837-2D694961D3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22068" y="927101"/>
            <a:ext cx="6673748" cy="2882179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EF5C9E4-C72F-8E52-B590-494267DA794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02889" y="3809280"/>
            <a:ext cx="6116659" cy="333115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1A172B5F-5E0E-DF8D-9AF8-431D5A71DC6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8640" y="5000817"/>
            <a:ext cx="6872310" cy="1010622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F66728C9-680D-1B44-9FD0-CE10FE7D33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FF3B638E-D00A-4957-93BE-EA5855974702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50D6392C-8F18-FF76-8847-7351B7DEF8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9" name="Rectangle 8">
            <a:extLst>
              <a:ext uri="{FF2B5EF4-FFF2-40B4-BE49-F238E27FC236}">
                <a16:creationId xmlns:a16="http://schemas.microsoft.com/office/drawing/2014/main" id="{0213C0D2-B390-8885-0631-215F2677329B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5176452F-30E1-3996-9CBF-5C510DEC66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B6F7D32A-3AED-4623-A364-984BC9B0959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33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54BDF826-7ACC-4A7F-28B7-1935BFAB334D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3" name="Rectangle 9">
              <a:extLst>
                <a:ext uri="{FF2B5EF4-FFF2-40B4-BE49-F238E27FC236}">
                  <a16:creationId xmlns:a16="http://schemas.microsoft.com/office/drawing/2014/main" id="{C915F18B-DF0A-520C-9E11-D268FEAA65A0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0">
              <a:extLst>
                <a:ext uri="{FF2B5EF4-FFF2-40B4-BE49-F238E27FC236}">
                  <a16:creationId xmlns:a16="http://schemas.microsoft.com/office/drawing/2014/main" id="{679823FA-CED2-41C1-ADDA-287697B402E2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1">
              <a:extLst>
                <a:ext uri="{FF2B5EF4-FFF2-40B4-BE49-F238E27FC236}">
                  <a16:creationId xmlns:a16="http://schemas.microsoft.com/office/drawing/2014/main" id="{026E730A-1EDA-F332-EC3F-B0126DED045E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2">
              <a:extLst>
                <a:ext uri="{FF2B5EF4-FFF2-40B4-BE49-F238E27FC236}">
                  <a16:creationId xmlns:a16="http://schemas.microsoft.com/office/drawing/2014/main" id="{BCCB90A2-F349-38C1-45AE-5B18F4A637A4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3">
              <a:extLst>
                <a:ext uri="{FF2B5EF4-FFF2-40B4-BE49-F238E27FC236}">
                  <a16:creationId xmlns:a16="http://schemas.microsoft.com/office/drawing/2014/main" id="{94AF8D62-2018-8DDC-4762-218AED8BA082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4">
              <a:extLst>
                <a:ext uri="{FF2B5EF4-FFF2-40B4-BE49-F238E27FC236}">
                  <a16:creationId xmlns:a16="http://schemas.microsoft.com/office/drawing/2014/main" id="{196B046E-F82D-D30E-4FE2-1C970D86C607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E5F57349-BE2E-8285-0F90-325D6EDFD552}"/>
                </a:ext>
              </a:extLst>
            </p:cNvPr>
            <p:cNvSpPr/>
            <p:nvPr/>
          </p:nvSpPr>
          <p:spPr>
            <a:xfrm rot="21010064">
              <a:off x="6889941" y="4311241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079603B1-39EA-0551-1742-1D9B4F404132}"/>
                </a:ext>
              </a:extLst>
            </p:cNvPr>
            <p:cNvSpPr/>
            <p:nvPr/>
          </p:nvSpPr>
          <p:spPr>
            <a:xfrm>
              <a:off x="525441" y="4381503"/>
              <a:ext cx="8863974" cy="213050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9621"/>
                <a:gd name="f5" fmla="val 2411"/>
                <a:gd name="f6" fmla="val 9586"/>
                <a:gd name="f7" fmla="val 9585"/>
                <a:gd name="f8" fmla="val 9997"/>
                <a:gd name="f9" fmla="val 8144"/>
                <a:gd name="f10" fmla="val 10003"/>
                <a:gd name="f11" fmla="val 9571"/>
                <a:gd name="f12" fmla="val 7194"/>
                <a:gd name="f13" fmla="val 9993"/>
                <a:gd name="f14" fmla="val 4803"/>
                <a:gd name="f15" fmla="val 9990"/>
                <a:gd name="f16" fmla="val 9534"/>
                <a:gd name="f17" fmla="val 253"/>
                <a:gd name="f18" fmla="val 9084"/>
                <a:gd name="f19" fmla="val 477"/>
                <a:gd name="f20" fmla="val 8628"/>
                <a:gd name="f21" fmla="val 669"/>
                <a:gd name="f22" fmla="val 8177"/>
                <a:gd name="f23" fmla="val 847"/>
                <a:gd name="f24" fmla="val 7726"/>
                <a:gd name="f25" fmla="val 984"/>
                <a:gd name="f26" fmla="val 7279"/>
                <a:gd name="f27" fmla="val 1087"/>
                <a:gd name="f28" fmla="val 6832"/>
                <a:gd name="f29" fmla="val 1176"/>
                <a:gd name="f30" fmla="val 6393"/>
                <a:gd name="f31" fmla="val 1236"/>
                <a:gd name="f32" fmla="val 5962"/>
                <a:gd name="f33" fmla="val 1279"/>
                <a:gd name="f34" fmla="val 5534"/>
                <a:gd name="f35" fmla="val 1294"/>
                <a:gd name="f36" fmla="val 5120"/>
                <a:gd name="f37" fmla="val 4709"/>
                <a:gd name="f38" fmla="val 4311"/>
                <a:gd name="f39" fmla="val 1266"/>
                <a:gd name="f40" fmla="val 3923"/>
                <a:gd name="f41" fmla="val 1221"/>
                <a:gd name="f42" fmla="val 3548"/>
                <a:gd name="f43" fmla="val 1161"/>
                <a:gd name="f44" fmla="val 3187"/>
                <a:gd name="f45" fmla="val 1101"/>
                <a:gd name="f46" fmla="val 2840"/>
                <a:gd name="f47" fmla="val 1026"/>
                <a:gd name="f48" fmla="val 2505"/>
                <a:gd name="f49" fmla="val 954"/>
                <a:gd name="f50" fmla="val 2192"/>
                <a:gd name="f51" fmla="val 865"/>
                <a:gd name="f52" fmla="val 1889"/>
                <a:gd name="f53" fmla="val 775"/>
                <a:gd name="f54" fmla="val 1346"/>
                <a:gd name="f55" fmla="val 579"/>
                <a:gd name="f56" fmla="val 882"/>
                <a:gd name="f57" fmla="val 400"/>
                <a:gd name="f58" fmla="val 511"/>
                <a:gd name="f59" fmla="val 234"/>
                <a:gd name="f60" fmla="val 118"/>
                <a:gd name="f61" fmla="*/ f0 1 10000"/>
                <a:gd name="f62" fmla="*/ f1 1 9621"/>
                <a:gd name="f63" fmla="+- f4 0 f2"/>
                <a:gd name="f64" fmla="+- f3 0 f2"/>
                <a:gd name="f65" fmla="*/ f64 1 10000"/>
                <a:gd name="f66" fmla="*/ f63 1 9621"/>
                <a:gd name="f67" fmla="*/ f2 1 f65"/>
                <a:gd name="f68" fmla="*/ f3 1 f65"/>
                <a:gd name="f69" fmla="*/ f2 1 f66"/>
                <a:gd name="f70" fmla="*/ f4 1 f66"/>
                <a:gd name="f71" fmla="*/ f67 f61 1"/>
                <a:gd name="f72" fmla="*/ f68 f61 1"/>
                <a:gd name="f73" fmla="*/ f70 f62 1"/>
                <a:gd name="f74" fmla="*/ f69 f6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1" t="f74" r="f72" b="f73"/>
              <a:pathLst>
                <a:path w="10000" h="9621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7"/>
                  </a:lnTo>
                  <a:cubicBezTo>
                    <a:pt x="f8" y="f9"/>
                    <a:pt x="f10" y="f11"/>
                    <a:pt x="f3" y="f6"/>
                  </a:cubicBezTo>
                  <a:cubicBezTo>
                    <a:pt x="f8" y="f12"/>
                    <a:pt x="f13" y="f14"/>
                    <a:pt x="f15" y="f5"/>
                  </a:cubicBezTo>
                  <a:lnTo>
                    <a:pt x="f15" y="f2"/>
                  </a:lnTo>
                  <a:lnTo>
                    <a:pt x="f15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5"/>
                  </a:lnTo>
                  <a:lnTo>
                    <a:pt x="f37" y="f35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17"/>
                  </a:lnTo>
                  <a:lnTo>
                    <a:pt x="f59" y="f6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2F9F07F-C454-6CE1-B9A3-8B1922E2DCFE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EA7085F8-A6E3-AB67-80D9-2826B74ECF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2057400"/>
            <a:ext cx="6957175" cy="2095503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C0DF4B3-E370-2EE0-A45E-65CD02D1151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8640" y="5024911"/>
            <a:ext cx="6957166" cy="994894"/>
          </a:xfrm>
        </p:spPr>
        <p:txBody>
          <a:bodyPr/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89BBE2F-E619-D8AE-9D8D-A75D7CCBF3B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F27663AE-788D-4B01-87A7-F232F8B3170B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C54135AE-FC8B-6D44-C8A8-0520642663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A750E905-7885-954F-0AF0-10023536584C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336FA15E-2E35-0D64-83F2-11EF44B3193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F30F0B80-49FA-48B4-8CE6-C8F8DDC9B51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9998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5">
            <a:extLst>
              <a:ext uri="{FF2B5EF4-FFF2-40B4-BE49-F238E27FC236}">
                <a16:creationId xmlns:a16="http://schemas.microsoft.com/office/drawing/2014/main" id="{7E54A046-6521-C332-FB5C-EA4FA872459E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15" name="Rectangle 13">
              <a:extLst>
                <a:ext uri="{FF2B5EF4-FFF2-40B4-BE49-F238E27FC236}">
                  <a16:creationId xmlns:a16="http://schemas.microsoft.com/office/drawing/2014/main" id="{CF5164B3-D425-A9FA-0E52-90A74B4B11F3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Oval 20">
              <a:extLst>
                <a:ext uri="{FF2B5EF4-FFF2-40B4-BE49-F238E27FC236}">
                  <a16:creationId xmlns:a16="http://schemas.microsoft.com/office/drawing/2014/main" id="{FE1C323A-715D-5923-AEFB-3C65D797932D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Oval 21">
              <a:extLst>
                <a:ext uri="{FF2B5EF4-FFF2-40B4-BE49-F238E27FC236}">
                  <a16:creationId xmlns:a16="http://schemas.microsoft.com/office/drawing/2014/main" id="{1A789524-000B-62B7-52DC-0D240EF9DC85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8" name="Oval 22">
              <a:extLst>
                <a:ext uri="{FF2B5EF4-FFF2-40B4-BE49-F238E27FC236}">
                  <a16:creationId xmlns:a16="http://schemas.microsoft.com/office/drawing/2014/main" id="{019D2C37-CC07-F304-CD56-154F463A92DA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9" name="Oval 23">
              <a:extLst>
                <a:ext uri="{FF2B5EF4-FFF2-40B4-BE49-F238E27FC236}">
                  <a16:creationId xmlns:a16="http://schemas.microsoft.com/office/drawing/2014/main" id="{791AA07C-90D5-2037-B527-E374DC42E6B1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1DEAA406-5E7F-0F24-8059-20E52436A070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596A48F3-43EB-7E42-C623-B278C72D0459}"/>
                </a:ext>
              </a:extLst>
            </p:cNvPr>
            <p:cNvSpPr/>
            <p:nvPr/>
          </p:nvSpPr>
          <p:spPr>
            <a:xfrm rot="21010064">
              <a:off x="6889941" y="179028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2" name="Freeform 24">
              <a:extLst>
                <a:ext uri="{FF2B5EF4-FFF2-40B4-BE49-F238E27FC236}">
                  <a16:creationId xmlns:a16="http://schemas.microsoft.com/office/drawing/2014/main" id="{42E5AD06-6A7D-FA44-1C5B-E6AABEE9A9CB}"/>
                </a:ext>
              </a:extLst>
            </p:cNvPr>
            <p:cNvSpPr/>
            <p:nvPr/>
          </p:nvSpPr>
          <p:spPr>
            <a:xfrm>
              <a:off x="525441" y="1856451"/>
              <a:ext cx="8855113" cy="453522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FA9603A2-A614-0AE2-242B-7778E60919F4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4" name="Rectangle 25">
            <a:extLst>
              <a:ext uri="{FF2B5EF4-FFF2-40B4-BE49-F238E27FC236}">
                <a16:creationId xmlns:a16="http://schemas.microsoft.com/office/drawing/2014/main" id="{E5E2E1F6-CEE6-B41A-EFC7-CEE48A22F93A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17E78-E298-359E-B524-FE8FA96D60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927101"/>
            <a:ext cx="6958894" cy="70986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7962D-04D9-6BDD-C42A-27903AE345F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8640" y="2489197"/>
            <a:ext cx="2506214" cy="657965"/>
          </a:xfrm>
        </p:spPr>
        <p:txBody>
          <a:bodyPr anchor="b">
            <a:noAutofit/>
          </a:bodyPr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FD9682-5764-5553-6F90-A4436E9647C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8640" y="3147163"/>
            <a:ext cx="2506214" cy="2888370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B60770-A3FE-4942-E4CE-81690C7BC0B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689411" y="2489197"/>
            <a:ext cx="2512158" cy="657965"/>
          </a:xfrm>
        </p:spPr>
        <p:txBody>
          <a:bodyPr anchor="b">
            <a:noAutofit/>
          </a:bodyPr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3969101-6634-717F-FA0D-C86BD23E7E9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692511" y="3147163"/>
            <a:ext cx="2512158" cy="2888370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FC3C9030-0604-6D86-4E2C-A2608AAA0BD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55197" y="2489197"/>
            <a:ext cx="2512158" cy="657965"/>
          </a:xfrm>
        </p:spPr>
        <p:txBody>
          <a:bodyPr anchor="b">
            <a:noAutofit/>
          </a:bodyPr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C1AEC652-BEB2-9028-405D-5A3A655E78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57675" y="3147163"/>
            <a:ext cx="2509680" cy="2888370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95E78DF8-386D-56C3-F9CF-689E89082EF0}"/>
              </a:ext>
            </a:extLst>
          </p:cNvPr>
          <p:cNvCxnSpPr/>
          <p:nvPr/>
        </p:nvCxnSpPr>
        <p:spPr>
          <a:xfrm>
            <a:off x="3569076" y="2489197"/>
            <a:ext cx="0" cy="3546327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C06CA46C-A157-BC98-9DFF-AAFBCF9831D6}"/>
              </a:ext>
            </a:extLst>
          </p:cNvPr>
          <p:cNvCxnSpPr/>
          <p:nvPr/>
        </p:nvCxnSpPr>
        <p:spPr>
          <a:xfrm>
            <a:off x="6336984" y="2489197"/>
            <a:ext cx="0" cy="3546327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EB129885-FE3A-E4BB-2D85-5AEE6BD02D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1517287C-B03F-4B51-ACCC-7C4FED10DBCE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2" name="Footer Placeholder 7">
            <a:extLst>
              <a:ext uri="{FF2B5EF4-FFF2-40B4-BE49-F238E27FC236}">
                <a16:creationId xmlns:a16="http://schemas.microsoft.com/office/drawing/2014/main" id="{D4BBFF36-B4C2-ABDF-F239-6C1332D0B2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B6A24038-C47D-D221-D5EA-327D8FE8EE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00A9A524-40D2-4662-BB95-AD77F041DF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0810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5">
            <a:extLst>
              <a:ext uri="{FF2B5EF4-FFF2-40B4-BE49-F238E27FC236}">
                <a16:creationId xmlns:a16="http://schemas.microsoft.com/office/drawing/2014/main" id="{A02CB8FC-2D14-9574-92E1-9B0EE5E05AFC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18" name="Rectangle 13">
              <a:extLst>
                <a:ext uri="{FF2B5EF4-FFF2-40B4-BE49-F238E27FC236}">
                  <a16:creationId xmlns:a16="http://schemas.microsoft.com/office/drawing/2014/main" id="{08D4DCA6-8ED6-AA37-E384-239C882C5010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9" name="Oval 20">
              <a:extLst>
                <a:ext uri="{FF2B5EF4-FFF2-40B4-BE49-F238E27FC236}">
                  <a16:creationId xmlns:a16="http://schemas.microsoft.com/office/drawing/2014/main" id="{D299A30D-80CB-1F6F-D7B7-875B9F3A7964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0" name="Oval 21">
              <a:extLst>
                <a:ext uri="{FF2B5EF4-FFF2-40B4-BE49-F238E27FC236}">
                  <a16:creationId xmlns:a16="http://schemas.microsoft.com/office/drawing/2014/main" id="{709C5643-A260-207A-36E0-5BE55F682A1A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1" name="Oval 22">
              <a:extLst>
                <a:ext uri="{FF2B5EF4-FFF2-40B4-BE49-F238E27FC236}">
                  <a16:creationId xmlns:a16="http://schemas.microsoft.com/office/drawing/2014/main" id="{C4B2CDF1-4EB2-816A-437C-85A404D7D476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2" name="Oval 23">
              <a:extLst>
                <a:ext uri="{FF2B5EF4-FFF2-40B4-BE49-F238E27FC236}">
                  <a16:creationId xmlns:a16="http://schemas.microsoft.com/office/drawing/2014/main" id="{68F0D8CB-8015-1ACB-2EEE-7CEB274C542F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3" name="Oval 19">
              <a:extLst>
                <a:ext uri="{FF2B5EF4-FFF2-40B4-BE49-F238E27FC236}">
                  <a16:creationId xmlns:a16="http://schemas.microsoft.com/office/drawing/2014/main" id="{9DA10DC3-7E24-2DBE-8582-7C8258F8B387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D28F2A6C-9484-7E84-401A-A6C821D170D5}"/>
                </a:ext>
              </a:extLst>
            </p:cNvPr>
            <p:cNvSpPr/>
            <p:nvPr/>
          </p:nvSpPr>
          <p:spPr>
            <a:xfrm rot="21010064">
              <a:off x="6889941" y="179028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5368E8-5394-10D7-7CD3-D9CB17ED2C12}"/>
                </a:ext>
              </a:extLst>
            </p:cNvPr>
            <p:cNvSpPr/>
            <p:nvPr/>
          </p:nvSpPr>
          <p:spPr>
            <a:xfrm>
              <a:off x="525441" y="1856451"/>
              <a:ext cx="8855113" cy="453522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67CBEFA9-FEB6-0838-5CBC-E4AB90F9CD84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7" name="Rectangle 25">
            <a:extLst>
              <a:ext uri="{FF2B5EF4-FFF2-40B4-BE49-F238E27FC236}">
                <a16:creationId xmlns:a16="http://schemas.microsoft.com/office/drawing/2014/main" id="{3BF07B56-90FC-B629-8DA2-0B72117F55AC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E60BD-43DF-7913-171B-FAFD875F50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927101"/>
            <a:ext cx="6874029" cy="70986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B0936-1A62-9C26-8F23-CCB306C0C8A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8640" y="4179594"/>
            <a:ext cx="2506214" cy="657965"/>
          </a:xfrm>
        </p:spPr>
        <p:txBody>
          <a:bodyPr anchor="b">
            <a:noAutofit/>
          </a:bodyPr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3A2941ED-E990-B0C1-4FA7-77F327B39D1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03973" y="2489197"/>
            <a:ext cx="2183075" cy="1447339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6995462-5A01-4BD7-F0FE-5A09CF3F03B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8640" y="4837560"/>
            <a:ext cx="2506214" cy="1187320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393F2E27-6BF7-1F2E-8405-EBDAE310B41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695383" y="4179594"/>
            <a:ext cx="2512158" cy="657965"/>
          </a:xfrm>
        </p:spPr>
        <p:txBody>
          <a:bodyPr anchor="b">
            <a:noAutofit/>
          </a:bodyPr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52308E11-3D63-2872-29F9-773650C1E7C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849285" y="2489197"/>
            <a:ext cx="2183075" cy="1447339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7B31359E-ABBB-F864-5CEE-FE1CCBC3603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695383" y="4848212"/>
            <a:ext cx="2512158" cy="1187320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B92A7756-9A46-37D7-62AC-9AA6E5E9CCE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55197" y="4179594"/>
            <a:ext cx="2512158" cy="657965"/>
          </a:xfrm>
        </p:spPr>
        <p:txBody>
          <a:bodyPr anchor="b">
            <a:noAutofit/>
          </a:bodyPr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106647F7-448C-3C2B-378C-A3CC81D4280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617695" y="2489197"/>
            <a:ext cx="2183075" cy="1447339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1A1BBEBA-E58F-B89E-13E6-72A86105951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55197" y="4837560"/>
            <a:ext cx="2512158" cy="1187320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39">
            <a:extLst>
              <a:ext uri="{FF2B5EF4-FFF2-40B4-BE49-F238E27FC236}">
                <a16:creationId xmlns:a16="http://schemas.microsoft.com/office/drawing/2014/main" id="{F27FCC5D-641C-0DCD-74B5-969EE2A103F2}"/>
              </a:ext>
            </a:extLst>
          </p:cNvPr>
          <p:cNvCxnSpPr/>
          <p:nvPr/>
        </p:nvCxnSpPr>
        <p:spPr>
          <a:xfrm>
            <a:off x="3564184" y="2489197"/>
            <a:ext cx="0" cy="3546327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40">
            <a:extLst>
              <a:ext uri="{FF2B5EF4-FFF2-40B4-BE49-F238E27FC236}">
                <a16:creationId xmlns:a16="http://schemas.microsoft.com/office/drawing/2014/main" id="{3B36D560-6FAE-D69A-5488-A31D3DE023D0}"/>
              </a:ext>
            </a:extLst>
          </p:cNvPr>
          <p:cNvCxnSpPr/>
          <p:nvPr/>
        </p:nvCxnSpPr>
        <p:spPr>
          <a:xfrm>
            <a:off x="6336984" y="2489197"/>
            <a:ext cx="0" cy="3546327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81F6788A-BD08-B16C-85EC-04DB878EA4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D8412766-447B-4D46-B57E-FB4483DDB56F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5" name="Footer Placeholder 7">
            <a:extLst>
              <a:ext uri="{FF2B5EF4-FFF2-40B4-BE49-F238E27FC236}">
                <a16:creationId xmlns:a16="http://schemas.microsoft.com/office/drawing/2014/main" id="{98CFA9FA-0F77-7890-3D25-E13559B011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40080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8E05ADD7-8C87-8587-65AD-78C336D9856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5E5F53EF-D316-4EAB-80A1-843D2A078AE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236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5">
            <a:extLst>
              <a:ext uri="{FF2B5EF4-FFF2-40B4-BE49-F238E27FC236}">
                <a16:creationId xmlns:a16="http://schemas.microsoft.com/office/drawing/2014/main" id="{A7D6DB54-817F-BC9B-FE48-331ECEF1ABE8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8" name="Rectangle 13">
              <a:extLst>
                <a:ext uri="{FF2B5EF4-FFF2-40B4-BE49-F238E27FC236}">
                  <a16:creationId xmlns:a16="http://schemas.microsoft.com/office/drawing/2014/main" id="{D1D0CDC9-D7F0-8236-2D90-7421E2CD1C42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Oval 20">
              <a:extLst>
                <a:ext uri="{FF2B5EF4-FFF2-40B4-BE49-F238E27FC236}">
                  <a16:creationId xmlns:a16="http://schemas.microsoft.com/office/drawing/2014/main" id="{A411625C-B5E9-508B-C75A-0DE11176F6E4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Oval 21">
              <a:extLst>
                <a:ext uri="{FF2B5EF4-FFF2-40B4-BE49-F238E27FC236}">
                  <a16:creationId xmlns:a16="http://schemas.microsoft.com/office/drawing/2014/main" id="{183D1C3F-509B-B447-ADCE-A05B4A6E45C8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Oval 22">
              <a:extLst>
                <a:ext uri="{FF2B5EF4-FFF2-40B4-BE49-F238E27FC236}">
                  <a16:creationId xmlns:a16="http://schemas.microsoft.com/office/drawing/2014/main" id="{4E5914C7-8775-067B-568E-B3DC7EF36015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Oval 23">
              <a:extLst>
                <a:ext uri="{FF2B5EF4-FFF2-40B4-BE49-F238E27FC236}">
                  <a16:creationId xmlns:a16="http://schemas.microsoft.com/office/drawing/2014/main" id="{B2FA3B87-E763-DDA9-FFDC-4485B2ADFD72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Oval 19">
              <a:extLst>
                <a:ext uri="{FF2B5EF4-FFF2-40B4-BE49-F238E27FC236}">
                  <a16:creationId xmlns:a16="http://schemas.microsoft.com/office/drawing/2014/main" id="{5B077C91-338D-0B06-78E6-DD98F2849A87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CBC19F3D-097B-1D3F-8D66-D98F42262B31}"/>
                </a:ext>
              </a:extLst>
            </p:cNvPr>
            <p:cNvSpPr/>
            <p:nvPr/>
          </p:nvSpPr>
          <p:spPr>
            <a:xfrm rot="21010064">
              <a:off x="6889941" y="179028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Freeform 24">
              <a:extLst>
                <a:ext uri="{FF2B5EF4-FFF2-40B4-BE49-F238E27FC236}">
                  <a16:creationId xmlns:a16="http://schemas.microsoft.com/office/drawing/2014/main" id="{94DDC428-E1B8-0CCC-9AC7-8F7FDE5EA82A}"/>
                </a:ext>
              </a:extLst>
            </p:cNvPr>
            <p:cNvSpPr/>
            <p:nvPr/>
          </p:nvSpPr>
          <p:spPr>
            <a:xfrm>
              <a:off x="525441" y="1856451"/>
              <a:ext cx="8855113" cy="453522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14B02D4-FF02-63A5-1F60-8E54E82A1F3A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7" name="Rectangle 25">
            <a:extLst>
              <a:ext uri="{FF2B5EF4-FFF2-40B4-BE49-F238E27FC236}">
                <a16:creationId xmlns:a16="http://schemas.microsoft.com/office/drawing/2014/main" id="{68BB0398-F350-88DE-9D20-C075CC9247DC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00C1D-63A6-BAAE-95A3-AB21FAA5FE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927101"/>
            <a:ext cx="6874029" cy="70986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7F2B8-3BD7-0C88-5D35-ADE59203A3F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36409" y="2489197"/>
            <a:ext cx="6874029" cy="353059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96B2F-77C2-7F03-64C0-B5B5F88C3D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56410" y="6387906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5A7AD6B3-FF77-4DB8-BAA8-7DDDB1EC793E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B9A81-4498-D3FB-2582-BDE264622A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59146" y="6387906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7F16C-4D68-FA43-52CA-C656119270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E9DED503-4978-4677-8D52-0FDE3D32F03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4163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4E415A6A-35CD-9FA6-F405-7F818B6208A5}"/>
              </a:ext>
            </a:extLst>
          </p:cNvPr>
          <p:cNvGrpSpPr/>
          <p:nvPr/>
        </p:nvGrpSpPr>
        <p:grpSpPr>
          <a:xfrm>
            <a:off x="-1719" y="0"/>
            <a:ext cx="9880457" cy="6860797"/>
            <a:chOff x="-1719" y="0"/>
            <a:chExt cx="9880457" cy="6860797"/>
          </a:xfrm>
        </p:grpSpPr>
        <p:sp>
          <p:nvSpPr>
            <p:cNvPr id="3" name="Rectangle 10">
              <a:extLst>
                <a:ext uri="{FF2B5EF4-FFF2-40B4-BE49-F238E27FC236}">
                  <a16:creationId xmlns:a16="http://schemas.microsoft.com/office/drawing/2014/main" id="{95CEFE3B-E191-A333-529A-931AC43EEE11}"/>
                </a:ext>
              </a:extLst>
            </p:cNvPr>
            <p:cNvSpPr/>
            <p:nvPr/>
          </p:nvSpPr>
          <p:spPr>
            <a:xfrm>
              <a:off x="0" y="0"/>
              <a:ext cx="9878738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1">
              <a:extLst>
                <a:ext uri="{FF2B5EF4-FFF2-40B4-BE49-F238E27FC236}">
                  <a16:creationId xmlns:a16="http://schemas.microsoft.com/office/drawing/2014/main" id="{086E0181-68E2-6788-42E1-5F043C5E41A2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2">
              <a:extLst>
                <a:ext uri="{FF2B5EF4-FFF2-40B4-BE49-F238E27FC236}">
                  <a16:creationId xmlns:a16="http://schemas.microsoft.com/office/drawing/2014/main" id="{BA7B31B1-ED22-CD42-EC1A-97EBD2B55588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3">
              <a:extLst>
                <a:ext uri="{FF2B5EF4-FFF2-40B4-BE49-F238E27FC236}">
                  <a16:creationId xmlns:a16="http://schemas.microsoft.com/office/drawing/2014/main" id="{00456DB4-90B9-B10F-3F81-37533F1364D3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4">
              <a:extLst>
                <a:ext uri="{FF2B5EF4-FFF2-40B4-BE49-F238E27FC236}">
                  <a16:creationId xmlns:a16="http://schemas.microsoft.com/office/drawing/2014/main" id="{C6573EE7-77A3-D9C7-9BFB-64EF60638401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5">
              <a:extLst>
                <a:ext uri="{FF2B5EF4-FFF2-40B4-BE49-F238E27FC236}">
                  <a16:creationId xmlns:a16="http://schemas.microsoft.com/office/drawing/2014/main" id="{04D9AF82-C27C-7E42-41A7-365508EBA2D8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EE78D67-500A-E666-B766-36BEB6193713}"/>
                </a:ext>
              </a:extLst>
            </p:cNvPr>
            <p:cNvSpPr/>
            <p:nvPr/>
          </p:nvSpPr>
          <p:spPr>
            <a:xfrm rot="4966650">
              <a:off x="5161532" y="5094260"/>
              <a:ext cx="2377686" cy="3442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0" name="Rectangle 16">
            <a:extLst>
              <a:ext uri="{FF2B5EF4-FFF2-40B4-BE49-F238E27FC236}">
                <a16:creationId xmlns:a16="http://schemas.microsoft.com/office/drawing/2014/main" id="{A79B4251-F5B5-2336-8A08-DDAC9F55D0EA}"/>
              </a:ext>
            </a:extLst>
          </p:cNvPr>
          <p:cNvSpPr/>
          <p:nvPr/>
        </p:nvSpPr>
        <p:spPr>
          <a:xfrm>
            <a:off x="449436" y="402162"/>
            <a:ext cx="4994781" cy="605366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Freeform 9">
            <a:extLst>
              <a:ext uri="{FF2B5EF4-FFF2-40B4-BE49-F238E27FC236}">
                <a16:creationId xmlns:a16="http://schemas.microsoft.com/office/drawing/2014/main" id="{A0CEC4D6-7FBA-BEDA-177D-883B52E6A65B}"/>
              </a:ext>
            </a:extLst>
          </p:cNvPr>
          <p:cNvSpPr/>
          <p:nvPr/>
        </p:nvSpPr>
        <p:spPr>
          <a:xfrm rot="5400013">
            <a:off x="1657400" y="1626979"/>
            <a:ext cx="5995995" cy="3604043"/>
          </a:xfrm>
          <a:custGeom>
            <a:avLst/>
            <a:gdLst>
              <a:gd name="f0" fmla="val w"/>
              <a:gd name="f1" fmla="val h"/>
              <a:gd name="f2" fmla="val 0"/>
              <a:gd name="f3" fmla="val 4960"/>
              <a:gd name="f4" fmla="val 2752"/>
              <a:gd name="f5" fmla="val 324"/>
              <a:gd name="f6" fmla="val 1992"/>
              <a:gd name="f7" fmla="val 4734"/>
              <a:gd name="f8" fmla="val 34"/>
              <a:gd name="f9" fmla="val 4510"/>
              <a:gd name="f10" fmla="val 64"/>
              <a:gd name="f11" fmla="val 4284"/>
              <a:gd name="f12" fmla="val 90"/>
              <a:gd name="f13" fmla="val 4060"/>
              <a:gd name="f14" fmla="val 114"/>
              <a:gd name="f15" fmla="val 3836"/>
              <a:gd name="f16" fmla="val 132"/>
              <a:gd name="f17" fmla="val 3614"/>
              <a:gd name="f18" fmla="val 146"/>
              <a:gd name="f19" fmla="val 3392"/>
              <a:gd name="f20" fmla="val 158"/>
              <a:gd name="f21" fmla="val 3174"/>
              <a:gd name="f22" fmla="val 166"/>
              <a:gd name="f23" fmla="val 2960"/>
              <a:gd name="f24" fmla="val 172"/>
              <a:gd name="f25" fmla="val 2748"/>
              <a:gd name="f26" fmla="val 174"/>
              <a:gd name="f27" fmla="val 2542"/>
              <a:gd name="f28" fmla="val 2338"/>
              <a:gd name="f29" fmla="val 2140"/>
              <a:gd name="f30" fmla="val 170"/>
              <a:gd name="f31" fmla="val 1948"/>
              <a:gd name="f32" fmla="val 164"/>
              <a:gd name="f33" fmla="val 1762"/>
              <a:gd name="f34" fmla="val 156"/>
              <a:gd name="f35" fmla="val 1582"/>
              <a:gd name="f36" fmla="val 148"/>
              <a:gd name="f37" fmla="val 1410"/>
              <a:gd name="f38" fmla="val 138"/>
              <a:gd name="f39" fmla="val 1244"/>
              <a:gd name="f40" fmla="val 128"/>
              <a:gd name="f41" fmla="val 1088"/>
              <a:gd name="f42" fmla="val 116"/>
              <a:gd name="f43" fmla="val 938"/>
              <a:gd name="f44" fmla="val 104"/>
              <a:gd name="f45" fmla="val 668"/>
              <a:gd name="f46" fmla="val 78"/>
              <a:gd name="f47" fmla="val 438"/>
              <a:gd name="f48" fmla="val 54"/>
              <a:gd name="f49" fmla="val 254"/>
              <a:gd name="f50" fmla="val 16"/>
              <a:gd name="f51" fmla="*/ f0 1 4960"/>
              <a:gd name="f52" fmla="*/ f1 1 2752"/>
              <a:gd name="f53" fmla="+- f4 0 f2"/>
              <a:gd name="f54" fmla="+- f3 0 f2"/>
              <a:gd name="f55" fmla="*/ f54 1 4960"/>
              <a:gd name="f56" fmla="*/ f53 1 2752"/>
              <a:gd name="f57" fmla="*/ 0 1 f55"/>
              <a:gd name="f58" fmla="*/ f3 1 f55"/>
              <a:gd name="f59" fmla="*/ 0 1 f56"/>
              <a:gd name="f60" fmla="*/ f4 1 f56"/>
              <a:gd name="f61" fmla="*/ f57 f51 1"/>
              <a:gd name="f62" fmla="*/ f58 f51 1"/>
              <a:gd name="f63" fmla="*/ f60 f52 1"/>
              <a:gd name="f64" fmla="*/ f59 f5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61" t="f64" r="f62" b="f63"/>
            <a:pathLst>
              <a:path w="4960" h="2752">
                <a:moveTo>
                  <a:pt x="f2" y="f2"/>
                </a:moveTo>
                <a:lnTo>
                  <a:pt x="f2" y="f5"/>
                </a:lnTo>
                <a:lnTo>
                  <a:pt x="f2" y="f6"/>
                </a:lnTo>
                <a:lnTo>
                  <a:pt x="f2" y="f4"/>
                </a:lnTo>
                <a:lnTo>
                  <a:pt x="f3" y="f4"/>
                </a:lnTo>
                <a:lnTo>
                  <a:pt x="f3" y="f6"/>
                </a:lnTo>
                <a:lnTo>
                  <a:pt x="f3" y="f5"/>
                </a:lnTo>
                <a:lnTo>
                  <a:pt x="f3" y="f2"/>
                </a:lnTo>
                <a:lnTo>
                  <a:pt x="f3" y="f2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6"/>
                </a:lnTo>
                <a:lnTo>
                  <a:pt x="f28" y="f26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8"/>
                </a:lnTo>
                <a:lnTo>
                  <a:pt x="f42" y="f50"/>
                </a:lnTo>
                <a:lnTo>
                  <a:pt x="f2" y="f2"/>
                </a:lnTo>
                <a:lnTo>
                  <a:pt x="f2" y="f2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8715451E-E28E-6EB4-EE20-7298374CC6B8}"/>
              </a:ext>
            </a:extLst>
          </p:cNvPr>
          <p:cNvSpPr/>
          <p:nvPr/>
        </p:nvSpPr>
        <p:spPr>
          <a:xfrm>
            <a:off x="0" y="0"/>
            <a:ext cx="9905996" cy="6858000"/>
          </a:xfrm>
          <a:custGeom>
            <a:avLst/>
            <a:gdLst>
              <a:gd name="f0" fmla="val w"/>
              <a:gd name="f1" fmla="val h"/>
              <a:gd name="f2" fmla="val 0"/>
              <a:gd name="f3" fmla="val 5760"/>
              <a:gd name="f4" fmla="val 4320"/>
              <a:gd name="f5" fmla="val 5444"/>
              <a:gd name="f6" fmla="val 4004"/>
              <a:gd name="f7" fmla="val 324"/>
              <a:gd name="f8" fmla="*/ f0 1 5760"/>
              <a:gd name="f9" fmla="*/ f1 1 4320"/>
              <a:gd name="f10" fmla="+- f4 0 f2"/>
              <a:gd name="f11" fmla="+- f3 0 f2"/>
              <a:gd name="f12" fmla="*/ f11 1 5760"/>
              <a:gd name="f13" fmla="*/ f10 1 4320"/>
              <a:gd name="f14" fmla="*/ 0 1 f12"/>
              <a:gd name="f15" fmla="*/ f3 1 f12"/>
              <a:gd name="f16" fmla="*/ 0 1 f13"/>
              <a:gd name="f17" fmla="*/ f4 1 f13"/>
              <a:gd name="f18" fmla="*/ f14 f8 1"/>
              <a:gd name="f19" fmla="*/ f15 f8 1"/>
              <a:gd name="f20" fmla="*/ f17 f9 1"/>
              <a:gd name="f21" fmla="*/ f16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5760" h="4320">
                <a:moveTo>
                  <a:pt x="f2" y="f2"/>
                </a:moveTo>
                <a:lnTo>
                  <a:pt x="f2" y="f4"/>
                </a:lnTo>
                <a:lnTo>
                  <a:pt x="f3" y="f4"/>
                </a:lnTo>
                <a:lnTo>
                  <a:pt x="f3" y="f2"/>
                </a:lnTo>
                <a:lnTo>
                  <a:pt x="f2" y="f2"/>
                </a:lnTo>
                <a:close/>
                <a:moveTo>
                  <a:pt x="f5" y="f6"/>
                </a:moveTo>
                <a:lnTo>
                  <a:pt x="f7" y="f6"/>
                </a:lnTo>
                <a:lnTo>
                  <a:pt x="f7" y="f7"/>
                </a:lnTo>
                <a:lnTo>
                  <a:pt x="f5" y="f7"/>
                </a:lnTo>
                <a:lnTo>
                  <a:pt x="f5" y="f6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3" name="Vertical Title 1">
            <a:extLst>
              <a:ext uri="{FF2B5EF4-FFF2-40B4-BE49-F238E27FC236}">
                <a16:creationId xmlns:a16="http://schemas.microsoft.com/office/drawing/2014/main" id="{A1D58158-E825-C2A6-C561-0786DFDD088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689503" y="1447796"/>
            <a:ext cx="1206313" cy="45720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Vertical Text Placeholder 2">
            <a:extLst>
              <a:ext uri="{FF2B5EF4-FFF2-40B4-BE49-F238E27FC236}">
                <a16:creationId xmlns:a16="http://schemas.microsoft.com/office/drawing/2014/main" id="{DABBF668-C44C-D491-6BE7-25852EECB2E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38969" y="1447796"/>
            <a:ext cx="4785009" cy="457200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0EF256D-AD87-15B4-03C7-080ED731DA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05642" y="6365495"/>
            <a:ext cx="1073148" cy="228654"/>
          </a:xfrm>
        </p:spPr>
        <p:txBody>
          <a:bodyPr/>
          <a:lstStyle>
            <a:lvl1pPr>
              <a:defRPr/>
            </a:lvl1pPr>
          </a:lstStyle>
          <a:p>
            <a:pPr lvl="0"/>
            <a:fld id="{2FFA41E3-476D-44ED-A23D-3E064619FEEE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AF7A7D2A-4955-78C2-2CB5-44B7FD3FDB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83423" y="6365495"/>
            <a:ext cx="4181441" cy="22866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DF571007-F877-E1B4-485F-EEE0B2643F9F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7A1B37EF-35F2-A59C-46F1-D4B96440FB9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18497" y="295735"/>
            <a:ext cx="857250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C28E3FB6-EBE7-4E73-BFB4-988222869D6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4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">
            <a:extLst>
              <a:ext uri="{FF2B5EF4-FFF2-40B4-BE49-F238E27FC236}">
                <a16:creationId xmlns:a16="http://schemas.microsoft.com/office/drawing/2014/main" id="{C86BCBA1-78AE-18D2-EA7F-582344811830}"/>
              </a:ext>
            </a:extLst>
          </p:cNvPr>
          <p:cNvGrpSpPr/>
          <p:nvPr/>
        </p:nvGrpSpPr>
        <p:grpSpPr>
          <a:xfrm>
            <a:off x="-1719" y="0"/>
            <a:ext cx="9907715" cy="6860797"/>
            <a:chOff x="-1719" y="0"/>
            <a:chExt cx="9907715" cy="6860797"/>
          </a:xfrm>
        </p:grpSpPr>
        <p:sp>
          <p:nvSpPr>
            <p:cNvPr id="3" name="Rectangle 13">
              <a:extLst>
                <a:ext uri="{FF2B5EF4-FFF2-40B4-BE49-F238E27FC236}">
                  <a16:creationId xmlns:a16="http://schemas.microsoft.com/office/drawing/2014/main" id="{99F4E931-E291-C71A-4B6C-C0FCF4BD482D}"/>
                </a:ext>
              </a:extLst>
            </p:cNvPr>
            <p:cNvSpPr/>
            <p:nvPr/>
          </p:nvSpPr>
          <p:spPr>
            <a:xfrm>
              <a:off x="0" y="0"/>
              <a:ext cx="9878729" cy="6858000"/>
            </a:xfrm>
            <a:prstGeom prst="rect">
              <a:avLst/>
            </a:prstGeom>
            <a:blipFill>
              <a:blip r:embed="rId19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20">
              <a:extLst>
                <a:ext uri="{FF2B5EF4-FFF2-40B4-BE49-F238E27FC236}">
                  <a16:creationId xmlns:a16="http://schemas.microsoft.com/office/drawing/2014/main" id="{C3301734-754D-C721-FAF3-EA08CF36AC97}"/>
                </a:ext>
              </a:extLst>
            </p:cNvPr>
            <p:cNvSpPr/>
            <p:nvPr/>
          </p:nvSpPr>
          <p:spPr>
            <a:xfrm>
              <a:off x="0" y="2895603"/>
              <a:ext cx="2559048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21">
              <a:extLst>
                <a:ext uri="{FF2B5EF4-FFF2-40B4-BE49-F238E27FC236}">
                  <a16:creationId xmlns:a16="http://schemas.microsoft.com/office/drawing/2014/main" id="{4ED41CB9-BA8A-2048-C7DC-11F335227186}"/>
                </a:ext>
              </a:extLst>
            </p:cNvPr>
            <p:cNvSpPr/>
            <p:nvPr/>
          </p:nvSpPr>
          <p:spPr>
            <a:xfrm>
              <a:off x="6824386" y="1676396"/>
              <a:ext cx="3054352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22">
              <a:extLst>
                <a:ext uri="{FF2B5EF4-FFF2-40B4-BE49-F238E27FC236}">
                  <a16:creationId xmlns:a16="http://schemas.microsoft.com/office/drawing/2014/main" id="{78DE85BE-35F0-1F02-C48A-59EF8A10DD6B}"/>
                </a:ext>
              </a:extLst>
            </p:cNvPr>
            <p:cNvSpPr/>
            <p:nvPr/>
          </p:nvSpPr>
          <p:spPr>
            <a:xfrm>
              <a:off x="6163988" y="0"/>
              <a:ext cx="1733546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23">
              <a:extLst>
                <a:ext uri="{FF2B5EF4-FFF2-40B4-BE49-F238E27FC236}">
                  <a16:creationId xmlns:a16="http://schemas.microsoft.com/office/drawing/2014/main" id="{AF9D2EA6-9BE6-BA7E-9F9A-5A167AC1ED27}"/>
                </a:ext>
              </a:extLst>
            </p:cNvPr>
            <p:cNvSpPr/>
            <p:nvPr/>
          </p:nvSpPr>
          <p:spPr>
            <a:xfrm>
              <a:off x="6824386" y="5870201"/>
              <a:ext cx="1073148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9">
              <a:extLst>
                <a:ext uri="{FF2B5EF4-FFF2-40B4-BE49-F238E27FC236}">
                  <a16:creationId xmlns:a16="http://schemas.microsoft.com/office/drawing/2014/main" id="{90C5A0EA-D18A-64E5-2D35-E91244120A24}"/>
                </a:ext>
              </a:extLst>
            </p:cNvPr>
            <p:cNvSpPr/>
            <p:nvPr/>
          </p:nvSpPr>
          <p:spPr>
            <a:xfrm>
              <a:off x="-1719" y="2667003"/>
              <a:ext cx="4540252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D879CCA-6496-718E-C217-EC36A38CFF67}"/>
                </a:ext>
              </a:extLst>
            </p:cNvPr>
            <p:cNvSpPr/>
            <p:nvPr/>
          </p:nvSpPr>
          <p:spPr>
            <a:xfrm rot="21010064">
              <a:off x="6889941" y="1790286"/>
              <a:ext cx="2575828" cy="31774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24">
              <a:extLst>
                <a:ext uri="{FF2B5EF4-FFF2-40B4-BE49-F238E27FC236}">
                  <a16:creationId xmlns:a16="http://schemas.microsoft.com/office/drawing/2014/main" id="{6BB7A0CB-E202-677C-9509-B1BBB30DF531}"/>
                </a:ext>
              </a:extLst>
            </p:cNvPr>
            <p:cNvSpPr/>
            <p:nvPr/>
          </p:nvSpPr>
          <p:spPr>
            <a:xfrm>
              <a:off x="525441" y="1856451"/>
              <a:ext cx="8855113" cy="453522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960"/>
                <a:gd name="f4" fmla="val 2752"/>
                <a:gd name="f5" fmla="val 324"/>
                <a:gd name="f6" fmla="val 1992"/>
                <a:gd name="f7" fmla="val 4734"/>
                <a:gd name="f8" fmla="val 34"/>
                <a:gd name="f9" fmla="val 4510"/>
                <a:gd name="f10" fmla="val 64"/>
                <a:gd name="f11" fmla="val 4284"/>
                <a:gd name="f12" fmla="val 90"/>
                <a:gd name="f13" fmla="val 4060"/>
                <a:gd name="f14" fmla="val 114"/>
                <a:gd name="f15" fmla="val 3836"/>
                <a:gd name="f16" fmla="val 132"/>
                <a:gd name="f17" fmla="val 3614"/>
                <a:gd name="f18" fmla="val 146"/>
                <a:gd name="f19" fmla="val 3392"/>
                <a:gd name="f20" fmla="val 158"/>
                <a:gd name="f21" fmla="val 3174"/>
                <a:gd name="f22" fmla="val 166"/>
                <a:gd name="f23" fmla="val 2960"/>
                <a:gd name="f24" fmla="val 172"/>
                <a:gd name="f25" fmla="val 2748"/>
                <a:gd name="f26" fmla="val 174"/>
                <a:gd name="f27" fmla="val 2542"/>
                <a:gd name="f28" fmla="val 2338"/>
                <a:gd name="f29" fmla="val 2140"/>
                <a:gd name="f30" fmla="val 170"/>
                <a:gd name="f31" fmla="val 1948"/>
                <a:gd name="f32" fmla="val 164"/>
                <a:gd name="f33" fmla="val 1762"/>
                <a:gd name="f34" fmla="val 156"/>
                <a:gd name="f35" fmla="val 1582"/>
                <a:gd name="f36" fmla="val 148"/>
                <a:gd name="f37" fmla="val 1410"/>
                <a:gd name="f38" fmla="val 138"/>
                <a:gd name="f39" fmla="val 1244"/>
                <a:gd name="f40" fmla="val 128"/>
                <a:gd name="f41" fmla="val 1088"/>
                <a:gd name="f42" fmla="val 116"/>
                <a:gd name="f43" fmla="val 938"/>
                <a:gd name="f44" fmla="val 104"/>
                <a:gd name="f45" fmla="val 668"/>
                <a:gd name="f46" fmla="val 78"/>
                <a:gd name="f47" fmla="val 438"/>
                <a:gd name="f48" fmla="val 54"/>
                <a:gd name="f49" fmla="val 254"/>
                <a:gd name="f50" fmla="val 16"/>
                <a:gd name="f51" fmla="*/ f0 1 4960"/>
                <a:gd name="f52" fmla="*/ f1 1 2752"/>
                <a:gd name="f53" fmla="+- f4 0 f2"/>
                <a:gd name="f54" fmla="+- f3 0 f2"/>
                <a:gd name="f55" fmla="*/ f54 1 4960"/>
                <a:gd name="f56" fmla="*/ f53 1 2752"/>
                <a:gd name="f57" fmla="*/ 0 1 f55"/>
                <a:gd name="f58" fmla="*/ f3 1 f55"/>
                <a:gd name="f59" fmla="*/ 0 1 f56"/>
                <a:gd name="f60" fmla="*/ f4 1 f56"/>
                <a:gd name="f61" fmla="*/ f57 f51 1"/>
                <a:gd name="f62" fmla="*/ f58 f51 1"/>
                <a:gd name="f63" fmla="*/ f60 f52 1"/>
                <a:gd name="f64" fmla="*/ f59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1" t="f64" r="f62" b="f63"/>
              <a:pathLst>
                <a:path w="4960" h="2752">
                  <a:moveTo>
                    <a:pt x="f2" y="f2"/>
                  </a:moveTo>
                  <a:lnTo>
                    <a:pt x="f2" y="f5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5"/>
                  </a:lnTo>
                  <a:lnTo>
                    <a:pt x="f3" y="f2"/>
                  </a:lnTo>
                  <a:lnTo>
                    <a:pt x="f3" y="f2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6"/>
                  </a:lnTo>
                  <a:lnTo>
                    <a:pt x="f28" y="f26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8"/>
                  </a:lnTo>
                  <a:lnTo>
                    <a:pt x="f42" y="f50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76F47744-E0CD-1B64-2D0E-F297863DB82F}"/>
                </a:ext>
              </a:extLst>
            </p:cNvPr>
            <p:cNvSpPr/>
            <p:nvPr/>
          </p:nvSpPr>
          <p:spPr>
            <a:xfrm>
              <a:off x="0" y="0"/>
              <a:ext cx="9905996" cy="68580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60"/>
                <a:gd name="f4" fmla="val 4320"/>
                <a:gd name="f5" fmla="val 5444"/>
                <a:gd name="f6" fmla="val 4004"/>
                <a:gd name="f7" fmla="val 324"/>
                <a:gd name="f8" fmla="*/ f0 1 5760"/>
                <a:gd name="f9" fmla="*/ f1 1 4320"/>
                <a:gd name="f10" fmla="+- f4 0 f2"/>
                <a:gd name="f11" fmla="+- f3 0 f2"/>
                <a:gd name="f12" fmla="*/ f11 1 5760"/>
                <a:gd name="f13" fmla="*/ f10 1 4320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760" h="4320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7"/>
                  </a:lnTo>
                  <a:lnTo>
                    <a:pt x="f5" y="f7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EF82389F-F99B-8B2E-2E87-542BC0AF66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640" y="927101"/>
            <a:ext cx="6874029" cy="70986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7880829B-97A1-CBF0-02B6-449A2B96DE4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36409" y="2489197"/>
            <a:ext cx="6874029" cy="35305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7857CBFB-F26B-345E-51B9-DAA7A8D45EB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205642" y="6365495"/>
            <a:ext cx="1073148" cy="22865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fld id="{1A25C992-1664-427F-A93A-0AA9B58269E6}" type="datetime1">
              <a:rPr lang="en-GB"/>
              <a:pPr lvl="0"/>
              <a:t>15/06/2022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4659247E-733E-EADE-4F52-C86CA1BE42C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40080" y="6365495"/>
            <a:ext cx="4181441" cy="22866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8006FE77-C8DE-D6B6-DF80-1C5B0061A1DA}"/>
              </a:ext>
            </a:extLst>
          </p:cNvPr>
          <p:cNvSpPr/>
          <p:nvPr/>
        </p:nvSpPr>
        <p:spPr>
          <a:xfrm>
            <a:off x="8391110" y="0"/>
            <a:ext cx="742950" cy="1099456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8E900521-E6BA-6E2B-E583-70678C2ECC9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318497" y="295735"/>
            <a:ext cx="857250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C362B1C3-9E5D-4834-913D-DA61C060AD9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Century Gothic"/>
        </a:defRPr>
      </a:lvl1pPr>
      <a:lvl2pPr marL="685800" marR="0" lvl="1" indent="-283464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Century Gothic"/>
        </a:defRPr>
      </a:lvl2pPr>
      <a:lvl3pPr marL="96012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entury Gothic"/>
        </a:defRPr>
      </a:lvl3pPr>
      <a:lvl4pPr marL="123444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4pPr>
      <a:lvl5pPr marL="150876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D793C673-4E90-27B8-D588-0EACF66ECA52}"/>
              </a:ext>
            </a:extLst>
          </p:cNvPr>
          <p:cNvSpPr/>
          <p:nvPr/>
        </p:nvSpPr>
        <p:spPr>
          <a:xfrm>
            <a:off x="-8494" y="-48472"/>
            <a:ext cx="5150806" cy="6937891"/>
          </a:xfrm>
          <a:prstGeom prst="rect">
            <a:avLst/>
          </a:prstGeom>
          <a:solidFill>
            <a:srgbClr val="E45F3C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6233A62-0D06-A17D-FA7C-EE08A6519DB8}"/>
              </a:ext>
            </a:extLst>
          </p:cNvPr>
          <p:cNvSpPr/>
          <p:nvPr/>
        </p:nvSpPr>
        <p:spPr>
          <a:xfrm>
            <a:off x="5147889" y="0"/>
            <a:ext cx="4672821" cy="6858000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70AD4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D211477-FB11-9504-1F32-280C24B25804}"/>
              </a:ext>
            </a:extLst>
          </p:cNvPr>
          <p:cNvSpPr/>
          <p:nvPr/>
        </p:nvSpPr>
        <p:spPr>
          <a:xfrm>
            <a:off x="226688" y="607381"/>
            <a:ext cx="3613013" cy="155394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61318"/>
              <a:gd name="f7" fmla="val 1603716"/>
              <a:gd name="f8" fmla="val 14068"/>
              <a:gd name="f9" fmla="val 5190979"/>
              <a:gd name="f10" fmla="val 872197"/>
              <a:gd name="f11" fmla="+- 0 0 -90"/>
              <a:gd name="f12" fmla="*/ f3 1 5261318"/>
              <a:gd name="f13" fmla="*/ f4 1 1603716"/>
              <a:gd name="f14" fmla="+- f7 0 f5"/>
              <a:gd name="f15" fmla="+- f6 0 f5"/>
              <a:gd name="f16" fmla="*/ f11 f0 1"/>
              <a:gd name="f17" fmla="*/ f15 1 5261318"/>
              <a:gd name="f18" fmla="*/ f14 1 1603716"/>
              <a:gd name="f19" fmla="*/ 0 f15 1"/>
              <a:gd name="f20" fmla="*/ 5261318 f15 1"/>
              <a:gd name="f21" fmla="*/ 5190979 f15 1"/>
              <a:gd name="f22" fmla="*/ 14068 f14 1"/>
              <a:gd name="f23" fmla="*/ 0 f14 1"/>
              <a:gd name="f24" fmla="*/ 872197 f14 1"/>
              <a:gd name="f25" fmla="*/ 1603716 f14 1"/>
              <a:gd name="f26" fmla="*/ f16 1 f2"/>
              <a:gd name="f27" fmla="*/ f19 1 5261318"/>
              <a:gd name="f28" fmla="*/ f20 1 5261318"/>
              <a:gd name="f29" fmla="*/ f21 1 5261318"/>
              <a:gd name="f30" fmla="*/ f22 1 1603716"/>
              <a:gd name="f31" fmla="*/ f23 1 1603716"/>
              <a:gd name="f32" fmla="*/ f24 1 1603716"/>
              <a:gd name="f33" fmla="*/ f25 1 1603716"/>
              <a:gd name="f34" fmla="*/ f5 1 f17"/>
              <a:gd name="f35" fmla="*/ f6 1 f17"/>
              <a:gd name="f36" fmla="*/ f5 1 f18"/>
              <a:gd name="f37" fmla="*/ f7 1 f18"/>
              <a:gd name="f38" fmla="+- f26 0 f1"/>
              <a:gd name="f39" fmla="*/ f27 1 f17"/>
              <a:gd name="f40" fmla="*/ f30 1 f18"/>
              <a:gd name="f41" fmla="*/ f28 1 f17"/>
              <a:gd name="f42" fmla="*/ f31 1 f18"/>
              <a:gd name="f43" fmla="*/ f29 1 f17"/>
              <a:gd name="f44" fmla="*/ f32 1 f18"/>
              <a:gd name="f45" fmla="*/ f33 1 f18"/>
              <a:gd name="f46" fmla="*/ f34 f12 1"/>
              <a:gd name="f47" fmla="*/ f35 f12 1"/>
              <a:gd name="f48" fmla="*/ f37 f13 1"/>
              <a:gd name="f49" fmla="*/ f36 f13 1"/>
              <a:gd name="f50" fmla="*/ f39 f12 1"/>
              <a:gd name="f51" fmla="*/ f40 f13 1"/>
              <a:gd name="f52" fmla="*/ f41 f12 1"/>
              <a:gd name="f53" fmla="*/ f42 f13 1"/>
              <a:gd name="f54" fmla="*/ f43 f12 1"/>
              <a:gd name="f55" fmla="*/ f44 f13 1"/>
              <a:gd name="f56" fmla="*/ f45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50" y="f51"/>
              </a:cxn>
              <a:cxn ang="f38">
                <a:pos x="f52" y="f53"/>
              </a:cxn>
              <a:cxn ang="f38">
                <a:pos x="f54" y="f55"/>
              </a:cxn>
              <a:cxn ang="f38">
                <a:pos x="f50" y="f56"/>
              </a:cxn>
              <a:cxn ang="f38">
                <a:pos x="f50" y="f51"/>
              </a:cxn>
            </a:cxnLst>
            <a:rect l="f46" t="f49" r="f47" b="f48"/>
            <a:pathLst>
              <a:path w="5261318" h="1603716">
                <a:moveTo>
                  <a:pt x="f5" y="f8"/>
                </a:moveTo>
                <a:lnTo>
                  <a:pt x="f6" y="f5"/>
                </a:lnTo>
                <a:lnTo>
                  <a:pt x="f9" y="f10"/>
                </a:lnTo>
                <a:lnTo>
                  <a:pt x="f5" y="f7"/>
                </a:lnTo>
                <a:lnTo>
                  <a:pt x="f5" y="f8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8C5A203F-E79D-6D60-2EF7-E6547248A12F}"/>
              </a:ext>
            </a:extLst>
          </p:cNvPr>
          <p:cNvSpPr/>
          <p:nvPr/>
        </p:nvSpPr>
        <p:spPr>
          <a:xfrm>
            <a:off x="5114486" y="-24231"/>
            <a:ext cx="4820095" cy="6906463"/>
          </a:xfrm>
          <a:prstGeom prst="rect">
            <a:avLst/>
          </a:prstGeom>
          <a:solidFill>
            <a:srgbClr val="E45F3C"/>
          </a:solidFill>
          <a:ln w="12701" cap="flat">
            <a:solidFill>
              <a:srgbClr val="E45F3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385723"/>
              </a:solidFill>
              <a:uFillTx/>
              <a:latin typeface="Calibri"/>
            </a:endParaRPr>
          </a:p>
        </p:txBody>
      </p:sp>
      <p:sp>
        <p:nvSpPr>
          <p:cNvPr id="6" name="Rectangle: Rounded Corners 24">
            <a:extLst>
              <a:ext uri="{FF2B5EF4-FFF2-40B4-BE49-F238E27FC236}">
                <a16:creationId xmlns:a16="http://schemas.microsoft.com/office/drawing/2014/main" id="{23132C2C-839D-F173-88AE-195D36068C5F}"/>
              </a:ext>
            </a:extLst>
          </p:cNvPr>
          <p:cNvSpPr/>
          <p:nvPr/>
        </p:nvSpPr>
        <p:spPr>
          <a:xfrm>
            <a:off x="110752" y="48463"/>
            <a:ext cx="4842241" cy="678530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28575" cap="flat">
            <a:solidFill>
              <a:srgbClr val="00B05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Box 11">
            <a:extLst>
              <a:ext uri="{FF2B5EF4-FFF2-40B4-BE49-F238E27FC236}">
                <a16:creationId xmlns:a16="http://schemas.microsoft.com/office/drawing/2014/main" id="{0A13E1DC-99E0-2E4A-263E-ED677BEAC465}"/>
              </a:ext>
            </a:extLst>
          </p:cNvPr>
          <p:cNvSpPr txBox="1"/>
          <p:nvPr/>
        </p:nvSpPr>
        <p:spPr>
          <a:xfrm>
            <a:off x="542019" y="78821"/>
            <a:ext cx="4164040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1" u="none" strike="noStrike" kern="1200" cap="none" spc="0" baseline="0">
                <a:solidFill>
                  <a:srgbClr val="FFFFFF"/>
                </a:solidFill>
                <a:uFillTx/>
                <a:latin typeface="Amasis MT Pro Black" pitchFamily="18"/>
              </a:rPr>
              <a:t>Hotel Trinity Restaurant ****</a:t>
            </a:r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955C99A9-8CF8-1B30-19C4-3F73444B6E59}"/>
              </a:ext>
            </a:extLst>
          </p:cNvPr>
          <p:cNvSpPr txBox="1"/>
          <p:nvPr/>
        </p:nvSpPr>
        <p:spPr>
          <a:xfrm>
            <a:off x="1069143" y="2470196"/>
            <a:ext cx="3713872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Trawler Rd, Maritime Quarter, Swansea SA1 1XA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cxnSp>
        <p:nvCxnSpPr>
          <p:cNvPr id="9" name="Straight Connector 15">
            <a:extLst>
              <a:ext uri="{FF2B5EF4-FFF2-40B4-BE49-F238E27FC236}">
                <a16:creationId xmlns:a16="http://schemas.microsoft.com/office/drawing/2014/main" id="{CA58EC64-AD91-38AF-3521-BA74E65CA58D}"/>
              </a:ext>
            </a:extLst>
          </p:cNvPr>
          <p:cNvCxnSpPr/>
          <p:nvPr/>
        </p:nvCxnSpPr>
        <p:spPr>
          <a:xfrm>
            <a:off x="1069143" y="2462406"/>
            <a:ext cx="3601913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</a:ln>
        </p:spPr>
      </p:cxnSp>
      <p:sp>
        <p:nvSpPr>
          <p:cNvPr id="10" name="Oval 16">
            <a:extLst>
              <a:ext uri="{FF2B5EF4-FFF2-40B4-BE49-F238E27FC236}">
                <a16:creationId xmlns:a16="http://schemas.microsoft.com/office/drawing/2014/main" id="{FED97918-EE24-E104-AE4C-C81CF622AB76}"/>
              </a:ext>
            </a:extLst>
          </p:cNvPr>
          <p:cNvSpPr/>
          <p:nvPr/>
        </p:nvSpPr>
        <p:spPr>
          <a:xfrm>
            <a:off x="4069418" y="3524344"/>
            <a:ext cx="876406" cy="89272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blipFill>
            <a:blip r:embed="rId2">
              <a:alphaModFix/>
            </a:blip>
            <a:stretch>
              <a:fillRect/>
            </a:stretch>
          </a:blip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1" name="TextBox 20">
            <a:extLst>
              <a:ext uri="{FF2B5EF4-FFF2-40B4-BE49-F238E27FC236}">
                <a16:creationId xmlns:a16="http://schemas.microsoft.com/office/drawing/2014/main" id="{0A474257-3407-254E-3BC4-4F137264DA98}"/>
              </a:ext>
            </a:extLst>
          </p:cNvPr>
          <p:cNvSpPr txBox="1"/>
          <p:nvPr/>
        </p:nvSpPr>
        <p:spPr>
          <a:xfrm>
            <a:off x="3373587" y="2713061"/>
            <a:ext cx="1579415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01792448955</a:t>
            </a:r>
          </a:p>
        </p:txBody>
      </p:sp>
      <p:sp>
        <p:nvSpPr>
          <p:cNvPr id="12" name="Rectangle: Rounded Corners 25">
            <a:extLst>
              <a:ext uri="{FF2B5EF4-FFF2-40B4-BE49-F238E27FC236}">
                <a16:creationId xmlns:a16="http://schemas.microsoft.com/office/drawing/2014/main" id="{40D2BF1F-E93E-760C-40CB-FCB1787503E1}"/>
              </a:ext>
            </a:extLst>
          </p:cNvPr>
          <p:cNvSpPr/>
          <p:nvPr/>
        </p:nvSpPr>
        <p:spPr>
          <a:xfrm>
            <a:off x="5107911" y="-12115"/>
            <a:ext cx="4562060" cy="678530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28575" cap="flat">
            <a:solidFill>
              <a:srgbClr val="00B05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3" name="TextBox 15">
            <a:extLst>
              <a:ext uri="{FF2B5EF4-FFF2-40B4-BE49-F238E27FC236}">
                <a16:creationId xmlns:a16="http://schemas.microsoft.com/office/drawing/2014/main" id="{056E5626-656B-6EA0-55F8-D8749E8DF87E}"/>
              </a:ext>
            </a:extLst>
          </p:cNvPr>
          <p:cNvSpPr txBox="1"/>
          <p:nvPr/>
        </p:nvSpPr>
        <p:spPr>
          <a:xfrm>
            <a:off x="243669" y="602479"/>
            <a:ext cx="3129918" cy="1077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548235"/>
                </a:solidFill>
                <a:uFillTx/>
                <a:latin typeface="Algerian" pitchFamily="82"/>
              </a:rPr>
              <a:t>     Food Menu       Take Away</a:t>
            </a:r>
          </a:p>
        </p:txBody>
      </p:sp>
      <p:sp>
        <p:nvSpPr>
          <p:cNvPr id="14" name="TextBox 16">
            <a:extLst>
              <a:ext uri="{FF2B5EF4-FFF2-40B4-BE49-F238E27FC236}">
                <a16:creationId xmlns:a16="http://schemas.microsoft.com/office/drawing/2014/main" id="{FD3FAAA6-6755-5D5D-52B7-7EBE1CA3C68D}"/>
              </a:ext>
            </a:extLst>
          </p:cNvPr>
          <p:cNvSpPr txBox="1"/>
          <p:nvPr/>
        </p:nvSpPr>
        <p:spPr>
          <a:xfrm>
            <a:off x="138833" y="2770897"/>
            <a:ext cx="1992687" cy="35086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none" spc="0" baseline="0">
                <a:solidFill>
                  <a:srgbClr val="548235"/>
                </a:solidFill>
                <a:uFillTx/>
                <a:latin typeface="Calibri"/>
              </a:rPr>
              <a:t>Starters 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Pan Fried Scallops - £11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Cauliflower purée, black pudding crumb, parsley butter shrimps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Vegetable Plate(V) - £5.95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Tomato, Basil &amp; Mozzarella Arancini                   - £8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Balsamic &amp; truffle dip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Mixed Fish -£8.95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Four types of local fish fired in butter covered in creamy sauces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Aubergine fIllet with creamy cheese and bacon    - £8.95 </a:t>
            </a: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5" name="TextBox 18">
            <a:extLst>
              <a:ext uri="{FF2B5EF4-FFF2-40B4-BE49-F238E27FC236}">
                <a16:creationId xmlns:a16="http://schemas.microsoft.com/office/drawing/2014/main" id="{69AA35FC-AC56-62B9-ACE6-4D2FAC3635D0}"/>
              </a:ext>
            </a:extLst>
          </p:cNvPr>
          <p:cNvSpPr txBox="1"/>
          <p:nvPr/>
        </p:nvSpPr>
        <p:spPr>
          <a:xfrm>
            <a:off x="2400528" y="2816489"/>
            <a:ext cx="109004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none" spc="0" baseline="0">
                <a:solidFill>
                  <a:srgbClr val="548235"/>
                </a:solidFill>
                <a:uFillTx/>
                <a:latin typeface="Calibri"/>
              </a:rPr>
              <a:t>Mains:</a:t>
            </a:r>
          </a:p>
        </p:txBody>
      </p:sp>
      <p:sp>
        <p:nvSpPr>
          <p:cNvPr id="16" name="TextBox 19">
            <a:extLst>
              <a:ext uri="{FF2B5EF4-FFF2-40B4-BE49-F238E27FC236}">
                <a16:creationId xmlns:a16="http://schemas.microsoft.com/office/drawing/2014/main" id="{A879C1C9-2404-2159-5ED1-B1CCBE2A6C1F}"/>
              </a:ext>
            </a:extLst>
          </p:cNvPr>
          <p:cNvSpPr txBox="1"/>
          <p:nvPr/>
        </p:nvSpPr>
        <p:spPr>
          <a:xfrm>
            <a:off x="2131521" y="3186144"/>
            <a:ext cx="2441201" cy="430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Rump of Lamb - £18.95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Boulangère potatoes, heritage carrots </a:t>
            </a:r>
          </a:p>
        </p:txBody>
      </p:sp>
      <p:sp>
        <p:nvSpPr>
          <p:cNvPr id="17" name="TextBox 20">
            <a:extLst>
              <a:ext uri="{FF2B5EF4-FFF2-40B4-BE49-F238E27FC236}">
                <a16:creationId xmlns:a16="http://schemas.microsoft.com/office/drawing/2014/main" id="{1DE886D3-E8D0-DE65-C492-956AF32B9A0D}"/>
              </a:ext>
            </a:extLst>
          </p:cNvPr>
          <p:cNvSpPr txBox="1"/>
          <p:nvPr/>
        </p:nvSpPr>
        <p:spPr>
          <a:xfrm>
            <a:off x="2102132" y="3622093"/>
            <a:ext cx="2603927" cy="263148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Grilled Salmon fillet with Rosted Vegetable </a:t>
            </a: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- £15.5</a:t>
            </a:r>
            <a:endParaRPr lang="en-GB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Steak on a Rice Bed -£17.95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Roasted medium Steak covered by gravy sauce on a rice bed seasoned with Italian spices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Texas Barbeque Burger  -£15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Uncle Tom secret recipe of 6oz mince and pork meat,seasoned with Italian and English herb ,tomato slice,cheese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Chilli con </a:t>
            </a: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Carne -£16.5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Homade Chilli ,tomatoes , </a:t>
            </a: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kindey beans</a:t>
            </a: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8" name="TextBox 30">
            <a:extLst>
              <a:ext uri="{FF2B5EF4-FFF2-40B4-BE49-F238E27FC236}">
                <a16:creationId xmlns:a16="http://schemas.microsoft.com/office/drawing/2014/main" id="{558AB0C9-ACC8-DFA8-20FE-64B040F68C39}"/>
              </a:ext>
            </a:extLst>
          </p:cNvPr>
          <p:cNvSpPr txBox="1"/>
          <p:nvPr/>
        </p:nvSpPr>
        <p:spPr>
          <a:xfrm>
            <a:off x="7247927" y="62215"/>
            <a:ext cx="2293141" cy="312392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0" cap="none" spc="0" baseline="0">
                <a:solidFill>
                  <a:srgbClr val="548235"/>
                </a:solidFill>
                <a:uFillTx/>
                <a:latin typeface="Calibri"/>
              </a:rPr>
              <a:t>NON-ALCOHOLIC DRINKS </a:t>
            </a:r>
            <a:r>
              <a:rPr lang="en-GB" sz="1800" b="1" i="1" u="none" strike="noStrike" kern="1200" cap="none" spc="0" baseline="0">
                <a:solidFill>
                  <a:srgbClr val="548235"/>
                </a:solidFill>
                <a:uFillTx/>
                <a:latin typeface="Calibri"/>
              </a:rPr>
              <a:t>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1" u="none" strike="noStrike" kern="0" cap="none" spc="0" baseline="0">
              <a:solidFill>
                <a:srgbClr val="548235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Orange Fresh Juice -£5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Pineapple fresh Juice -£5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Lemonade Home Made -£5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Diet coke -£3.90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Coca Cola -£3.90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Fanta -£3.90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Italian Coffee -£3.5</a:t>
            </a: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9" name="TextBox 31">
            <a:extLst>
              <a:ext uri="{FF2B5EF4-FFF2-40B4-BE49-F238E27FC236}">
                <a16:creationId xmlns:a16="http://schemas.microsoft.com/office/drawing/2014/main" id="{B309B1AF-B6C8-21EF-B5E9-9C1965032B5D}"/>
              </a:ext>
            </a:extLst>
          </p:cNvPr>
          <p:cNvSpPr txBox="1"/>
          <p:nvPr/>
        </p:nvSpPr>
        <p:spPr>
          <a:xfrm>
            <a:off x="5065757" y="2143618"/>
            <a:ext cx="1811435" cy="93872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Sussex Cheese Board - £11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Selection of Sussex cheeses, savoury biscuits, grapes, celery, onion chutney </a:t>
            </a:r>
          </a:p>
        </p:txBody>
      </p:sp>
      <p:sp>
        <p:nvSpPr>
          <p:cNvPr id="20" name="TextBox 32">
            <a:extLst>
              <a:ext uri="{FF2B5EF4-FFF2-40B4-BE49-F238E27FC236}">
                <a16:creationId xmlns:a16="http://schemas.microsoft.com/office/drawing/2014/main" id="{48EA72AA-8DB1-5885-103B-85AE00B46E69}"/>
              </a:ext>
            </a:extLst>
          </p:cNvPr>
          <p:cNvSpPr txBox="1"/>
          <p:nvPr/>
        </p:nvSpPr>
        <p:spPr>
          <a:xfrm>
            <a:off x="5109447" y="602479"/>
            <a:ext cx="1734187" cy="14465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Coffee Crème Brûlée - £9 Hazelnut biscotti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Red Velvet Cake -£10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Lemon Cheescake -£10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Vanilla Ice cream -£5.85</a:t>
            </a:r>
            <a:endParaRPr lang="en-GB" sz="11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1" name="TextBox 36">
            <a:extLst>
              <a:ext uri="{FF2B5EF4-FFF2-40B4-BE49-F238E27FC236}">
                <a16:creationId xmlns:a16="http://schemas.microsoft.com/office/drawing/2014/main" id="{C837B683-E182-12BF-1D42-2FAA9B10BD60}"/>
              </a:ext>
            </a:extLst>
          </p:cNvPr>
          <p:cNvSpPr txBox="1"/>
          <p:nvPr/>
        </p:nvSpPr>
        <p:spPr>
          <a:xfrm>
            <a:off x="4531510" y="3455645"/>
            <a:ext cx="2117384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none" spc="0" baseline="0">
                <a:solidFill>
                  <a:srgbClr val="548235"/>
                </a:solidFill>
                <a:uFillTx/>
                <a:latin typeface="Calibri"/>
              </a:rPr>
              <a:t>Wine:</a:t>
            </a:r>
          </a:p>
        </p:txBody>
      </p:sp>
      <p:sp>
        <p:nvSpPr>
          <p:cNvPr id="22" name="Oval 39">
            <a:extLst>
              <a:ext uri="{FF2B5EF4-FFF2-40B4-BE49-F238E27FC236}">
                <a16:creationId xmlns:a16="http://schemas.microsoft.com/office/drawing/2014/main" id="{2F7CE918-8F2D-AF62-6897-B0525A5AFD8F}"/>
              </a:ext>
            </a:extLst>
          </p:cNvPr>
          <p:cNvSpPr/>
          <p:nvPr/>
        </p:nvSpPr>
        <p:spPr>
          <a:xfrm>
            <a:off x="4235829" y="5461610"/>
            <a:ext cx="644871" cy="60176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blipFill>
            <a:blip r:embed="rId3">
              <a:alphaModFix/>
            </a:blip>
            <a:stretch>
              <a:fillRect/>
            </a:stretch>
          </a:blip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3" name="TextBox 40">
            <a:extLst>
              <a:ext uri="{FF2B5EF4-FFF2-40B4-BE49-F238E27FC236}">
                <a16:creationId xmlns:a16="http://schemas.microsoft.com/office/drawing/2014/main" id="{B0B3AB69-D9A0-FCBC-D05B-8E58CBC7B3FD}"/>
              </a:ext>
            </a:extLst>
          </p:cNvPr>
          <p:cNvSpPr txBox="1"/>
          <p:nvPr/>
        </p:nvSpPr>
        <p:spPr>
          <a:xfrm>
            <a:off x="5148437" y="3924019"/>
            <a:ext cx="2688573" cy="263148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(New) Picpoul de Pinet (France)  -£15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Delicate citrus fruits, particularly grapefruit </a:t>
            </a:r>
            <a:endParaRPr lang="en-GB" sz="11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Santa Margherita Prosecco di Valdobbiadene Brut DOCG, Italy -£22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Lanson Le Rose - £11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Prosecco Rose -£12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it-IT" sz="11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Sauvignon Blanc -£9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it-IT" sz="1100" b="1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4" name="TextBox 45">
            <a:extLst>
              <a:ext uri="{FF2B5EF4-FFF2-40B4-BE49-F238E27FC236}">
                <a16:creationId xmlns:a16="http://schemas.microsoft.com/office/drawing/2014/main" id="{D19FB85A-6262-4CD5-4811-D6155C9C3307}"/>
              </a:ext>
            </a:extLst>
          </p:cNvPr>
          <p:cNvSpPr txBox="1"/>
          <p:nvPr/>
        </p:nvSpPr>
        <p:spPr>
          <a:xfrm>
            <a:off x="484174" y="6401659"/>
            <a:ext cx="222489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1200" cap="none" spc="0" baseline="0">
                <a:solidFill>
                  <a:srgbClr val="00B050"/>
                </a:solidFill>
                <a:uFillTx/>
                <a:latin typeface="Calibri"/>
              </a:rPr>
              <a:t>Card Payment Only </a:t>
            </a:r>
            <a:r>
              <a:rPr lang="en-GB" sz="1800" b="0" i="0" u="none" strike="noStrike" kern="1200" cap="none" spc="0" baseline="0">
                <a:solidFill>
                  <a:srgbClr val="00B050"/>
                </a:solidFill>
                <a:uFillTx/>
                <a:latin typeface="Calibri"/>
              </a:rPr>
              <a:t>!</a:t>
            </a:r>
          </a:p>
        </p:txBody>
      </p:sp>
      <p:pic>
        <p:nvPicPr>
          <p:cNvPr id="25" name="Picture 47" descr="Logo&#10;&#10;Description automatically generated with medium confidence">
            <a:extLst>
              <a:ext uri="{FF2B5EF4-FFF2-40B4-BE49-F238E27FC236}">
                <a16:creationId xmlns:a16="http://schemas.microsoft.com/office/drawing/2014/main" id="{EE65226B-DB4A-0A55-6D75-1E51F0A937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6927" y="6307046"/>
            <a:ext cx="894886" cy="50337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6" name="Picture 51" descr="A red and white sign&#10;&#10;Description automatically generated with low confidence">
            <a:extLst>
              <a:ext uri="{FF2B5EF4-FFF2-40B4-BE49-F238E27FC236}">
                <a16:creationId xmlns:a16="http://schemas.microsoft.com/office/drawing/2014/main" id="{0EF95E15-7BBC-E224-99CA-79B779569E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3587" y="6345460"/>
            <a:ext cx="1014837" cy="390558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27" name="Straight Connector 33">
            <a:extLst>
              <a:ext uri="{FF2B5EF4-FFF2-40B4-BE49-F238E27FC236}">
                <a16:creationId xmlns:a16="http://schemas.microsoft.com/office/drawing/2014/main" id="{5ED142FA-A388-88AB-BC36-B1F77F8B7498}"/>
              </a:ext>
            </a:extLst>
          </p:cNvPr>
          <p:cNvCxnSpPr/>
          <p:nvPr/>
        </p:nvCxnSpPr>
        <p:spPr>
          <a:xfrm>
            <a:off x="2131530" y="2940481"/>
            <a:ext cx="0" cy="330723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</a:ln>
        </p:spPr>
      </p:cxnSp>
      <p:sp>
        <p:nvSpPr>
          <p:cNvPr id="28" name="TextBox 35">
            <a:extLst>
              <a:ext uri="{FF2B5EF4-FFF2-40B4-BE49-F238E27FC236}">
                <a16:creationId xmlns:a16="http://schemas.microsoft.com/office/drawing/2014/main" id="{155E4407-335D-1EB2-3697-6DD32E07C6A2}"/>
              </a:ext>
            </a:extLst>
          </p:cNvPr>
          <p:cNvSpPr txBox="1"/>
          <p:nvPr/>
        </p:nvSpPr>
        <p:spPr>
          <a:xfrm>
            <a:off x="5374367" y="50575"/>
            <a:ext cx="120931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none" spc="0" baseline="0">
                <a:solidFill>
                  <a:srgbClr val="548235"/>
                </a:solidFill>
                <a:uFillTx/>
                <a:latin typeface="Calibri"/>
              </a:rPr>
              <a:t>DESSERTS:</a:t>
            </a:r>
          </a:p>
        </p:txBody>
      </p:sp>
      <p:sp>
        <p:nvSpPr>
          <p:cNvPr id="29" name="Oval 36">
            <a:extLst>
              <a:ext uri="{FF2B5EF4-FFF2-40B4-BE49-F238E27FC236}">
                <a16:creationId xmlns:a16="http://schemas.microsoft.com/office/drawing/2014/main" id="{F65D9A67-7F6C-D366-D02D-BBA94645692F}"/>
              </a:ext>
            </a:extLst>
          </p:cNvPr>
          <p:cNvSpPr/>
          <p:nvPr/>
        </p:nvSpPr>
        <p:spPr>
          <a:xfrm>
            <a:off x="8553818" y="2064614"/>
            <a:ext cx="914528" cy="78746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blipFill>
            <a:blip r:embed="rId6">
              <a:alphaModFix/>
            </a:blip>
            <a:stretch>
              <a:fillRect/>
            </a:stretch>
          </a:blip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0" name="Oval 37">
            <a:extLst>
              <a:ext uri="{FF2B5EF4-FFF2-40B4-BE49-F238E27FC236}">
                <a16:creationId xmlns:a16="http://schemas.microsoft.com/office/drawing/2014/main" id="{50335F1F-9AF9-594D-9737-844B87DFAB46}"/>
              </a:ext>
            </a:extLst>
          </p:cNvPr>
          <p:cNvSpPr/>
          <p:nvPr/>
        </p:nvSpPr>
        <p:spPr>
          <a:xfrm>
            <a:off x="6228170" y="2871856"/>
            <a:ext cx="761128" cy="63728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blipFill>
            <a:blip r:embed="rId7">
              <a:alphaModFix/>
            </a:blip>
            <a:stretch>
              <a:fillRect/>
            </a:stretch>
          </a:blip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cxnSp>
        <p:nvCxnSpPr>
          <p:cNvPr id="31" name="Straight Connector 39">
            <a:extLst>
              <a:ext uri="{FF2B5EF4-FFF2-40B4-BE49-F238E27FC236}">
                <a16:creationId xmlns:a16="http://schemas.microsoft.com/office/drawing/2014/main" id="{26F8A304-90E3-A0D4-3825-1CB2E5B47983}"/>
              </a:ext>
            </a:extLst>
          </p:cNvPr>
          <p:cNvCxnSpPr/>
          <p:nvPr/>
        </p:nvCxnSpPr>
        <p:spPr>
          <a:xfrm>
            <a:off x="7105665" y="48463"/>
            <a:ext cx="0" cy="2930304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</a:ln>
        </p:spPr>
      </p:cxnSp>
      <p:sp>
        <p:nvSpPr>
          <p:cNvPr id="32" name="Oval 42">
            <a:extLst>
              <a:ext uri="{FF2B5EF4-FFF2-40B4-BE49-F238E27FC236}">
                <a16:creationId xmlns:a16="http://schemas.microsoft.com/office/drawing/2014/main" id="{2B28B440-FF60-6425-D679-321DB4EBFDA4}"/>
              </a:ext>
            </a:extLst>
          </p:cNvPr>
          <p:cNvSpPr/>
          <p:nvPr/>
        </p:nvSpPr>
        <p:spPr>
          <a:xfrm>
            <a:off x="7858792" y="3924019"/>
            <a:ext cx="1609545" cy="168823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blipFill>
            <a:blip r:embed="rId8">
              <a:alphaModFix/>
            </a:blip>
            <a:stretch>
              <a:fillRect/>
            </a:stretch>
          </a:blip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3" name="Picture 44" descr="Text, logo&#10;&#10;Description automatically generated">
            <a:extLst>
              <a:ext uri="{FF2B5EF4-FFF2-40B4-BE49-F238E27FC236}">
                <a16:creationId xmlns:a16="http://schemas.microsoft.com/office/drawing/2014/main" id="{0754222B-29AF-5BF8-0412-C4478F987E10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3845289" y="678548"/>
            <a:ext cx="958437" cy="791970"/>
          </a:xfrm>
          <a:prstGeom prst="rect">
            <a:avLst/>
          </a:prstGeom>
          <a:solidFill>
            <a:srgbClr val="FFFFFF"/>
          </a:solidFill>
          <a:ln w="76196" cap="sq">
            <a:solidFill>
              <a:srgbClr val="EAEAEA"/>
            </a:solidFill>
            <a:prstDash val="solid"/>
            <a:miter/>
          </a:ln>
        </p:spPr>
      </p:pic>
      <p:sp>
        <p:nvSpPr>
          <p:cNvPr id="34" name="TextBox 45">
            <a:extLst>
              <a:ext uri="{FF2B5EF4-FFF2-40B4-BE49-F238E27FC236}">
                <a16:creationId xmlns:a16="http://schemas.microsoft.com/office/drawing/2014/main" id="{9CDF59BE-DFEA-7AD5-CAFF-F025D418F33D}"/>
              </a:ext>
            </a:extLst>
          </p:cNvPr>
          <p:cNvSpPr txBox="1"/>
          <p:nvPr/>
        </p:nvSpPr>
        <p:spPr>
          <a:xfrm>
            <a:off x="1034222" y="1959659"/>
            <a:ext cx="231082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Opening Times 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Monday-Saturday: 10.00 – 22.00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7008EE6-DE3C-EF5A-43CA-C6807149A786}"/>
              </a:ext>
            </a:extLst>
          </p:cNvPr>
          <p:cNvSpPr txBox="1"/>
          <p:nvPr/>
        </p:nvSpPr>
        <p:spPr>
          <a:xfrm>
            <a:off x="5852086" y="6477124"/>
            <a:ext cx="2945227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548235"/>
                </a:solidFill>
                <a:uFillTx/>
                <a:latin typeface="Calibri"/>
              </a:rPr>
              <a:t>Website:www.hoteltrinityrestaurant.co.uk</a:t>
            </a:r>
            <a:endParaRPr lang="en-GB" sz="1800" b="0" i="0" u="none" strike="noStrike" kern="1200" cap="none" spc="0" baseline="0">
              <a:solidFill>
                <a:srgbClr val="548235"/>
              </a:solidFill>
              <a:uFillTx/>
              <a:latin typeface="Calibri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A301503-2973-122D-2603-0E655E9B6519}"/>
              </a:ext>
            </a:extLst>
          </p:cNvPr>
          <p:cNvSpPr txBox="1"/>
          <p:nvPr/>
        </p:nvSpPr>
        <p:spPr>
          <a:xfrm>
            <a:off x="6194785" y="5941185"/>
            <a:ext cx="3533497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*V=Vegetarian*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*For Allergens please contact us via e-mail or contact number provided to speak with our staff**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</a:t>
            </a:r>
          </a:p>
        </p:txBody>
      </p:sp>
      <p:pic>
        <p:nvPicPr>
          <p:cNvPr id="37" name="Picture 39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496B87E-C4E6-F269-3213-4ACA4A3CA75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92766" y="5984583"/>
            <a:ext cx="930877" cy="446821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38" name="Straight Connector 41">
            <a:extLst>
              <a:ext uri="{FF2B5EF4-FFF2-40B4-BE49-F238E27FC236}">
                <a16:creationId xmlns:a16="http://schemas.microsoft.com/office/drawing/2014/main" id="{4E44F3F0-C961-A08F-151D-F9B60F7413B7}"/>
              </a:ext>
            </a:extLst>
          </p:cNvPr>
          <p:cNvCxnSpPr/>
          <p:nvPr/>
        </p:nvCxnSpPr>
        <p:spPr>
          <a:xfrm>
            <a:off x="5269275" y="5908432"/>
            <a:ext cx="4262147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1CFEE-F7B8-EE42-AE20-EBAF3D560C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8137" y="927101"/>
            <a:ext cx="6872310" cy="709867"/>
          </a:xfrm>
        </p:spPr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341C9-36C1-F788-0AFF-B641D970F6C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36409" y="2489197"/>
            <a:ext cx="6874029" cy="3530598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1500" u="sng">
                <a:latin typeface="Calibri" pitchFamily="34"/>
              </a:rPr>
              <a:t>Words to Describe Food: 73 Adjectives for Food Descriptions (webstaurantstore.com)</a:t>
            </a:r>
            <a:endParaRPr lang="en-GB" sz="1500">
              <a:latin typeface="Arial" pitchFamily="34"/>
            </a:endParaRPr>
          </a:p>
          <a:p>
            <a:pPr lvl="0">
              <a:lnSpc>
                <a:spcPct val="80000"/>
              </a:lnSpc>
            </a:pPr>
            <a:r>
              <a:rPr lang="en-GB" sz="1500" u="sng">
                <a:latin typeface="Calibri" pitchFamily="34"/>
              </a:rPr>
              <a:t>How to Design a Perfect Menu (And Design Tips!) (webstaurantstore.com)</a:t>
            </a:r>
            <a:endParaRPr lang="en-GB" sz="1500">
              <a:latin typeface="Arial" pitchFamily="34"/>
            </a:endParaRPr>
          </a:p>
          <a:p>
            <a:pPr lvl="0">
              <a:lnSpc>
                <a:spcPct val="80000"/>
              </a:lnSpc>
            </a:pPr>
            <a:r>
              <a:rPr lang="en-GB" sz="1500" u="sng">
                <a:latin typeface="Calibri" pitchFamily="34"/>
              </a:rPr>
              <a:t>Prepare to reopen: how to develop a restaurant menu (typsy.com)</a:t>
            </a:r>
          </a:p>
          <a:p>
            <a:pPr lvl="0">
              <a:lnSpc>
                <a:spcPct val="95000"/>
              </a:lnSpc>
              <a:spcAft>
                <a:spcPts val="1000"/>
              </a:spcAft>
            </a:pPr>
            <a:r>
              <a:rPr lang="en-US" sz="1500">
                <a:latin typeface="Times New Roman" pitchFamily="18"/>
                <a:cs typeface="Times New Roman" pitchFamily="18"/>
              </a:rPr>
              <a:t>Canva. (2022). Menu Templates. Available: https://www.canva.com/menus/templates/. Last accessed 18th Feb 2022. </a:t>
            </a:r>
            <a:endParaRPr lang="en-GB" sz="1500">
              <a:latin typeface="Calibri" pitchFamily="34"/>
              <a:cs typeface="Times New Roman" pitchFamily="18"/>
            </a:endParaRPr>
          </a:p>
          <a:p>
            <a:pPr lvl="0">
              <a:lnSpc>
                <a:spcPct val="95000"/>
              </a:lnSpc>
              <a:spcAft>
                <a:spcPts val="1000"/>
              </a:spcAft>
            </a:pPr>
            <a:r>
              <a:rPr lang="en-US" sz="1500">
                <a:latin typeface="Times New Roman" pitchFamily="18"/>
                <a:cs typeface="Times New Roman" pitchFamily="18"/>
              </a:rPr>
              <a:t>Design Wizard. (2022). Menu . Available: https://www.designwizard.com/template/menu/menu/. Last accessed 18th Feb 2022. </a:t>
            </a:r>
            <a:endParaRPr lang="en-GB" sz="1500">
              <a:latin typeface="Calibri" pitchFamily="34"/>
              <a:cs typeface="Times New Roman" pitchFamily="18"/>
            </a:endParaRPr>
          </a:p>
          <a:p>
            <a:pPr lvl="0">
              <a:lnSpc>
                <a:spcPct val="95000"/>
              </a:lnSpc>
              <a:spcAft>
                <a:spcPts val="1000"/>
              </a:spcAft>
            </a:pPr>
            <a:r>
              <a:rPr lang="en-US" sz="1500">
                <a:latin typeface="Times New Roman" pitchFamily="18"/>
                <a:cs typeface="Times New Roman" pitchFamily="18"/>
              </a:rPr>
              <a:t>Adobe. (2022). Adobe Menu Design. Available: https://express.adobe.com/sp/design/post/new. Last accessed 18th Feb 2022.</a:t>
            </a:r>
            <a:endParaRPr lang="en-GB" sz="1500">
              <a:latin typeface="Calibri" pitchFamily="34"/>
              <a:cs typeface="Times New Roman" pitchFamily="18"/>
            </a:endParaRPr>
          </a:p>
          <a:p>
            <a:pPr lvl="0">
              <a:lnSpc>
                <a:spcPct val="80000"/>
              </a:lnSpc>
            </a:pPr>
            <a:endParaRPr lang="en-GB" sz="1500">
              <a:latin typeface="Arial" pitchFamily="34"/>
            </a:endParaRPr>
          </a:p>
          <a:p>
            <a:pPr lvl="0">
              <a:lnSpc>
                <a:spcPct val="80000"/>
              </a:lnSpc>
            </a:pPr>
            <a:endParaRPr lang="en-GB" sz="15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 Boardro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Ion%20Boardroom</Template>
  <TotalTime>1022</TotalTime>
  <Words>472</Words>
  <Application>Microsoft Office PowerPoint</Application>
  <PresentationFormat>Hârtie A4 (210x297 mm)</PresentationFormat>
  <Paragraphs>82</Paragraphs>
  <Slides>2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3" baseType="lpstr">
      <vt:lpstr>Ion Boardroom</vt:lpstr>
      <vt:lpstr>Prezentare PowerPoint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Anamaria Gabriela Tocila (2120101)</dc:creator>
  <cp:lastModifiedBy>Anamaria Gabriela Tocila (2120101)</cp:lastModifiedBy>
  <cp:revision>22</cp:revision>
  <dcterms:created xsi:type="dcterms:W3CDTF">2022-06-03T13:11:34Z</dcterms:created>
  <dcterms:modified xsi:type="dcterms:W3CDTF">2022-06-15T21:01:16Z</dcterms:modified>
</cp:coreProperties>
</file>