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18288000" cy="10287000"/>
  <p:notesSz cx="6858000" cy="9144000"/>
  <p:embeddedFontLst>
    <p:embeddedFont>
      <p:font typeface="Antonio Bold Italics" charset="1" panose="02000803000000000000"/>
      <p:regular r:id="rId18"/>
    </p:embeddedFont>
    <p:embeddedFont>
      <p:font typeface="Inter Bold" charset="1" panose="02000503000000020004"/>
      <p:regular r:id="rId19"/>
    </p:embeddedFont>
    <p:embeddedFont>
      <p:font typeface="Inter" charset="1" panose="02000503000000020004"/>
      <p:regular r:id="rId20"/>
    </p:embeddedFont>
    <p:embeddedFont>
      <p:font typeface="Open Sans" charset="1" panose="00000000000000000000"/>
      <p:regular r:id="rId21"/>
    </p:embeddedFont>
    <p:embeddedFont>
      <p:font typeface="Open Sans Bold" charset="1" panose="00000000000000000000"/>
      <p:regular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21" Target="fonts/font21.fntdata" Type="http://schemas.openxmlformats.org/officeDocument/2006/relationships/font"/><Relationship Id="rId22" Target="fonts/font22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11" Target="../media/image10.png" Type="http://schemas.openxmlformats.org/officeDocument/2006/relationships/image"/><Relationship Id="rId12" Target="../media/image11.svg" Type="http://schemas.openxmlformats.org/officeDocument/2006/relationships/image"/><Relationship Id="rId2" Target="../media/image1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Relationship Id="rId9" Target="../media/image8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0.svg" Type="http://schemas.openxmlformats.org/officeDocument/2006/relationships/image"/><Relationship Id="rId11" Target="../media/image21.png" Type="http://schemas.openxmlformats.org/officeDocument/2006/relationships/image"/><Relationship Id="rId12" Target="../media/image22.svg" Type="http://schemas.openxmlformats.org/officeDocument/2006/relationships/image"/><Relationship Id="rId13" Target="../media/image23.png" Type="http://schemas.openxmlformats.org/officeDocument/2006/relationships/image"/><Relationship Id="rId14" Target="../media/image24.svg" Type="http://schemas.openxmlformats.org/officeDocument/2006/relationships/image"/><Relationship Id="rId15" Target="../media/image25.png" Type="http://schemas.openxmlformats.org/officeDocument/2006/relationships/image"/><Relationship Id="rId16" Target="../media/image26.svg" Type="http://schemas.openxmlformats.org/officeDocument/2006/relationships/image"/><Relationship Id="rId17" Target="../media/image27.png" Type="http://schemas.openxmlformats.org/officeDocument/2006/relationships/image"/><Relationship Id="rId18" Target="../media/image28.svg" Type="http://schemas.openxmlformats.org/officeDocument/2006/relationships/image"/><Relationship Id="rId19" Target="../media/image29.png" Type="http://schemas.openxmlformats.org/officeDocument/2006/relationships/image"/><Relationship Id="rId2" Target="../media/image12.png" Type="http://schemas.openxmlformats.org/officeDocument/2006/relationships/image"/><Relationship Id="rId20" Target="../media/image30.svg" Type="http://schemas.openxmlformats.org/officeDocument/2006/relationships/image"/><Relationship Id="rId21" Target="../media/image31.png" Type="http://schemas.openxmlformats.org/officeDocument/2006/relationships/image"/><Relationship Id="rId22" Target="../media/image32.svg" Type="http://schemas.openxmlformats.org/officeDocument/2006/relationships/image"/><Relationship Id="rId23" Target="../media/image33.png" Type="http://schemas.openxmlformats.org/officeDocument/2006/relationships/image"/><Relationship Id="rId24" Target="../media/image34.svg" Type="http://schemas.openxmlformats.org/officeDocument/2006/relationships/image"/><Relationship Id="rId3" Target="../media/image13.svg" Type="http://schemas.openxmlformats.org/officeDocument/2006/relationships/image"/><Relationship Id="rId4" Target="../media/image14.png" Type="http://schemas.openxmlformats.org/officeDocument/2006/relationships/image"/><Relationship Id="rId5" Target="../media/image15.svg" Type="http://schemas.openxmlformats.org/officeDocument/2006/relationships/image"/><Relationship Id="rId6" Target="../media/image16.jpeg" Type="http://schemas.openxmlformats.org/officeDocument/2006/relationships/image"/><Relationship Id="rId7" Target="../media/image17.png" Type="http://schemas.openxmlformats.org/officeDocument/2006/relationships/image"/><Relationship Id="rId8" Target="../media/image18.svg" Type="http://schemas.openxmlformats.org/officeDocument/2006/relationships/image"/><Relationship Id="rId9" Target="../media/image19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43.svg" Type="http://schemas.openxmlformats.org/officeDocument/2006/relationships/image"/><Relationship Id="rId11" Target="../media/image44.png" Type="http://schemas.openxmlformats.org/officeDocument/2006/relationships/image"/><Relationship Id="rId12" Target="../media/image45.svg" Type="http://schemas.openxmlformats.org/officeDocument/2006/relationships/image"/><Relationship Id="rId2" Target="../media/image35.png" Type="http://schemas.openxmlformats.org/officeDocument/2006/relationships/image"/><Relationship Id="rId3" Target="../media/image36.svg" Type="http://schemas.openxmlformats.org/officeDocument/2006/relationships/image"/><Relationship Id="rId4" Target="../media/image37.png" Type="http://schemas.openxmlformats.org/officeDocument/2006/relationships/image"/><Relationship Id="rId5" Target="../media/image38.svg" Type="http://schemas.openxmlformats.org/officeDocument/2006/relationships/image"/><Relationship Id="rId6" Target="../media/image39.jpeg" Type="http://schemas.openxmlformats.org/officeDocument/2006/relationships/image"/><Relationship Id="rId7" Target="../media/image40.png" Type="http://schemas.openxmlformats.org/officeDocument/2006/relationships/image"/><Relationship Id="rId8" Target="../media/image41.svg" Type="http://schemas.openxmlformats.org/officeDocument/2006/relationships/image"/><Relationship Id="rId9" Target="../media/image42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52.svg" Type="http://schemas.openxmlformats.org/officeDocument/2006/relationships/image"/><Relationship Id="rId11" Target="../media/image53.png" Type="http://schemas.openxmlformats.org/officeDocument/2006/relationships/image"/><Relationship Id="rId12" Target="../media/image54.svg" Type="http://schemas.openxmlformats.org/officeDocument/2006/relationships/image"/><Relationship Id="rId13" Target="../media/image55.png" Type="http://schemas.openxmlformats.org/officeDocument/2006/relationships/image"/><Relationship Id="rId14" Target="../media/image56.svg" Type="http://schemas.openxmlformats.org/officeDocument/2006/relationships/image"/><Relationship Id="rId2" Target="../media/image12.png" Type="http://schemas.openxmlformats.org/officeDocument/2006/relationships/image"/><Relationship Id="rId3" Target="../media/image13.svg" Type="http://schemas.openxmlformats.org/officeDocument/2006/relationships/image"/><Relationship Id="rId4" Target="../media/image46.png" Type="http://schemas.openxmlformats.org/officeDocument/2006/relationships/image"/><Relationship Id="rId5" Target="../media/image47.svg" Type="http://schemas.openxmlformats.org/officeDocument/2006/relationships/image"/><Relationship Id="rId6" Target="../media/image48.jpeg" Type="http://schemas.openxmlformats.org/officeDocument/2006/relationships/image"/><Relationship Id="rId7" Target="../media/image49.png" Type="http://schemas.openxmlformats.org/officeDocument/2006/relationships/image"/><Relationship Id="rId8" Target="../media/image50.svg" Type="http://schemas.openxmlformats.org/officeDocument/2006/relationships/image"/><Relationship Id="rId9" Target="../media/image51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65.svg" Type="http://schemas.openxmlformats.org/officeDocument/2006/relationships/image"/><Relationship Id="rId11" Target="../media/image66.png" Type="http://schemas.openxmlformats.org/officeDocument/2006/relationships/image"/><Relationship Id="rId12" Target="../media/image67.svg" Type="http://schemas.openxmlformats.org/officeDocument/2006/relationships/image"/><Relationship Id="rId13" Target="../media/image68.png" Type="http://schemas.openxmlformats.org/officeDocument/2006/relationships/image"/><Relationship Id="rId14" Target="../media/image69.svg" Type="http://schemas.openxmlformats.org/officeDocument/2006/relationships/image"/><Relationship Id="rId15" Target="../media/image70.png" Type="http://schemas.openxmlformats.org/officeDocument/2006/relationships/image"/><Relationship Id="rId16" Target="../media/image71.svg" Type="http://schemas.openxmlformats.org/officeDocument/2006/relationships/image"/><Relationship Id="rId17" Target="../media/image72.png" Type="http://schemas.openxmlformats.org/officeDocument/2006/relationships/image"/><Relationship Id="rId18" Target="../media/image73.svg" Type="http://schemas.openxmlformats.org/officeDocument/2006/relationships/image"/><Relationship Id="rId19" Target="../media/image74.png" Type="http://schemas.openxmlformats.org/officeDocument/2006/relationships/image"/><Relationship Id="rId2" Target="../media/image57.jpeg" Type="http://schemas.openxmlformats.org/officeDocument/2006/relationships/image"/><Relationship Id="rId20" Target="../media/image75.svg" Type="http://schemas.openxmlformats.org/officeDocument/2006/relationships/image"/><Relationship Id="rId21" Target="../media/image76.png" Type="http://schemas.openxmlformats.org/officeDocument/2006/relationships/image"/><Relationship Id="rId22" Target="../media/image77.svg" Type="http://schemas.openxmlformats.org/officeDocument/2006/relationships/image"/><Relationship Id="rId23" Target="../media/image78.png" Type="http://schemas.openxmlformats.org/officeDocument/2006/relationships/image"/><Relationship Id="rId24" Target="../media/image79.svg" Type="http://schemas.openxmlformats.org/officeDocument/2006/relationships/image"/><Relationship Id="rId25" Target="../media/image80.png" Type="http://schemas.openxmlformats.org/officeDocument/2006/relationships/image"/><Relationship Id="rId26" Target="../media/image81.svg" Type="http://schemas.openxmlformats.org/officeDocument/2006/relationships/image"/><Relationship Id="rId3" Target="../media/image58.png" Type="http://schemas.openxmlformats.org/officeDocument/2006/relationships/image"/><Relationship Id="rId4" Target="../media/image59.svg" Type="http://schemas.openxmlformats.org/officeDocument/2006/relationships/image"/><Relationship Id="rId5" Target="../media/image60.jpeg" Type="http://schemas.openxmlformats.org/officeDocument/2006/relationships/image"/><Relationship Id="rId6" Target="../media/image61.jpeg" Type="http://schemas.openxmlformats.org/officeDocument/2006/relationships/image"/><Relationship Id="rId7" Target="../media/image62.png" Type="http://schemas.openxmlformats.org/officeDocument/2006/relationships/image"/><Relationship Id="rId8" Target="../media/image63.svg" Type="http://schemas.openxmlformats.org/officeDocument/2006/relationships/image"/><Relationship Id="rId9" Target="../media/image64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0.svg" Type="http://schemas.openxmlformats.org/officeDocument/2006/relationships/image"/><Relationship Id="rId11" Target="../media/image91.png" Type="http://schemas.openxmlformats.org/officeDocument/2006/relationships/image"/><Relationship Id="rId12" Target="../media/image92.svg" Type="http://schemas.openxmlformats.org/officeDocument/2006/relationships/image"/><Relationship Id="rId2" Target="../media/image82.png" Type="http://schemas.openxmlformats.org/officeDocument/2006/relationships/image"/><Relationship Id="rId3" Target="../media/image83.svg" Type="http://schemas.openxmlformats.org/officeDocument/2006/relationships/image"/><Relationship Id="rId4" Target="../media/image84.jpeg" Type="http://schemas.openxmlformats.org/officeDocument/2006/relationships/image"/><Relationship Id="rId5" Target="../media/image85.png" Type="http://schemas.openxmlformats.org/officeDocument/2006/relationships/image"/><Relationship Id="rId6" Target="../media/image86.svg" Type="http://schemas.openxmlformats.org/officeDocument/2006/relationships/image"/><Relationship Id="rId7" Target="../media/image87.png" Type="http://schemas.openxmlformats.org/officeDocument/2006/relationships/image"/><Relationship Id="rId8" Target="../media/image88.svg" Type="http://schemas.openxmlformats.org/officeDocument/2006/relationships/image"/><Relationship Id="rId9" Target="../media/image89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9.svg" Type="http://schemas.openxmlformats.org/officeDocument/2006/relationships/image"/><Relationship Id="rId11" Target="../media/image100.png" Type="http://schemas.openxmlformats.org/officeDocument/2006/relationships/image"/><Relationship Id="rId12" Target="../media/image101.svg" Type="http://schemas.openxmlformats.org/officeDocument/2006/relationships/image"/><Relationship Id="rId13" Target="../media/image102.png" Type="http://schemas.openxmlformats.org/officeDocument/2006/relationships/image"/><Relationship Id="rId14" Target="../media/image103.svg" Type="http://schemas.openxmlformats.org/officeDocument/2006/relationships/image"/><Relationship Id="rId2" Target="../media/image93.png" Type="http://schemas.openxmlformats.org/officeDocument/2006/relationships/image"/><Relationship Id="rId3" Target="../media/image94.svg" Type="http://schemas.openxmlformats.org/officeDocument/2006/relationships/image"/><Relationship Id="rId4" Target="../media/image95.jpeg" Type="http://schemas.openxmlformats.org/officeDocument/2006/relationships/image"/><Relationship Id="rId5" Target="../media/image62.png" Type="http://schemas.openxmlformats.org/officeDocument/2006/relationships/image"/><Relationship Id="rId6" Target="../media/image63.svg" Type="http://schemas.openxmlformats.org/officeDocument/2006/relationships/image"/><Relationship Id="rId7" Target="../media/image96.png" Type="http://schemas.openxmlformats.org/officeDocument/2006/relationships/image"/><Relationship Id="rId8" Target="../media/image97.svg" Type="http://schemas.openxmlformats.org/officeDocument/2006/relationships/image"/><Relationship Id="rId9" Target="../media/image98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04.png" Type="http://schemas.openxmlformats.org/officeDocument/2006/relationships/image"/><Relationship Id="rId11" Target="../media/image105.png" Type="http://schemas.openxmlformats.org/officeDocument/2006/relationships/image"/><Relationship Id="rId2" Target="../media/image82.png" Type="http://schemas.openxmlformats.org/officeDocument/2006/relationships/image"/><Relationship Id="rId3" Target="../media/image83.svg" Type="http://schemas.openxmlformats.org/officeDocument/2006/relationships/image"/><Relationship Id="rId4" Target="../media/image85.png" Type="http://schemas.openxmlformats.org/officeDocument/2006/relationships/image"/><Relationship Id="rId5" Target="../media/image86.svg" Type="http://schemas.openxmlformats.org/officeDocument/2006/relationships/image"/><Relationship Id="rId6" Target="../media/image87.png" Type="http://schemas.openxmlformats.org/officeDocument/2006/relationships/image"/><Relationship Id="rId7" Target="../media/image88.svg" Type="http://schemas.openxmlformats.org/officeDocument/2006/relationships/image"/><Relationship Id="rId8" Target="../media/image89.png" Type="http://schemas.openxmlformats.org/officeDocument/2006/relationships/image"/><Relationship Id="rId9" Target="../media/image90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0.svg" Type="http://schemas.openxmlformats.org/officeDocument/2006/relationships/image"/><Relationship Id="rId11" Target="../media/image91.png" Type="http://schemas.openxmlformats.org/officeDocument/2006/relationships/image"/><Relationship Id="rId12" Target="../media/image92.svg" Type="http://schemas.openxmlformats.org/officeDocument/2006/relationships/image"/><Relationship Id="rId13" Target="../media/image106.png" Type="http://schemas.openxmlformats.org/officeDocument/2006/relationships/image"/><Relationship Id="rId2" Target="../media/image82.png" Type="http://schemas.openxmlformats.org/officeDocument/2006/relationships/image"/><Relationship Id="rId3" Target="../media/image83.svg" Type="http://schemas.openxmlformats.org/officeDocument/2006/relationships/image"/><Relationship Id="rId4" Target="../media/image84.jpeg" Type="http://schemas.openxmlformats.org/officeDocument/2006/relationships/image"/><Relationship Id="rId5" Target="../media/image85.png" Type="http://schemas.openxmlformats.org/officeDocument/2006/relationships/image"/><Relationship Id="rId6" Target="../media/image86.svg" Type="http://schemas.openxmlformats.org/officeDocument/2006/relationships/image"/><Relationship Id="rId7" Target="../media/image87.png" Type="http://schemas.openxmlformats.org/officeDocument/2006/relationships/image"/><Relationship Id="rId8" Target="../media/image88.svg" Type="http://schemas.openxmlformats.org/officeDocument/2006/relationships/image"/><Relationship Id="rId9" Target="../media/image89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15.svg" Type="http://schemas.openxmlformats.org/officeDocument/2006/relationships/image"/><Relationship Id="rId11" Target="../media/image116.png" Type="http://schemas.openxmlformats.org/officeDocument/2006/relationships/image"/><Relationship Id="rId12" Target="../media/image117.svg" Type="http://schemas.openxmlformats.org/officeDocument/2006/relationships/image"/><Relationship Id="rId2" Target="../media/image107.png" Type="http://schemas.openxmlformats.org/officeDocument/2006/relationships/image"/><Relationship Id="rId3" Target="../media/image108.svg" Type="http://schemas.openxmlformats.org/officeDocument/2006/relationships/image"/><Relationship Id="rId4" Target="../media/image109.png" Type="http://schemas.openxmlformats.org/officeDocument/2006/relationships/image"/><Relationship Id="rId5" Target="../media/image110.svg" Type="http://schemas.openxmlformats.org/officeDocument/2006/relationships/image"/><Relationship Id="rId6" Target="../media/image111.jpeg" Type="http://schemas.openxmlformats.org/officeDocument/2006/relationships/image"/><Relationship Id="rId7" Target="../media/image112.png" Type="http://schemas.openxmlformats.org/officeDocument/2006/relationships/image"/><Relationship Id="rId8" Target="../media/image113.svg" Type="http://schemas.openxmlformats.org/officeDocument/2006/relationships/image"/><Relationship Id="rId9" Target="../media/image114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8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25.png" Type="http://schemas.openxmlformats.org/officeDocument/2006/relationships/image"/><Relationship Id="rId11" Target="../media/image126.svg" Type="http://schemas.openxmlformats.org/officeDocument/2006/relationships/image"/><Relationship Id="rId12" Target="../media/image127.png" Type="http://schemas.openxmlformats.org/officeDocument/2006/relationships/image"/><Relationship Id="rId13" Target="../media/image128.svg" Type="http://schemas.openxmlformats.org/officeDocument/2006/relationships/image"/><Relationship Id="rId14" Target="../media/image129.jpeg" Type="http://schemas.openxmlformats.org/officeDocument/2006/relationships/image"/><Relationship Id="rId15" Target="../media/image130.png" Type="http://schemas.openxmlformats.org/officeDocument/2006/relationships/image"/><Relationship Id="rId16" Target="../media/image131.svg" Type="http://schemas.openxmlformats.org/officeDocument/2006/relationships/image"/><Relationship Id="rId17" Target="../media/image132.png" Type="http://schemas.openxmlformats.org/officeDocument/2006/relationships/image"/><Relationship Id="rId18" Target="../media/image133.svg" Type="http://schemas.openxmlformats.org/officeDocument/2006/relationships/image"/><Relationship Id="rId19" Target="../media/image134.png" Type="http://schemas.openxmlformats.org/officeDocument/2006/relationships/image"/><Relationship Id="rId2" Target="../media/image119.jpeg" Type="http://schemas.openxmlformats.org/officeDocument/2006/relationships/image"/><Relationship Id="rId20" Target="../media/image135.svg" Type="http://schemas.openxmlformats.org/officeDocument/2006/relationships/image"/><Relationship Id="rId21" Target="../media/image136.png" Type="http://schemas.openxmlformats.org/officeDocument/2006/relationships/image"/><Relationship Id="rId22" Target="../media/image137.svg" Type="http://schemas.openxmlformats.org/officeDocument/2006/relationships/image"/><Relationship Id="rId23" Target="../media/image138.png" Type="http://schemas.openxmlformats.org/officeDocument/2006/relationships/image"/><Relationship Id="rId24" Target="../media/image139.svg" Type="http://schemas.openxmlformats.org/officeDocument/2006/relationships/image"/><Relationship Id="rId25" Target="../media/image140.png" Type="http://schemas.openxmlformats.org/officeDocument/2006/relationships/image"/><Relationship Id="rId26" Target="../media/image141.svg" Type="http://schemas.openxmlformats.org/officeDocument/2006/relationships/image"/><Relationship Id="rId27" Target="../media/image142.png" Type="http://schemas.openxmlformats.org/officeDocument/2006/relationships/image"/><Relationship Id="rId28" Target="../media/image143.svg" Type="http://schemas.openxmlformats.org/officeDocument/2006/relationships/image"/><Relationship Id="rId29" Target="../media/image144.png" Type="http://schemas.openxmlformats.org/officeDocument/2006/relationships/image"/><Relationship Id="rId3" Target="../media/image12.png" Type="http://schemas.openxmlformats.org/officeDocument/2006/relationships/image"/><Relationship Id="rId30" Target="../media/image145.svg" Type="http://schemas.openxmlformats.org/officeDocument/2006/relationships/image"/><Relationship Id="rId31" Target="../media/image146.png" Type="http://schemas.openxmlformats.org/officeDocument/2006/relationships/image"/><Relationship Id="rId32" Target="../media/image147.svg" Type="http://schemas.openxmlformats.org/officeDocument/2006/relationships/image"/><Relationship Id="rId33" Target="../media/image148.jpeg" Type="http://schemas.openxmlformats.org/officeDocument/2006/relationships/image"/><Relationship Id="rId34" Target="../media/image149.png" Type="http://schemas.openxmlformats.org/officeDocument/2006/relationships/image"/><Relationship Id="rId35" Target="../media/image150.svg" Type="http://schemas.openxmlformats.org/officeDocument/2006/relationships/image"/><Relationship Id="rId4" Target="../media/image13.svg" Type="http://schemas.openxmlformats.org/officeDocument/2006/relationships/image"/><Relationship Id="rId5" Target="../media/image120.png" Type="http://schemas.openxmlformats.org/officeDocument/2006/relationships/image"/><Relationship Id="rId6" Target="../media/image121.svg" Type="http://schemas.openxmlformats.org/officeDocument/2006/relationships/image"/><Relationship Id="rId7" Target="../media/image122.jpeg" Type="http://schemas.openxmlformats.org/officeDocument/2006/relationships/image"/><Relationship Id="rId8" Target="../media/image123.jpeg" Type="http://schemas.openxmlformats.org/officeDocument/2006/relationships/image"/><Relationship Id="rId9" Target="../media/image124.jpe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7033317" y="0"/>
            <a:ext cx="13409742" cy="10287000"/>
            <a:chOff x="0" y="0"/>
            <a:chExt cx="649266" cy="49807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49266" cy="498070"/>
            </a:xfrm>
            <a:custGeom>
              <a:avLst/>
              <a:gdLst/>
              <a:ahLst/>
              <a:cxnLst/>
              <a:rect r="r" b="b" t="t" l="l"/>
              <a:pathLst>
                <a:path h="498070" w="649266">
                  <a:moveTo>
                    <a:pt x="203200" y="0"/>
                  </a:moveTo>
                  <a:lnTo>
                    <a:pt x="649266" y="0"/>
                  </a:lnTo>
                  <a:lnTo>
                    <a:pt x="446066" y="498070"/>
                  </a:lnTo>
                  <a:lnTo>
                    <a:pt x="0" y="498070"/>
                  </a:lnTo>
                  <a:lnTo>
                    <a:pt x="203200" y="0"/>
                  </a:lnTo>
                  <a:close/>
                </a:path>
              </a:pathLst>
            </a:custGeom>
            <a:blipFill>
              <a:blip r:embed="rId2"/>
              <a:stretch>
                <a:fillRect l="-33704" t="0" r="0" b="0"/>
              </a:stretch>
            </a:blipFill>
          </p:spPr>
        </p:sp>
      </p:grpSp>
      <p:sp>
        <p:nvSpPr>
          <p:cNvPr name="Freeform 4" id="4"/>
          <p:cNvSpPr/>
          <p:nvPr/>
        </p:nvSpPr>
        <p:spPr>
          <a:xfrm flipH="false" flipV="false" rot="0">
            <a:off x="-4744409" y="5530730"/>
            <a:ext cx="9488817" cy="4756270"/>
          </a:xfrm>
          <a:custGeom>
            <a:avLst/>
            <a:gdLst/>
            <a:ahLst/>
            <a:cxnLst/>
            <a:rect r="r" b="b" t="t" l="l"/>
            <a:pathLst>
              <a:path h="4756270" w="9488817">
                <a:moveTo>
                  <a:pt x="0" y="0"/>
                </a:moveTo>
                <a:lnTo>
                  <a:pt x="9488818" y="0"/>
                </a:lnTo>
                <a:lnTo>
                  <a:pt x="9488818" y="4756270"/>
                </a:lnTo>
                <a:lnTo>
                  <a:pt x="0" y="475627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5" id="5"/>
          <p:cNvSpPr/>
          <p:nvPr/>
        </p:nvSpPr>
        <p:spPr>
          <a:xfrm flipH="false" flipV="false" rot="-4101951">
            <a:off x="-1838348" y="14797677"/>
            <a:ext cx="15614554" cy="2107965"/>
          </a:xfrm>
          <a:custGeom>
            <a:avLst/>
            <a:gdLst/>
            <a:ahLst/>
            <a:cxnLst/>
            <a:rect r="r" b="b" t="t" l="l"/>
            <a:pathLst>
              <a:path h="2107965" w="15614554">
                <a:moveTo>
                  <a:pt x="0" y="0"/>
                </a:moveTo>
                <a:lnTo>
                  <a:pt x="15614554" y="0"/>
                </a:lnTo>
                <a:lnTo>
                  <a:pt x="15614554" y="2107965"/>
                </a:lnTo>
                <a:lnTo>
                  <a:pt x="0" y="210796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6" id="6"/>
          <p:cNvSpPr/>
          <p:nvPr/>
        </p:nvSpPr>
        <p:spPr>
          <a:xfrm flipH="false" flipV="false" rot="-4072274">
            <a:off x="15888370" y="1163794"/>
            <a:ext cx="9234674" cy="2089345"/>
          </a:xfrm>
          <a:custGeom>
            <a:avLst/>
            <a:gdLst/>
            <a:ahLst/>
            <a:cxnLst/>
            <a:rect r="r" b="b" t="t" l="l"/>
            <a:pathLst>
              <a:path h="2089345" w="9234674">
                <a:moveTo>
                  <a:pt x="0" y="0"/>
                </a:moveTo>
                <a:lnTo>
                  <a:pt x="9234674" y="0"/>
                </a:lnTo>
                <a:lnTo>
                  <a:pt x="9234674" y="2089345"/>
                </a:lnTo>
                <a:lnTo>
                  <a:pt x="0" y="208934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7" id="7"/>
          <p:cNvGrpSpPr/>
          <p:nvPr/>
        </p:nvGrpSpPr>
        <p:grpSpPr>
          <a:xfrm rot="-4085654">
            <a:off x="15660812" y="7527953"/>
            <a:ext cx="4532483" cy="2090394"/>
            <a:chOff x="0" y="0"/>
            <a:chExt cx="2251586" cy="1038438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251586" cy="1038438"/>
            </a:xfrm>
            <a:custGeom>
              <a:avLst/>
              <a:gdLst/>
              <a:ahLst/>
              <a:cxnLst/>
              <a:rect r="r" b="b" t="t" l="l"/>
              <a:pathLst>
                <a:path h="1038438" w="2251586">
                  <a:moveTo>
                    <a:pt x="0" y="0"/>
                  </a:moveTo>
                  <a:lnTo>
                    <a:pt x="2251586" y="0"/>
                  </a:lnTo>
                  <a:lnTo>
                    <a:pt x="2251586" y="1038438"/>
                  </a:lnTo>
                  <a:lnTo>
                    <a:pt x="0" y="1038438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0"/>
                  </a:srgbClr>
                </a:gs>
                <a:gs pos="100000">
                  <a:srgbClr val="D30721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9" id="9"/>
            <p:cNvSpPr txBox="true"/>
            <p:nvPr/>
          </p:nvSpPr>
          <p:spPr>
            <a:xfrm>
              <a:off x="0" y="-38100"/>
              <a:ext cx="2251586" cy="107653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-4085654">
            <a:off x="6858992" y="4625838"/>
            <a:ext cx="6317428" cy="2114762"/>
            <a:chOff x="0" y="0"/>
            <a:chExt cx="1470243" cy="492165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470243" cy="492165"/>
            </a:xfrm>
            <a:custGeom>
              <a:avLst/>
              <a:gdLst/>
              <a:ahLst/>
              <a:cxnLst/>
              <a:rect r="r" b="b" t="t" l="l"/>
              <a:pathLst>
                <a:path h="492165" w="1470243">
                  <a:moveTo>
                    <a:pt x="0" y="0"/>
                  </a:moveTo>
                  <a:lnTo>
                    <a:pt x="1470243" y="0"/>
                  </a:lnTo>
                  <a:lnTo>
                    <a:pt x="1470243" y="492165"/>
                  </a:lnTo>
                  <a:lnTo>
                    <a:pt x="0" y="492165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100000"/>
                  </a:srgbClr>
                </a:gs>
                <a:gs pos="100000">
                  <a:srgbClr val="D30721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-38100"/>
              <a:ext cx="1470243" cy="53026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3" id="13"/>
          <p:cNvSpPr/>
          <p:nvPr/>
        </p:nvSpPr>
        <p:spPr>
          <a:xfrm flipH="false" flipV="false" rot="0">
            <a:off x="8622342" y="1028700"/>
            <a:ext cx="1043316" cy="565999"/>
          </a:xfrm>
          <a:custGeom>
            <a:avLst/>
            <a:gdLst/>
            <a:ahLst/>
            <a:cxnLst/>
            <a:rect r="r" b="b" t="t" l="l"/>
            <a:pathLst>
              <a:path h="565999" w="1043316">
                <a:moveTo>
                  <a:pt x="0" y="0"/>
                </a:moveTo>
                <a:lnTo>
                  <a:pt x="1043316" y="0"/>
                </a:lnTo>
                <a:lnTo>
                  <a:pt x="1043316" y="565999"/>
                </a:lnTo>
                <a:lnTo>
                  <a:pt x="0" y="56599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17612451" y="9592348"/>
            <a:ext cx="675549" cy="694652"/>
          </a:xfrm>
          <a:custGeom>
            <a:avLst/>
            <a:gdLst/>
            <a:ahLst/>
            <a:cxnLst/>
            <a:rect r="r" b="b" t="t" l="l"/>
            <a:pathLst>
              <a:path h="694652" w="675549">
                <a:moveTo>
                  <a:pt x="0" y="0"/>
                </a:moveTo>
                <a:lnTo>
                  <a:pt x="675549" y="0"/>
                </a:lnTo>
                <a:lnTo>
                  <a:pt x="675549" y="694652"/>
                </a:lnTo>
                <a:lnTo>
                  <a:pt x="0" y="69465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TextBox 15" id="15"/>
          <p:cNvSpPr txBox="true"/>
          <p:nvPr/>
        </p:nvSpPr>
        <p:spPr>
          <a:xfrm rot="0">
            <a:off x="1028700" y="1028700"/>
            <a:ext cx="7353914" cy="4743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2480"/>
              </a:lnSpc>
            </a:pPr>
            <a:r>
              <a:rPr lang="en-US" b="true" sz="10400" i="true">
                <a:solidFill>
                  <a:srgbClr val="FFFFFF"/>
                </a:solidFill>
                <a:latin typeface="Antonio Bold Italics"/>
                <a:ea typeface="Antonio Bold Italics"/>
                <a:cs typeface="Antonio Bold Italics"/>
                <a:sym typeface="Antonio Bold Italics"/>
              </a:rPr>
              <a:t>AUTOMOTIVE SECTOR MANAGEMENT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852618" y="5903189"/>
            <a:ext cx="7353914" cy="1581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2480"/>
              </a:lnSpc>
            </a:pPr>
            <a:r>
              <a:rPr lang="en-US" b="true" sz="10400" i="true">
                <a:solidFill>
                  <a:srgbClr val="D10721"/>
                </a:solidFill>
                <a:latin typeface="Antonio Bold Italics"/>
                <a:ea typeface="Antonio Bold Italics"/>
                <a:cs typeface="Antonio Bold Italics"/>
                <a:sym typeface="Antonio Bold Italics"/>
              </a:rPr>
              <a:t>&amp; BUSINESS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028700" y="547370"/>
            <a:ext cx="6269433" cy="4813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 b="true">
                <a:solidFill>
                  <a:srgbClr val="FFFFFF"/>
                </a:solidFill>
                <a:latin typeface="Inter Bold"/>
                <a:ea typeface="Inter Bold"/>
                <a:cs typeface="Inter Bold"/>
                <a:sym typeface="Inter Bold"/>
              </a:rPr>
              <a:t>Week 1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13261" y="-304851"/>
            <a:ext cx="1435004" cy="1047553"/>
          </a:xfrm>
          <a:custGeom>
            <a:avLst/>
            <a:gdLst/>
            <a:ahLst/>
            <a:cxnLst/>
            <a:rect r="r" b="b" t="t" l="l"/>
            <a:pathLst>
              <a:path h="1047553" w="1435004">
                <a:moveTo>
                  <a:pt x="0" y="0"/>
                </a:moveTo>
                <a:lnTo>
                  <a:pt x="1435004" y="0"/>
                </a:lnTo>
                <a:lnTo>
                  <a:pt x="1435004" y="1047552"/>
                </a:lnTo>
                <a:lnTo>
                  <a:pt x="0" y="104755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1399926"/>
            <a:ext cx="11274009" cy="1076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520"/>
              </a:lnSpc>
            </a:pPr>
            <a:r>
              <a:rPr lang="en-US" b="true" sz="7100" i="true">
                <a:solidFill>
                  <a:srgbClr val="D10721"/>
                </a:solidFill>
                <a:latin typeface="Antonio Bold Italics"/>
                <a:ea typeface="Antonio Bold Italics"/>
                <a:cs typeface="Antonio Bold Italics"/>
                <a:sym typeface="Antonio Bold Italics"/>
              </a:rPr>
              <a:t>LET’S GET TO KNOW EACHOTHER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0">
            <a:off x="10385793" y="8306509"/>
            <a:ext cx="7902207" cy="3960981"/>
          </a:xfrm>
          <a:custGeom>
            <a:avLst/>
            <a:gdLst/>
            <a:ahLst/>
            <a:cxnLst/>
            <a:rect r="r" b="b" t="t" l="l"/>
            <a:pathLst>
              <a:path h="3960981" w="7902207">
                <a:moveTo>
                  <a:pt x="0" y="0"/>
                </a:moveTo>
                <a:lnTo>
                  <a:pt x="7902207" y="0"/>
                </a:lnTo>
                <a:lnTo>
                  <a:pt x="7902207" y="3960982"/>
                </a:lnTo>
                <a:lnTo>
                  <a:pt x="0" y="39609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5" id="5"/>
          <p:cNvGrpSpPr/>
          <p:nvPr/>
        </p:nvGrpSpPr>
        <p:grpSpPr>
          <a:xfrm rot="0">
            <a:off x="7972300" y="1028700"/>
            <a:ext cx="8003232" cy="9258300"/>
            <a:chOff x="0" y="0"/>
            <a:chExt cx="406400" cy="470132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406400" cy="470132"/>
            </a:xfrm>
            <a:custGeom>
              <a:avLst/>
              <a:gdLst/>
              <a:ahLst/>
              <a:cxnLst/>
              <a:rect r="r" b="b" t="t" l="l"/>
              <a:pathLst>
                <a:path h="470132" w="406400">
                  <a:moveTo>
                    <a:pt x="203200" y="0"/>
                  </a:moveTo>
                  <a:lnTo>
                    <a:pt x="406400" y="0"/>
                  </a:lnTo>
                  <a:lnTo>
                    <a:pt x="203200" y="470132"/>
                  </a:lnTo>
                  <a:lnTo>
                    <a:pt x="0" y="470132"/>
                  </a:lnTo>
                  <a:lnTo>
                    <a:pt x="203200" y="0"/>
                  </a:lnTo>
                  <a:close/>
                </a:path>
              </a:pathLst>
            </a:custGeom>
            <a:blipFill>
              <a:blip r:embed="rId6"/>
              <a:stretch>
                <a:fillRect l="-3919" t="0" r="-102655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-4081583">
            <a:off x="6702430" y="8132234"/>
            <a:ext cx="4539437" cy="1770380"/>
          </a:xfrm>
          <a:custGeom>
            <a:avLst/>
            <a:gdLst/>
            <a:ahLst/>
            <a:cxnLst/>
            <a:rect r="r" b="b" t="t" l="l"/>
            <a:pathLst>
              <a:path h="1770380" w="4539437">
                <a:moveTo>
                  <a:pt x="0" y="0"/>
                </a:moveTo>
                <a:lnTo>
                  <a:pt x="4539436" y="0"/>
                </a:lnTo>
                <a:lnTo>
                  <a:pt x="4539436" y="1770380"/>
                </a:lnTo>
                <a:lnTo>
                  <a:pt x="0" y="177038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8" id="8"/>
          <p:cNvGrpSpPr/>
          <p:nvPr/>
        </p:nvGrpSpPr>
        <p:grpSpPr>
          <a:xfrm rot="-4085654">
            <a:off x="7892753" y="3286870"/>
            <a:ext cx="6064495" cy="1771027"/>
            <a:chOff x="0" y="0"/>
            <a:chExt cx="3012638" cy="879787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3012638" cy="879787"/>
            </a:xfrm>
            <a:custGeom>
              <a:avLst/>
              <a:gdLst/>
              <a:ahLst/>
              <a:cxnLst/>
              <a:rect r="r" b="b" t="t" l="l"/>
              <a:pathLst>
                <a:path h="879787" w="3012638">
                  <a:moveTo>
                    <a:pt x="0" y="0"/>
                  </a:moveTo>
                  <a:lnTo>
                    <a:pt x="3012638" y="0"/>
                  </a:lnTo>
                  <a:lnTo>
                    <a:pt x="3012638" y="879787"/>
                  </a:lnTo>
                  <a:lnTo>
                    <a:pt x="0" y="879787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100000"/>
                  </a:srgbClr>
                </a:gs>
                <a:gs pos="100000">
                  <a:srgbClr val="D30721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3012638" cy="91788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-4085654">
            <a:off x="6780651" y="8308994"/>
            <a:ext cx="6064495" cy="1771027"/>
            <a:chOff x="0" y="0"/>
            <a:chExt cx="3012638" cy="879787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3012638" cy="879787"/>
            </a:xfrm>
            <a:custGeom>
              <a:avLst/>
              <a:gdLst/>
              <a:ahLst/>
              <a:cxnLst/>
              <a:rect r="r" b="b" t="t" l="l"/>
              <a:pathLst>
                <a:path h="879787" w="3012638">
                  <a:moveTo>
                    <a:pt x="0" y="0"/>
                  </a:moveTo>
                  <a:lnTo>
                    <a:pt x="3012638" y="0"/>
                  </a:lnTo>
                  <a:lnTo>
                    <a:pt x="3012638" y="879787"/>
                  </a:lnTo>
                  <a:lnTo>
                    <a:pt x="0" y="879787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100000"/>
                  </a:srgbClr>
                </a:gs>
                <a:gs pos="100000">
                  <a:srgbClr val="D30721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-38100"/>
              <a:ext cx="3012638" cy="91788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12738884" y="0"/>
            <a:ext cx="8003232" cy="9258300"/>
            <a:chOff x="0" y="0"/>
            <a:chExt cx="406400" cy="470132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406400" cy="470132"/>
            </a:xfrm>
            <a:custGeom>
              <a:avLst/>
              <a:gdLst/>
              <a:ahLst/>
              <a:cxnLst/>
              <a:rect r="r" b="b" t="t" l="l"/>
              <a:pathLst>
                <a:path h="470132" w="406400">
                  <a:moveTo>
                    <a:pt x="203200" y="0"/>
                  </a:moveTo>
                  <a:lnTo>
                    <a:pt x="406400" y="0"/>
                  </a:lnTo>
                  <a:lnTo>
                    <a:pt x="203200" y="470132"/>
                  </a:lnTo>
                  <a:lnTo>
                    <a:pt x="0" y="470132"/>
                  </a:lnTo>
                  <a:lnTo>
                    <a:pt x="203200" y="0"/>
                  </a:lnTo>
                  <a:close/>
                </a:path>
              </a:pathLst>
            </a:custGeom>
            <a:blipFill>
              <a:blip r:embed="rId6"/>
              <a:stretch>
                <a:fillRect l="-53287" t="0" r="-53287" b="0"/>
              </a:stretch>
            </a:blipFill>
          </p:spPr>
        </p:sp>
      </p:grpSp>
      <p:sp>
        <p:nvSpPr>
          <p:cNvPr name="Freeform 16" id="16"/>
          <p:cNvSpPr/>
          <p:nvPr/>
        </p:nvSpPr>
        <p:spPr>
          <a:xfrm flipH="false" flipV="false" rot="0">
            <a:off x="1028700" y="3393100"/>
            <a:ext cx="1319233" cy="829468"/>
          </a:xfrm>
          <a:custGeom>
            <a:avLst/>
            <a:gdLst/>
            <a:ahLst/>
            <a:cxnLst/>
            <a:rect r="r" b="b" t="t" l="l"/>
            <a:pathLst>
              <a:path h="829468" w="1319233">
                <a:moveTo>
                  <a:pt x="0" y="0"/>
                </a:moveTo>
                <a:lnTo>
                  <a:pt x="1319233" y="0"/>
                </a:lnTo>
                <a:lnTo>
                  <a:pt x="1319233" y="829468"/>
                </a:lnTo>
                <a:lnTo>
                  <a:pt x="0" y="82946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17" id="17"/>
          <p:cNvSpPr/>
          <p:nvPr/>
        </p:nvSpPr>
        <p:spPr>
          <a:xfrm flipH="false" flipV="false" rot="0">
            <a:off x="901833" y="4936943"/>
            <a:ext cx="1319233" cy="829468"/>
          </a:xfrm>
          <a:custGeom>
            <a:avLst/>
            <a:gdLst/>
            <a:ahLst/>
            <a:cxnLst/>
            <a:rect r="r" b="b" t="t" l="l"/>
            <a:pathLst>
              <a:path h="829468" w="1319233">
                <a:moveTo>
                  <a:pt x="0" y="0"/>
                </a:moveTo>
                <a:lnTo>
                  <a:pt x="1319233" y="0"/>
                </a:lnTo>
                <a:lnTo>
                  <a:pt x="1319233" y="829467"/>
                </a:lnTo>
                <a:lnTo>
                  <a:pt x="0" y="82946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18" id="18"/>
          <p:cNvSpPr/>
          <p:nvPr/>
        </p:nvSpPr>
        <p:spPr>
          <a:xfrm flipH="false" flipV="false" rot="0">
            <a:off x="901833" y="6509360"/>
            <a:ext cx="1319233" cy="829468"/>
          </a:xfrm>
          <a:custGeom>
            <a:avLst/>
            <a:gdLst/>
            <a:ahLst/>
            <a:cxnLst/>
            <a:rect r="r" b="b" t="t" l="l"/>
            <a:pathLst>
              <a:path h="829468" w="1319233">
                <a:moveTo>
                  <a:pt x="0" y="0"/>
                </a:moveTo>
                <a:lnTo>
                  <a:pt x="1319233" y="0"/>
                </a:lnTo>
                <a:lnTo>
                  <a:pt x="1319233" y="829468"/>
                </a:lnTo>
                <a:lnTo>
                  <a:pt x="0" y="82946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19" id="19"/>
          <p:cNvSpPr/>
          <p:nvPr/>
        </p:nvSpPr>
        <p:spPr>
          <a:xfrm flipH="false" flipV="false" rot="-4056946">
            <a:off x="15668399" y="2268314"/>
            <a:ext cx="7315200" cy="1417320"/>
          </a:xfrm>
          <a:custGeom>
            <a:avLst/>
            <a:gdLst/>
            <a:ahLst/>
            <a:cxnLst/>
            <a:rect r="r" b="b" t="t" l="l"/>
            <a:pathLst>
              <a:path h="1417320" w="7315200">
                <a:moveTo>
                  <a:pt x="0" y="0"/>
                </a:moveTo>
                <a:lnTo>
                  <a:pt x="7315200" y="0"/>
                </a:lnTo>
                <a:lnTo>
                  <a:pt x="7315200" y="1417320"/>
                </a:lnTo>
                <a:lnTo>
                  <a:pt x="0" y="141732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20" id="20"/>
          <p:cNvGrpSpPr/>
          <p:nvPr/>
        </p:nvGrpSpPr>
        <p:grpSpPr>
          <a:xfrm rot="-4085654">
            <a:off x="16513918" y="6575085"/>
            <a:ext cx="2098497" cy="1408181"/>
            <a:chOff x="0" y="0"/>
            <a:chExt cx="1042463" cy="699537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1042463" cy="699537"/>
            </a:xfrm>
            <a:custGeom>
              <a:avLst/>
              <a:gdLst/>
              <a:ahLst/>
              <a:cxnLst/>
              <a:rect r="r" b="b" t="t" l="l"/>
              <a:pathLst>
                <a:path h="699537" w="1042463">
                  <a:moveTo>
                    <a:pt x="0" y="0"/>
                  </a:moveTo>
                  <a:lnTo>
                    <a:pt x="1042463" y="0"/>
                  </a:lnTo>
                  <a:lnTo>
                    <a:pt x="1042463" y="699537"/>
                  </a:lnTo>
                  <a:lnTo>
                    <a:pt x="0" y="699537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0"/>
                  </a:srgbClr>
                </a:gs>
                <a:gs pos="100000">
                  <a:srgbClr val="D30721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22" id="22"/>
            <p:cNvSpPr txBox="true"/>
            <p:nvPr/>
          </p:nvSpPr>
          <p:spPr>
            <a:xfrm>
              <a:off x="0" y="-38100"/>
              <a:ext cx="1042463" cy="73763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3" id="23"/>
          <p:cNvSpPr/>
          <p:nvPr/>
        </p:nvSpPr>
        <p:spPr>
          <a:xfrm flipH="true" flipV="false" rot="0">
            <a:off x="1290139" y="6652784"/>
            <a:ext cx="542621" cy="542621"/>
          </a:xfrm>
          <a:custGeom>
            <a:avLst/>
            <a:gdLst/>
            <a:ahLst/>
            <a:cxnLst/>
            <a:rect r="r" b="b" t="t" l="l"/>
            <a:pathLst>
              <a:path h="542621" w="542621">
                <a:moveTo>
                  <a:pt x="542621" y="0"/>
                </a:moveTo>
                <a:lnTo>
                  <a:pt x="0" y="0"/>
                </a:lnTo>
                <a:lnTo>
                  <a:pt x="0" y="542621"/>
                </a:lnTo>
                <a:lnTo>
                  <a:pt x="542621" y="542621"/>
                </a:lnTo>
                <a:lnTo>
                  <a:pt x="542621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24" id="24"/>
          <p:cNvSpPr/>
          <p:nvPr/>
        </p:nvSpPr>
        <p:spPr>
          <a:xfrm flipH="false" flipV="false" rot="0">
            <a:off x="1321743" y="5111970"/>
            <a:ext cx="479413" cy="479413"/>
          </a:xfrm>
          <a:custGeom>
            <a:avLst/>
            <a:gdLst/>
            <a:ahLst/>
            <a:cxnLst/>
            <a:rect r="r" b="b" t="t" l="l"/>
            <a:pathLst>
              <a:path h="479413" w="479413">
                <a:moveTo>
                  <a:pt x="0" y="0"/>
                </a:moveTo>
                <a:lnTo>
                  <a:pt x="479413" y="0"/>
                </a:lnTo>
                <a:lnTo>
                  <a:pt x="479413" y="479413"/>
                </a:lnTo>
                <a:lnTo>
                  <a:pt x="0" y="479413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25" id="25"/>
          <p:cNvSpPr/>
          <p:nvPr/>
        </p:nvSpPr>
        <p:spPr>
          <a:xfrm flipH="false" flipV="false" rot="0">
            <a:off x="1417006" y="3572133"/>
            <a:ext cx="542621" cy="471402"/>
          </a:xfrm>
          <a:custGeom>
            <a:avLst/>
            <a:gdLst/>
            <a:ahLst/>
            <a:cxnLst/>
            <a:rect r="r" b="b" t="t" l="l"/>
            <a:pathLst>
              <a:path h="471402" w="542621">
                <a:moveTo>
                  <a:pt x="0" y="0"/>
                </a:moveTo>
                <a:lnTo>
                  <a:pt x="542621" y="0"/>
                </a:lnTo>
                <a:lnTo>
                  <a:pt x="542621" y="471402"/>
                </a:lnTo>
                <a:lnTo>
                  <a:pt x="0" y="471402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26" id="26"/>
          <p:cNvSpPr/>
          <p:nvPr/>
        </p:nvSpPr>
        <p:spPr>
          <a:xfrm flipH="true" flipV="false" rot="0">
            <a:off x="8980805" y="3700458"/>
            <a:ext cx="2079254" cy="686154"/>
          </a:xfrm>
          <a:custGeom>
            <a:avLst/>
            <a:gdLst/>
            <a:ahLst/>
            <a:cxnLst/>
            <a:rect r="r" b="b" t="t" l="l"/>
            <a:pathLst>
              <a:path h="686154" w="2079254">
                <a:moveTo>
                  <a:pt x="2079254" y="0"/>
                </a:moveTo>
                <a:lnTo>
                  <a:pt x="0" y="0"/>
                </a:lnTo>
                <a:lnTo>
                  <a:pt x="0" y="686154"/>
                </a:lnTo>
                <a:lnTo>
                  <a:pt x="2079254" y="686154"/>
                </a:lnTo>
                <a:lnTo>
                  <a:pt x="2079254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27" id="27"/>
          <p:cNvSpPr/>
          <p:nvPr/>
        </p:nvSpPr>
        <p:spPr>
          <a:xfrm flipH="false" flipV="false" rot="0">
            <a:off x="16704070" y="8727758"/>
            <a:ext cx="545545" cy="530542"/>
          </a:xfrm>
          <a:custGeom>
            <a:avLst/>
            <a:gdLst/>
            <a:ahLst/>
            <a:cxnLst/>
            <a:rect r="r" b="b" t="t" l="l"/>
            <a:pathLst>
              <a:path h="530542" w="545545">
                <a:moveTo>
                  <a:pt x="0" y="0"/>
                </a:moveTo>
                <a:lnTo>
                  <a:pt x="545545" y="0"/>
                </a:lnTo>
                <a:lnTo>
                  <a:pt x="545545" y="530542"/>
                </a:lnTo>
                <a:lnTo>
                  <a:pt x="0" y="530542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TextBox 28" id="28"/>
          <p:cNvSpPr txBox="true"/>
          <p:nvPr/>
        </p:nvSpPr>
        <p:spPr>
          <a:xfrm rot="0">
            <a:off x="2642738" y="3371589"/>
            <a:ext cx="4351136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true">
                <a:solidFill>
                  <a:srgbClr val="FFFFFF"/>
                </a:solidFill>
                <a:latin typeface="Inter Bold"/>
                <a:ea typeface="Inter Bold"/>
                <a:cs typeface="Inter Bold"/>
                <a:sym typeface="Inter Bold"/>
              </a:rPr>
              <a:t>NAME &amp; WHERE YOU’RE FROM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2515871" y="4889318"/>
            <a:ext cx="4786109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true">
                <a:solidFill>
                  <a:srgbClr val="FFFFFF"/>
                </a:solidFill>
                <a:latin typeface="Inter Bold"/>
                <a:ea typeface="Inter Bold"/>
                <a:cs typeface="Inter Bold"/>
                <a:sym typeface="Inter Bold"/>
              </a:rPr>
              <a:t>WHY YOU CHOSE THIS COURS/ THIS UNIVERSITY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2515871" y="6461735"/>
            <a:ext cx="5021720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true">
                <a:solidFill>
                  <a:srgbClr val="FFFFFF"/>
                </a:solidFill>
                <a:latin typeface="Inter Bold"/>
                <a:ea typeface="Inter Bold"/>
                <a:cs typeface="Inter Bold"/>
                <a:sym typeface="Inter Bold"/>
              </a:rPr>
              <a:t>WHAT INDUSTRY EXPERIENCE DO YOU HAVE?</a:t>
            </a:r>
          </a:p>
        </p:txBody>
      </p:sp>
      <p:sp>
        <p:nvSpPr>
          <p:cNvPr name="Freeform 31" id="31"/>
          <p:cNvSpPr/>
          <p:nvPr/>
        </p:nvSpPr>
        <p:spPr>
          <a:xfrm flipH="false" flipV="false" rot="0">
            <a:off x="773191" y="7996053"/>
            <a:ext cx="1319233" cy="829468"/>
          </a:xfrm>
          <a:custGeom>
            <a:avLst/>
            <a:gdLst/>
            <a:ahLst/>
            <a:cxnLst/>
            <a:rect r="r" b="b" t="t" l="l"/>
            <a:pathLst>
              <a:path h="829468" w="1319233">
                <a:moveTo>
                  <a:pt x="0" y="0"/>
                </a:moveTo>
                <a:lnTo>
                  <a:pt x="1319233" y="0"/>
                </a:lnTo>
                <a:lnTo>
                  <a:pt x="1319233" y="829468"/>
                </a:lnTo>
                <a:lnTo>
                  <a:pt x="0" y="82946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TextBox 32" id="32"/>
          <p:cNvSpPr txBox="true"/>
          <p:nvPr/>
        </p:nvSpPr>
        <p:spPr>
          <a:xfrm rot="0">
            <a:off x="2658540" y="7974542"/>
            <a:ext cx="5021720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true">
                <a:solidFill>
                  <a:srgbClr val="FFFFFF"/>
                </a:solidFill>
                <a:latin typeface="Inter Bold"/>
                <a:ea typeface="Inter Bold"/>
                <a:cs typeface="Inter Bold"/>
                <a:sym typeface="Inter Bold"/>
              </a:rPr>
              <a:t>WHAT ARE YOUR CAREER ASPIRATIONS?</a:t>
            </a:r>
          </a:p>
        </p:txBody>
      </p:sp>
      <p:sp>
        <p:nvSpPr>
          <p:cNvPr name="Freeform 33" id="33"/>
          <p:cNvSpPr/>
          <p:nvPr/>
        </p:nvSpPr>
        <p:spPr>
          <a:xfrm flipH="false" flipV="false" rot="0">
            <a:off x="1087994" y="8236225"/>
            <a:ext cx="689627" cy="349124"/>
          </a:xfrm>
          <a:custGeom>
            <a:avLst/>
            <a:gdLst/>
            <a:ahLst/>
            <a:cxnLst/>
            <a:rect r="r" b="b" t="t" l="l"/>
            <a:pathLst>
              <a:path h="349124" w="689627">
                <a:moveTo>
                  <a:pt x="0" y="0"/>
                </a:moveTo>
                <a:lnTo>
                  <a:pt x="689627" y="0"/>
                </a:lnTo>
                <a:lnTo>
                  <a:pt x="689627" y="349124"/>
                </a:lnTo>
                <a:lnTo>
                  <a:pt x="0" y="349124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7545929" y="1036287"/>
            <a:ext cx="7315200" cy="3639312"/>
          </a:xfrm>
          <a:custGeom>
            <a:avLst/>
            <a:gdLst/>
            <a:ahLst/>
            <a:cxnLst/>
            <a:rect r="r" b="b" t="t" l="l"/>
            <a:pathLst>
              <a:path h="3639312" w="7315200">
                <a:moveTo>
                  <a:pt x="0" y="0"/>
                </a:moveTo>
                <a:lnTo>
                  <a:pt x="7315200" y="0"/>
                </a:lnTo>
                <a:lnTo>
                  <a:pt x="7315200" y="3639312"/>
                </a:lnTo>
                <a:lnTo>
                  <a:pt x="0" y="36393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3" id="3"/>
          <p:cNvGrpSpPr/>
          <p:nvPr/>
        </p:nvGrpSpPr>
        <p:grpSpPr>
          <a:xfrm rot="-4085654">
            <a:off x="1219843" y="7499022"/>
            <a:ext cx="7040606" cy="5575956"/>
            <a:chOff x="0" y="0"/>
            <a:chExt cx="694923" cy="550359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694923" cy="550359"/>
            </a:xfrm>
            <a:custGeom>
              <a:avLst/>
              <a:gdLst/>
              <a:ahLst/>
              <a:cxnLst/>
              <a:rect r="r" b="b" t="t" l="l"/>
              <a:pathLst>
                <a:path h="550359" w="694923">
                  <a:moveTo>
                    <a:pt x="0" y="0"/>
                  </a:moveTo>
                  <a:lnTo>
                    <a:pt x="694923" y="0"/>
                  </a:lnTo>
                  <a:lnTo>
                    <a:pt x="694923" y="550359"/>
                  </a:lnTo>
                  <a:lnTo>
                    <a:pt x="0" y="550359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100000"/>
                  </a:srgbClr>
                </a:gs>
                <a:gs pos="100000">
                  <a:srgbClr val="D30721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694923" cy="58845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false" flipV="false" rot="-4074580">
            <a:off x="-9895835" y="13551400"/>
            <a:ext cx="17248382" cy="5605724"/>
          </a:xfrm>
          <a:custGeom>
            <a:avLst/>
            <a:gdLst/>
            <a:ahLst/>
            <a:cxnLst/>
            <a:rect r="r" b="b" t="t" l="l"/>
            <a:pathLst>
              <a:path h="5605724" w="17248382">
                <a:moveTo>
                  <a:pt x="0" y="0"/>
                </a:moveTo>
                <a:lnTo>
                  <a:pt x="17248382" y="0"/>
                </a:lnTo>
                <a:lnTo>
                  <a:pt x="17248382" y="5605724"/>
                </a:lnTo>
                <a:lnTo>
                  <a:pt x="0" y="56057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7" id="7"/>
          <p:cNvGrpSpPr/>
          <p:nvPr/>
        </p:nvGrpSpPr>
        <p:grpSpPr>
          <a:xfrm rot="-4085654">
            <a:off x="-247019" y="2345756"/>
            <a:ext cx="7040606" cy="5595488"/>
            <a:chOff x="0" y="0"/>
            <a:chExt cx="694923" cy="552287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694923" cy="552287"/>
            </a:xfrm>
            <a:custGeom>
              <a:avLst/>
              <a:gdLst/>
              <a:ahLst/>
              <a:cxnLst/>
              <a:rect r="r" b="b" t="t" l="l"/>
              <a:pathLst>
                <a:path h="552287" w="694923">
                  <a:moveTo>
                    <a:pt x="0" y="0"/>
                  </a:moveTo>
                  <a:lnTo>
                    <a:pt x="694923" y="0"/>
                  </a:lnTo>
                  <a:lnTo>
                    <a:pt x="694923" y="552287"/>
                  </a:lnTo>
                  <a:lnTo>
                    <a:pt x="0" y="552287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100000"/>
                  </a:srgbClr>
                </a:gs>
                <a:gs pos="100000">
                  <a:srgbClr val="D30721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9" id="9"/>
            <p:cNvSpPr txBox="true"/>
            <p:nvPr/>
          </p:nvSpPr>
          <p:spPr>
            <a:xfrm>
              <a:off x="0" y="-38100"/>
              <a:ext cx="694923" cy="59038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1028700" y="1028700"/>
            <a:ext cx="8765077" cy="8229600"/>
            <a:chOff x="0" y="0"/>
            <a:chExt cx="6265959" cy="5883158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6265959" cy="5883158"/>
            </a:xfrm>
            <a:custGeom>
              <a:avLst/>
              <a:gdLst/>
              <a:ahLst/>
              <a:cxnLst/>
              <a:rect r="r" b="b" t="t" l="l"/>
              <a:pathLst>
                <a:path h="5883158" w="6265959">
                  <a:moveTo>
                    <a:pt x="6265959" y="0"/>
                  </a:moveTo>
                  <a:lnTo>
                    <a:pt x="6265959" y="4917196"/>
                  </a:lnTo>
                  <a:cubicBezTo>
                    <a:pt x="6009812" y="5199758"/>
                    <a:pt x="5866201" y="5358178"/>
                    <a:pt x="5610054" y="5640740"/>
                  </a:cubicBezTo>
                  <a:lnTo>
                    <a:pt x="2761577" y="5640740"/>
                  </a:lnTo>
                  <a:lnTo>
                    <a:pt x="2305520" y="5883158"/>
                  </a:lnTo>
                  <a:lnTo>
                    <a:pt x="0" y="5883158"/>
                  </a:lnTo>
                  <a:lnTo>
                    <a:pt x="0" y="965962"/>
                  </a:lnTo>
                  <a:cubicBezTo>
                    <a:pt x="256146" y="683400"/>
                    <a:pt x="399758" y="524980"/>
                    <a:pt x="655904" y="242418"/>
                  </a:cubicBezTo>
                  <a:lnTo>
                    <a:pt x="3504369" y="242418"/>
                  </a:lnTo>
                  <a:lnTo>
                    <a:pt x="3960439" y="0"/>
                  </a:lnTo>
                  <a:lnTo>
                    <a:pt x="6265959" y="0"/>
                  </a:lnTo>
                  <a:close/>
                </a:path>
              </a:pathLst>
            </a:custGeom>
            <a:blipFill>
              <a:blip r:embed="rId6"/>
              <a:stretch>
                <a:fillRect l="-43890" t="0" r="-43890" b="0"/>
              </a:stretch>
            </a:blipFill>
          </p:spPr>
        </p:sp>
      </p:grpSp>
      <p:sp>
        <p:nvSpPr>
          <p:cNvPr name="Freeform 12" id="12"/>
          <p:cNvSpPr/>
          <p:nvPr/>
        </p:nvSpPr>
        <p:spPr>
          <a:xfrm flipH="false" flipV="false" rot="-4066917">
            <a:off x="10157909" y="-12044729"/>
            <a:ext cx="24757011" cy="2568540"/>
          </a:xfrm>
          <a:custGeom>
            <a:avLst/>
            <a:gdLst/>
            <a:ahLst/>
            <a:cxnLst/>
            <a:rect r="r" b="b" t="t" l="l"/>
            <a:pathLst>
              <a:path h="2568540" w="24757011">
                <a:moveTo>
                  <a:pt x="0" y="0"/>
                </a:moveTo>
                <a:lnTo>
                  <a:pt x="24757012" y="0"/>
                </a:lnTo>
                <a:lnTo>
                  <a:pt x="24757012" y="2568540"/>
                </a:lnTo>
                <a:lnTo>
                  <a:pt x="0" y="256854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13" id="13"/>
          <p:cNvGrpSpPr/>
          <p:nvPr/>
        </p:nvGrpSpPr>
        <p:grpSpPr>
          <a:xfrm rot="-4085654">
            <a:off x="16419229" y="353872"/>
            <a:ext cx="2123504" cy="2570983"/>
            <a:chOff x="0" y="0"/>
            <a:chExt cx="1054885" cy="1277178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054885" cy="1277178"/>
            </a:xfrm>
            <a:custGeom>
              <a:avLst/>
              <a:gdLst/>
              <a:ahLst/>
              <a:cxnLst/>
              <a:rect r="r" b="b" t="t" l="l"/>
              <a:pathLst>
                <a:path h="1277178" w="1054885">
                  <a:moveTo>
                    <a:pt x="0" y="0"/>
                  </a:moveTo>
                  <a:lnTo>
                    <a:pt x="1054885" y="0"/>
                  </a:lnTo>
                  <a:lnTo>
                    <a:pt x="1054885" y="1277178"/>
                  </a:lnTo>
                  <a:lnTo>
                    <a:pt x="0" y="1277178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0"/>
                  </a:srgbClr>
                </a:gs>
                <a:gs pos="100000">
                  <a:srgbClr val="D30721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1054885" cy="131527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6" id="16"/>
          <p:cNvSpPr/>
          <p:nvPr/>
        </p:nvSpPr>
        <p:spPr>
          <a:xfrm flipH="false" flipV="false" rot="-5400000">
            <a:off x="17722171" y="8979100"/>
            <a:ext cx="1131658" cy="1484142"/>
          </a:xfrm>
          <a:custGeom>
            <a:avLst/>
            <a:gdLst/>
            <a:ahLst/>
            <a:cxnLst/>
            <a:rect r="r" b="b" t="t" l="l"/>
            <a:pathLst>
              <a:path h="1484142" w="1131658">
                <a:moveTo>
                  <a:pt x="0" y="0"/>
                </a:moveTo>
                <a:lnTo>
                  <a:pt x="1131658" y="0"/>
                </a:lnTo>
                <a:lnTo>
                  <a:pt x="1131658" y="1484142"/>
                </a:lnTo>
                <a:lnTo>
                  <a:pt x="0" y="148414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17" id="17"/>
          <p:cNvSpPr/>
          <p:nvPr/>
        </p:nvSpPr>
        <p:spPr>
          <a:xfrm flipH="false" flipV="false" rot="-5400000">
            <a:off x="9362295" y="414165"/>
            <a:ext cx="862964" cy="2092035"/>
          </a:xfrm>
          <a:custGeom>
            <a:avLst/>
            <a:gdLst/>
            <a:ahLst/>
            <a:cxnLst/>
            <a:rect r="r" b="b" t="t" l="l"/>
            <a:pathLst>
              <a:path h="2092035" w="862964">
                <a:moveTo>
                  <a:pt x="0" y="0"/>
                </a:moveTo>
                <a:lnTo>
                  <a:pt x="862964" y="0"/>
                </a:lnTo>
                <a:lnTo>
                  <a:pt x="862964" y="2092034"/>
                </a:lnTo>
                <a:lnTo>
                  <a:pt x="0" y="2092034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TextBox 18" id="18"/>
          <p:cNvSpPr txBox="true"/>
          <p:nvPr/>
        </p:nvSpPr>
        <p:spPr>
          <a:xfrm rot="0">
            <a:off x="10754257" y="2236818"/>
            <a:ext cx="6505043" cy="1228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600"/>
              </a:lnSpc>
            </a:pPr>
            <a:r>
              <a:rPr lang="en-US" b="true" sz="8000" i="true">
                <a:solidFill>
                  <a:srgbClr val="D10721"/>
                </a:solidFill>
                <a:latin typeface="Antonio Bold Italics"/>
                <a:ea typeface="Antonio Bold Italics"/>
                <a:cs typeface="Antonio Bold Italics"/>
                <a:sym typeface="Antonio Bold Italics"/>
              </a:rPr>
              <a:t>AIMS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0161744" y="3770343"/>
            <a:ext cx="6505043" cy="40963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61337" indent="-280669" lvl="1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To provide students with an understanding</a:t>
            </a:r>
            <a:r>
              <a:rPr lang="en-US" sz="259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 of the business challenges within the automotive sector. </a:t>
            </a:r>
          </a:p>
          <a:p>
            <a:pPr algn="l">
              <a:lnSpc>
                <a:spcPts val="3639"/>
              </a:lnSpc>
            </a:pPr>
          </a:p>
          <a:p>
            <a:pPr algn="l" marL="561337" indent="-280669" lvl="1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Students to obtain skills in management techniques related to automotive industry operations. </a:t>
            </a:r>
          </a:p>
          <a:p>
            <a:pPr algn="l">
              <a:lnSpc>
                <a:spcPts val="3639"/>
              </a:lnSpc>
            </a:pP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352374"/>
            <a:ext cx="539809" cy="394061"/>
          </a:xfrm>
          <a:custGeom>
            <a:avLst/>
            <a:gdLst/>
            <a:ahLst/>
            <a:cxnLst/>
            <a:rect r="r" b="b" t="t" l="l"/>
            <a:pathLst>
              <a:path h="394061" w="539809">
                <a:moveTo>
                  <a:pt x="0" y="0"/>
                </a:moveTo>
                <a:lnTo>
                  <a:pt x="539809" y="0"/>
                </a:lnTo>
                <a:lnTo>
                  <a:pt x="539809" y="394060"/>
                </a:lnTo>
                <a:lnTo>
                  <a:pt x="0" y="3940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false" rot="0">
            <a:off x="7081444" y="4294935"/>
            <a:ext cx="4125113" cy="4114800"/>
          </a:xfrm>
          <a:custGeom>
            <a:avLst/>
            <a:gdLst/>
            <a:ahLst/>
            <a:cxnLst/>
            <a:rect r="r" b="b" t="t" l="l"/>
            <a:pathLst>
              <a:path h="4114800" w="4125113">
                <a:moveTo>
                  <a:pt x="4125112" y="0"/>
                </a:moveTo>
                <a:lnTo>
                  <a:pt x="0" y="0"/>
                </a:lnTo>
                <a:lnTo>
                  <a:pt x="0" y="4114800"/>
                </a:lnTo>
                <a:lnTo>
                  <a:pt x="4125112" y="4114800"/>
                </a:lnTo>
                <a:lnTo>
                  <a:pt x="4125112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4" id="4"/>
          <p:cNvGrpSpPr/>
          <p:nvPr/>
        </p:nvGrpSpPr>
        <p:grpSpPr>
          <a:xfrm rot="0">
            <a:off x="3454259" y="124050"/>
            <a:ext cx="8003232" cy="9258300"/>
            <a:chOff x="0" y="0"/>
            <a:chExt cx="406400" cy="470132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406400" cy="470132"/>
            </a:xfrm>
            <a:custGeom>
              <a:avLst/>
              <a:gdLst/>
              <a:ahLst/>
              <a:cxnLst/>
              <a:rect r="r" b="b" t="t" l="l"/>
              <a:pathLst>
                <a:path h="470132" w="406400">
                  <a:moveTo>
                    <a:pt x="203200" y="0"/>
                  </a:moveTo>
                  <a:lnTo>
                    <a:pt x="406400" y="0"/>
                  </a:lnTo>
                  <a:lnTo>
                    <a:pt x="203200" y="470132"/>
                  </a:lnTo>
                  <a:lnTo>
                    <a:pt x="0" y="470132"/>
                  </a:lnTo>
                  <a:lnTo>
                    <a:pt x="203200" y="0"/>
                  </a:lnTo>
                  <a:close/>
                </a:path>
              </a:pathLst>
            </a:custGeom>
            <a:blipFill>
              <a:blip r:embed="rId6"/>
              <a:stretch>
                <a:fillRect l="-92803" t="0" r="0" b="0"/>
              </a:stretch>
            </a:blipFill>
          </p:spPr>
        </p:sp>
      </p:grpSp>
      <p:sp>
        <p:nvSpPr>
          <p:cNvPr name="Freeform 6" id="6"/>
          <p:cNvSpPr/>
          <p:nvPr/>
        </p:nvSpPr>
        <p:spPr>
          <a:xfrm flipH="false" flipV="false" rot="-3954787">
            <a:off x="4640694" y="973055"/>
            <a:ext cx="11324993" cy="1174968"/>
          </a:xfrm>
          <a:custGeom>
            <a:avLst/>
            <a:gdLst/>
            <a:ahLst/>
            <a:cxnLst/>
            <a:rect r="r" b="b" t="t" l="l"/>
            <a:pathLst>
              <a:path h="1174968" w="11324993">
                <a:moveTo>
                  <a:pt x="0" y="0"/>
                </a:moveTo>
                <a:lnTo>
                  <a:pt x="11324993" y="0"/>
                </a:lnTo>
                <a:lnTo>
                  <a:pt x="11324993" y="1174968"/>
                </a:lnTo>
                <a:lnTo>
                  <a:pt x="0" y="117496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7" id="7"/>
          <p:cNvGrpSpPr/>
          <p:nvPr/>
        </p:nvGrpSpPr>
        <p:grpSpPr>
          <a:xfrm rot="-3971124">
            <a:off x="6317595" y="7216393"/>
            <a:ext cx="2395820" cy="1176535"/>
            <a:chOff x="0" y="0"/>
            <a:chExt cx="2280941" cy="1120121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280941" cy="1120121"/>
            </a:xfrm>
            <a:custGeom>
              <a:avLst/>
              <a:gdLst/>
              <a:ahLst/>
              <a:cxnLst/>
              <a:rect r="r" b="b" t="t" l="l"/>
              <a:pathLst>
                <a:path h="1120121" w="2280941">
                  <a:moveTo>
                    <a:pt x="0" y="0"/>
                  </a:moveTo>
                  <a:lnTo>
                    <a:pt x="2280941" y="0"/>
                  </a:lnTo>
                  <a:lnTo>
                    <a:pt x="2280941" y="1120121"/>
                  </a:lnTo>
                  <a:lnTo>
                    <a:pt x="0" y="1120121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0"/>
                  </a:srgbClr>
                </a:gs>
                <a:gs pos="100000">
                  <a:srgbClr val="D30721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9" id="9"/>
            <p:cNvSpPr txBox="true"/>
            <p:nvPr/>
          </p:nvSpPr>
          <p:spPr>
            <a:xfrm>
              <a:off x="0" y="-38100"/>
              <a:ext cx="2280941" cy="115822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-1389854" y="1028700"/>
            <a:ext cx="8003232" cy="9258300"/>
            <a:chOff x="0" y="0"/>
            <a:chExt cx="406400" cy="470132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406400" cy="470132"/>
            </a:xfrm>
            <a:custGeom>
              <a:avLst/>
              <a:gdLst/>
              <a:ahLst/>
              <a:cxnLst/>
              <a:rect r="r" b="b" t="t" l="l"/>
              <a:pathLst>
                <a:path h="470132" w="406400">
                  <a:moveTo>
                    <a:pt x="203200" y="0"/>
                  </a:moveTo>
                  <a:lnTo>
                    <a:pt x="406400" y="0"/>
                  </a:lnTo>
                  <a:lnTo>
                    <a:pt x="203200" y="470132"/>
                  </a:lnTo>
                  <a:lnTo>
                    <a:pt x="0" y="470132"/>
                  </a:lnTo>
                  <a:lnTo>
                    <a:pt x="203200" y="0"/>
                  </a:lnTo>
                  <a:close/>
                </a:path>
              </a:pathLst>
            </a:custGeom>
            <a:blipFill>
              <a:blip r:embed="rId6"/>
              <a:stretch>
                <a:fillRect l="-41117" t="0" r="-51685" b="0"/>
              </a:stretch>
            </a:blipFill>
          </p:spPr>
        </p:sp>
      </p:grpSp>
      <p:sp>
        <p:nvSpPr>
          <p:cNvPr name="Freeform 12" id="12"/>
          <p:cNvSpPr/>
          <p:nvPr/>
        </p:nvSpPr>
        <p:spPr>
          <a:xfrm flipH="false" flipV="false" rot="-4061460">
            <a:off x="-1917621" y="5225570"/>
            <a:ext cx="3981738" cy="1294065"/>
          </a:xfrm>
          <a:custGeom>
            <a:avLst/>
            <a:gdLst/>
            <a:ahLst/>
            <a:cxnLst/>
            <a:rect r="r" b="b" t="t" l="l"/>
            <a:pathLst>
              <a:path h="1294065" w="3981738">
                <a:moveTo>
                  <a:pt x="0" y="0"/>
                </a:moveTo>
                <a:lnTo>
                  <a:pt x="3981738" y="0"/>
                </a:lnTo>
                <a:lnTo>
                  <a:pt x="3981738" y="1294065"/>
                </a:lnTo>
                <a:lnTo>
                  <a:pt x="0" y="129406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13" id="13"/>
          <p:cNvGrpSpPr/>
          <p:nvPr/>
        </p:nvGrpSpPr>
        <p:grpSpPr>
          <a:xfrm rot="-4085654">
            <a:off x="143585" y="2412169"/>
            <a:ext cx="2154328" cy="1295355"/>
            <a:chOff x="0" y="0"/>
            <a:chExt cx="2251586" cy="1353834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251586" cy="1353834"/>
            </a:xfrm>
            <a:custGeom>
              <a:avLst/>
              <a:gdLst/>
              <a:ahLst/>
              <a:cxnLst/>
              <a:rect r="r" b="b" t="t" l="l"/>
              <a:pathLst>
                <a:path h="1353834" w="2251586">
                  <a:moveTo>
                    <a:pt x="0" y="0"/>
                  </a:moveTo>
                  <a:lnTo>
                    <a:pt x="2251586" y="0"/>
                  </a:lnTo>
                  <a:lnTo>
                    <a:pt x="2251586" y="1353834"/>
                  </a:lnTo>
                  <a:lnTo>
                    <a:pt x="0" y="1353834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100000"/>
                  </a:srgbClr>
                </a:gs>
                <a:gs pos="100000">
                  <a:srgbClr val="D30721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251586" cy="139193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6" id="16"/>
          <p:cNvSpPr/>
          <p:nvPr/>
        </p:nvSpPr>
        <p:spPr>
          <a:xfrm flipH="false" flipV="false" rot="0">
            <a:off x="2635226" y="8727091"/>
            <a:ext cx="1276116" cy="1310517"/>
          </a:xfrm>
          <a:custGeom>
            <a:avLst/>
            <a:gdLst/>
            <a:ahLst/>
            <a:cxnLst/>
            <a:rect r="r" b="b" t="t" l="l"/>
            <a:pathLst>
              <a:path h="1310517" w="1276116">
                <a:moveTo>
                  <a:pt x="0" y="0"/>
                </a:moveTo>
                <a:lnTo>
                  <a:pt x="1276116" y="0"/>
                </a:lnTo>
                <a:lnTo>
                  <a:pt x="1276116" y="1310517"/>
                </a:lnTo>
                <a:lnTo>
                  <a:pt x="0" y="1310517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17" id="17"/>
          <p:cNvSpPr/>
          <p:nvPr/>
        </p:nvSpPr>
        <p:spPr>
          <a:xfrm flipH="false" flipV="false" rot="0">
            <a:off x="16729047" y="2189061"/>
            <a:ext cx="2626314" cy="981585"/>
          </a:xfrm>
          <a:custGeom>
            <a:avLst/>
            <a:gdLst/>
            <a:ahLst/>
            <a:cxnLst/>
            <a:rect r="r" b="b" t="t" l="l"/>
            <a:pathLst>
              <a:path h="981585" w="2626314">
                <a:moveTo>
                  <a:pt x="0" y="0"/>
                </a:moveTo>
                <a:lnTo>
                  <a:pt x="2626314" y="0"/>
                </a:lnTo>
                <a:lnTo>
                  <a:pt x="2626314" y="981585"/>
                </a:lnTo>
                <a:lnTo>
                  <a:pt x="0" y="981585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TextBox 18" id="18"/>
          <p:cNvSpPr txBox="true"/>
          <p:nvPr/>
        </p:nvSpPr>
        <p:spPr>
          <a:xfrm rot="0">
            <a:off x="11312370" y="736909"/>
            <a:ext cx="4257845" cy="24479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600"/>
              </a:lnSpc>
            </a:pPr>
            <a:r>
              <a:rPr lang="en-US" b="true" sz="8000" i="true">
                <a:solidFill>
                  <a:srgbClr val="D10721"/>
                </a:solidFill>
                <a:latin typeface="Antonio Bold Italics"/>
                <a:ea typeface="Antonio Bold Italics"/>
                <a:cs typeface="Antonio Bold Italics"/>
                <a:sym typeface="Antonio Bold Italics"/>
              </a:rPr>
              <a:t>LEARNING OUTCOMES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1206556" y="3538214"/>
            <a:ext cx="6835647" cy="62306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Upon the successful completion of this</a:t>
            </a:r>
            <a:r>
              <a:rPr lang="en-US" sz="219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 module, the student should be able to:</a:t>
            </a:r>
          </a:p>
          <a:p>
            <a:pPr algn="l">
              <a:lnSpc>
                <a:spcPts val="3079"/>
              </a:lnSpc>
            </a:pPr>
          </a:p>
          <a:p>
            <a:pPr algn="l" marL="474979" indent="-237490" lvl="1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Ascertain some of the unique challenges faced by the modern automotive industry and apply suitable approaches to planning a business strategy best suited to ensuring a sustainable and robust entry. </a:t>
            </a:r>
          </a:p>
          <a:p>
            <a:pPr algn="l">
              <a:lnSpc>
                <a:spcPts val="3079"/>
              </a:lnSpc>
            </a:pPr>
          </a:p>
          <a:p>
            <a:pPr algn="l" marL="474979" indent="-237490" lvl="1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Evaluate and tackle commercial and operational aspects of automotive business operations such as, logistics, media relations/marketing, sponsorship, intellectual property/technology transfer and management of technical personnel and departments. </a:t>
            </a:r>
          </a:p>
          <a:p>
            <a:pPr algn="l">
              <a:lnSpc>
                <a:spcPts val="3079"/>
              </a:lnSpc>
            </a:pPr>
          </a:p>
        </p:txBody>
      </p:sp>
      <p:sp>
        <p:nvSpPr>
          <p:cNvPr name="TextBox 20" id="20"/>
          <p:cNvSpPr txBox="true"/>
          <p:nvPr/>
        </p:nvSpPr>
        <p:spPr>
          <a:xfrm rot="0">
            <a:off x="1752312" y="377001"/>
            <a:ext cx="1520972" cy="3067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Rimb</a:t>
            </a:r>
            <a:r>
              <a:rPr lang="en-US" sz="18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erio Co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l="0" t="-8888" r="0" b="-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4079054">
            <a:off x="-12144447" y="-2332511"/>
            <a:ext cx="28415890" cy="10762518"/>
          </a:xfrm>
          <a:custGeom>
            <a:avLst/>
            <a:gdLst/>
            <a:ahLst/>
            <a:cxnLst/>
            <a:rect r="r" b="b" t="t" l="l"/>
            <a:pathLst>
              <a:path h="10762518" w="28415890">
                <a:moveTo>
                  <a:pt x="0" y="0"/>
                </a:moveTo>
                <a:lnTo>
                  <a:pt x="28415891" y="0"/>
                </a:lnTo>
                <a:lnTo>
                  <a:pt x="28415891" y="10762519"/>
                </a:lnTo>
                <a:lnTo>
                  <a:pt x="0" y="1076251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4" id="4"/>
          <p:cNvGrpSpPr/>
          <p:nvPr/>
        </p:nvGrpSpPr>
        <p:grpSpPr>
          <a:xfrm rot="0">
            <a:off x="10841141" y="1267186"/>
            <a:ext cx="9587912" cy="3383649"/>
            <a:chOff x="0" y="0"/>
            <a:chExt cx="1332166" cy="470132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332166" cy="470132"/>
            </a:xfrm>
            <a:custGeom>
              <a:avLst/>
              <a:gdLst/>
              <a:ahLst/>
              <a:cxnLst/>
              <a:rect r="r" b="b" t="t" l="l"/>
              <a:pathLst>
                <a:path h="470132" w="1332166">
                  <a:moveTo>
                    <a:pt x="203200" y="0"/>
                  </a:moveTo>
                  <a:lnTo>
                    <a:pt x="1332166" y="0"/>
                  </a:lnTo>
                  <a:lnTo>
                    <a:pt x="1128966" y="470132"/>
                  </a:lnTo>
                  <a:lnTo>
                    <a:pt x="0" y="470132"/>
                  </a:lnTo>
                  <a:lnTo>
                    <a:pt x="203200" y="0"/>
                  </a:lnTo>
                  <a:close/>
                </a:path>
              </a:pathLst>
            </a:custGeom>
            <a:blipFill>
              <a:blip r:embed="rId5"/>
              <a:stretch>
                <a:fillRect l="0" t="-21725" r="0" b="-21725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9144000" y="5194005"/>
            <a:ext cx="9587912" cy="3383649"/>
            <a:chOff x="0" y="0"/>
            <a:chExt cx="1332166" cy="470132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332166" cy="470132"/>
            </a:xfrm>
            <a:custGeom>
              <a:avLst/>
              <a:gdLst/>
              <a:ahLst/>
              <a:cxnLst/>
              <a:rect r="r" b="b" t="t" l="l"/>
              <a:pathLst>
                <a:path h="470132" w="1332166">
                  <a:moveTo>
                    <a:pt x="203200" y="0"/>
                  </a:moveTo>
                  <a:lnTo>
                    <a:pt x="1332166" y="0"/>
                  </a:lnTo>
                  <a:lnTo>
                    <a:pt x="1128966" y="470132"/>
                  </a:lnTo>
                  <a:lnTo>
                    <a:pt x="0" y="470132"/>
                  </a:lnTo>
                  <a:lnTo>
                    <a:pt x="203200" y="0"/>
                  </a:lnTo>
                  <a:close/>
                </a:path>
              </a:pathLst>
            </a:custGeom>
            <a:blipFill>
              <a:blip r:embed="rId6"/>
              <a:stretch>
                <a:fillRect l="0" t="-20840" r="0" b="-20840"/>
              </a:stretch>
            </a:blipFill>
          </p:spPr>
        </p:sp>
      </p:grpSp>
      <p:sp>
        <p:nvSpPr>
          <p:cNvPr name="Freeform 8" id="8"/>
          <p:cNvSpPr/>
          <p:nvPr/>
        </p:nvSpPr>
        <p:spPr>
          <a:xfrm flipH="false" flipV="false" rot="0">
            <a:off x="-252831" y="0"/>
            <a:ext cx="1474308" cy="1076245"/>
          </a:xfrm>
          <a:custGeom>
            <a:avLst/>
            <a:gdLst/>
            <a:ahLst/>
            <a:cxnLst/>
            <a:rect r="r" b="b" t="t" l="l"/>
            <a:pathLst>
              <a:path h="1076245" w="1474308">
                <a:moveTo>
                  <a:pt x="0" y="0"/>
                </a:moveTo>
                <a:lnTo>
                  <a:pt x="1474308" y="0"/>
                </a:lnTo>
                <a:lnTo>
                  <a:pt x="1474308" y="1076245"/>
                </a:lnTo>
                <a:lnTo>
                  <a:pt x="0" y="107624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365860" y="3715040"/>
            <a:ext cx="1319233" cy="829468"/>
          </a:xfrm>
          <a:custGeom>
            <a:avLst/>
            <a:gdLst/>
            <a:ahLst/>
            <a:cxnLst/>
            <a:rect r="r" b="b" t="t" l="l"/>
            <a:pathLst>
              <a:path h="829468" w="1319233">
                <a:moveTo>
                  <a:pt x="0" y="0"/>
                </a:moveTo>
                <a:lnTo>
                  <a:pt x="1319233" y="0"/>
                </a:lnTo>
                <a:lnTo>
                  <a:pt x="1319233" y="829468"/>
                </a:lnTo>
                <a:lnTo>
                  <a:pt x="0" y="82946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10" id="10"/>
          <p:cNvSpPr/>
          <p:nvPr/>
        </p:nvSpPr>
        <p:spPr>
          <a:xfrm flipH="false" flipV="false" rot="0">
            <a:off x="365860" y="5072329"/>
            <a:ext cx="1319233" cy="829468"/>
          </a:xfrm>
          <a:custGeom>
            <a:avLst/>
            <a:gdLst/>
            <a:ahLst/>
            <a:cxnLst/>
            <a:rect r="r" b="b" t="t" l="l"/>
            <a:pathLst>
              <a:path h="829468" w="1319233">
                <a:moveTo>
                  <a:pt x="0" y="0"/>
                </a:moveTo>
                <a:lnTo>
                  <a:pt x="1319233" y="0"/>
                </a:lnTo>
                <a:lnTo>
                  <a:pt x="1319233" y="829468"/>
                </a:lnTo>
                <a:lnTo>
                  <a:pt x="0" y="82946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11" id="11"/>
          <p:cNvSpPr/>
          <p:nvPr/>
        </p:nvSpPr>
        <p:spPr>
          <a:xfrm flipH="false" flipV="false" rot="-4062796">
            <a:off x="16255619" y="2220846"/>
            <a:ext cx="7315200" cy="2377440"/>
          </a:xfrm>
          <a:custGeom>
            <a:avLst/>
            <a:gdLst/>
            <a:ahLst/>
            <a:cxnLst/>
            <a:rect r="r" b="b" t="t" l="l"/>
            <a:pathLst>
              <a:path h="2377440" w="7315200">
                <a:moveTo>
                  <a:pt x="0" y="0"/>
                </a:moveTo>
                <a:lnTo>
                  <a:pt x="7315200" y="0"/>
                </a:lnTo>
                <a:lnTo>
                  <a:pt x="7315200" y="2377440"/>
                </a:lnTo>
                <a:lnTo>
                  <a:pt x="0" y="237744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12" id="12"/>
          <p:cNvGrpSpPr/>
          <p:nvPr/>
        </p:nvGrpSpPr>
        <p:grpSpPr>
          <a:xfrm rot="-4085654">
            <a:off x="16999686" y="6576469"/>
            <a:ext cx="2274888" cy="2376531"/>
            <a:chOff x="0" y="0"/>
            <a:chExt cx="1130088" cy="1180581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1130088" cy="1180581"/>
            </a:xfrm>
            <a:custGeom>
              <a:avLst/>
              <a:gdLst/>
              <a:ahLst/>
              <a:cxnLst/>
              <a:rect r="r" b="b" t="t" l="l"/>
              <a:pathLst>
                <a:path h="1180581" w="1130088">
                  <a:moveTo>
                    <a:pt x="0" y="0"/>
                  </a:moveTo>
                  <a:lnTo>
                    <a:pt x="1130088" y="0"/>
                  </a:lnTo>
                  <a:lnTo>
                    <a:pt x="1130088" y="1180581"/>
                  </a:lnTo>
                  <a:lnTo>
                    <a:pt x="0" y="1180581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0"/>
                  </a:srgbClr>
                </a:gs>
                <a:gs pos="100000">
                  <a:srgbClr val="D30721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14" id="14"/>
            <p:cNvSpPr txBox="true"/>
            <p:nvPr/>
          </p:nvSpPr>
          <p:spPr>
            <a:xfrm>
              <a:off x="0" y="-38100"/>
              <a:ext cx="1130088" cy="121868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5" id="15"/>
          <p:cNvSpPr/>
          <p:nvPr/>
        </p:nvSpPr>
        <p:spPr>
          <a:xfrm flipH="false" flipV="false" rot="0">
            <a:off x="736732" y="3840668"/>
            <a:ext cx="577489" cy="578212"/>
          </a:xfrm>
          <a:custGeom>
            <a:avLst/>
            <a:gdLst/>
            <a:ahLst/>
            <a:cxnLst/>
            <a:rect r="r" b="b" t="t" l="l"/>
            <a:pathLst>
              <a:path h="578212" w="577489">
                <a:moveTo>
                  <a:pt x="0" y="0"/>
                </a:moveTo>
                <a:lnTo>
                  <a:pt x="577489" y="0"/>
                </a:lnTo>
                <a:lnTo>
                  <a:pt x="577489" y="578212"/>
                </a:lnTo>
                <a:lnTo>
                  <a:pt x="0" y="578212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736732" y="5261842"/>
            <a:ext cx="577489" cy="450441"/>
          </a:xfrm>
          <a:custGeom>
            <a:avLst/>
            <a:gdLst/>
            <a:ahLst/>
            <a:cxnLst/>
            <a:rect r="r" b="b" t="t" l="l"/>
            <a:pathLst>
              <a:path h="450441" w="577489">
                <a:moveTo>
                  <a:pt x="0" y="0"/>
                </a:moveTo>
                <a:lnTo>
                  <a:pt x="577489" y="0"/>
                </a:lnTo>
                <a:lnTo>
                  <a:pt x="577489" y="450442"/>
                </a:lnTo>
                <a:lnTo>
                  <a:pt x="0" y="450442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16537865" y="7878007"/>
            <a:ext cx="888319" cy="829468"/>
          </a:xfrm>
          <a:custGeom>
            <a:avLst/>
            <a:gdLst/>
            <a:ahLst/>
            <a:cxnLst/>
            <a:rect r="r" b="b" t="t" l="l"/>
            <a:pathLst>
              <a:path h="829468" w="888319">
                <a:moveTo>
                  <a:pt x="0" y="0"/>
                </a:moveTo>
                <a:lnTo>
                  <a:pt x="888319" y="0"/>
                </a:lnTo>
                <a:lnTo>
                  <a:pt x="888319" y="829468"/>
                </a:lnTo>
                <a:lnTo>
                  <a:pt x="0" y="829468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TextBox 18" id="18"/>
          <p:cNvSpPr txBox="true"/>
          <p:nvPr/>
        </p:nvSpPr>
        <p:spPr>
          <a:xfrm rot="0">
            <a:off x="388013" y="836695"/>
            <a:ext cx="7775894" cy="24479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600"/>
              </a:lnSpc>
            </a:pPr>
            <a:r>
              <a:rPr lang="en-US" b="true" sz="8000" i="true">
                <a:solidFill>
                  <a:srgbClr val="FFFFFF"/>
                </a:solidFill>
                <a:latin typeface="Antonio Bold Italics"/>
                <a:ea typeface="Antonio Bold Italics"/>
                <a:cs typeface="Antonio Bold Italics"/>
                <a:sym typeface="Antonio Bold Italics"/>
              </a:rPr>
              <a:t>WHY</a:t>
            </a:r>
            <a:r>
              <a:rPr lang="en-US" b="true" sz="8000" i="true">
                <a:solidFill>
                  <a:srgbClr val="FFFFFF"/>
                </a:solidFill>
                <a:latin typeface="Antonio Bold Italics"/>
                <a:ea typeface="Antonio Bold Italics"/>
                <a:cs typeface="Antonio Bold Italics"/>
                <a:sym typeface="Antonio Bold Italics"/>
              </a:rPr>
              <a:t> THIS MODULE MATTERS</a:t>
            </a:r>
          </a:p>
        </p:txBody>
      </p:sp>
      <p:sp>
        <p:nvSpPr>
          <p:cNvPr name="Freeform 19" id="19"/>
          <p:cNvSpPr/>
          <p:nvPr/>
        </p:nvSpPr>
        <p:spPr>
          <a:xfrm flipH="true" flipV="true" rot="0">
            <a:off x="3762098" y="2193933"/>
            <a:ext cx="513861" cy="506153"/>
          </a:xfrm>
          <a:custGeom>
            <a:avLst/>
            <a:gdLst/>
            <a:ahLst/>
            <a:cxnLst/>
            <a:rect r="r" b="b" t="t" l="l"/>
            <a:pathLst>
              <a:path h="506153" w="513861">
                <a:moveTo>
                  <a:pt x="513861" y="506154"/>
                </a:moveTo>
                <a:lnTo>
                  <a:pt x="0" y="506154"/>
                </a:lnTo>
                <a:lnTo>
                  <a:pt x="0" y="0"/>
                </a:lnTo>
                <a:lnTo>
                  <a:pt x="513861" y="0"/>
                </a:lnTo>
                <a:lnTo>
                  <a:pt x="513861" y="506154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20" id="20"/>
          <p:cNvSpPr/>
          <p:nvPr/>
        </p:nvSpPr>
        <p:spPr>
          <a:xfrm flipH="false" flipV="false" rot="-5400000">
            <a:off x="12583092" y="-4442796"/>
            <a:ext cx="4377572" cy="7032244"/>
          </a:xfrm>
          <a:custGeom>
            <a:avLst/>
            <a:gdLst/>
            <a:ahLst/>
            <a:cxnLst/>
            <a:rect r="r" b="b" t="t" l="l"/>
            <a:pathLst>
              <a:path h="7032244" w="4377572">
                <a:moveTo>
                  <a:pt x="0" y="0"/>
                </a:moveTo>
                <a:lnTo>
                  <a:pt x="4377572" y="0"/>
                </a:lnTo>
                <a:lnTo>
                  <a:pt x="4377572" y="7032244"/>
                </a:lnTo>
                <a:lnTo>
                  <a:pt x="0" y="7032244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TextBox 21" id="21"/>
          <p:cNvSpPr txBox="true"/>
          <p:nvPr/>
        </p:nvSpPr>
        <p:spPr>
          <a:xfrm rot="0">
            <a:off x="2063498" y="3561131"/>
            <a:ext cx="8274977" cy="10991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It conn</a:t>
            </a:r>
            <a:r>
              <a:rPr lang="en-US" sz="21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ects engineering to real-world decision-making, showing how technical expertise fits into strategy, leadership, and commercial reality.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2063498" y="4918421"/>
            <a:ext cx="8274977" cy="10991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It develop</a:t>
            </a:r>
            <a:r>
              <a:rPr lang="en-US" sz="21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s the skills employers expect for progression, including strategic thinking, communication, and board-level decision-making.</a:t>
            </a:r>
          </a:p>
        </p:txBody>
      </p:sp>
      <p:sp>
        <p:nvSpPr>
          <p:cNvPr name="Freeform 23" id="23"/>
          <p:cNvSpPr/>
          <p:nvPr/>
        </p:nvSpPr>
        <p:spPr>
          <a:xfrm flipH="false" flipV="false" rot="0">
            <a:off x="365860" y="6559022"/>
            <a:ext cx="1319233" cy="829468"/>
          </a:xfrm>
          <a:custGeom>
            <a:avLst/>
            <a:gdLst/>
            <a:ahLst/>
            <a:cxnLst/>
            <a:rect r="r" b="b" t="t" l="l"/>
            <a:pathLst>
              <a:path h="829468" w="1319233">
                <a:moveTo>
                  <a:pt x="0" y="0"/>
                </a:moveTo>
                <a:lnTo>
                  <a:pt x="1319233" y="0"/>
                </a:lnTo>
                <a:lnTo>
                  <a:pt x="1319233" y="829468"/>
                </a:lnTo>
                <a:lnTo>
                  <a:pt x="0" y="82946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TextBox 24" id="24"/>
          <p:cNvSpPr txBox="true"/>
          <p:nvPr/>
        </p:nvSpPr>
        <p:spPr>
          <a:xfrm rot="0">
            <a:off x="2063498" y="6405113"/>
            <a:ext cx="7285926" cy="10991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T</a:t>
            </a:r>
            <a:r>
              <a:rPr lang="en-US" sz="21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he assessment reflects industry practice, not exams, mirroring how ideas are pitched, challenged, and approved in real automotive organisations.</a:t>
            </a:r>
          </a:p>
        </p:txBody>
      </p:sp>
      <p:sp>
        <p:nvSpPr>
          <p:cNvPr name="Freeform 25" id="25"/>
          <p:cNvSpPr/>
          <p:nvPr/>
        </p:nvSpPr>
        <p:spPr>
          <a:xfrm flipH="false" flipV="false" rot="0">
            <a:off x="365860" y="8045715"/>
            <a:ext cx="1319233" cy="829468"/>
          </a:xfrm>
          <a:custGeom>
            <a:avLst/>
            <a:gdLst/>
            <a:ahLst/>
            <a:cxnLst/>
            <a:rect r="r" b="b" t="t" l="l"/>
            <a:pathLst>
              <a:path h="829468" w="1319233">
                <a:moveTo>
                  <a:pt x="0" y="0"/>
                </a:moveTo>
                <a:lnTo>
                  <a:pt x="1319233" y="0"/>
                </a:lnTo>
                <a:lnTo>
                  <a:pt x="1319233" y="829467"/>
                </a:lnTo>
                <a:lnTo>
                  <a:pt x="0" y="82946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TextBox 26" id="26"/>
          <p:cNvSpPr txBox="true"/>
          <p:nvPr/>
        </p:nvSpPr>
        <p:spPr>
          <a:xfrm rot="0">
            <a:off x="2063498" y="7853336"/>
            <a:ext cx="6842015" cy="10991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It</a:t>
            </a:r>
            <a:r>
              <a:rPr lang="en-US" sz="21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 supports career progression, preparing you for leadership, project management, consultancy, or entrepreneurial roles.</a:t>
            </a:r>
          </a:p>
        </p:txBody>
      </p:sp>
      <p:sp>
        <p:nvSpPr>
          <p:cNvPr name="Freeform 27" id="27"/>
          <p:cNvSpPr/>
          <p:nvPr/>
        </p:nvSpPr>
        <p:spPr>
          <a:xfrm flipH="false" flipV="false" rot="0">
            <a:off x="858731" y="6654272"/>
            <a:ext cx="375394" cy="638968"/>
          </a:xfrm>
          <a:custGeom>
            <a:avLst/>
            <a:gdLst/>
            <a:ahLst/>
            <a:cxnLst/>
            <a:rect r="r" b="b" t="t" l="l"/>
            <a:pathLst>
              <a:path h="638968" w="375394">
                <a:moveTo>
                  <a:pt x="0" y="0"/>
                </a:moveTo>
                <a:lnTo>
                  <a:pt x="375394" y="0"/>
                </a:lnTo>
                <a:lnTo>
                  <a:pt x="375394" y="638968"/>
                </a:lnTo>
                <a:lnTo>
                  <a:pt x="0" y="638968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28" id="28"/>
          <p:cNvSpPr/>
          <p:nvPr/>
        </p:nvSpPr>
        <p:spPr>
          <a:xfrm flipH="false" flipV="false" rot="0">
            <a:off x="774376" y="8173703"/>
            <a:ext cx="539845" cy="533771"/>
          </a:xfrm>
          <a:custGeom>
            <a:avLst/>
            <a:gdLst/>
            <a:ahLst/>
            <a:cxnLst/>
            <a:rect r="r" b="b" t="t" l="l"/>
            <a:pathLst>
              <a:path h="533771" w="539845">
                <a:moveTo>
                  <a:pt x="0" y="0"/>
                </a:moveTo>
                <a:lnTo>
                  <a:pt x="539845" y="0"/>
                </a:lnTo>
                <a:lnTo>
                  <a:pt x="539845" y="533772"/>
                </a:lnTo>
                <a:lnTo>
                  <a:pt x="0" y="533772"/>
                </a:lnTo>
                <a:lnTo>
                  <a:pt x="0" y="0"/>
                </a:lnTo>
                <a:close/>
              </a:path>
            </a:pathLst>
          </a:custGeom>
          <a:blipFill>
            <a:blip r:embed="rId25">
              <a:extLst>
                <a:ext uri="{96DAC541-7B7A-43D3-8B79-37D633B846F1}">
                  <asvg:svgBlip xmlns:asvg="http://schemas.microsoft.com/office/drawing/2016/SVG/main" r:embed="rId26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369593" y="-3434466"/>
            <a:ext cx="7895324" cy="6868932"/>
          </a:xfrm>
          <a:custGeom>
            <a:avLst/>
            <a:gdLst/>
            <a:ahLst/>
            <a:cxnLst/>
            <a:rect r="r" b="b" t="t" l="l"/>
            <a:pathLst>
              <a:path h="6868932" w="7895324">
                <a:moveTo>
                  <a:pt x="0" y="0"/>
                </a:moveTo>
                <a:lnTo>
                  <a:pt x="7895324" y="0"/>
                </a:lnTo>
                <a:lnTo>
                  <a:pt x="7895324" y="6868932"/>
                </a:lnTo>
                <a:lnTo>
                  <a:pt x="0" y="686893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3" id="3"/>
          <p:cNvGrpSpPr/>
          <p:nvPr/>
        </p:nvGrpSpPr>
        <p:grpSpPr>
          <a:xfrm rot="0">
            <a:off x="8987502" y="1028700"/>
            <a:ext cx="12947763" cy="8229600"/>
            <a:chOff x="0" y="0"/>
            <a:chExt cx="739666" cy="470132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739666" cy="470132"/>
            </a:xfrm>
            <a:custGeom>
              <a:avLst/>
              <a:gdLst/>
              <a:ahLst/>
              <a:cxnLst/>
              <a:rect r="r" b="b" t="t" l="l"/>
              <a:pathLst>
                <a:path h="470132" w="739666">
                  <a:moveTo>
                    <a:pt x="203200" y="0"/>
                  </a:moveTo>
                  <a:lnTo>
                    <a:pt x="739666" y="0"/>
                  </a:lnTo>
                  <a:lnTo>
                    <a:pt x="536466" y="470132"/>
                  </a:lnTo>
                  <a:lnTo>
                    <a:pt x="0" y="470132"/>
                  </a:lnTo>
                  <a:lnTo>
                    <a:pt x="203200" y="0"/>
                  </a:lnTo>
                  <a:close/>
                </a:path>
              </a:pathLst>
            </a:custGeom>
            <a:blipFill>
              <a:blip r:embed="rId4"/>
              <a:stretch>
                <a:fillRect l="-1696" t="0" r="0" b="0"/>
              </a:stretch>
            </a:blipFill>
          </p:spPr>
        </p:sp>
      </p:grpSp>
      <p:sp>
        <p:nvSpPr>
          <p:cNvPr name="Freeform 5" id="5"/>
          <p:cNvSpPr/>
          <p:nvPr/>
        </p:nvSpPr>
        <p:spPr>
          <a:xfrm flipH="false" flipV="false" rot="-4055815">
            <a:off x="9374993" y="-3900341"/>
            <a:ext cx="9635489" cy="1866876"/>
          </a:xfrm>
          <a:custGeom>
            <a:avLst/>
            <a:gdLst/>
            <a:ahLst/>
            <a:cxnLst/>
            <a:rect r="r" b="b" t="t" l="l"/>
            <a:pathLst>
              <a:path h="1866876" w="9635489">
                <a:moveTo>
                  <a:pt x="0" y="0"/>
                </a:moveTo>
                <a:lnTo>
                  <a:pt x="9635489" y="0"/>
                </a:lnTo>
                <a:lnTo>
                  <a:pt x="9635489" y="1866876"/>
                </a:lnTo>
                <a:lnTo>
                  <a:pt x="0" y="186687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6" id="6"/>
          <p:cNvGrpSpPr/>
          <p:nvPr/>
        </p:nvGrpSpPr>
        <p:grpSpPr>
          <a:xfrm rot="-4085654">
            <a:off x="8277492" y="3270918"/>
            <a:ext cx="5970129" cy="1867020"/>
            <a:chOff x="0" y="0"/>
            <a:chExt cx="2251586" cy="704131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2251586" cy="704131"/>
            </a:xfrm>
            <a:custGeom>
              <a:avLst/>
              <a:gdLst/>
              <a:ahLst/>
              <a:cxnLst/>
              <a:rect r="r" b="b" t="t" l="l"/>
              <a:pathLst>
                <a:path h="704131" w="2251586">
                  <a:moveTo>
                    <a:pt x="0" y="0"/>
                  </a:moveTo>
                  <a:lnTo>
                    <a:pt x="2251586" y="0"/>
                  </a:lnTo>
                  <a:lnTo>
                    <a:pt x="2251586" y="704131"/>
                  </a:lnTo>
                  <a:lnTo>
                    <a:pt x="0" y="704131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0"/>
                  </a:srgbClr>
                </a:gs>
                <a:gs pos="100000">
                  <a:srgbClr val="D30721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2251586" cy="7422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-4076335">
            <a:off x="11676693" y="12331112"/>
            <a:ext cx="8170965" cy="2655564"/>
          </a:xfrm>
          <a:custGeom>
            <a:avLst/>
            <a:gdLst/>
            <a:ahLst/>
            <a:cxnLst/>
            <a:rect r="r" b="b" t="t" l="l"/>
            <a:pathLst>
              <a:path h="2655564" w="8170965">
                <a:moveTo>
                  <a:pt x="0" y="0"/>
                </a:moveTo>
                <a:lnTo>
                  <a:pt x="8170965" y="0"/>
                </a:lnTo>
                <a:lnTo>
                  <a:pt x="8170965" y="2655563"/>
                </a:lnTo>
                <a:lnTo>
                  <a:pt x="0" y="265556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10" id="10"/>
          <p:cNvGrpSpPr/>
          <p:nvPr/>
        </p:nvGrpSpPr>
        <p:grpSpPr>
          <a:xfrm rot="-4085654">
            <a:off x="16231947" y="7001777"/>
            <a:ext cx="3372838" cy="2658392"/>
            <a:chOff x="0" y="0"/>
            <a:chExt cx="2251586" cy="1774647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2251586" cy="1774647"/>
            </a:xfrm>
            <a:custGeom>
              <a:avLst/>
              <a:gdLst/>
              <a:ahLst/>
              <a:cxnLst/>
              <a:rect r="r" b="b" t="t" l="l"/>
              <a:pathLst>
                <a:path h="1774647" w="2251586">
                  <a:moveTo>
                    <a:pt x="0" y="0"/>
                  </a:moveTo>
                  <a:lnTo>
                    <a:pt x="2251586" y="0"/>
                  </a:lnTo>
                  <a:lnTo>
                    <a:pt x="2251586" y="1774647"/>
                  </a:lnTo>
                  <a:lnTo>
                    <a:pt x="0" y="1774647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100000"/>
                  </a:srgbClr>
                </a:gs>
                <a:gs pos="100000">
                  <a:srgbClr val="D30721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-38100"/>
              <a:ext cx="2251586" cy="181274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-4085654">
            <a:off x="14368716" y="7929104"/>
            <a:ext cx="3372838" cy="2658392"/>
            <a:chOff x="0" y="0"/>
            <a:chExt cx="2251586" cy="1774647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251586" cy="1774647"/>
            </a:xfrm>
            <a:custGeom>
              <a:avLst/>
              <a:gdLst/>
              <a:ahLst/>
              <a:cxnLst/>
              <a:rect r="r" b="b" t="t" l="l"/>
              <a:pathLst>
                <a:path h="1774647" w="2251586">
                  <a:moveTo>
                    <a:pt x="0" y="0"/>
                  </a:moveTo>
                  <a:lnTo>
                    <a:pt x="2251586" y="0"/>
                  </a:lnTo>
                  <a:lnTo>
                    <a:pt x="2251586" y="1774647"/>
                  </a:lnTo>
                  <a:lnTo>
                    <a:pt x="0" y="1774647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100000"/>
                  </a:srgbClr>
                </a:gs>
                <a:gs pos="100000">
                  <a:srgbClr val="D30721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251586" cy="181274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6" id="16"/>
          <p:cNvSpPr/>
          <p:nvPr/>
        </p:nvSpPr>
        <p:spPr>
          <a:xfrm flipH="false" flipV="false" rot="0">
            <a:off x="13966471" y="8848167"/>
            <a:ext cx="1141240" cy="820266"/>
          </a:xfrm>
          <a:custGeom>
            <a:avLst/>
            <a:gdLst/>
            <a:ahLst/>
            <a:cxnLst/>
            <a:rect r="r" b="b" t="t" l="l"/>
            <a:pathLst>
              <a:path h="820266" w="1141240">
                <a:moveTo>
                  <a:pt x="0" y="0"/>
                </a:moveTo>
                <a:lnTo>
                  <a:pt x="1141240" y="0"/>
                </a:lnTo>
                <a:lnTo>
                  <a:pt x="1141240" y="820266"/>
                </a:lnTo>
                <a:lnTo>
                  <a:pt x="0" y="82026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17" id="17"/>
          <p:cNvSpPr/>
          <p:nvPr/>
        </p:nvSpPr>
        <p:spPr>
          <a:xfrm flipH="false" flipV="false" rot="5400000">
            <a:off x="-264435" y="1715969"/>
            <a:ext cx="811111" cy="587041"/>
          </a:xfrm>
          <a:custGeom>
            <a:avLst/>
            <a:gdLst/>
            <a:ahLst/>
            <a:cxnLst/>
            <a:rect r="r" b="b" t="t" l="l"/>
            <a:pathLst>
              <a:path h="587041" w="811111">
                <a:moveTo>
                  <a:pt x="0" y="0"/>
                </a:moveTo>
                <a:lnTo>
                  <a:pt x="811111" y="0"/>
                </a:lnTo>
                <a:lnTo>
                  <a:pt x="811111" y="587041"/>
                </a:lnTo>
                <a:lnTo>
                  <a:pt x="0" y="58704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TextBox 18" id="18"/>
          <p:cNvSpPr txBox="true"/>
          <p:nvPr/>
        </p:nvSpPr>
        <p:spPr>
          <a:xfrm rot="0">
            <a:off x="1028700" y="804444"/>
            <a:ext cx="8743810" cy="86903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553"/>
              </a:lnSpc>
            </a:pPr>
            <a:r>
              <a:rPr lang="en-US" b="true" sz="7127" i="true">
                <a:solidFill>
                  <a:srgbClr val="D10721"/>
                </a:solidFill>
                <a:latin typeface="Antonio Bold Italics"/>
                <a:ea typeface="Antonio Bold Italics"/>
                <a:cs typeface="Antonio Bold Italics"/>
                <a:sym typeface="Antonio Bold Italics"/>
              </a:rPr>
              <a:t>WHAT DO YOU WANT TO SEE IN THIS MODULE?</a:t>
            </a:r>
          </a:p>
          <a:p>
            <a:pPr algn="l">
              <a:lnSpc>
                <a:spcPts val="8553"/>
              </a:lnSpc>
            </a:pPr>
          </a:p>
          <a:p>
            <a:pPr algn="l">
              <a:lnSpc>
                <a:spcPts val="8553"/>
              </a:lnSpc>
            </a:pPr>
            <a:r>
              <a:rPr lang="en-US" b="true" sz="7127" i="true">
                <a:solidFill>
                  <a:srgbClr val="D10721"/>
                </a:solidFill>
                <a:latin typeface="Antonio Bold Italics"/>
                <a:ea typeface="Antonio Bold Italics"/>
                <a:cs typeface="Antonio Bold Italics"/>
                <a:sym typeface="Antonio Bold Italics"/>
              </a:rPr>
              <a:t>WHAT DO YOU WANT TO LEARN?</a:t>
            </a:r>
          </a:p>
          <a:p>
            <a:pPr algn="l">
              <a:lnSpc>
                <a:spcPts val="8553"/>
              </a:lnSpc>
            </a:pPr>
          </a:p>
          <a:p>
            <a:pPr algn="l">
              <a:lnSpc>
                <a:spcPts val="8553"/>
              </a:lnSpc>
            </a:pPr>
            <a:r>
              <a:rPr lang="en-US" b="true" sz="7127" i="true">
                <a:solidFill>
                  <a:srgbClr val="D10721"/>
                </a:solidFill>
                <a:latin typeface="Antonio Bold Italics"/>
                <a:ea typeface="Antonio Bold Italics"/>
                <a:cs typeface="Antonio Bold Italics"/>
                <a:sym typeface="Antonio Bold Italics"/>
              </a:rPr>
              <a:t> WHAT DO YOU WANT TO BE ABLE TO DO?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545860" y="862510"/>
            <a:ext cx="7315200" cy="2770632"/>
          </a:xfrm>
          <a:custGeom>
            <a:avLst/>
            <a:gdLst/>
            <a:ahLst/>
            <a:cxnLst/>
            <a:rect r="r" b="b" t="t" l="l"/>
            <a:pathLst>
              <a:path h="2770632" w="7315200">
                <a:moveTo>
                  <a:pt x="0" y="0"/>
                </a:moveTo>
                <a:lnTo>
                  <a:pt x="7315200" y="0"/>
                </a:lnTo>
                <a:lnTo>
                  <a:pt x="7315200" y="2770632"/>
                </a:lnTo>
                <a:lnTo>
                  <a:pt x="0" y="277063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3" id="3"/>
          <p:cNvGrpSpPr/>
          <p:nvPr/>
        </p:nvGrpSpPr>
        <p:grpSpPr>
          <a:xfrm rot="-10800000">
            <a:off x="10826839" y="862510"/>
            <a:ext cx="7461161" cy="2770632"/>
            <a:chOff x="0" y="0"/>
            <a:chExt cx="3324499" cy="1234522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3324499" cy="1234522"/>
            </a:xfrm>
            <a:custGeom>
              <a:avLst/>
              <a:gdLst/>
              <a:ahLst/>
              <a:cxnLst/>
              <a:rect r="r" b="b" t="t" l="l"/>
              <a:pathLst>
                <a:path h="1234522" w="3324499">
                  <a:moveTo>
                    <a:pt x="0" y="0"/>
                  </a:moveTo>
                  <a:lnTo>
                    <a:pt x="3324499" y="0"/>
                  </a:lnTo>
                  <a:lnTo>
                    <a:pt x="3324499" y="1234522"/>
                  </a:lnTo>
                  <a:lnTo>
                    <a:pt x="0" y="1234522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0"/>
                  </a:srgbClr>
                </a:gs>
                <a:gs pos="100000">
                  <a:srgbClr val="D30721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3324499" cy="127262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-10800000">
            <a:off x="9689458" y="0"/>
            <a:ext cx="4462370" cy="1725019"/>
            <a:chOff x="0" y="0"/>
            <a:chExt cx="1988316" cy="768624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988316" cy="768624"/>
            </a:xfrm>
            <a:custGeom>
              <a:avLst/>
              <a:gdLst/>
              <a:ahLst/>
              <a:cxnLst/>
              <a:rect r="r" b="b" t="t" l="l"/>
              <a:pathLst>
                <a:path h="768624" w="1988316">
                  <a:moveTo>
                    <a:pt x="0" y="0"/>
                  </a:moveTo>
                  <a:lnTo>
                    <a:pt x="1988316" y="0"/>
                  </a:lnTo>
                  <a:lnTo>
                    <a:pt x="1988316" y="768624"/>
                  </a:lnTo>
                  <a:lnTo>
                    <a:pt x="0" y="768624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0"/>
                  </a:srgbClr>
                </a:gs>
                <a:gs pos="100000">
                  <a:srgbClr val="D30721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1988316" cy="80672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0" y="0"/>
            <a:ext cx="9793777" cy="10287000"/>
            <a:chOff x="0" y="0"/>
            <a:chExt cx="773829" cy="8128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773829" cy="812800"/>
            </a:xfrm>
            <a:custGeom>
              <a:avLst/>
              <a:gdLst/>
              <a:ahLst/>
              <a:cxnLst/>
              <a:rect r="r" b="b" t="t" l="l"/>
              <a:pathLst>
                <a:path h="812800" w="773829">
                  <a:moveTo>
                    <a:pt x="0" y="0"/>
                  </a:moveTo>
                  <a:lnTo>
                    <a:pt x="773829" y="0"/>
                  </a:lnTo>
                  <a:lnTo>
                    <a:pt x="773829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4"/>
              <a:stretch>
                <a:fillRect l="-60564" t="0" r="-60564" b="0"/>
              </a:stretch>
            </a:blipFill>
          </p:spPr>
        </p:sp>
      </p:grpSp>
      <p:sp>
        <p:nvSpPr>
          <p:cNvPr name="Freeform 11" id="11"/>
          <p:cNvSpPr/>
          <p:nvPr/>
        </p:nvSpPr>
        <p:spPr>
          <a:xfrm flipH="false" flipV="false" rot="0">
            <a:off x="1028700" y="352374"/>
            <a:ext cx="539809" cy="394061"/>
          </a:xfrm>
          <a:custGeom>
            <a:avLst/>
            <a:gdLst/>
            <a:ahLst/>
            <a:cxnLst/>
            <a:rect r="r" b="b" t="t" l="l"/>
            <a:pathLst>
              <a:path h="394061" w="539809">
                <a:moveTo>
                  <a:pt x="0" y="0"/>
                </a:moveTo>
                <a:lnTo>
                  <a:pt x="539809" y="0"/>
                </a:lnTo>
                <a:lnTo>
                  <a:pt x="539809" y="394060"/>
                </a:lnTo>
                <a:lnTo>
                  <a:pt x="0" y="3940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-2590318" y="8636883"/>
            <a:ext cx="5077284" cy="1650117"/>
          </a:xfrm>
          <a:custGeom>
            <a:avLst/>
            <a:gdLst/>
            <a:ahLst/>
            <a:cxnLst/>
            <a:rect r="r" b="b" t="t" l="l"/>
            <a:pathLst>
              <a:path h="1650117" w="5077284">
                <a:moveTo>
                  <a:pt x="0" y="0"/>
                </a:moveTo>
                <a:lnTo>
                  <a:pt x="5077285" y="0"/>
                </a:lnTo>
                <a:lnTo>
                  <a:pt x="5077285" y="1650117"/>
                </a:lnTo>
                <a:lnTo>
                  <a:pt x="0" y="165011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13" id="13"/>
          <p:cNvGrpSpPr/>
          <p:nvPr/>
        </p:nvGrpSpPr>
        <p:grpSpPr>
          <a:xfrm rot="-10800000">
            <a:off x="2449250" y="8636883"/>
            <a:ext cx="7344528" cy="1650117"/>
            <a:chOff x="0" y="0"/>
            <a:chExt cx="3272531" cy="735249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3272530" cy="735249"/>
            </a:xfrm>
            <a:custGeom>
              <a:avLst/>
              <a:gdLst/>
              <a:ahLst/>
              <a:cxnLst/>
              <a:rect r="r" b="b" t="t" l="l"/>
              <a:pathLst>
                <a:path h="735249" w="3272530">
                  <a:moveTo>
                    <a:pt x="0" y="0"/>
                  </a:moveTo>
                  <a:lnTo>
                    <a:pt x="3272530" y="0"/>
                  </a:lnTo>
                  <a:lnTo>
                    <a:pt x="3272530" y="735249"/>
                  </a:lnTo>
                  <a:lnTo>
                    <a:pt x="0" y="735249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0"/>
                  </a:srgbClr>
                </a:gs>
                <a:gs pos="100000">
                  <a:srgbClr val="D30721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3272531" cy="77334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6" id="16"/>
          <p:cNvGrpSpPr/>
          <p:nvPr/>
        </p:nvGrpSpPr>
        <p:grpSpPr>
          <a:xfrm rot="-10800000">
            <a:off x="-4890136" y="7811824"/>
            <a:ext cx="9676921" cy="1650117"/>
            <a:chOff x="0" y="0"/>
            <a:chExt cx="4311784" cy="735249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4311784" cy="735249"/>
            </a:xfrm>
            <a:custGeom>
              <a:avLst/>
              <a:gdLst/>
              <a:ahLst/>
              <a:cxnLst/>
              <a:rect r="r" b="b" t="t" l="l"/>
              <a:pathLst>
                <a:path h="735249" w="4311784">
                  <a:moveTo>
                    <a:pt x="0" y="0"/>
                  </a:moveTo>
                  <a:lnTo>
                    <a:pt x="4311784" y="0"/>
                  </a:lnTo>
                  <a:lnTo>
                    <a:pt x="4311784" y="735249"/>
                  </a:lnTo>
                  <a:lnTo>
                    <a:pt x="0" y="735249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0"/>
                  </a:srgbClr>
                </a:gs>
                <a:gs pos="100000">
                  <a:srgbClr val="D30721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38100"/>
              <a:ext cx="4311784" cy="77334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9" id="19"/>
          <p:cNvSpPr/>
          <p:nvPr/>
        </p:nvSpPr>
        <p:spPr>
          <a:xfrm flipH="false" flipV="false" rot="0">
            <a:off x="9313017" y="1725019"/>
            <a:ext cx="961520" cy="918252"/>
          </a:xfrm>
          <a:custGeom>
            <a:avLst/>
            <a:gdLst/>
            <a:ahLst/>
            <a:cxnLst/>
            <a:rect r="r" b="b" t="t" l="l"/>
            <a:pathLst>
              <a:path h="918252" w="961520">
                <a:moveTo>
                  <a:pt x="0" y="0"/>
                </a:moveTo>
                <a:lnTo>
                  <a:pt x="961520" y="0"/>
                </a:lnTo>
                <a:lnTo>
                  <a:pt x="961520" y="918252"/>
                </a:lnTo>
                <a:lnTo>
                  <a:pt x="0" y="91825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20" id="20"/>
          <p:cNvSpPr/>
          <p:nvPr/>
        </p:nvSpPr>
        <p:spPr>
          <a:xfrm flipH="false" flipV="false" rot="0">
            <a:off x="1028700" y="9225216"/>
            <a:ext cx="1462394" cy="473450"/>
          </a:xfrm>
          <a:custGeom>
            <a:avLst/>
            <a:gdLst/>
            <a:ahLst/>
            <a:cxnLst/>
            <a:rect r="r" b="b" t="t" l="l"/>
            <a:pathLst>
              <a:path h="473450" w="1462394">
                <a:moveTo>
                  <a:pt x="0" y="0"/>
                </a:moveTo>
                <a:lnTo>
                  <a:pt x="1462394" y="0"/>
                </a:lnTo>
                <a:lnTo>
                  <a:pt x="1462394" y="473450"/>
                </a:lnTo>
                <a:lnTo>
                  <a:pt x="0" y="47345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21" id="21"/>
          <p:cNvSpPr/>
          <p:nvPr/>
        </p:nvSpPr>
        <p:spPr>
          <a:xfrm flipH="false" flipV="false" rot="0">
            <a:off x="14345715" y="6344715"/>
            <a:ext cx="7884570" cy="7884570"/>
          </a:xfrm>
          <a:custGeom>
            <a:avLst/>
            <a:gdLst/>
            <a:ahLst/>
            <a:cxnLst/>
            <a:rect r="r" b="b" t="t" l="l"/>
            <a:pathLst>
              <a:path h="7884570" w="7884570">
                <a:moveTo>
                  <a:pt x="0" y="0"/>
                </a:moveTo>
                <a:lnTo>
                  <a:pt x="7884570" y="0"/>
                </a:lnTo>
                <a:lnTo>
                  <a:pt x="7884570" y="7884570"/>
                </a:lnTo>
                <a:lnTo>
                  <a:pt x="0" y="788457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alphaModFix amt="48000"/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TextBox 22" id="22"/>
          <p:cNvSpPr txBox="true"/>
          <p:nvPr/>
        </p:nvSpPr>
        <p:spPr>
          <a:xfrm rot="0">
            <a:off x="10860937" y="1019175"/>
            <a:ext cx="6244579" cy="24479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600"/>
              </a:lnSpc>
            </a:pPr>
            <a:r>
              <a:rPr lang="en-US" b="true" sz="8000" i="true">
                <a:solidFill>
                  <a:srgbClr val="FFFFFF"/>
                </a:solidFill>
                <a:latin typeface="Antonio Bold Italics"/>
                <a:ea typeface="Antonio Bold Italics"/>
                <a:cs typeface="Antonio Bold Italics"/>
                <a:sym typeface="Antonio Bold Italics"/>
              </a:rPr>
              <a:t>WHAT WILL WE COVER?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9819987" y="3852170"/>
            <a:ext cx="8326480" cy="62306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74979" indent="-237490" lvl="1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General business environment and management approaches</a:t>
            </a:r>
          </a:p>
          <a:p>
            <a:pPr algn="l">
              <a:lnSpc>
                <a:spcPts val="3079"/>
              </a:lnSpc>
            </a:pPr>
          </a:p>
          <a:p>
            <a:pPr algn="l" marL="474979" indent="-237490" lvl="1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Specific business considerations for mo</a:t>
            </a:r>
            <a:r>
              <a:rPr lang="en-US" sz="219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torsport operations</a:t>
            </a:r>
          </a:p>
          <a:p>
            <a:pPr algn="l">
              <a:lnSpc>
                <a:spcPts val="3079"/>
              </a:lnSpc>
            </a:pPr>
          </a:p>
          <a:p>
            <a:pPr algn="l" marL="474979" indent="-237490" lvl="1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Project management for technical businesses</a:t>
            </a:r>
          </a:p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</a:p>
          <a:p>
            <a:pPr algn="l" marL="474979" indent="-237490" lvl="1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Financing considerations of projects</a:t>
            </a:r>
          </a:p>
          <a:p>
            <a:pPr algn="l">
              <a:lnSpc>
                <a:spcPts val="3079"/>
              </a:lnSpc>
            </a:pPr>
          </a:p>
          <a:p>
            <a:pPr algn="l" marL="474979" indent="-237490" lvl="1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Marketing, media relations and sponsorship/sponsor relations applicable to automotive companies</a:t>
            </a:r>
          </a:p>
          <a:p>
            <a:pPr algn="l">
              <a:lnSpc>
                <a:spcPts val="3079"/>
              </a:lnSpc>
            </a:pPr>
          </a:p>
          <a:p>
            <a:pPr algn="l" marL="474979" indent="-237490" lvl="1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Intellectual property rights, technology transfer</a:t>
            </a:r>
          </a:p>
          <a:p>
            <a:pPr algn="l">
              <a:lnSpc>
                <a:spcPts val="3079"/>
              </a:lnSpc>
            </a:pPr>
          </a:p>
          <a:p>
            <a:pPr algn="l" marL="474979" indent="-237490" lvl="1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Personnel management techniques. </a:t>
            </a:r>
          </a:p>
          <a:p>
            <a:pPr algn="l">
              <a:lnSpc>
                <a:spcPts val="3079"/>
              </a:lnSpc>
            </a:pPr>
          </a:p>
        </p:txBody>
      </p:sp>
      <p:sp>
        <p:nvSpPr>
          <p:cNvPr name="TextBox 24" id="24"/>
          <p:cNvSpPr txBox="true"/>
          <p:nvPr/>
        </p:nvSpPr>
        <p:spPr>
          <a:xfrm rot="0">
            <a:off x="1752312" y="377001"/>
            <a:ext cx="1520972" cy="3067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Rimb</a:t>
            </a:r>
            <a:r>
              <a:rPr lang="en-US" sz="18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erio Co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2628540" y="-3339655"/>
            <a:ext cx="7895324" cy="6868932"/>
          </a:xfrm>
          <a:custGeom>
            <a:avLst/>
            <a:gdLst/>
            <a:ahLst/>
            <a:cxnLst/>
            <a:rect r="r" b="b" t="t" l="l"/>
            <a:pathLst>
              <a:path h="6868932" w="7895324">
                <a:moveTo>
                  <a:pt x="0" y="0"/>
                </a:moveTo>
                <a:lnTo>
                  <a:pt x="7895325" y="0"/>
                </a:lnTo>
                <a:lnTo>
                  <a:pt x="7895325" y="6868933"/>
                </a:lnTo>
                <a:lnTo>
                  <a:pt x="0" y="68689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3" id="3"/>
          <p:cNvSpPr/>
          <p:nvPr/>
        </p:nvSpPr>
        <p:spPr>
          <a:xfrm flipH="false" flipV="false" rot="-4055815">
            <a:off x="-1623140" y="-3805529"/>
            <a:ext cx="9635489" cy="1866876"/>
          </a:xfrm>
          <a:custGeom>
            <a:avLst/>
            <a:gdLst/>
            <a:ahLst/>
            <a:cxnLst/>
            <a:rect r="r" b="b" t="t" l="l"/>
            <a:pathLst>
              <a:path h="1866876" w="9635489">
                <a:moveTo>
                  <a:pt x="0" y="0"/>
                </a:moveTo>
                <a:lnTo>
                  <a:pt x="9635489" y="0"/>
                </a:lnTo>
                <a:lnTo>
                  <a:pt x="9635489" y="1866876"/>
                </a:lnTo>
                <a:lnTo>
                  <a:pt x="0" y="186687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4" id="4"/>
          <p:cNvGrpSpPr/>
          <p:nvPr/>
        </p:nvGrpSpPr>
        <p:grpSpPr>
          <a:xfrm rot="-4085654">
            <a:off x="-2720640" y="3365729"/>
            <a:ext cx="5970129" cy="1867020"/>
            <a:chOff x="0" y="0"/>
            <a:chExt cx="2251586" cy="704131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251586" cy="704131"/>
            </a:xfrm>
            <a:custGeom>
              <a:avLst/>
              <a:gdLst/>
              <a:ahLst/>
              <a:cxnLst/>
              <a:rect r="r" b="b" t="t" l="l"/>
              <a:pathLst>
                <a:path h="704131" w="2251586">
                  <a:moveTo>
                    <a:pt x="0" y="0"/>
                  </a:moveTo>
                  <a:lnTo>
                    <a:pt x="2251586" y="0"/>
                  </a:lnTo>
                  <a:lnTo>
                    <a:pt x="2251586" y="704131"/>
                  </a:lnTo>
                  <a:lnTo>
                    <a:pt x="0" y="704131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0"/>
                  </a:srgbClr>
                </a:gs>
                <a:gs pos="100000">
                  <a:srgbClr val="D30721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6" id="6"/>
            <p:cNvSpPr txBox="true"/>
            <p:nvPr/>
          </p:nvSpPr>
          <p:spPr>
            <a:xfrm>
              <a:off x="0" y="-38100"/>
              <a:ext cx="2251586" cy="7422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7" id="7"/>
          <p:cNvSpPr/>
          <p:nvPr/>
        </p:nvSpPr>
        <p:spPr>
          <a:xfrm flipH="false" flipV="false" rot="-4076335">
            <a:off x="11676693" y="12331112"/>
            <a:ext cx="8170965" cy="2655564"/>
          </a:xfrm>
          <a:custGeom>
            <a:avLst/>
            <a:gdLst/>
            <a:ahLst/>
            <a:cxnLst/>
            <a:rect r="r" b="b" t="t" l="l"/>
            <a:pathLst>
              <a:path h="2655564" w="8170965">
                <a:moveTo>
                  <a:pt x="0" y="0"/>
                </a:moveTo>
                <a:lnTo>
                  <a:pt x="8170965" y="0"/>
                </a:lnTo>
                <a:lnTo>
                  <a:pt x="8170965" y="2655563"/>
                </a:lnTo>
                <a:lnTo>
                  <a:pt x="0" y="265556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8" id="8"/>
          <p:cNvGrpSpPr/>
          <p:nvPr/>
        </p:nvGrpSpPr>
        <p:grpSpPr>
          <a:xfrm rot="-4085654">
            <a:off x="16231947" y="7001777"/>
            <a:ext cx="3372838" cy="2658392"/>
            <a:chOff x="0" y="0"/>
            <a:chExt cx="2251586" cy="1774647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2251586" cy="1774647"/>
            </a:xfrm>
            <a:custGeom>
              <a:avLst/>
              <a:gdLst/>
              <a:ahLst/>
              <a:cxnLst/>
              <a:rect r="r" b="b" t="t" l="l"/>
              <a:pathLst>
                <a:path h="1774647" w="2251586">
                  <a:moveTo>
                    <a:pt x="0" y="0"/>
                  </a:moveTo>
                  <a:lnTo>
                    <a:pt x="2251586" y="0"/>
                  </a:lnTo>
                  <a:lnTo>
                    <a:pt x="2251586" y="1774647"/>
                  </a:lnTo>
                  <a:lnTo>
                    <a:pt x="0" y="1774647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100000"/>
                  </a:srgbClr>
                </a:gs>
                <a:gs pos="100000">
                  <a:srgbClr val="D30721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2251586" cy="181274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-4085654">
            <a:off x="14368716" y="7929104"/>
            <a:ext cx="3372838" cy="2658392"/>
            <a:chOff x="0" y="0"/>
            <a:chExt cx="2251586" cy="1774647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251586" cy="1774647"/>
            </a:xfrm>
            <a:custGeom>
              <a:avLst/>
              <a:gdLst/>
              <a:ahLst/>
              <a:cxnLst/>
              <a:rect r="r" b="b" t="t" l="l"/>
              <a:pathLst>
                <a:path h="1774647" w="2251586">
                  <a:moveTo>
                    <a:pt x="0" y="0"/>
                  </a:moveTo>
                  <a:lnTo>
                    <a:pt x="2251586" y="0"/>
                  </a:lnTo>
                  <a:lnTo>
                    <a:pt x="2251586" y="1774647"/>
                  </a:lnTo>
                  <a:lnTo>
                    <a:pt x="0" y="1774647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100000"/>
                  </a:srgbClr>
                </a:gs>
                <a:gs pos="100000">
                  <a:srgbClr val="D30721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-38100"/>
              <a:ext cx="2251586" cy="181274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4" id="14"/>
          <p:cNvSpPr/>
          <p:nvPr/>
        </p:nvSpPr>
        <p:spPr>
          <a:xfrm flipH="false" flipV="false" rot="0">
            <a:off x="13966471" y="8848167"/>
            <a:ext cx="1141240" cy="820266"/>
          </a:xfrm>
          <a:custGeom>
            <a:avLst/>
            <a:gdLst/>
            <a:ahLst/>
            <a:cxnLst/>
            <a:rect r="r" b="b" t="t" l="l"/>
            <a:pathLst>
              <a:path h="820266" w="1141240">
                <a:moveTo>
                  <a:pt x="0" y="0"/>
                </a:moveTo>
                <a:lnTo>
                  <a:pt x="1141240" y="0"/>
                </a:lnTo>
                <a:lnTo>
                  <a:pt x="1141240" y="820266"/>
                </a:lnTo>
                <a:lnTo>
                  <a:pt x="0" y="82026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15" id="15"/>
          <p:cNvSpPr/>
          <p:nvPr/>
        </p:nvSpPr>
        <p:spPr>
          <a:xfrm flipH="false" flipV="false" rot="0">
            <a:off x="902285" y="662981"/>
            <a:ext cx="7244897" cy="6375509"/>
          </a:xfrm>
          <a:custGeom>
            <a:avLst/>
            <a:gdLst/>
            <a:ahLst/>
            <a:cxnLst/>
            <a:rect r="r" b="b" t="t" l="l"/>
            <a:pathLst>
              <a:path h="6375509" w="7244897">
                <a:moveTo>
                  <a:pt x="0" y="0"/>
                </a:moveTo>
                <a:lnTo>
                  <a:pt x="7244897" y="0"/>
                </a:lnTo>
                <a:lnTo>
                  <a:pt x="7244897" y="6375509"/>
                </a:lnTo>
                <a:lnTo>
                  <a:pt x="0" y="6375509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6616273" y="5807080"/>
            <a:ext cx="11301259" cy="4082580"/>
          </a:xfrm>
          <a:custGeom>
            <a:avLst/>
            <a:gdLst/>
            <a:ahLst/>
            <a:cxnLst/>
            <a:rect r="r" b="b" t="t" l="l"/>
            <a:pathLst>
              <a:path h="4082580" w="11301259">
                <a:moveTo>
                  <a:pt x="0" y="0"/>
                </a:moveTo>
                <a:lnTo>
                  <a:pt x="11301259" y="0"/>
                </a:lnTo>
                <a:lnTo>
                  <a:pt x="11301259" y="4082580"/>
                </a:lnTo>
                <a:lnTo>
                  <a:pt x="0" y="4082580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0" t="0" r="0" b="0"/>
            </a:stretch>
          </a:blipFill>
        </p:spPr>
      </p:sp>
      <p:sp>
        <p:nvSpPr>
          <p:cNvPr name="TextBox 17" id="17"/>
          <p:cNvSpPr txBox="true"/>
          <p:nvPr/>
        </p:nvSpPr>
        <p:spPr>
          <a:xfrm rot="0">
            <a:off x="8638918" y="562300"/>
            <a:ext cx="7844944" cy="1228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600"/>
              </a:lnSpc>
            </a:pPr>
            <a:r>
              <a:rPr lang="en-US" b="true" sz="8000" i="true">
                <a:solidFill>
                  <a:srgbClr val="D10721"/>
                </a:solidFill>
                <a:latin typeface="Antonio Bold Italics"/>
                <a:ea typeface="Antonio Bold Italics"/>
                <a:cs typeface="Antonio Bold Italics"/>
                <a:sym typeface="Antonio Bold Italics"/>
              </a:rPr>
              <a:t>LINKEDIN LEARNING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8428924" y="1899689"/>
            <a:ext cx="9136397" cy="35811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7933" indent="-243967" lvl="1">
              <a:lnSpc>
                <a:spcPts val="3163"/>
              </a:lnSpc>
              <a:buFont typeface="Arial"/>
              <a:buChar char="•"/>
            </a:pPr>
            <a:r>
              <a:rPr lang="en-US" sz="225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LinkedIn Learning is a premier, subscription-based online educational platform owned by LinkedIn</a:t>
            </a:r>
          </a:p>
          <a:p>
            <a:pPr algn="l" marL="487933" indent="-243967" lvl="1">
              <a:lnSpc>
                <a:spcPts val="3163"/>
              </a:lnSpc>
              <a:buFont typeface="Arial"/>
              <a:buChar char="•"/>
            </a:pPr>
            <a:r>
              <a:rPr lang="en-US" sz="225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Offers a vast library of 20,000+ expert-led video courses</a:t>
            </a:r>
          </a:p>
          <a:p>
            <a:pPr algn="l" marL="487933" indent="-243967" lvl="1">
              <a:lnSpc>
                <a:spcPts val="3163"/>
              </a:lnSpc>
              <a:buFont typeface="Arial"/>
              <a:buChar char="•"/>
            </a:pPr>
            <a:r>
              <a:rPr lang="en-US" sz="225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Focuses on business, technology, and creative skills</a:t>
            </a:r>
          </a:p>
          <a:p>
            <a:pPr algn="l" marL="487933" indent="-243967" lvl="1">
              <a:lnSpc>
                <a:spcPts val="3163"/>
              </a:lnSpc>
              <a:buFont typeface="Arial"/>
              <a:buChar char="•"/>
            </a:pPr>
            <a:r>
              <a:rPr lang="en-US" sz="225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Provides personalised, on-demand training for professional development</a:t>
            </a:r>
          </a:p>
          <a:p>
            <a:pPr algn="l" marL="487933" indent="-243967" lvl="1">
              <a:lnSpc>
                <a:spcPts val="3163"/>
              </a:lnSpc>
              <a:buFont typeface="Arial"/>
              <a:buChar char="•"/>
            </a:pPr>
            <a:r>
              <a:rPr lang="en-US" sz="225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Includes courses, quizzes, and certificates</a:t>
            </a:r>
          </a:p>
          <a:p>
            <a:pPr algn="l" marL="487933" indent="-243967" lvl="1">
              <a:lnSpc>
                <a:spcPts val="3163"/>
              </a:lnSpc>
              <a:buFont typeface="Arial"/>
              <a:buChar char="•"/>
            </a:pPr>
            <a:r>
              <a:rPr lang="en-US" sz="225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Certificates can be added directly to your LinkedIn profile</a:t>
            </a:r>
          </a:p>
          <a:p>
            <a:pPr algn="l">
              <a:lnSpc>
                <a:spcPts val="3163"/>
              </a:lnSpc>
            </a:pP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369593" y="-3434466"/>
            <a:ext cx="7895324" cy="6868932"/>
          </a:xfrm>
          <a:custGeom>
            <a:avLst/>
            <a:gdLst/>
            <a:ahLst/>
            <a:cxnLst/>
            <a:rect r="r" b="b" t="t" l="l"/>
            <a:pathLst>
              <a:path h="6868932" w="7895324">
                <a:moveTo>
                  <a:pt x="0" y="0"/>
                </a:moveTo>
                <a:lnTo>
                  <a:pt x="7895324" y="0"/>
                </a:lnTo>
                <a:lnTo>
                  <a:pt x="7895324" y="6868932"/>
                </a:lnTo>
                <a:lnTo>
                  <a:pt x="0" y="686893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3" id="3"/>
          <p:cNvGrpSpPr/>
          <p:nvPr/>
        </p:nvGrpSpPr>
        <p:grpSpPr>
          <a:xfrm rot="0">
            <a:off x="8987502" y="1028700"/>
            <a:ext cx="12947763" cy="8229600"/>
            <a:chOff x="0" y="0"/>
            <a:chExt cx="739666" cy="470132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739666" cy="470132"/>
            </a:xfrm>
            <a:custGeom>
              <a:avLst/>
              <a:gdLst/>
              <a:ahLst/>
              <a:cxnLst/>
              <a:rect r="r" b="b" t="t" l="l"/>
              <a:pathLst>
                <a:path h="470132" w="739666">
                  <a:moveTo>
                    <a:pt x="203200" y="0"/>
                  </a:moveTo>
                  <a:lnTo>
                    <a:pt x="739666" y="0"/>
                  </a:lnTo>
                  <a:lnTo>
                    <a:pt x="536466" y="470132"/>
                  </a:lnTo>
                  <a:lnTo>
                    <a:pt x="0" y="470132"/>
                  </a:lnTo>
                  <a:lnTo>
                    <a:pt x="203200" y="0"/>
                  </a:lnTo>
                  <a:close/>
                </a:path>
              </a:pathLst>
            </a:custGeom>
            <a:blipFill>
              <a:blip r:embed="rId4"/>
              <a:stretch>
                <a:fillRect l="-1696" t="0" r="0" b="0"/>
              </a:stretch>
            </a:blipFill>
          </p:spPr>
        </p:sp>
      </p:grpSp>
      <p:sp>
        <p:nvSpPr>
          <p:cNvPr name="Freeform 5" id="5"/>
          <p:cNvSpPr/>
          <p:nvPr/>
        </p:nvSpPr>
        <p:spPr>
          <a:xfrm flipH="false" flipV="false" rot="-4055815">
            <a:off x="9374993" y="-3900341"/>
            <a:ext cx="9635489" cy="1866876"/>
          </a:xfrm>
          <a:custGeom>
            <a:avLst/>
            <a:gdLst/>
            <a:ahLst/>
            <a:cxnLst/>
            <a:rect r="r" b="b" t="t" l="l"/>
            <a:pathLst>
              <a:path h="1866876" w="9635489">
                <a:moveTo>
                  <a:pt x="0" y="0"/>
                </a:moveTo>
                <a:lnTo>
                  <a:pt x="9635489" y="0"/>
                </a:lnTo>
                <a:lnTo>
                  <a:pt x="9635489" y="1866876"/>
                </a:lnTo>
                <a:lnTo>
                  <a:pt x="0" y="186687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6" id="6"/>
          <p:cNvGrpSpPr/>
          <p:nvPr/>
        </p:nvGrpSpPr>
        <p:grpSpPr>
          <a:xfrm rot="-4085654">
            <a:off x="8277492" y="3270918"/>
            <a:ext cx="5970129" cy="1867020"/>
            <a:chOff x="0" y="0"/>
            <a:chExt cx="2251586" cy="704131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2251586" cy="704131"/>
            </a:xfrm>
            <a:custGeom>
              <a:avLst/>
              <a:gdLst/>
              <a:ahLst/>
              <a:cxnLst/>
              <a:rect r="r" b="b" t="t" l="l"/>
              <a:pathLst>
                <a:path h="704131" w="2251586">
                  <a:moveTo>
                    <a:pt x="0" y="0"/>
                  </a:moveTo>
                  <a:lnTo>
                    <a:pt x="2251586" y="0"/>
                  </a:lnTo>
                  <a:lnTo>
                    <a:pt x="2251586" y="704131"/>
                  </a:lnTo>
                  <a:lnTo>
                    <a:pt x="0" y="704131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0"/>
                  </a:srgbClr>
                </a:gs>
                <a:gs pos="100000">
                  <a:srgbClr val="D30721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2251586" cy="7422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-4076335">
            <a:off x="11676693" y="12331112"/>
            <a:ext cx="8170965" cy="2655564"/>
          </a:xfrm>
          <a:custGeom>
            <a:avLst/>
            <a:gdLst/>
            <a:ahLst/>
            <a:cxnLst/>
            <a:rect r="r" b="b" t="t" l="l"/>
            <a:pathLst>
              <a:path h="2655564" w="8170965">
                <a:moveTo>
                  <a:pt x="0" y="0"/>
                </a:moveTo>
                <a:lnTo>
                  <a:pt x="8170965" y="0"/>
                </a:lnTo>
                <a:lnTo>
                  <a:pt x="8170965" y="2655563"/>
                </a:lnTo>
                <a:lnTo>
                  <a:pt x="0" y="265556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10" id="10"/>
          <p:cNvGrpSpPr/>
          <p:nvPr/>
        </p:nvGrpSpPr>
        <p:grpSpPr>
          <a:xfrm rot="-4085654">
            <a:off x="16231947" y="7001777"/>
            <a:ext cx="3372838" cy="2658392"/>
            <a:chOff x="0" y="0"/>
            <a:chExt cx="2251586" cy="1774647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2251586" cy="1774647"/>
            </a:xfrm>
            <a:custGeom>
              <a:avLst/>
              <a:gdLst/>
              <a:ahLst/>
              <a:cxnLst/>
              <a:rect r="r" b="b" t="t" l="l"/>
              <a:pathLst>
                <a:path h="1774647" w="2251586">
                  <a:moveTo>
                    <a:pt x="0" y="0"/>
                  </a:moveTo>
                  <a:lnTo>
                    <a:pt x="2251586" y="0"/>
                  </a:lnTo>
                  <a:lnTo>
                    <a:pt x="2251586" y="1774647"/>
                  </a:lnTo>
                  <a:lnTo>
                    <a:pt x="0" y="1774647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100000"/>
                  </a:srgbClr>
                </a:gs>
                <a:gs pos="100000">
                  <a:srgbClr val="D30721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-38100"/>
              <a:ext cx="2251586" cy="181274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-4085654">
            <a:off x="14368716" y="7929104"/>
            <a:ext cx="3372838" cy="2658392"/>
            <a:chOff x="0" y="0"/>
            <a:chExt cx="2251586" cy="1774647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251586" cy="1774647"/>
            </a:xfrm>
            <a:custGeom>
              <a:avLst/>
              <a:gdLst/>
              <a:ahLst/>
              <a:cxnLst/>
              <a:rect r="r" b="b" t="t" l="l"/>
              <a:pathLst>
                <a:path h="1774647" w="2251586">
                  <a:moveTo>
                    <a:pt x="0" y="0"/>
                  </a:moveTo>
                  <a:lnTo>
                    <a:pt x="2251586" y="0"/>
                  </a:lnTo>
                  <a:lnTo>
                    <a:pt x="2251586" y="1774647"/>
                  </a:lnTo>
                  <a:lnTo>
                    <a:pt x="0" y="1774647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100000"/>
                  </a:srgbClr>
                </a:gs>
                <a:gs pos="100000">
                  <a:srgbClr val="D30721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251586" cy="181274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6" id="16"/>
          <p:cNvSpPr/>
          <p:nvPr/>
        </p:nvSpPr>
        <p:spPr>
          <a:xfrm flipH="false" flipV="false" rot="0">
            <a:off x="13966471" y="8848167"/>
            <a:ext cx="1141240" cy="820266"/>
          </a:xfrm>
          <a:custGeom>
            <a:avLst/>
            <a:gdLst/>
            <a:ahLst/>
            <a:cxnLst/>
            <a:rect r="r" b="b" t="t" l="l"/>
            <a:pathLst>
              <a:path h="820266" w="1141240">
                <a:moveTo>
                  <a:pt x="0" y="0"/>
                </a:moveTo>
                <a:lnTo>
                  <a:pt x="1141240" y="0"/>
                </a:lnTo>
                <a:lnTo>
                  <a:pt x="1141240" y="820266"/>
                </a:lnTo>
                <a:lnTo>
                  <a:pt x="0" y="82026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17" id="17"/>
          <p:cNvSpPr/>
          <p:nvPr/>
        </p:nvSpPr>
        <p:spPr>
          <a:xfrm flipH="false" flipV="false" rot="5400000">
            <a:off x="-264435" y="1715969"/>
            <a:ext cx="811111" cy="587041"/>
          </a:xfrm>
          <a:custGeom>
            <a:avLst/>
            <a:gdLst/>
            <a:ahLst/>
            <a:cxnLst/>
            <a:rect r="r" b="b" t="t" l="l"/>
            <a:pathLst>
              <a:path h="587041" w="811111">
                <a:moveTo>
                  <a:pt x="0" y="0"/>
                </a:moveTo>
                <a:lnTo>
                  <a:pt x="811111" y="0"/>
                </a:lnTo>
                <a:lnTo>
                  <a:pt x="811111" y="587041"/>
                </a:lnTo>
                <a:lnTo>
                  <a:pt x="0" y="58704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18" id="18"/>
          <p:cNvSpPr/>
          <p:nvPr/>
        </p:nvSpPr>
        <p:spPr>
          <a:xfrm flipH="false" flipV="false" rot="0">
            <a:off x="1288734" y="2491209"/>
            <a:ext cx="6356958" cy="6356958"/>
          </a:xfrm>
          <a:custGeom>
            <a:avLst/>
            <a:gdLst/>
            <a:ahLst/>
            <a:cxnLst/>
            <a:rect r="r" b="b" t="t" l="l"/>
            <a:pathLst>
              <a:path h="6356958" w="6356958">
                <a:moveTo>
                  <a:pt x="0" y="0"/>
                </a:moveTo>
                <a:lnTo>
                  <a:pt x="6356959" y="0"/>
                </a:lnTo>
                <a:lnTo>
                  <a:pt x="6356959" y="6356958"/>
                </a:lnTo>
                <a:lnTo>
                  <a:pt x="0" y="6356958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l="0" t="0" r="0" b="0"/>
            </a:stretch>
          </a:blipFill>
        </p:spPr>
      </p:sp>
      <p:sp>
        <p:nvSpPr>
          <p:cNvPr name="TextBox 19" id="19"/>
          <p:cNvSpPr txBox="true"/>
          <p:nvPr/>
        </p:nvSpPr>
        <p:spPr>
          <a:xfrm rot="0">
            <a:off x="1028700" y="794919"/>
            <a:ext cx="7844944" cy="1228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600"/>
              </a:lnSpc>
            </a:pPr>
            <a:r>
              <a:rPr lang="en-US" b="true" sz="8000" i="true">
                <a:solidFill>
                  <a:srgbClr val="D10721"/>
                </a:solidFill>
                <a:latin typeface="Antonio Bold Italics"/>
                <a:ea typeface="Antonio Bold Italics"/>
                <a:cs typeface="Antonio Bold Italics"/>
                <a:sym typeface="Antonio Bold Italics"/>
              </a:rPr>
              <a:t>LINKEDIN LEARNING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4911191" cy="6926580"/>
            <a:chOff x="0" y="0"/>
            <a:chExt cx="2439715" cy="344089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439715" cy="3440893"/>
            </a:xfrm>
            <a:custGeom>
              <a:avLst/>
              <a:gdLst/>
              <a:ahLst/>
              <a:cxnLst/>
              <a:rect r="r" b="b" t="t" l="l"/>
              <a:pathLst>
                <a:path h="3440893" w="2439715">
                  <a:moveTo>
                    <a:pt x="0" y="0"/>
                  </a:moveTo>
                  <a:lnTo>
                    <a:pt x="2439715" y="0"/>
                  </a:lnTo>
                  <a:lnTo>
                    <a:pt x="2439715" y="3440893"/>
                  </a:lnTo>
                  <a:lnTo>
                    <a:pt x="0" y="3440893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0"/>
                  </a:srgbClr>
                </a:gs>
                <a:gs pos="100000">
                  <a:srgbClr val="D30721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2439715" cy="34789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14935960" y="6926580"/>
            <a:ext cx="6704080" cy="3360420"/>
          </a:xfrm>
          <a:custGeom>
            <a:avLst/>
            <a:gdLst/>
            <a:ahLst/>
            <a:cxnLst/>
            <a:rect r="r" b="b" t="t" l="l"/>
            <a:pathLst>
              <a:path h="3360420" w="6704080">
                <a:moveTo>
                  <a:pt x="0" y="0"/>
                </a:moveTo>
                <a:lnTo>
                  <a:pt x="6704080" y="0"/>
                </a:lnTo>
                <a:lnTo>
                  <a:pt x="6704080" y="3360420"/>
                </a:lnTo>
                <a:lnTo>
                  <a:pt x="0" y="336042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6" id="6"/>
          <p:cNvGrpSpPr/>
          <p:nvPr/>
        </p:nvGrpSpPr>
        <p:grpSpPr>
          <a:xfrm rot="0">
            <a:off x="12534438" y="5647385"/>
            <a:ext cx="11507123" cy="2146456"/>
            <a:chOff x="0" y="0"/>
            <a:chExt cx="5716353" cy="1066287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5716353" cy="1066287"/>
            </a:xfrm>
            <a:custGeom>
              <a:avLst/>
              <a:gdLst/>
              <a:ahLst/>
              <a:cxnLst/>
              <a:rect r="r" b="b" t="t" l="l"/>
              <a:pathLst>
                <a:path h="1066287" w="5716353">
                  <a:moveTo>
                    <a:pt x="0" y="0"/>
                  </a:moveTo>
                  <a:lnTo>
                    <a:pt x="5716353" y="0"/>
                  </a:lnTo>
                  <a:lnTo>
                    <a:pt x="5716353" y="1066287"/>
                  </a:lnTo>
                  <a:lnTo>
                    <a:pt x="0" y="1066287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0"/>
                  </a:srgbClr>
                </a:gs>
                <a:gs pos="100000">
                  <a:srgbClr val="D30721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5716353" cy="110438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4772722" y="0"/>
            <a:ext cx="13515278" cy="6926580"/>
          </a:xfrm>
          <a:custGeom>
            <a:avLst/>
            <a:gdLst/>
            <a:ahLst/>
            <a:cxnLst/>
            <a:rect r="r" b="b" t="t" l="l"/>
            <a:pathLst>
              <a:path h="6926580" w="13515278">
                <a:moveTo>
                  <a:pt x="0" y="0"/>
                </a:moveTo>
                <a:lnTo>
                  <a:pt x="13515278" y="0"/>
                </a:lnTo>
                <a:lnTo>
                  <a:pt x="13515278" y="6926580"/>
                </a:lnTo>
                <a:lnTo>
                  <a:pt x="0" y="69265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10" id="10"/>
          <p:cNvGrpSpPr/>
          <p:nvPr/>
        </p:nvGrpSpPr>
        <p:grpSpPr>
          <a:xfrm rot="0">
            <a:off x="13193862" y="3266932"/>
            <a:ext cx="5313789" cy="4526909"/>
            <a:chOff x="0" y="0"/>
            <a:chExt cx="5676900" cy="4836249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5676900" cy="4836249"/>
            </a:xfrm>
            <a:custGeom>
              <a:avLst/>
              <a:gdLst/>
              <a:ahLst/>
              <a:cxnLst/>
              <a:rect r="r" b="b" t="t" l="l"/>
              <a:pathLst>
                <a:path h="4836249" w="5676900">
                  <a:moveTo>
                    <a:pt x="5676900" y="0"/>
                  </a:moveTo>
                  <a:lnTo>
                    <a:pt x="5676900" y="3870287"/>
                  </a:lnTo>
                  <a:cubicBezTo>
                    <a:pt x="5420754" y="4152849"/>
                    <a:pt x="5277142" y="4311269"/>
                    <a:pt x="5020996" y="4593831"/>
                  </a:cubicBezTo>
                  <a:lnTo>
                    <a:pt x="2761577" y="4593831"/>
                  </a:lnTo>
                  <a:lnTo>
                    <a:pt x="2305520" y="4836249"/>
                  </a:lnTo>
                  <a:lnTo>
                    <a:pt x="0" y="4836249"/>
                  </a:lnTo>
                  <a:lnTo>
                    <a:pt x="0" y="965962"/>
                  </a:lnTo>
                  <a:cubicBezTo>
                    <a:pt x="256146" y="683400"/>
                    <a:pt x="399758" y="524980"/>
                    <a:pt x="655904" y="242418"/>
                  </a:cubicBezTo>
                  <a:lnTo>
                    <a:pt x="2915310" y="242418"/>
                  </a:lnTo>
                  <a:lnTo>
                    <a:pt x="3371380" y="0"/>
                  </a:lnTo>
                  <a:lnTo>
                    <a:pt x="5676900" y="0"/>
                  </a:lnTo>
                  <a:close/>
                </a:path>
              </a:pathLst>
            </a:custGeom>
            <a:blipFill>
              <a:blip r:embed="rId6"/>
              <a:stretch>
                <a:fillRect l="-18282" t="0" r="-3419" b="0"/>
              </a:stretch>
            </a:blipFill>
          </p:spPr>
        </p:sp>
      </p:grpSp>
      <p:sp>
        <p:nvSpPr>
          <p:cNvPr name="Freeform 12" id="12"/>
          <p:cNvSpPr/>
          <p:nvPr/>
        </p:nvSpPr>
        <p:spPr>
          <a:xfrm flipH="false" flipV="false" rot="0">
            <a:off x="0" y="9616707"/>
            <a:ext cx="1769751" cy="670293"/>
          </a:xfrm>
          <a:custGeom>
            <a:avLst/>
            <a:gdLst/>
            <a:ahLst/>
            <a:cxnLst/>
            <a:rect r="r" b="b" t="t" l="l"/>
            <a:pathLst>
              <a:path h="670293" w="1769751">
                <a:moveTo>
                  <a:pt x="0" y="0"/>
                </a:moveTo>
                <a:lnTo>
                  <a:pt x="1769751" y="0"/>
                </a:lnTo>
                <a:lnTo>
                  <a:pt x="1769751" y="670293"/>
                </a:lnTo>
                <a:lnTo>
                  <a:pt x="0" y="67029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13" id="13"/>
          <p:cNvGrpSpPr/>
          <p:nvPr/>
        </p:nvGrpSpPr>
        <p:grpSpPr>
          <a:xfrm rot="-10800000">
            <a:off x="1715827" y="9616707"/>
            <a:ext cx="7112244" cy="670293"/>
            <a:chOff x="0" y="0"/>
            <a:chExt cx="6467446" cy="609524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6467446" cy="609524"/>
            </a:xfrm>
            <a:custGeom>
              <a:avLst/>
              <a:gdLst/>
              <a:ahLst/>
              <a:cxnLst/>
              <a:rect r="r" b="b" t="t" l="l"/>
              <a:pathLst>
                <a:path h="609524" w="6467446">
                  <a:moveTo>
                    <a:pt x="0" y="0"/>
                  </a:moveTo>
                  <a:lnTo>
                    <a:pt x="6467446" y="0"/>
                  </a:lnTo>
                  <a:lnTo>
                    <a:pt x="6467446" y="609524"/>
                  </a:lnTo>
                  <a:lnTo>
                    <a:pt x="0" y="609524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0"/>
                  </a:srgbClr>
                </a:gs>
                <a:gs pos="100000">
                  <a:srgbClr val="D30721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6467446" cy="64762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6" id="16"/>
          <p:cNvGrpSpPr/>
          <p:nvPr/>
        </p:nvGrpSpPr>
        <p:grpSpPr>
          <a:xfrm rot="-10800000">
            <a:off x="-3556122" y="9281560"/>
            <a:ext cx="7112244" cy="670293"/>
            <a:chOff x="0" y="0"/>
            <a:chExt cx="6467446" cy="609524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6467446" cy="609524"/>
            </a:xfrm>
            <a:custGeom>
              <a:avLst/>
              <a:gdLst/>
              <a:ahLst/>
              <a:cxnLst/>
              <a:rect r="r" b="b" t="t" l="l"/>
              <a:pathLst>
                <a:path h="609524" w="6467446">
                  <a:moveTo>
                    <a:pt x="0" y="0"/>
                  </a:moveTo>
                  <a:lnTo>
                    <a:pt x="6467446" y="0"/>
                  </a:lnTo>
                  <a:lnTo>
                    <a:pt x="6467446" y="609524"/>
                  </a:lnTo>
                  <a:lnTo>
                    <a:pt x="0" y="609524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0"/>
                  </a:srgbClr>
                </a:gs>
                <a:gs pos="100000">
                  <a:srgbClr val="D30721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38100"/>
              <a:ext cx="6467446" cy="64762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9" id="19"/>
          <p:cNvSpPr/>
          <p:nvPr/>
        </p:nvSpPr>
        <p:spPr>
          <a:xfrm flipH="false" flipV="false" rot="0">
            <a:off x="17374542" y="258323"/>
            <a:ext cx="659010" cy="622764"/>
          </a:xfrm>
          <a:custGeom>
            <a:avLst/>
            <a:gdLst/>
            <a:ahLst/>
            <a:cxnLst/>
            <a:rect r="r" b="b" t="t" l="l"/>
            <a:pathLst>
              <a:path h="622764" w="659010">
                <a:moveTo>
                  <a:pt x="0" y="0"/>
                </a:moveTo>
                <a:lnTo>
                  <a:pt x="659009" y="0"/>
                </a:lnTo>
                <a:lnTo>
                  <a:pt x="659009" y="622764"/>
                </a:lnTo>
                <a:lnTo>
                  <a:pt x="0" y="62276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20" id="20"/>
          <p:cNvSpPr/>
          <p:nvPr/>
        </p:nvSpPr>
        <p:spPr>
          <a:xfrm flipH="false" flipV="false" rot="0">
            <a:off x="8692619" y="9554628"/>
            <a:ext cx="1409224" cy="794450"/>
          </a:xfrm>
          <a:custGeom>
            <a:avLst/>
            <a:gdLst/>
            <a:ahLst/>
            <a:cxnLst/>
            <a:rect r="r" b="b" t="t" l="l"/>
            <a:pathLst>
              <a:path h="794450" w="1409224">
                <a:moveTo>
                  <a:pt x="0" y="0"/>
                </a:moveTo>
                <a:lnTo>
                  <a:pt x="1409225" y="0"/>
                </a:lnTo>
                <a:lnTo>
                  <a:pt x="1409225" y="794451"/>
                </a:lnTo>
                <a:lnTo>
                  <a:pt x="0" y="79445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TextBox 21" id="21"/>
          <p:cNvSpPr txBox="true"/>
          <p:nvPr/>
        </p:nvSpPr>
        <p:spPr>
          <a:xfrm rot="0">
            <a:off x="570553" y="258323"/>
            <a:ext cx="5014715" cy="9770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711"/>
              </a:lnSpc>
            </a:pPr>
            <a:r>
              <a:rPr lang="en-US" b="true" sz="6426" i="true">
                <a:solidFill>
                  <a:srgbClr val="FFFFFF"/>
                </a:solidFill>
                <a:latin typeface="Antonio Bold Italics"/>
                <a:ea typeface="Antonio Bold Italics"/>
                <a:cs typeface="Antonio Bold Italics"/>
                <a:sym typeface="Antonio Bold Italics"/>
              </a:rPr>
              <a:t>THE ASSIGNMENT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307996" y="1359441"/>
            <a:ext cx="12885866" cy="58490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79452" indent="-239726" lvl="1">
              <a:lnSpc>
                <a:spcPts val="3108"/>
              </a:lnSpc>
              <a:buFont typeface="Arial"/>
              <a:buChar char="•"/>
            </a:pPr>
            <a:r>
              <a:rPr lang="en-US" sz="222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You will work in a group to prepare and deliver a professional, boardroom-style presentation responding to a real, current challenge facing the gl</a:t>
            </a:r>
            <a:r>
              <a:rPr lang="en-US" sz="222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obal automotive industry.</a:t>
            </a:r>
          </a:p>
          <a:p>
            <a:pPr algn="l">
              <a:lnSpc>
                <a:spcPts val="3108"/>
              </a:lnSpc>
            </a:pPr>
          </a:p>
          <a:p>
            <a:pPr algn="l" marL="479452" indent="-239726" lvl="1">
              <a:lnSpc>
                <a:spcPts val="3108"/>
              </a:lnSpc>
              <a:buFont typeface="Arial"/>
              <a:buChar char="•"/>
            </a:pPr>
            <a:r>
              <a:rPr lang="en-US" sz="222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The task is set as a live consultancy simulation, where you act as expert advisers presenting strategic recommendations to a fictional automotive board in the Immersive Room.</a:t>
            </a:r>
          </a:p>
          <a:p>
            <a:pPr algn="l">
              <a:lnSpc>
                <a:spcPts val="3108"/>
              </a:lnSpc>
            </a:pPr>
          </a:p>
          <a:p>
            <a:pPr algn="l" marL="479452" indent="-239726" lvl="1">
              <a:lnSpc>
                <a:spcPts val="3108"/>
              </a:lnSpc>
              <a:buFont typeface="Arial"/>
              <a:buChar char="•"/>
            </a:pPr>
            <a:r>
              <a:rPr lang="en-US" sz="222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Your presentation must include strategic analysis using appropriate frameworks, supported by credible academic and industry evidence, and lead to a realistic, innovative solution.</a:t>
            </a:r>
          </a:p>
          <a:p>
            <a:pPr algn="l">
              <a:lnSpc>
                <a:spcPts val="3108"/>
              </a:lnSpc>
            </a:pPr>
          </a:p>
          <a:p>
            <a:pPr algn="l" marL="479452" indent="-239726" lvl="1">
              <a:lnSpc>
                <a:spcPts val="3108"/>
              </a:lnSpc>
              <a:buFont typeface="Arial"/>
              <a:buChar char="•"/>
            </a:pPr>
            <a:r>
              <a:rPr lang="en-US" sz="222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You are expected to consider wider implications such as leadership, sustainability, technology, operations, and risk when developing your response.</a:t>
            </a:r>
          </a:p>
          <a:p>
            <a:pPr algn="l">
              <a:lnSpc>
                <a:spcPts val="3108"/>
              </a:lnSpc>
            </a:pPr>
          </a:p>
          <a:p>
            <a:pPr algn="l" marL="479452" indent="-239726" lvl="1">
              <a:lnSpc>
                <a:spcPts val="3108"/>
              </a:lnSpc>
              <a:buFont typeface="Arial"/>
              <a:buChar char="•"/>
            </a:pPr>
            <a:r>
              <a:rPr lang="en-US" sz="222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Each group member must present for 10 minutes, contributing to a cohesive group narrative, with the option to provide a one-page handout for the audience.</a:t>
            </a:r>
          </a:p>
          <a:p>
            <a:pPr algn="l">
              <a:lnSpc>
                <a:spcPts val="3108"/>
              </a:lnSpc>
            </a:pPr>
          </a:p>
        </p:txBody>
      </p:sp>
      <p:sp>
        <p:nvSpPr>
          <p:cNvPr name="TextBox 23" id="23"/>
          <p:cNvSpPr txBox="true"/>
          <p:nvPr/>
        </p:nvSpPr>
        <p:spPr>
          <a:xfrm rot="0">
            <a:off x="3382459" y="7539510"/>
            <a:ext cx="7495431" cy="7807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63"/>
              </a:lnSpc>
            </a:pPr>
            <a:r>
              <a:rPr lang="en-US" sz="2259" b="true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Written Work/Slides deadline: Sunday 10</a:t>
            </a:r>
            <a:r>
              <a:rPr lang="en-US" sz="2259" b="true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th</a:t>
            </a:r>
            <a:r>
              <a:rPr lang="en-US" sz="2259" b="true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May 23.59</a:t>
            </a:r>
          </a:p>
          <a:p>
            <a:pPr algn="ctr">
              <a:lnSpc>
                <a:spcPts val="3163"/>
              </a:lnSpc>
            </a:pPr>
            <a:r>
              <a:rPr lang="en-US" sz="2259" b="true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Presentation: 21</a:t>
            </a:r>
            <a:r>
              <a:rPr lang="en-US" sz="2259" b="true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st</a:t>
            </a:r>
            <a:r>
              <a:rPr lang="en-US" sz="2259" b="true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May between 1PM - 3PM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584720" y="1028700"/>
            <a:ext cx="7447788" cy="8229600"/>
          </a:xfrm>
          <a:custGeom>
            <a:avLst/>
            <a:gdLst/>
            <a:ahLst/>
            <a:cxnLst/>
            <a:rect r="r" b="b" t="t" l="l"/>
            <a:pathLst>
              <a:path h="8229600" w="7447788">
                <a:moveTo>
                  <a:pt x="0" y="0"/>
                </a:moveTo>
                <a:lnTo>
                  <a:pt x="7447788" y="0"/>
                </a:lnTo>
                <a:lnTo>
                  <a:pt x="744778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8175208" y="2438924"/>
            <a:ext cx="9084092" cy="4886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600"/>
              </a:lnSpc>
            </a:pPr>
            <a:r>
              <a:rPr lang="en-US" b="true" sz="8000" i="true">
                <a:solidFill>
                  <a:srgbClr val="FFFFFF"/>
                </a:solidFill>
                <a:latin typeface="Antonio Bold Italics"/>
                <a:ea typeface="Antonio Bold Italics"/>
                <a:cs typeface="Antonio Bold Italics"/>
                <a:sym typeface="Antonio Bold Italics"/>
              </a:rPr>
              <a:t>WHAT ARE THE BIGGEST ISSUES AND PROBLEMS IN THE AUTOMOTIVE INNDUSTRY RIGHT NOW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0000"/>
            </a:blip>
            <a:stretch>
              <a:fillRect l="0" t="-9313" r="0" b="-9313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235404" y="-762000"/>
            <a:ext cx="3040315" cy="2219430"/>
          </a:xfrm>
          <a:custGeom>
            <a:avLst/>
            <a:gdLst/>
            <a:ahLst/>
            <a:cxnLst/>
            <a:rect r="r" b="b" t="t" l="l"/>
            <a:pathLst>
              <a:path h="2219430" w="3040315">
                <a:moveTo>
                  <a:pt x="0" y="0"/>
                </a:moveTo>
                <a:lnTo>
                  <a:pt x="3040314" y="0"/>
                </a:lnTo>
                <a:lnTo>
                  <a:pt x="3040314" y="2219430"/>
                </a:lnTo>
                <a:lnTo>
                  <a:pt x="0" y="221943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4086505">
            <a:off x="-3951539" y="10515609"/>
            <a:ext cx="7315200" cy="3739896"/>
          </a:xfrm>
          <a:custGeom>
            <a:avLst/>
            <a:gdLst/>
            <a:ahLst/>
            <a:cxnLst/>
            <a:rect r="r" b="b" t="t" l="l"/>
            <a:pathLst>
              <a:path h="3739896" w="7315200">
                <a:moveTo>
                  <a:pt x="0" y="0"/>
                </a:moveTo>
                <a:lnTo>
                  <a:pt x="7315200" y="0"/>
                </a:lnTo>
                <a:lnTo>
                  <a:pt x="7315200" y="3739896"/>
                </a:lnTo>
                <a:lnTo>
                  <a:pt x="0" y="373989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5" id="5"/>
          <p:cNvGrpSpPr/>
          <p:nvPr/>
        </p:nvGrpSpPr>
        <p:grpSpPr>
          <a:xfrm rot="-4085654">
            <a:off x="-582956" y="5724787"/>
            <a:ext cx="3733582" cy="3052238"/>
            <a:chOff x="0" y="0"/>
            <a:chExt cx="2272853" cy="185807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272853" cy="1858078"/>
            </a:xfrm>
            <a:custGeom>
              <a:avLst/>
              <a:gdLst/>
              <a:ahLst/>
              <a:cxnLst/>
              <a:rect r="r" b="b" t="t" l="l"/>
              <a:pathLst>
                <a:path h="1858078" w="2272853">
                  <a:moveTo>
                    <a:pt x="0" y="0"/>
                  </a:moveTo>
                  <a:lnTo>
                    <a:pt x="2272853" y="0"/>
                  </a:lnTo>
                  <a:lnTo>
                    <a:pt x="2272853" y="1858078"/>
                  </a:lnTo>
                  <a:lnTo>
                    <a:pt x="0" y="1858078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100000"/>
                  </a:srgbClr>
                </a:gs>
                <a:gs pos="100000">
                  <a:srgbClr val="D30721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2272853" cy="189617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-4085654">
            <a:off x="861707" y="8006435"/>
            <a:ext cx="4575293" cy="3740346"/>
            <a:chOff x="0" y="0"/>
            <a:chExt cx="2272853" cy="185807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2272853" cy="1858078"/>
            </a:xfrm>
            <a:custGeom>
              <a:avLst/>
              <a:gdLst/>
              <a:ahLst/>
              <a:cxnLst/>
              <a:rect r="r" b="b" t="t" l="l"/>
              <a:pathLst>
                <a:path h="1858078" w="2272853">
                  <a:moveTo>
                    <a:pt x="0" y="0"/>
                  </a:moveTo>
                  <a:lnTo>
                    <a:pt x="2272853" y="0"/>
                  </a:lnTo>
                  <a:lnTo>
                    <a:pt x="2272853" y="1858078"/>
                  </a:lnTo>
                  <a:lnTo>
                    <a:pt x="0" y="1858078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100000"/>
                  </a:srgbClr>
                </a:gs>
                <a:gs pos="100000">
                  <a:srgbClr val="D30721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2272853" cy="189617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568711" y="3662603"/>
            <a:ext cx="3106530" cy="3196213"/>
            <a:chOff x="0" y="0"/>
            <a:chExt cx="589785" cy="606811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589785" cy="606811"/>
            </a:xfrm>
            <a:custGeom>
              <a:avLst/>
              <a:gdLst/>
              <a:ahLst/>
              <a:cxnLst/>
              <a:rect r="r" b="b" t="t" l="l"/>
              <a:pathLst>
                <a:path h="606811" w="589785">
                  <a:moveTo>
                    <a:pt x="0" y="0"/>
                  </a:moveTo>
                  <a:lnTo>
                    <a:pt x="589785" y="0"/>
                  </a:lnTo>
                  <a:lnTo>
                    <a:pt x="589785" y="606811"/>
                  </a:lnTo>
                  <a:lnTo>
                    <a:pt x="0" y="606811"/>
                  </a:lnTo>
                  <a:close/>
                </a:path>
              </a:pathLst>
            </a:custGeom>
            <a:blipFill>
              <a:blip r:embed="rId7"/>
              <a:stretch>
                <a:fillRect l="-38285" t="0" r="-15904" b="0"/>
              </a:stretch>
            </a:blip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3948093" y="3662603"/>
            <a:ext cx="3106530" cy="3196213"/>
            <a:chOff x="0" y="0"/>
            <a:chExt cx="589785" cy="606811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589785" cy="606811"/>
            </a:xfrm>
            <a:custGeom>
              <a:avLst/>
              <a:gdLst/>
              <a:ahLst/>
              <a:cxnLst/>
              <a:rect r="r" b="b" t="t" l="l"/>
              <a:pathLst>
                <a:path h="606811" w="589785">
                  <a:moveTo>
                    <a:pt x="0" y="0"/>
                  </a:moveTo>
                  <a:lnTo>
                    <a:pt x="589785" y="0"/>
                  </a:lnTo>
                  <a:lnTo>
                    <a:pt x="589785" y="606811"/>
                  </a:lnTo>
                  <a:lnTo>
                    <a:pt x="0" y="606811"/>
                  </a:lnTo>
                  <a:close/>
                </a:path>
              </a:pathLst>
            </a:custGeom>
            <a:blipFill>
              <a:blip r:embed="rId8"/>
              <a:stretch>
                <a:fillRect l="-27650" t="0" r="-27650" b="0"/>
              </a:stretch>
            </a:blipFill>
          </p:spPr>
        </p:sp>
      </p:grpSp>
      <p:grpSp>
        <p:nvGrpSpPr>
          <p:cNvPr name="Group 15" id="15"/>
          <p:cNvGrpSpPr/>
          <p:nvPr/>
        </p:nvGrpSpPr>
        <p:grpSpPr>
          <a:xfrm rot="0">
            <a:off x="7327474" y="3662603"/>
            <a:ext cx="3106530" cy="3196213"/>
            <a:chOff x="0" y="0"/>
            <a:chExt cx="589785" cy="606811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589785" cy="606811"/>
            </a:xfrm>
            <a:custGeom>
              <a:avLst/>
              <a:gdLst/>
              <a:ahLst/>
              <a:cxnLst/>
              <a:rect r="r" b="b" t="t" l="l"/>
              <a:pathLst>
                <a:path h="606811" w="589785">
                  <a:moveTo>
                    <a:pt x="0" y="0"/>
                  </a:moveTo>
                  <a:lnTo>
                    <a:pt x="589785" y="0"/>
                  </a:lnTo>
                  <a:lnTo>
                    <a:pt x="589785" y="606811"/>
                  </a:lnTo>
                  <a:lnTo>
                    <a:pt x="0" y="606811"/>
                  </a:lnTo>
                  <a:close/>
                </a:path>
              </a:pathLst>
            </a:custGeom>
            <a:blipFill>
              <a:blip r:embed="rId9"/>
              <a:stretch>
                <a:fillRect l="-41863" t="0" r="-41863" b="0"/>
              </a:stretch>
            </a:blipFill>
          </p:spPr>
        </p:sp>
      </p:grpSp>
      <p:sp>
        <p:nvSpPr>
          <p:cNvPr name="Freeform 17" id="17"/>
          <p:cNvSpPr/>
          <p:nvPr/>
        </p:nvSpPr>
        <p:spPr>
          <a:xfrm flipH="false" flipV="false" rot="0">
            <a:off x="10928513" y="-2589276"/>
            <a:ext cx="7315200" cy="3465576"/>
          </a:xfrm>
          <a:custGeom>
            <a:avLst/>
            <a:gdLst/>
            <a:ahLst/>
            <a:cxnLst/>
            <a:rect r="r" b="b" t="t" l="l"/>
            <a:pathLst>
              <a:path h="3465576" w="7315200">
                <a:moveTo>
                  <a:pt x="0" y="0"/>
                </a:moveTo>
                <a:lnTo>
                  <a:pt x="7315200" y="0"/>
                </a:lnTo>
                <a:lnTo>
                  <a:pt x="7315200" y="3465576"/>
                </a:lnTo>
                <a:lnTo>
                  <a:pt x="0" y="346557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18" id="18"/>
          <p:cNvSpPr/>
          <p:nvPr/>
        </p:nvSpPr>
        <p:spPr>
          <a:xfrm flipH="false" flipV="false" rot="-4062542">
            <a:off x="12615103" y="-8126469"/>
            <a:ext cx="18172582" cy="2544161"/>
          </a:xfrm>
          <a:custGeom>
            <a:avLst/>
            <a:gdLst/>
            <a:ahLst/>
            <a:cxnLst/>
            <a:rect r="r" b="b" t="t" l="l"/>
            <a:pathLst>
              <a:path h="2544161" w="18172582">
                <a:moveTo>
                  <a:pt x="0" y="0"/>
                </a:moveTo>
                <a:lnTo>
                  <a:pt x="18172582" y="0"/>
                </a:lnTo>
                <a:lnTo>
                  <a:pt x="18172582" y="2544161"/>
                </a:lnTo>
                <a:lnTo>
                  <a:pt x="0" y="254416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19" id="19"/>
          <p:cNvGrpSpPr/>
          <p:nvPr/>
        </p:nvGrpSpPr>
        <p:grpSpPr>
          <a:xfrm rot="-4085654">
            <a:off x="16403205" y="3137400"/>
            <a:ext cx="3260524" cy="1982388"/>
            <a:chOff x="0" y="0"/>
            <a:chExt cx="2210482" cy="1343966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2210482" cy="1343966"/>
            </a:xfrm>
            <a:custGeom>
              <a:avLst/>
              <a:gdLst/>
              <a:ahLst/>
              <a:cxnLst/>
              <a:rect r="r" b="b" t="t" l="l"/>
              <a:pathLst>
                <a:path h="1343966" w="2210482">
                  <a:moveTo>
                    <a:pt x="0" y="0"/>
                  </a:moveTo>
                  <a:lnTo>
                    <a:pt x="2210482" y="0"/>
                  </a:lnTo>
                  <a:lnTo>
                    <a:pt x="2210482" y="1343966"/>
                  </a:lnTo>
                  <a:lnTo>
                    <a:pt x="0" y="1343966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0"/>
                  </a:srgbClr>
                </a:gs>
                <a:gs pos="100000">
                  <a:srgbClr val="D30721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38100"/>
              <a:ext cx="2210482" cy="138206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2" id="22"/>
          <p:cNvGrpSpPr/>
          <p:nvPr/>
        </p:nvGrpSpPr>
        <p:grpSpPr>
          <a:xfrm rot="-4085654">
            <a:off x="15691230" y="-1214652"/>
            <a:ext cx="3995588" cy="2429305"/>
            <a:chOff x="0" y="0"/>
            <a:chExt cx="2210482" cy="1343966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2210482" cy="1343966"/>
            </a:xfrm>
            <a:custGeom>
              <a:avLst/>
              <a:gdLst/>
              <a:ahLst/>
              <a:cxnLst/>
              <a:rect r="r" b="b" t="t" l="l"/>
              <a:pathLst>
                <a:path h="1343966" w="2210482">
                  <a:moveTo>
                    <a:pt x="0" y="0"/>
                  </a:moveTo>
                  <a:lnTo>
                    <a:pt x="2210482" y="0"/>
                  </a:lnTo>
                  <a:lnTo>
                    <a:pt x="2210482" y="1343966"/>
                  </a:lnTo>
                  <a:lnTo>
                    <a:pt x="0" y="1343966"/>
                  </a:lnTo>
                  <a:close/>
                </a:path>
              </a:pathLst>
            </a:custGeom>
            <a:gradFill rotWithShape="true">
              <a:gsLst>
                <a:gs pos="0">
                  <a:srgbClr val="D30721">
                    <a:alpha val="0"/>
                  </a:srgbClr>
                </a:gs>
                <a:gs pos="100000">
                  <a:srgbClr val="D30721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24" id="24"/>
            <p:cNvSpPr txBox="true"/>
            <p:nvPr/>
          </p:nvSpPr>
          <p:spPr>
            <a:xfrm>
              <a:off x="0" y="-38100"/>
              <a:ext cx="2210482" cy="138206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5" id="25"/>
          <p:cNvGrpSpPr/>
          <p:nvPr/>
        </p:nvGrpSpPr>
        <p:grpSpPr>
          <a:xfrm rot="0">
            <a:off x="10706855" y="3662603"/>
            <a:ext cx="3106530" cy="3196213"/>
            <a:chOff x="0" y="0"/>
            <a:chExt cx="589785" cy="606811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589785" cy="606811"/>
            </a:xfrm>
            <a:custGeom>
              <a:avLst/>
              <a:gdLst/>
              <a:ahLst/>
              <a:cxnLst/>
              <a:rect r="r" b="b" t="t" l="l"/>
              <a:pathLst>
                <a:path h="606811" w="589785">
                  <a:moveTo>
                    <a:pt x="0" y="0"/>
                  </a:moveTo>
                  <a:lnTo>
                    <a:pt x="589785" y="0"/>
                  </a:lnTo>
                  <a:lnTo>
                    <a:pt x="589785" y="606811"/>
                  </a:lnTo>
                  <a:lnTo>
                    <a:pt x="0" y="606811"/>
                  </a:lnTo>
                  <a:close/>
                </a:path>
              </a:pathLst>
            </a:custGeom>
            <a:blipFill>
              <a:blip r:embed="rId14"/>
              <a:stretch>
                <a:fillRect l="-27095" t="0" r="-27095" b="0"/>
              </a:stretch>
            </a:blipFill>
          </p:spPr>
        </p:sp>
      </p:grpSp>
      <p:sp>
        <p:nvSpPr>
          <p:cNvPr name="Freeform 27" id="27"/>
          <p:cNvSpPr/>
          <p:nvPr/>
        </p:nvSpPr>
        <p:spPr>
          <a:xfrm flipH="true" flipV="false" rot="0">
            <a:off x="3948093" y="3662603"/>
            <a:ext cx="925126" cy="701940"/>
          </a:xfrm>
          <a:custGeom>
            <a:avLst/>
            <a:gdLst/>
            <a:ahLst/>
            <a:cxnLst/>
            <a:rect r="r" b="b" t="t" l="l"/>
            <a:pathLst>
              <a:path h="701940" w="925126">
                <a:moveTo>
                  <a:pt x="925126" y="0"/>
                </a:moveTo>
                <a:lnTo>
                  <a:pt x="0" y="0"/>
                </a:lnTo>
                <a:lnTo>
                  <a:pt x="0" y="701940"/>
                </a:lnTo>
                <a:lnTo>
                  <a:pt x="925126" y="701940"/>
                </a:lnTo>
                <a:lnTo>
                  <a:pt x="925126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28" id="28"/>
          <p:cNvSpPr/>
          <p:nvPr/>
        </p:nvSpPr>
        <p:spPr>
          <a:xfrm flipH="true" flipV="false" rot="0">
            <a:off x="568711" y="3662603"/>
            <a:ext cx="925126" cy="701940"/>
          </a:xfrm>
          <a:custGeom>
            <a:avLst/>
            <a:gdLst/>
            <a:ahLst/>
            <a:cxnLst/>
            <a:rect r="r" b="b" t="t" l="l"/>
            <a:pathLst>
              <a:path h="701940" w="925126">
                <a:moveTo>
                  <a:pt x="925127" y="0"/>
                </a:moveTo>
                <a:lnTo>
                  <a:pt x="0" y="0"/>
                </a:lnTo>
                <a:lnTo>
                  <a:pt x="0" y="701940"/>
                </a:lnTo>
                <a:lnTo>
                  <a:pt x="925127" y="701940"/>
                </a:lnTo>
                <a:lnTo>
                  <a:pt x="925127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29" id="29"/>
          <p:cNvSpPr/>
          <p:nvPr/>
        </p:nvSpPr>
        <p:spPr>
          <a:xfrm flipH="true" flipV="false" rot="0">
            <a:off x="10706855" y="3662603"/>
            <a:ext cx="925126" cy="701940"/>
          </a:xfrm>
          <a:custGeom>
            <a:avLst/>
            <a:gdLst/>
            <a:ahLst/>
            <a:cxnLst/>
            <a:rect r="r" b="b" t="t" l="l"/>
            <a:pathLst>
              <a:path h="701940" w="925126">
                <a:moveTo>
                  <a:pt x="925127" y="0"/>
                </a:moveTo>
                <a:lnTo>
                  <a:pt x="0" y="0"/>
                </a:lnTo>
                <a:lnTo>
                  <a:pt x="0" y="701940"/>
                </a:lnTo>
                <a:lnTo>
                  <a:pt x="925127" y="701940"/>
                </a:lnTo>
                <a:lnTo>
                  <a:pt x="925127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30" id="30"/>
          <p:cNvSpPr/>
          <p:nvPr/>
        </p:nvSpPr>
        <p:spPr>
          <a:xfrm flipH="true" flipV="false" rot="0">
            <a:off x="7327474" y="3662603"/>
            <a:ext cx="925126" cy="701940"/>
          </a:xfrm>
          <a:custGeom>
            <a:avLst/>
            <a:gdLst/>
            <a:ahLst/>
            <a:cxnLst/>
            <a:rect r="r" b="b" t="t" l="l"/>
            <a:pathLst>
              <a:path h="701940" w="925126">
                <a:moveTo>
                  <a:pt x="925126" y="0"/>
                </a:moveTo>
                <a:lnTo>
                  <a:pt x="0" y="0"/>
                </a:lnTo>
                <a:lnTo>
                  <a:pt x="0" y="701940"/>
                </a:lnTo>
                <a:lnTo>
                  <a:pt x="925126" y="701940"/>
                </a:lnTo>
                <a:lnTo>
                  <a:pt x="925126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31" id="31"/>
          <p:cNvSpPr/>
          <p:nvPr/>
        </p:nvSpPr>
        <p:spPr>
          <a:xfrm flipH="false" flipV="false" rot="0">
            <a:off x="757871" y="3823106"/>
            <a:ext cx="380934" cy="380934"/>
          </a:xfrm>
          <a:custGeom>
            <a:avLst/>
            <a:gdLst/>
            <a:ahLst/>
            <a:cxnLst/>
            <a:rect r="r" b="b" t="t" l="l"/>
            <a:pathLst>
              <a:path h="380934" w="380934">
                <a:moveTo>
                  <a:pt x="0" y="0"/>
                </a:moveTo>
                <a:lnTo>
                  <a:pt x="380934" y="0"/>
                </a:lnTo>
                <a:lnTo>
                  <a:pt x="380934" y="380934"/>
                </a:lnTo>
                <a:lnTo>
                  <a:pt x="0" y="380934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32" id="32"/>
          <p:cNvSpPr/>
          <p:nvPr/>
        </p:nvSpPr>
        <p:spPr>
          <a:xfrm flipH="false" flipV="false" rot="0">
            <a:off x="7524095" y="3830567"/>
            <a:ext cx="366011" cy="366011"/>
          </a:xfrm>
          <a:custGeom>
            <a:avLst/>
            <a:gdLst/>
            <a:ahLst/>
            <a:cxnLst/>
            <a:rect r="r" b="b" t="t" l="l"/>
            <a:pathLst>
              <a:path h="366011" w="366011">
                <a:moveTo>
                  <a:pt x="0" y="0"/>
                </a:moveTo>
                <a:lnTo>
                  <a:pt x="366012" y="0"/>
                </a:lnTo>
                <a:lnTo>
                  <a:pt x="366012" y="366012"/>
                </a:lnTo>
                <a:lnTo>
                  <a:pt x="0" y="366012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33" id="33"/>
          <p:cNvSpPr/>
          <p:nvPr/>
        </p:nvSpPr>
        <p:spPr>
          <a:xfrm flipH="false" flipV="false" rot="0">
            <a:off x="4137252" y="3823106"/>
            <a:ext cx="380934" cy="380934"/>
          </a:xfrm>
          <a:custGeom>
            <a:avLst/>
            <a:gdLst/>
            <a:ahLst/>
            <a:cxnLst/>
            <a:rect r="r" b="b" t="t" l="l"/>
            <a:pathLst>
              <a:path h="380934" w="380934">
                <a:moveTo>
                  <a:pt x="0" y="0"/>
                </a:moveTo>
                <a:lnTo>
                  <a:pt x="380934" y="0"/>
                </a:lnTo>
                <a:lnTo>
                  <a:pt x="380934" y="380934"/>
                </a:lnTo>
                <a:lnTo>
                  <a:pt x="0" y="380934"/>
                </a:lnTo>
                <a:lnTo>
                  <a:pt x="0" y="0"/>
                </a:lnTo>
                <a:close/>
              </a:path>
            </a:pathLst>
          </a:custGeom>
          <a:blipFill>
            <a:blip r:embed="rId25">
              <a:extLst>
                <a:ext uri="{96DAC541-7B7A-43D3-8B79-37D633B846F1}">
                  <asvg:svgBlip xmlns:asvg="http://schemas.microsoft.com/office/drawing/2016/SVG/main" r:embed="rId26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34" id="34"/>
          <p:cNvSpPr/>
          <p:nvPr/>
        </p:nvSpPr>
        <p:spPr>
          <a:xfrm flipH="false" flipV="false" rot="0">
            <a:off x="10903477" y="3830567"/>
            <a:ext cx="366011" cy="366011"/>
          </a:xfrm>
          <a:custGeom>
            <a:avLst/>
            <a:gdLst/>
            <a:ahLst/>
            <a:cxnLst/>
            <a:rect r="r" b="b" t="t" l="l"/>
            <a:pathLst>
              <a:path h="366011" w="366011">
                <a:moveTo>
                  <a:pt x="0" y="0"/>
                </a:moveTo>
                <a:lnTo>
                  <a:pt x="366011" y="0"/>
                </a:lnTo>
                <a:lnTo>
                  <a:pt x="366011" y="366012"/>
                </a:lnTo>
                <a:lnTo>
                  <a:pt x="0" y="366012"/>
                </a:lnTo>
                <a:lnTo>
                  <a:pt x="0" y="0"/>
                </a:lnTo>
                <a:close/>
              </a:path>
            </a:pathLst>
          </a:custGeom>
          <a:blipFill>
            <a:blip r:embed="rId27">
              <a:extLst>
                <a:ext uri="{96DAC541-7B7A-43D3-8B79-37D633B846F1}">
                  <asvg:svgBlip xmlns:asvg="http://schemas.microsoft.com/office/drawing/2016/SVG/main" r:embed="rId28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TextBox 35" id="35"/>
          <p:cNvSpPr txBox="true"/>
          <p:nvPr/>
        </p:nvSpPr>
        <p:spPr>
          <a:xfrm rot="0">
            <a:off x="3816474" y="902497"/>
            <a:ext cx="10318303" cy="1228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600"/>
              </a:lnSpc>
            </a:pPr>
            <a:r>
              <a:rPr lang="en-US" b="true" sz="8000" i="true">
                <a:solidFill>
                  <a:srgbClr val="FFFFFF"/>
                </a:solidFill>
                <a:latin typeface="Antonio Bold Italics"/>
                <a:ea typeface="Antonio Bold Italics"/>
                <a:cs typeface="Antonio Bold Italics"/>
                <a:sym typeface="Antonio Bold Italics"/>
              </a:rPr>
              <a:t>BUSINESS LENSES</a:t>
            </a:r>
          </a:p>
        </p:txBody>
      </p:sp>
      <p:sp>
        <p:nvSpPr>
          <p:cNvPr name="Freeform 36" id="36"/>
          <p:cNvSpPr/>
          <p:nvPr/>
        </p:nvSpPr>
        <p:spPr>
          <a:xfrm flipH="false" flipV="false" rot="0">
            <a:off x="13468942" y="1827082"/>
            <a:ext cx="616761" cy="608280"/>
          </a:xfrm>
          <a:custGeom>
            <a:avLst/>
            <a:gdLst/>
            <a:ahLst/>
            <a:cxnLst/>
            <a:rect r="r" b="b" t="t" l="l"/>
            <a:pathLst>
              <a:path h="608280" w="616761">
                <a:moveTo>
                  <a:pt x="0" y="0"/>
                </a:moveTo>
                <a:lnTo>
                  <a:pt x="616760" y="0"/>
                </a:lnTo>
                <a:lnTo>
                  <a:pt x="616760" y="608280"/>
                </a:lnTo>
                <a:lnTo>
                  <a:pt x="0" y="608280"/>
                </a:lnTo>
                <a:lnTo>
                  <a:pt x="0" y="0"/>
                </a:lnTo>
                <a:close/>
              </a:path>
            </a:pathLst>
          </a:custGeom>
          <a:blipFill>
            <a:blip r:embed="rId29">
              <a:extLst>
                <a:ext uri="{96DAC541-7B7A-43D3-8B79-37D633B846F1}">
                  <asvg:svgBlip xmlns:asvg="http://schemas.microsoft.com/office/drawing/2016/SVG/main" r:embed="rId30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37" id="37"/>
          <p:cNvSpPr/>
          <p:nvPr/>
        </p:nvSpPr>
        <p:spPr>
          <a:xfrm flipH="false" flipV="false" rot="0">
            <a:off x="-486787" y="7528562"/>
            <a:ext cx="900215" cy="620023"/>
          </a:xfrm>
          <a:custGeom>
            <a:avLst/>
            <a:gdLst/>
            <a:ahLst/>
            <a:cxnLst/>
            <a:rect r="r" b="b" t="t" l="l"/>
            <a:pathLst>
              <a:path h="620023" w="900215">
                <a:moveTo>
                  <a:pt x="0" y="0"/>
                </a:moveTo>
                <a:lnTo>
                  <a:pt x="900214" y="0"/>
                </a:lnTo>
                <a:lnTo>
                  <a:pt x="900214" y="620023"/>
                </a:lnTo>
                <a:lnTo>
                  <a:pt x="0" y="620023"/>
                </a:lnTo>
                <a:lnTo>
                  <a:pt x="0" y="0"/>
                </a:lnTo>
                <a:close/>
              </a:path>
            </a:pathLst>
          </a:custGeom>
          <a:blipFill>
            <a:blip r:embed="rId31">
              <a:extLst>
                <a:ext uri="{96DAC541-7B7A-43D3-8B79-37D633B846F1}">
                  <asvg:svgBlip xmlns:asvg="http://schemas.microsoft.com/office/drawing/2016/SVG/main" r:embed="rId32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38" id="38"/>
          <p:cNvGrpSpPr/>
          <p:nvPr/>
        </p:nvGrpSpPr>
        <p:grpSpPr>
          <a:xfrm rot="0">
            <a:off x="14280110" y="3664198"/>
            <a:ext cx="3106530" cy="3196213"/>
            <a:chOff x="0" y="0"/>
            <a:chExt cx="589785" cy="606811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589785" cy="606811"/>
            </a:xfrm>
            <a:custGeom>
              <a:avLst/>
              <a:gdLst/>
              <a:ahLst/>
              <a:cxnLst/>
              <a:rect r="r" b="b" t="t" l="l"/>
              <a:pathLst>
                <a:path h="606811" w="589785">
                  <a:moveTo>
                    <a:pt x="0" y="0"/>
                  </a:moveTo>
                  <a:lnTo>
                    <a:pt x="589785" y="0"/>
                  </a:lnTo>
                  <a:lnTo>
                    <a:pt x="589785" y="606811"/>
                  </a:lnTo>
                  <a:lnTo>
                    <a:pt x="0" y="606811"/>
                  </a:lnTo>
                  <a:close/>
                </a:path>
              </a:pathLst>
            </a:custGeom>
            <a:blipFill>
              <a:blip r:embed="rId33"/>
              <a:stretch>
                <a:fillRect l="-27068" t="0" r="-27068" b="0"/>
              </a:stretch>
            </a:blipFill>
          </p:spPr>
        </p:sp>
      </p:grpSp>
      <p:sp>
        <p:nvSpPr>
          <p:cNvPr name="Freeform 40" id="40"/>
          <p:cNvSpPr/>
          <p:nvPr/>
        </p:nvSpPr>
        <p:spPr>
          <a:xfrm flipH="false" flipV="false" rot="0">
            <a:off x="15203399" y="8148585"/>
            <a:ext cx="3040315" cy="2219430"/>
          </a:xfrm>
          <a:custGeom>
            <a:avLst/>
            <a:gdLst/>
            <a:ahLst/>
            <a:cxnLst/>
            <a:rect r="r" b="b" t="t" l="l"/>
            <a:pathLst>
              <a:path h="2219430" w="3040315">
                <a:moveTo>
                  <a:pt x="0" y="0"/>
                </a:moveTo>
                <a:lnTo>
                  <a:pt x="3040314" y="0"/>
                </a:lnTo>
                <a:lnTo>
                  <a:pt x="3040314" y="2219430"/>
                </a:lnTo>
                <a:lnTo>
                  <a:pt x="0" y="221943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1" id="41"/>
          <p:cNvSpPr/>
          <p:nvPr/>
        </p:nvSpPr>
        <p:spPr>
          <a:xfrm flipH="true" flipV="false" rot="0">
            <a:off x="14280110" y="3664198"/>
            <a:ext cx="925126" cy="701940"/>
          </a:xfrm>
          <a:custGeom>
            <a:avLst/>
            <a:gdLst/>
            <a:ahLst/>
            <a:cxnLst/>
            <a:rect r="r" b="b" t="t" l="l"/>
            <a:pathLst>
              <a:path h="701940" w="925126">
                <a:moveTo>
                  <a:pt x="925127" y="0"/>
                </a:moveTo>
                <a:lnTo>
                  <a:pt x="0" y="0"/>
                </a:lnTo>
                <a:lnTo>
                  <a:pt x="0" y="701940"/>
                </a:lnTo>
                <a:lnTo>
                  <a:pt x="925127" y="701940"/>
                </a:lnTo>
                <a:lnTo>
                  <a:pt x="925127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42" id="42"/>
          <p:cNvSpPr/>
          <p:nvPr/>
        </p:nvSpPr>
        <p:spPr>
          <a:xfrm flipH="false" flipV="false" rot="0">
            <a:off x="14430146" y="3758861"/>
            <a:ext cx="459431" cy="512614"/>
          </a:xfrm>
          <a:custGeom>
            <a:avLst/>
            <a:gdLst/>
            <a:ahLst/>
            <a:cxnLst/>
            <a:rect r="r" b="b" t="t" l="l"/>
            <a:pathLst>
              <a:path h="512614" w="459431">
                <a:moveTo>
                  <a:pt x="0" y="0"/>
                </a:moveTo>
                <a:lnTo>
                  <a:pt x="459431" y="0"/>
                </a:lnTo>
                <a:lnTo>
                  <a:pt x="459431" y="512615"/>
                </a:lnTo>
                <a:lnTo>
                  <a:pt x="0" y="512615"/>
                </a:lnTo>
                <a:lnTo>
                  <a:pt x="0" y="0"/>
                </a:lnTo>
                <a:close/>
              </a:path>
            </a:pathLst>
          </a:custGeom>
          <a:blipFill>
            <a:blip r:embed="rId34">
              <a:extLst>
                <a:ext uri="{96DAC541-7B7A-43D3-8B79-37D633B846F1}">
                  <asvg:svgBlip xmlns:asvg="http://schemas.microsoft.com/office/drawing/2016/SVG/main" r:embed="rId35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TextBox 43" id="43"/>
          <p:cNvSpPr txBox="true"/>
          <p:nvPr/>
        </p:nvSpPr>
        <p:spPr>
          <a:xfrm rot="0">
            <a:off x="560732" y="3104438"/>
            <a:ext cx="3555836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true">
                <a:solidFill>
                  <a:srgbClr val="FFFFFF"/>
                </a:solidFill>
                <a:latin typeface="Inter Bold"/>
                <a:ea typeface="Inter Bold"/>
                <a:cs typeface="Inter Bold"/>
                <a:sym typeface="Inter Bold"/>
              </a:rPr>
              <a:t>STRATEGY LENSE</a:t>
            </a:r>
          </a:p>
        </p:txBody>
      </p:sp>
      <p:sp>
        <p:nvSpPr>
          <p:cNvPr name="TextBox 44" id="44"/>
          <p:cNvSpPr txBox="true"/>
          <p:nvPr/>
        </p:nvSpPr>
        <p:spPr>
          <a:xfrm rot="0">
            <a:off x="3948093" y="3104438"/>
            <a:ext cx="3555836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true">
                <a:solidFill>
                  <a:srgbClr val="FFFFFF"/>
                </a:solidFill>
                <a:latin typeface="Inter Bold"/>
                <a:ea typeface="Inter Bold"/>
                <a:cs typeface="Inter Bold"/>
                <a:sym typeface="Inter Bold"/>
              </a:rPr>
              <a:t>FINANCIAL LENSE</a:t>
            </a:r>
          </a:p>
        </p:txBody>
      </p:sp>
      <p:sp>
        <p:nvSpPr>
          <p:cNvPr name="TextBox 45" id="45"/>
          <p:cNvSpPr txBox="true"/>
          <p:nvPr/>
        </p:nvSpPr>
        <p:spPr>
          <a:xfrm rot="0">
            <a:off x="560732" y="7007776"/>
            <a:ext cx="3296302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true">
                <a:solidFill>
                  <a:srgbClr val="FFFFFF"/>
                </a:solidFill>
                <a:latin typeface="Inter Bold"/>
                <a:ea typeface="Inter Bold"/>
                <a:cs typeface="Inter Bold"/>
                <a:sym typeface="Inter Bold"/>
              </a:rPr>
              <a:t>SHOULD WE DO THIS?</a:t>
            </a:r>
          </a:p>
        </p:txBody>
      </p:sp>
      <p:sp>
        <p:nvSpPr>
          <p:cNvPr name="TextBox 46" id="46"/>
          <p:cNvSpPr txBox="true"/>
          <p:nvPr/>
        </p:nvSpPr>
        <p:spPr>
          <a:xfrm rot="0">
            <a:off x="3948093" y="7008781"/>
            <a:ext cx="3296302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true">
                <a:solidFill>
                  <a:srgbClr val="FFFFFF"/>
                </a:solidFill>
                <a:latin typeface="Inter Bold"/>
                <a:ea typeface="Inter Bold"/>
                <a:cs typeface="Inter Bold"/>
                <a:sym typeface="Inter Bold"/>
              </a:rPr>
              <a:t>CAN WE AFFORD THIS?</a:t>
            </a:r>
          </a:p>
        </p:txBody>
      </p:sp>
      <p:sp>
        <p:nvSpPr>
          <p:cNvPr name="TextBox 47" id="47"/>
          <p:cNvSpPr txBox="true"/>
          <p:nvPr/>
        </p:nvSpPr>
        <p:spPr>
          <a:xfrm rot="0">
            <a:off x="7327474" y="3104438"/>
            <a:ext cx="3555836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true">
                <a:solidFill>
                  <a:srgbClr val="FFFFFF"/>
                </a:solidFill>
                <a:latin typeface="Inter Bold"/>
                <a:ea typeface="Inter Bold"/>
                <a:cs typeface="Inter Bold"/>
                <a:sym typeface="Inter Bold"/>
              </a:rPr>
              <a:t>RISK LENSE</a:t>
            </a:r>
          </a:p>
        </p:txBody>
      </p:sp>
      <p:sp>
        <p:nvSpPr>
          <p:cNvPr name="TextBox 48" id="48"/>
          <p:cNvSpPr txBox="true"/>
          <p:nvPr/>
        </p:nvSpPr>
        <p:spPr>
          <a:xfrm rot="0">
            <a:off x="7327474" y="7007776"/>
            <a:ext cx="3296302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true">
                <a:solidFill>
                  <a:srgbClr val="FFFFFF"/>
                </a:solidFill>
                <a:latin typeface="Inter Bold"/>
                <a:ea typeface="Inter Bold"/>
                <a:cs typeface="Inter Bold"/>
                <a:sym typeface="Inter Bold"/>
              </a:rPr>
              <a:t>WHAT COULD GO WRONG?</a:t>
            </a:r>
          </a:p>
        </p:txBody>
      </p:sp>
      <p:sp>
        <p:nvSpPr>
          <p:cNvPr name="TextBox 49" id="49"/>
          <p:cNvSpPr txBox="true"/>
          <p:nvPr/>
        </p:nvSpPr>
        <p:spPr>
          <a:xfrm rot="0">
            <a:off x="10706855" y="3104438"/>
            <a:ext cx="3106530" cy="3568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00"/>
              </a:lnSpc>
            </a:pPr>
            <a:r>
              <a:rPr lang="en-US" sz="2072" b="true">
                <a:solidFill>
                  <a:srgbClr val="FFFFFF"/>
                </a:solidFill>
                <a:latin typeface="Inter Bold"/>
                <a:ea typeface="Inter Bold"/>
                <a:cs typeface="Inter Bold"/>
                <a:sym typeface="Inter Bold"/>
              </a:rPr>
              <a:t>SUSTAINABILITY LENSE</a:t>
            </a:r>
          </a:p>
        </p:txBody>
      </p:sp>
      <p:sp>
        <p:nvSpPr>
          <p:cNvPr name="TextBox 50" id="50"/>
          <p:cNvSpPr txBox="true"/>
          <p:nvPr/>
        </p:nvSpPr>
        <p:spPr>
          <a:xfrm rot="0">
            <a:off x="10706855" y="7011215"/>
            <a:ext cx="3296302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true">
                <a:solidFill>
                  <a:srgbClr val="FFFFFF"/>
                </a:solidFill>
                <a:latin typeface="Inter Bold"/>
                <a:ea typeface="Inter Bold"/>
                <a:cs typeface="Inter Bold"/>
                <a:sym typeface="Inter Bold"/>
              </a:rPr>
              <a:t>IS THIS VIABLE LONG TERM?</a:t>
            </a:r>
          </a:p>
        </p:txBody>
      </p:sp>
      <p:sp>
        <p:nvSpPr>
          <p:cNvPr name="TextBox 51" id="51"/>
          <p:cNvSpPr txBox="true"/>
          <p:nvPr/>
        </p:nvSpPr>
        <p:spPr>
          <a:xfrm rot="0">
            <a:off x="14280110" y="3079971"/>
            <a:ext cx="3555836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true">
                <a:solidFill>
                  <a:srgbClr val="FFFFFF"/>
                </a:solidFill>
                <a:latin typeface="Inter Bold"/>
                <a:ea typeface="Inter Bold"/>
                <a:cs typeface="Inter Bold"/>
                <a:sym typeface="Inter Bold"/>
              </a:rPr>
              <a:t>LEADERSHIP LENSE</a:t>
            </a:r>
          </a:p>
        </p:txBody>
      </p:sp>
      <p:sp>
        <p:nvSpPr>
          <p:cNvPr name="TextBox 52" id="52"/>
          <p:cNvSpPr txBox="true"/>
          <p:nvPr/>
        </p:nvSpPr>
        <p:spPr>
          <a:xfrm rot="0">
            <a:off x="14280110" y="7024212"/>
            <a:ext cx="3296302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true">
                <a:solidFill>
                  <a:srgbClr val="FFFFFF"/>
                </a:solidFill>
                <a:latin typeface="Inter Bold"/>
                <a:ea typeface="Inter Bold"/>
                <a:cs typeface="Inter Bold"/>
                <a:sym typeface="Inter Bold"/>
              </a:rPr>
              <a:t>WHO DELIVERS THIS?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DAG_iMeYKkk</dc:identifier>
  <dcterms:modified xsi:type="dcterms:W3CDTF">2011-08-01T06:04:30Z</dcterms:modified>
  <cp:revision>1</cp:revision>
  <dc:title>Week 1 - Automotive Sector Management and Business</dc:title>
</cp:coreProperties>
</file>