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 id="259" r:id="rId4"/>
    <p:sldId id="256" r:id="rId5"/>
    <p:sldId id="260" r:id="rId6"/>
    <p:sldId id="261" r:id="rId7"/>
    <p:sldId id="262" r:id="rId8"/>
    <p:sldId id="265" r:id="rId9"/>
    <p:sldId id="264"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5883B5-57BD-9729-94E0-4E9BD54C2796}" v="1664" dt="2025-01-12T20:58:51.074"/>
    <p1510:client id="{520847CD-5458-59C9-1E01-96A9ACE9AAFA}" v="308" dt="2025-01-12T21:19:41.206"/>
    <p1510:client id="{81701707-D157-0A7F-ED25-E98E026BB590}" v="1" dt="2025-01-12T21:20:30.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83F7A-B82A-44ED-9F26-B09BEBAA70F8}"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013D693D-B37A-4847-B020-13BECFEE2ACF}">
      <dgm:prSet/>
      <dgm:spPr/>
      <dgm:t>
        <a:bodyPr/>
        <a:lstStyle/>
        <a:p>
          <a:r>
            <a:rPr lang="en-GB"/>
            <a:t>To further embed the </a:t>
          </a:r>
          <a:r>
            <a:rPr lang="en-GB" err="1"/>
            <a:t>Cyw</a:t>
          </a:r>
          <a:r>
            <a:rPr lang="en-GB"/>
            <a:t> brand within the early years' curriculum in a way that supports language transfer.</a:t>
          </a:r>
          <a:endParaRPr lang="en-US"/>
        </a:p>
      </dgm:t>
    </dgm:pt>
    <dgm:pt modelId="{0E6A4288-45A8-4A09-8F54-DFA56E412B54}" type="parTrans" cxnId="{FADB943F-302D-432B-867C-520C79130486}">
      <dgm:prSet/>
      <dgm:spPr/>
      <dgm:t>
        <a:bodyPr/>
        <a:lstStyle/>
        <a:p>
          <a:endParaRPr lang="en-US"/>
        </a:p>
      </dgm:t>
    </dgm:pt>
    <dgm:pt modelId="{2B0502A9-3A4C-4C41-9107-A0EE08128E58}" type="sibTrans" cxnId="{FADB943F-302D-432B-867C-520C79130486}">
      <dgm:prSet/>
      <dgm:spPr/>
      <dgm:t>
        <a:bodyPr/>
        <a:lstStyle/>
        <a:p>
          <a:endParaRPr lang="en-US"/>
        </a:p>
      </dgm:t>
    </dgm:pt>
    <dgm:pt modelId="{57DDF30B-33E2-46A9-B808-56612C4AF95D}">
      <dgm:prSet/>
      <dgm:spPr/>
      <dgm:t>
        <a:bodyPr/>
        <a:lstStyle/>
        <a:p>
          <a:r>
            <a:rPr lang="en-GB"/>
            <a:t>Explore the best channels to get content to students and educators.</a:t>
          </a:r>
          <a:endParaRPr lang="en-US"/>
        </a:p>
      </dgm:t>
    </dgm:pt>
    <dgm:pt modelId="{88E2FF5C-8164-4736-9BF6-951814E050C1}" type="parTrans" cxnId="{7041BDDB-CCC0-469E-8CBA-AFC87CC6F1C5}">
      <dgm:prSet/>
      <dgm:spPr/>
      <dgm:t>
        <a:bodyPr/>
        <a:lstStyle/>
        <a:p>
          <a:endParaRPr lang="en-US"/>
        </a:p>
      </dgm:t>
    </dgm:pt>
    <dgm:pt modelId="{5F1031AA-0EF5-4C30-9127-7D077791821D}" type="sibTrans" cxnId="{7041BDDB-CCC0-469E-8CBA-AFC87CC6F1C5}">
      <dgm:prSet/>
      <dgm:spPr/>
      <dgm:t>
        <a:bodyPr/>
        <a:lstStyle/>
        <a:p>
          <a:endParaRPr lang="en-US"/>
        </a:p>
      </dgm:t>
    </dgm:pt>
    <dgm:pt modelId="{3A6EAE26-EB7C-42D1-A0CD-488BE098E726}">
      <dgm:prSet/>
      <dgm:spPr/>
      <dgm:t>
        <a:bodyPr/>
        <a:lstStyle/>
        <a:p>
          <a:r>
            <a:rPr lang="en-GB"/>
            <a:t>Create marketing communications initiatives that make students, teachers and guardians aware of what we have and where it can be found.</a:t>
          </a:r>
          <a:endParaRPr lang="en-US"/>
        </a:p>
      </dgm:t>
    </dgm:pt>
    <dgm:pt modelId="{07FA2354-1628-4CB0-8F94-6C1A2EF84D27}" type="parTrans" cxnId="{F00315F6-28EE-462B-B435-ABED144BE4B5}">
      <dgm:prSet/>
      <dgm:spPr/>
      <dgm:t>
        <a:bodyPr/>
        <a:lstStyle/>
        <a:p>
          <a:endParaRPr lang="en-US"/>
        </a:p>
      </dgm:t>
    </dgm:pt>
    <dgm:pt modelId="{475EE25E-FA8C-4B5C-B210-577C6C0AC0A1}" type="sibTrans" cxnId="{F00315F6-28EE-462B-B435-ABED144BE4B5}">
      <dgm:prSet/>
      <dgm:spPr/>
      <dgm:t>
        <a:bodyPr/>
        <a:lstStyle/>
        <a:p>
          <a:endParaRPr lang="en-US"/>
        </a:p>
      </dgm:t>
    </dgm:pt>
    <dgm:pt modelId="{9C9990B1-49CA-4F59-BB07-ACB9540CC6AA}">
      <dgm:prSet/>
      <dgm:spPr/>
      <dgm:t>
        <a:bodyPr/>
        <a:lstStyle/>
        <a:p>
          <a:r>
            <a:rPr lang="en-GB"/>
            <a:t>Ensure that all our best educational content is available in one rich and dynamic online platform.</a:t>
          </a:r>
          <a:endParaRPr lang="en-US"/>
        </a:p>
      </dgm:t>
    </dgm:pt>
    <dgm:pt modelId="{300C92B8-6C6E-43F0-B133-FE0BD06E15E1}" type="parTrans" cxnId="{CD6C047E-56D9-4D13-B3F5-54F4CD0193F6}">
      <dgm:prSet/>
      <dgm:spPr/>
      <dgm:t>
        <a:bodyPr/>
        <a:lstStyle/>
        <a:p>
          <a:endParaRPr lang="en-US"/>
        </a:p>
      </dgm:t>
    </dgm:pt>
    <dgm:pt modelId="{AFDBC6F1-56F1-478B-9EFE-9ACA4CF80D3B}" type="sibTrans" cxnId="{CD6C047E-56D9-4D13-B3F5-54F4CD0193F6}">
      <dgm:prSet/>
      <dgm:spPr/>
      <dgm:t>
        <a:bodyPr/>
        <a:lstStyle/>
        <a:p>
          <a:endParaRPr lang="en-US"/>
        </a:p>
      </dgm:t>
    </dgm:pt>
    <dgm:pt modelId="{48FCBCA0-4011-4A90-9432-436D0856F895}">
      <dgm:prSet/>
      <dgm:spPr/>
      <dgm:t>
        <a:bodyPr/>
        <a:lstStyle/>
        <a:p>
          <a:r>
            <a:rPr lang="en-GB"/>
            <a:t>Support the education system and curriculum through commissioning drama or factual series that reflect themes within the curriculum.</a:t>
          </a:r>
          <a:endParaRPr lang="en-US"/>
        </a:p>
      </dgm:t>
    </dgm:pt>
    <dgm:pt modelId="{A990CABA-7C31-4583-9102-10A6FC0BB653}" type="parTrans" cxnId="{C423C219-6B9B-40C8-B645-7831B9DCA5D8}">
      <dgm:prSet/>
      <dgm:spPr/>
      <dgm:t>
        <a:bodyPr/>
        <a:lstStyle/>
        <a:p>
          <a:endParaRPr lang="en-US"/>
        </a:p>
      </dgm:t>
    </dgm:pt>
    <dgm:pt modelId="{2CC8A4DA-42A4-48CF-BF16-75E7952292DE}" type="sibTrans" cxnId="{C423C219-6B9B-40C8-B645-7831B9DCA5D8}">
      <dgm:prSet/>
      <dgm:spPr/>
      <dgm:t>
        <a:bodyPr/>
        <a:lstStyle/>
        <a:p>
          <a:endParaRPr lang="en-US"/>
        </a:p>
      </dgm:t>
    </dgm:pt>
    <dgm:pt modelId="{25DCBBFE-6290-420C-965C-9B8CA8C27BEF}" type="pres">
      <dgm:prSet presAssocID="{42883F7A-B82A-44ED-9F26-B09BEBAA70F8}" presName="cycle" presStyleCnt="0">
        <dgm:presLayoutVars>
          <dgm:dir/>
          <dgm:resizeHandles val="exact"/>
        </dgm:presLayoutVars>
      </dgm:prSet>
      <dgm:spPr/>
    </dgm:pt>
    <dgm:pt modelId="{5436F4E6-119F-4741-9862-09232DEE21B6}" type="pres">
      <dgm:prSet presAssocID="{013D693D-B37A-4847-B020-13BECFEE2ACF}" presName="dummy" presStyleCnt="0"/>
      <dgm:spPr/>
    </dgm:pt>
    <dgm:pt modelId="{C8E3D371-30D6-4A03-ABDC-D04CB603CE78}" type="pres">
      <dgm:prSet presAssocID="{013D693D-B37A-4847-B020-13BECFEE2ACF}" presName="node" presStyleLbl="revTx" presStyleIdx="0" presStyleCnt="5">
        <dgm:presLayoutVars>
          <dgm:bulletEnabled val="1"/>
        </dgm:presLayoutVars>
      </dgm:prSet>
      <dgm:spPr/>
    </dgm:pt>
    <dgm:pt modelId="{98DA0080-1996-47BD-A892-803C391259B1}" type="pres">
      <dgm:prSet presAssocID="{2B0502A9-3A4C-4C41-9107-A0EE08128E58}" presName="sibTrans" presStyleLbl="node1" presStyleIdx="0" presStyleCnt="5"/>
      <dgm:spPr/>
    </dgm:pt>
    <dgm:pt modelId="{1CF03BCC-D140-47D3-9559-88B0AE95389F}" type="pres">
      <dgm:prSet presAssocID="{57DDF30B-33E2-46A9-B808-56612C4AF95D}" presName="dummy" presStyleCnt="0"/>
      <dgm:spPr/>
    </dgm:pt>
    <dgm:pt modelId="{386D3147-E4D5-4978-9420-0E7E89324A49}" type="pres">
      <dgm:prSet presAssocID="{57DDF30B-33E2-46A9-B808-56612C4AF95D}" presName="node" presStyleLbl="revTx" presStyleIdx="1" presStyleCnt="5">
        <dgm:presLayoutVars>
          <dgm:bulletEnabled val="1"/>
        </dgm:presLayoutVars>
      </dgm:prSet>
      <dgm:spPr/>
    </dgm:pt>
    <dgm:pt modelId="{8655AF1C-983C-487A-A719-42A19726BA30}" type="pres">
      <dgm:prSet presAssocID="{5F1031AA-0EF5-4C30-9127-7D077791821D}" presName="sibTrans" presStyleLbl="node1" presStyleIdx="1" presStyleCnt="5"/>
      <dgm:spPr/>
    </dgm:pt>
    <dgm:pt modelId="{1AFDF7D1-72BB-4E03-8152-6724F0CBF6F3}" type="pres">
      <dgm:prSet presAssocID="{3A6EAE26-EB7C-42D1-A0CD-488BE098E726}" presName="dummy" presStyleCnt="0"/>
      <dgm:spPr/>
    </dgm:pt>
    <dgm:pt modelId="{6E0A835E-D34D-4F2D-90F7-E396353BF9EF}" type="pres">
      <dgm:prSet presAssocID="{3A6EAE26-EB7C-42D1-A0CD-488BE098E726}" presName="node" presStyleLbl="revTx" presStyleIdx="2" presStyleCnt="5">
        <dgm:presLayoutVars>
          <dgm:bulletEnabled val="1"/>
        </dgm:presLayoutVars>
      </dgm:prSet>
      <dgm:spPr/>
    </dgm:pt>
    <dgm:pt modelId="{3C8F7FE3-614E-418D-886F-B6970176FD79}" type="pres">
      <dgm:prSet presAssocID="{475EE25E-FA8C-4B5C-B210-577C6C0AC0A1}" presName="sibTrans" presStyleLbl="node1" presStyleIdx="2" presStyleCnt="5"/>
      <dgm:spPr/>
    </dgm:pt>
    <dgm:pt modelId="{6121A7FD-0796-4BDF-A94E-4FA901A911FC}" type="pres">
      <dgm:prSet presAssocID="{9C9990B1-49CA-4F59-BB07-ACB9540CC6AA}" presName="dummy" presStyleCnt="0"/>
      <dgm:spPr/>
    </dgm:pt>
    <dgm:pt modelId="{82D0AE98-7707-454D-9AB1-A17FA951F6A8}" type="pres">
      <dgm:prSet presAssocID="{9C9990B1-49CA-4F59-BB07-ACB9540CC6AA}" presName="node" presStyleLbl="revTx" presStyleIdx="3" presStyleCnt="5">
        <dgm:presLayoutVars>
          <dgm:bulletEnabled val="1"/>
        </dgm:presLayoutVars>
      </dgm:prSet>
      <dgm:spPr/>
    </dgm:pt>
    <dgm:pt modelId="{D698D031-CA9E-4793-8DB9-E49F3D0408F0}" type="pres">
      <dgm:prSet presAssocID="{AFDBC6F1-56F1-478B-9EFE-9ACA4CF80D3B}" presName="sibTrans" presStyleLbl="node1" presStyleIdx="3" presStyleCnt="5"/>
      <dgm:spPr/>
    </dgm:pt>
    <dgm:pt modelId="{96280ED0-6E0D-4B24-8821-DB7554683216}" type="pres">
      <dgm:prSet presAssocID="{48FCBCA0-4011-4A90-9432-436D0856F895}" presName="dummy" presStyleCnt="0"/>
      <dgm:spPr/>
    </dgm:pt>
    <dgm:pt modelId="{3FCFBB2E-1B39-498A-B861-6DBE6C3D0742}" type="pres">
      <dgm:prSet presAssocID="{48FCBCA0-4011-4A90-9432-436D0856F895}" presName="node" presStyleLbl="revTx" presStyleIdx="4" presStyleCnt="5">
        <dgm:presLayoutVars>
          <dgm:bulletEnabled val="1"/>
        </dgm:presLayoutVars>
      </dgm:prSet>
      <dgm:spPr/>
    </dgm:pt>
    <dgm:pt modelId="{C5843046-F95D-4797-A1D0-74C95E0E641C}" type="pres">
      <dgm:prSet presAssocID="{2CC8A4DA-42A4-48CF-BF16-75E7952292DE}" presName="sibTrans" presStyleLbl="node1" presStyleIdx="4" presStyleCnt="5"/>
      <dgm:spPr/>
    </dgm:pt>
  </dgm:ptLst>
  <dgm:cxnLst>
    <dgm:cxn modelId="{C423C219-6B9B-40C8-B645-7831B9DCA5D8}" srcId="{42883F7A-B82A-44ED-9F26-B09BEBAA70F8}" destId="{48FCBCA0-4011-4A90-9432-436D0856F895}" srcOrd="4" destOrd="0" parTransId="{A990CABA-7C31-4583-9102-10A6FC0BB653}" sibTransId="{2CC8A4DA-42A4-48CF-BF16-75E7952292DE}"/>
    <dgm:cxn modelId="{1AEF9F1A-8291-44BB-B187-749B2FFB9C08}" type="presOf" srcId="{475EE25E-FA8C-4B5C-B210-577C6C0AC0A1}" destId="{3C8F7FE3-614E-418D-886F-B6970176FD79}" srcOrd="0" destOrd="0" presId="urn:microsoft.com/office/officeart/2005/8/layout/cycle1"/>
    <dgm:cxn modelId="{B43F181D-3810-4544-90FB-DAD6DA580DE5}" type="presOf" srcId="{2B0502A9-3A4C-4C41-9107-A0EE08128E58}" destId="{98DA0080-1996-47BD-A892-803C391259B1}" srcOrd="0" destOrd="0" presId="urn:microsoft.com/office/officeart/2005/8/layout/cycle1"/>
    <dgm:cxn modelId="{D58E0432-8B54-4E92-B55B-BA9B28A41535}" type="presOf" srcId="{3A6EAE26-EB7C-42D1-A0CD-488BE098E726}" destId="{6E0A835E-D34D-4F2D-90F7-E396353BF9EF}" srcOrd="0" destOrd="0" presId="urn:microsoft.com/office/officeart/2005/8/layout/cycle1"/>
    <dgm:cxn modelId="{2466133D-C365-4218-9058-9F2F516DC440}" type="presOf" srcId="{AFDBC6F1-56F1-478B-9EFE-9ACA4CF80D3B}" destId="{D698D031-CA9E-4793-8DB9-E49F3D0408F0}" srcOrd="0" destOrd="0" presId="urn:microsoft.com/office/officeart/2005/8/layout/cycle1"/>
    <dgm:cxn modelId="{FADB943F-302D-432B-867C-520C79130486}" srcId="{42883F7A-B82A-44ED-9F26-B09BEBAA70F8}" destId="{013D693D-B37A-4847-B020-13BECFEE2ACF}" srcOrd="0" destOrd="0" parTransId="{0E6A4288-45A8-4A09-8F54-DFA56E412B54}" sibTransId="{2B0502A9-3A4C-4C41-9107-A0EE08128E58}"/>
    <dgm:cxn modelId="{CA341F6A-DCE4-4D26-8545-8B80679AD0BC}" type="presOf" srcId="{2CC8A4DA-42A4-48CF-BF16-75E7952292DE}" destId="{C5843046-F95D-4797-A1D0-74C95E0E641C}" srcOrd="0" destOrd="0" presId="urn:microsoft.com/office/officeart/2005/8/layout/cycle1"/>
    <dgm:cxn modelId="{F15BD36C-EC05-4E92-9546-4EF061FA9982}" type="presOf" srcId="{013D693D-B37A-4847-B020-13BECFEE2ACF}" destId="{C8E3D371-30D6-4A03-ABDC-D04CB603CE78}" srcOrd="0" destOrd="0" presId="urn:microsoft.com/office/officeart/2005/8/layout/cycle1"/>
    <dgm:cxn modelId="{A2DE9752-E6E7-42CE-BF34-B7C776D3B303}" type="presOf" srcId="{9C9990B1-49CA-4F59-BB07-ACB9540CC6AA}" destId="{82D0AE98-7707-454D-9AB1-A17FA951F6A8}" srcOrd="0" destOrd="0" presId="urn:microsoft.com/office/officeart/2005/8/layout/cycle1"/>
    <dgm:cxn modelId="{CD6C047E-56D9-4D13-B3F5-54F4CD0193F6}" srcId="{42883F7A-B82A-44ED-9F26-B09BEBAA70F8}" destId="{9C9990B1-49CA-4F59-BB07-ACB9540CC6AA}" srcOrd="3" destOrd="0" parTransId="{300C92B8-6C6E-43F0-B133-FE0BD06E15E1}" sibTransId="{AFDBC6F1-56F1-478B-9EFE-9ACA4CF80D3B}"/>
    <dgm:cxn modelId="{D757F88D-6BD3-444D-A9EC-9614B4A858B5}" type="presOf" srcId="{48FCBCA0-4011-4A90-9432-436D0856F895}" destId="{3FCFBB2E-1B39-498A-B861-6DBE6C3D0742}" srcOrd="0" destOrd="0" presId="urn:microsoft.com/office/officeart/2005/8/layout/cycle1"/>
    <dgm:cxn modelId="{C533D1B3-BF59-4645-85D6-FF5D7074F848}" type="presOf" srcId="{5F1031AA-0EF5-4C30-9127-7D077791821D}" destId="{8655AF1C-983C-487A-A719-42A19726BA30}" srcOrd="0" destOrd="0" presId="urn:microsoft.com/office/officeart/2005/8/layout/cycle1"/>
    <dgm:cxn modelId="{BEE924CF-4932-40B9-A597-9DC5C42EA363}" type="presOf" srcId="{42883F7A-B82A-44ED-9F26-B09BEBAA70F8}" destId="{25DCBBFE-6290-420C-965C-9B8CA8C27BEF}" srcOrd="0" destOrd="0" presId="urn:microsoft.com/office/officeart/2005/8/layout/cycle1"/>
    <dgm:cxn modelId="{7041BDDB-CCC0-469E-8CBA-AFC87CC6F1C5}" srcId="{42883F7A-B82A-44ED-9F26-B09BEBAA70F8}" destId="{57DDF30B-33E2-46A9-B808-56612C4AF95D}" srcOrd="1" destOrd="0" parTransId="{88E2FF5C-8164-4736-9BF6-951814E050C1}" sibTransId="{5F1031AA-0EF5-4C30-9127-7D077791821D}"/>
    <dgm:cxn modelId="{D94951DE-EA2C-4F43-8DB3-DB555AE24205}" type="presOf" srcId="{57DDF30B-33E2-46A9-B808-56612C4AF95D}" destId="{386D3147-E4D5-4978-9420-0E7E89324A49}" srcOrd="0" destOrd="0" presId="urn:microsoft.com/office/officeart/2005/8/layout/cycle1"/>
    <dgm:cxn modelId="{F00315F6-28EE-462B-B435-ABED144BE4B5}" srcId="{42883F7A-B82A-44ED-9F26-B09BEBAA70F8}" destId="{3A6EAE26-EB7C-42D1-A0CD-488BE098E726}" srcOrd="2" destOrd="0" parTransId="{07FA2354-1628-4CB0-8F94-6C1A2EF84D27}" sibTransId="{475EE25E-FA8C-4B5C-B210-577C6C0AC0A1}"/>
    <dgm:cxn modelId="{902D9489-EBD8-4A68-AD1B-D3AAC09AF347}" type="presParOf" srcId="{25DCBBFE-6290-420C-965C-9B8CA8C27BEF}" destId="{5436F4E6-119F-4741-9862-09232DEE21B6}" srcOrd="0" destOrd="0" presId="urn:microsoft.com/office/officeart/2005/8/layout/cycle1"/>
    <dgm:cxn modelId="{692A61A6-9B97-4F43-977D-224EBD4839F5}" type="presParOf" srcId="{25DCBBFE-6290-420C-965C-9B8CA8C27BEF}" destId="{C8E3D371-30D6-4A03-ABDC-D04CB603CE78}" srcOrd="1" destOrd="0" presId="urn:microsoft.com/office/officeart/2005/8/layout/cycle1"/>
    <dgm:cxn modelId="{CE11D743-8D88-444B-8EC5-F5CD9557E189}" type="presParOf" srcId="{25DCBBFE-6290-420C-965C-9B8CA8C27BEF}" destId="{98DA0080-1996-47BD-A892-803C391259B1}" srcOrd="2" destOrd="0" presId="urn:microsoft.com/office/officeart/2005/8/layout/cycle1"/>
    <dgm:cxn modelId="{0F753AA3-E64B-472B-8269-4A4086DB0D98}" type="presParOf" srcId="{25DCBBFE-6290-420C-965C-9B8CA8C27BEF}" destId="{1CF03BCC-D140-47D3-9559-88B0AE95389F}" srcOrd="3" destOrd="0" presId="urn:microsoft.com/office/officeart/2005/8/layout/cycle1"/>
    <dgm:cxn modelId="{22E74430-0045-4BF1-8C0B-162E23DA1617}" type="presParOf" srcId="{25DCBBFE-6290-420C-965C-9B8CA8C27BEF}" destId="{386D3147-E4D5-4978-9420-0E7E89324A49}" srcOrd="4" destOrd="0" presId="urn:microsoft.com/office/officeart/2005/8/layout/cycle1"/>
    <dgm:cxn modelId="{8BD64086-20A8-46D4-87AB-2935EB7888D3}" type="presParOf" srcId="{25DCBBFE-6290-420C-965C-9B8CA8C27BEF}" destId="{8655AF1C-983C-487A-A719-42A19726BA30}" srcOrd="5" destOrd="0" presId="urn:microsoft.com/office/officeart/2005/8/layout/cycle1"/>
    <dgm:cxn modelId="{2EFF75FB-A955-441C-871A-CADA7BEF444A}" type="presParOf" srcId="{25DCBBFE-6290-420C-965C-9B8CA8C27BEF}" destId="{1AFDF7D1-72BB-4E03-8152-6724F0CBF6F3}" srcOrd="6" destOrd="0" presId="urn:microsoft.com/office/officeart/2005/8/layout/cycle1"/>
    <dgm:cxn modelId="{7854B1D4-8F67-4E9D-ABBC-DFC347354866}" type="presParOf" srcId="{25DCBBFE-6290-420C-965C-9B8CA8C27BEF}" destId="{6E0A835E-D34D-4F2D-90F7-E396353BF9EF}" srcOrd="7" destOrd="0" presId="urn:microsoft.com/office/officeart/2005/8/layout/cycle1"/>
    <dgm:cxn modelId="{1F161A5C-BD94-44EE-9AF2-90B8BD973F47}" type="presParOf" srcId="{25DCBBFE-6290-420C-965C-9B8CA8C27BEF}" destId="{3C8F7FE3-614E-418D-886F-B6970176FD79}" srcOrd="8" destOrd="0" presId="urn:microsoft.com/office/officeart/2005/8/layout/cycle1"/>
    <dgm:cxn modelId="{0AA80F6F-1295-43E0-82FE-76D0A56ACB2B}" type="presParOf" srcId="{25DCBBFE-6290-420C-965C-9B8CA8C27BEF}" destId="{6121A7FD-0796-4BDF-A94E-4FA901A911FC}" srcOrd="9" destOrd="0" presId="urn:microsoft.com/office/officeart/2005/8/layout/cycle1"/>
    <dgm:cxn modelId="{36DAD42D-C2EA-4E47-BAB2-93B70C1D45F7}" type="presParOf" srcId="{25DCBBFE-6290-420C-965C-9B8CA8C27BEF}" destId="{82D0AE98-7707-454D-9AB1-A17FA951F6A8}" srcOrd="10" destOrd="0" presId="urn:microsoft.com/office/officeart/2005/8/layout/cycle1"/>
    <dgm:cxn modelId="{1C7DAF7E-8B23-4243-BA9E-DC687B0CCEFF}" type="presParOf" srcId="{25DCBBFE-6290-420C-965C-9B8CA8C27BEF}" destId="{D698D031-CA9E-4793-8DB9-E49F3D0408F0}" srcOrd="11" destOrd="0" presId="urn:microsoft.com/office/officeart/2005/8/layout/cycle1"/>
    <dgm:cxn modelId="{4AF47BF5-516C-42CA-9D04-2EE768AC0FF3}" type="presParOf" srcId="{25DCBBFE-6290-420C-965C-9B8CA8C27BEF}" destId="{96280ED0-6E0D-4B24-8821-DB7554683216}" srcOrd="12" destOrd="0" presId="urn:microsoft.com/office/officeart/2005/8/layout/cycle1"/>
    <dgm:cxn modelId="{FAD796FA-CD68-410C-8C57-A46F16FF1083}" type="presParOf" srcId="{25DCBBFE-6290-420C-965C-9B8CA8C27BEF}" destId="{3FCFBB2E-1B39-498A-B861-6DBE6C3D0742}" srcOrd="13" destOrd="0" presId="urn:microsoft.com/office/officeart/2005/8/layout/cycle1"/>
    <dgm:cxn modelId="{FB3EFE64-2CD3-47F0-AEAE-10DFF75A5E3F}" type="presParOf" srcId="{25DCBBFE-6290-420C-965C-9B8CA8C27BEF}" destId="{C5843046-F95D-4797-A1D0-74C95E0E641C}"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DD7A06-F668-4851-B39C-E697F3B1ADD2}" type="doc">
      <dgm:prSet loTypeId="urn:microsoft.com/office/officeart/2017/3/layout/HorizontalPathTimeline" loCatId="process" qsTypeId="urn:microsoft.com/office/officeart/2005/8/quickstyle/simple1" qsCatId="simple" csTypeId="urn:microsoft.com/office/officeart/2005/8/colors/colorful2" csCatId="colorful" phldr="1"/>
      <dgm:spPr/>
      <dgm:t>
        <a:bodyPr/>
        <a:lstStyle/>
        <a:p>
          <a:endParaRPr lang="en-US"/>
        </a:p>
      </dgm:t>
    </dgm:pt>
    <dgm:pt modelId="{70737865-21D5-4239-B0A6-3086C097092F}">
      <dgm:prSet/>
      <dgm:spPr/>
      <dgm:t>
        <a:bodyPr/>
        <a:lstStyle/>
        <a:p>
          <a:pPr>
            <a:defRPr b="1"/>
          </a:pPr>
          <a:r>
            <a:rPr lang="en-US"/>
            <a:t>1982</a:t>
          </a:r>
        </a:p>
      </dgm:t>
    </dgm:pt>
    <dgm:pt modelId="{766D21B7-2D9B-4C98-A0C0-2ECA9115D3EA}" type="parTrans" cxnId="{EBCFC215-F06E-4DFD-AC7F-448EB6D994CD}">
      <dgm:prSet/>
      <dgm:spPr/>
      <dgm:t>
        <a:bodyPr/>
        <a:lstStyle/>
        <a:p>
          <a:endParaRPr lang="en-US"/>
        </a:p>
      </dgm:t>
    </dgm:pt>
    <dgm:pt modelId="{FDFE8F2A-53F8-447A-A337-6652F6C0B64E}" type="sibTrans" cxnId="{EBCFC215-F06E-4DFD-AC7F-448EB6D994CD}">
      <dgm:prSet/>
      <dgm:spPr/>
      <dgm:t>
        <a:bodyPr/>
        <a:lstStyle/>
        <a:p>
          <a:endParaRPr lang="en-US"/>
        </a:p>
      </dgm:t>
    </dgm:pt>
    <dgm:pt modelId="{B9980F35-300D-403F-A667-2D9D81CEFDE1}">
      <dgm:prSet/>
      <dgm:spPr/>
      <dgm:t>
        <a:bodyPr/>
        <a:lstStyle/>
        <a:p>
          <a:r>
            <a:rPr lang="en-US"/>
            <a:t>Official Launch</a:t>
          </a:r>
        </a:p>
      </dgm:t>
    </dgm:pt>
    <dgm:pt modelId="{2FFC8C3E-09E9-49BB-ABBE-52EEE3A9166A}" type="parTrans" cxnId="{17BF2EA7-796A-4668-9B02-8CFAC45E075F}">
      <dgm:prSet/>
      <dgm:spPr/>
      <dgm:t>
        <a:bodyPr/>
        <a:lstStyle/>
        <a:p>
          <a:endParaRPr lang="en-US"/>
        </a:p>
      </dgm:t>
    </dgm:pt>
    <dgm:pt modelId="{9D2B1D6B-F03A-4A06-A0AB-1E1962B80925}" type="sibTrans" cxnId="{17BF2EA7-796A-4668-9B02-8CFAC45E075F}">
      <dgm:prSet/>
      <dgm:spPr/>
      <dgm:t>
        <a:bodyPr/>
        <a:lstStyle/>
        <a:p>
          <a:endParaRPr lang="en-US"/>
        </a:p>
      </dgm:t>
    </dgm:pt>
    <dgm:pt modelId="{A4D0725A-4CF2-4328-9723-57E19C4DAE6B}">
      <dgm:prSet/>
      <dgm:spPr/>
      <dgm:t>
        <a:bodyPr/>
        <a:lstStyle/>
        <a:p>
          <a:pPr>
            <a:defRPr b="1"/>
          </a:pPr>
          <a:r>
            <a:rPr lang="en-US"/>
            <a:t>1988</a:t>
          </a:r>
        </a:p>
      </dgm:t>
    </dgm:pt>
    <dgm:pt modelId="{D3CB11C1-82F1-4890-ABF1-CC8C2BCE21B8}" type="parTrans" cxnId="{A6A4F1C4-ECCB-46AD-B120-05C768BDE783}">
      <dgm:prSet/>
      <dgm:spPr/>
      <dgm:t>
        <a:bodyPr/>
        <a:lstStyle/>
        <a:p>
          <a:endParaRPr lang="en-US"/>
        </a:p>
      </dgm:t>
    </dgm:pt>
    <dgm:pt modelId="{01E3F9BB-B78D-4A30-9CAC-2140F24559DD}" type="sibTrans" cxnId="{A6A4F1C4-ECCB-46AD-B120-05C768BDE783}">
      <dgm:prSet/>
      <dgm:spPr/>
      <dgm:t>
        <a:bodyPr/>
        <a:lstStyle/>
        <a:p>
          <a:endParaRPr lang="en-US"/>
        </a:p>
      </dgm:t>
    </dgm:pt>
    <dgm:pt modelId="{EECEA75E-51D7-45A7-9387-0D561A7FFF78}">
      <dgm:prSet/>
      <dgm:spPr/>
      <dgm:t>
        <a:bodyPr/>
        <a:lstStyle/>
        <a:p>
          <a:r>
            <a:rPr lang="en-US" err="1"/>
            <a:t>Sgorio</a:t>
          </a:r>
          <a:r>
            <a:rPr lang="en-US"/>
            <a:t> Launch</a:t>
          </a:r>
        </a:p>
      </dgm:t>
    </dgm:pt>
    <dgm:pt modelId="{9AA49FF3-AD2A-4143-99DA-C2830DD5FED3}" type="parTrans" cxnId="{D49231DB-DA5C-46BD-BB6D-E3378CD42F12}">
      <dgm:prSet/>
      <dgm:spPr/>
      <dgm:t>
        <a:bodyPr/>
        <a:lstStyle/>
        <a:p>
          <a:endParaRPr lang="en-US"/>
        </a:p>
      </dgm:t>
    </dgm:pt>
    <dgm:pt modelId="{7BD1ABD2-1DA3-469F-894D-019591E1542C}" type="sibTrans" cxnId="{D49231DB-DA5C-46BD-BB6D-E3378CD42F12}">
      <dgm:prSet/>
      <dgm:spPr/>
      <dgm:t>
        <a:bodyPr/>
        <a:lstStyle/>
        <a:p>
          <a:endParaRPr lang="en-US"/>
        </a:p>
      </dgm:t>
    </dgm:pt>
    <dgm:pt modelId="{B8A90E29-CEB9-4480-820A-62C476B9DC1E}">
      <dgm:prSet/>
      <dgm:spPr/>
      <dgm:t>
        <a:bodyPr/>
        <a:lstStyle/>
        <a:p>
          <a:pPr>
            <a:defRPr b="1"/>
          </a:pPr>
          <a:r>
            <a:rPr lang="en-US"/>
            <a:t>1998</a:t>
          </a:r>
        </a:p>
      </dgm:t>
    </dgm:pt>
    <dgm:pt modelId="{0DB695AC-8B14-4613-86F8-BA96F253BE07}" type="parTrans" cxnId="{B33CE7CB-2D1C-4063-B146-09714ECB1A00}">
      <dgm:prSet/>
      <dgm:spPr/>
      <dgm:t>
        <a:bodyPr/>
        <a:lstStyle/>
        <a:p>
          <a:endParaRPr lang="en-US"/>
        </a:p>
      </dgm:t>
    </dgm:pt>
    <dgm:pt modelId="{3709015F-A4A8-4AAC-A3B0-D427148D998F}" type="sibTrans" cxnId="{B33CE7CB-2D1C-4063-B146-09714ECB1A00}">
      <dgm:prSet/>
      <dgm:spPr/>
      <dgm:t>
        <a:bodyPr/>
        <a:lstStyle/>
        <a:p>
          <a:endParaRPr lang="en-US"/>
        </a:p>
      </dgm:t>
    </dgm:pt>
    <dgm:pt modelId="{32D88400-BCF5-43DE-B60A-2B50CD145C5E}">
      <dgm:prSet/>
      <dgm:spPr/>
      <dgm:t>
        <a:bodyPr/>
        <a:lstStyle/>
        <a:p>
          <a:pPr rtl="0"/>
          <a:r>
            <a:rPr lang="en-US"/>
            <a:t>S4C </a:t>
          </a:r>
          <a:r>
            <a:rPr lang="en-US">
              <a:latin typeface="Aptos Display" panose="020F0302020204030204"/>
            </a:rPr>
            <a:t>Digidol arrives</a:t>
          </a:r>
          <a:endParaRPr lang="en-US"/>
        </a:p>
      </dgm:t>
    </dgm:pt>
    <dgm:pt modelId="{D381A87F-0BC3-453C-AD2D-7C4FC59DCACB}" type="parTrans" cxnId="{90286AB9-43D7-4FE7-A833-A13F04FE9022}">
      <dgm:prSet/>
      <dgm:spPr/>
      <dgm:t>
        <a:bodyPr/>
        <a:lstStyle/>
        <a:p>
          <a:endParaRPr lang="en-US"/>
        </a:p>
      </dgm:t>
    </dgm:pt>
    <dgm:pt modelId="{EE16FD23-BC3C-4A09-8668-0264D258F8A8}" type="sibTrans" cxnId="{90286AB9-43D7-4FE7-A833-A13F04FE9022}">
      <dgm:prSet/>
      <dgm:spPr/>
      <dgm:t>
        <a:bodyPr/>
        <a:lstStyle/>
        <a:p>
          <a:endParaRPr lang="en-US"/>
        </a:p>
      </dgm:t>
    </dgm:pt>
    <dgm:pt modelId="{E3712F09-0496-4146-9738-751420FD280E}">
      <dgm:prSet/>
      <dgm:spPr/>
      <dgm:t>
        <a:bodyPr/>
        <a:lstStyle/>
        <a:p>
          <a:pPr>
            <a:defRPr b="1"/>
          </a:pPr>
          <a:r>
            <a:rPr lang="en-US"/>
            <a:t>2004</a:t>
          </a:r>
        </a:p>
      </dgm:t>
    </dgm:pt>
    <dgm:pt modelId="{B5F5097C-1710-42D9-A058-E38DEF4674A7}" type="parTrans" cxnId="{0F81570D-5B23-4549-B1A4-93F55709BF8C}">
      <dgm:prSet/>
      <dgm:spPr/>
      <dgm:t>
        <a:bodyPr/>
        <a:lstStyle/>
        <a:p>
          <a:endParaRPr lang="en-US"/>
        </a:p>
      </dgm:t>
    </dgm:pt>
    <dgm:pt modelId="{D56884D4-1E8B-49F0-8C2E-F906F28318E0}" type="sibTrans" cxnId="{0F81570D-5B23-4549-B1A4-93F55709BF8C}">
      <dgm:prSet/>
      <dgm:spPr/>
      <dgm:t>
        <a:bodyPr/>
        <a:lstStyle/>
        <a:p>
          <a:endParaRPr lang="en-US"/>
        </a:p>
      </dgm:t>
    </dgm:pt>
    <dgm:pt modelId="{309CD4EC-6344-4E4E-8701-F267BF814F7E}">
      <dgm:prSet/>
      <dgm:spPr/>
      <dgm:t>
        <a:bodyPr/>
        <a:lstStyle/>
        <a:p>
          <a:pPr rtl="0"/>
          <a:r>
            <a:rPr lang="en-US"/>
            <a:t>IP Changes</a:t>
          </a:r>
          <a:r>
            <a:rPr lang="en-US">
              <a:latin typeface="Aptos Display" panose="020F0302020204030204"/>
            </a:rPr>
            <a:t> – The 2003 Communications Act led to changes in the terms of trade</a:t>
          </a:r>
          <a:endParaRPr lang="en-US"/>
        </a:p>
      </dgm:t>
    </dgm:pt>
    <dgm:pt modelId="{2D9FEFDD-1782-47DB-A2CE-64F554D6AFD5}" type="parTrans" cxnId="{533E1D57-C286-45B0-ADC0-DF6AA235BF79}">
      <dgm:prSet/>
      <dgm:spPr/>
      <dgm:t>
        <a:bodyPr/>
        <a:lstStyle/>
        <a:p>
          <a:endParaRPr lang="en-US"/>
        </a:p>
      </dgm:t>
    </dgm:pt>
    <dgm:pt modelId="{4A4A63D7-96AE-4FD4-88EB-A9E517DB3DAF}" type="sibTrans" cxnId="{533E1D57-C286-45B0-ADC0-DF6AA235BF79}">
      <dgm:prSet/>
      <dgm:spPr/>
      <dgm:t>
        <a:bodyPr/>
        <a:lstStyle/>
        <a:p>
          <a:endParaRPr lang="en-US"/>
        </a:p>
      </dgm:t>
    </dgm:pt>
    <dgm:pt modelId="{040C7E7D-60CF-4BE8-8B29-4367204D742F}">
      <dgm:prSet/>
      <dgm:spPr/>
      <dgm:t>
        <a:bodyPr/>
        <a:lstStyle/>
        <a:p>
          <a:pPr>
            <a:defRPr b="1"/>
          </a:pPr>
          <a:r>
            <a:rPr lang="en-US"/>
            <a:t>2010</a:t>
          </a:r>
        </a:p>
      </dgm:t>
    </dgm:pt>
    <dgm:pt modelId="{04520F07-5319-483C-8663-868C926C3DEA}" type="parTrans" cxnId="{936138A6-4B9B-4DBF-8F88-A0205394FB5D}">
      <dgm:prSet/>
      <dgm:spPr/>
      <dgm:t>
        <a:bodyPr/>
        <a:lstStyle/>
        <a:p>
          <a:endParaRPr lang="en-US"/>
        </a:p>
      </dgm:t>
    </dgm:pt>
    <dgm:pt modelId="{68E5A89B-1530-45FC-91E7-5C5BE1F0440D}" type="sibTrans" cxnId="{936138A6-4B9B-4DBF-8F88-A0205394FB5D}">
      <dgm:prSet/>
      <dgm:spPr/>
      <dgm:t>
        <a:bodyPr/>
        <a:lstStyle/>
        <a:p>
          <a:endParaRPr lang="en-US"/>
        </a:p>
      </dgm:t>
    </dgm:pt>
    <dgm:pt modelId="{35BEB0E7-DD1D-43C2-A516-A7541A180268}">
      <dgm:prSet/>
      <dgm:spPr/>
      <dgm:t>
        <a:bodyPr/>
        <a:lstStyle/>
        <a:p>
          <a:r>
            <a:rPr lang="en-US"/>
            <a:t>Fully digital and Budget Cuts</a:t>
          </a:r>
        </a:p>
      </dgm:t>
    </dgm:pt>
    <dgm:pt modelId="{AD2BB220-74D4-4E04-A3CB-2C086F6D0B5D}" type="parTrans" cxnId="{D96007B0-F029-41AB-9ADF-0493E84368EE}">
      <dgm:prSet/>
      <dgm:spPr/>
      <dgm:t>
        <a:bodyPr/>
        <a:lstStyle/>
        <a:p>
          <a:endParaRPr lang="en-US"/>
        </a:p>
      </dgm:t>
    </dgm:pt>
    <dgm:pt modelId="{EEC02A33-C514-4D40-A675-C96E3FDC0DAB}" type="sibTrans" cxnId="{D96007B0-F029-41AB-9ADF-0493E84368EE}">
      <dgm:prSet/>
      <dgm:spPr/>
      <dgm:t>
        <a:bodyPr/>
        <a:lstStyle/>
        <a:p>
          <a:endParaRPr lang="en-US"/>
        </a:p>
      </dgm:t>
    </dgm:pt>
    <dgm:pt modelId="{1B6EFEEF-8370-4083-819F-F7B1687BD55D}">
      <dgm:prSet/>
      <dgm:spPr/>
      <dgm:t>
        <a:bodyPr/>
        <a:lstStyle/>
        <a:p>
          <a:pPr>
            <a:defRPr b="1"/>
          </a:pPr>
          <a:r>
            <a:rPr lang="en-US"/>
            <a:t>2018</a:t>
          </a:r>
        </a:p>
      </dgm:t>
    </dgm:pt>
    <dgm:pt modelId="{51595FDA-2E37-4F44-BD9D-CD70B9E338C3}" type="parTrans" cxnId="{77BFF3FA-5607-4432-A3B3-B819D7CE88B3}">
      <dgm:prSet/>
      <dgm:spPr/>
      <dgm:t>
        <a:bodyPr/>
        <a:lstStyle/>
        <a:p>
          <a:endParaRPr lang="en-US"/>
        </a:p>
      </dgm:t>
    </dgm:pt>
    <dgm:pt modelId="{8C69A022-EDFB-4AA0-9581-F90217F4118D}" type="sibTrans" cxnId="{77BFF3FA-5607-4432-A3B3-B819D7CE88B3}">
      <dgm:prSet/>
      <dgm:spPr/>
      <dgm:t>
        <a:bodyPr/>
        <a:lstStyle/>
        <a:p>
          <a:endParaRPr lang="en-US"/>
        </a:p>
      </dgm:t>
    </dgm:pt>
    <dgm:pt modelId="{B7FFBB97-AC9A-47B6-B615-404F2FBFDED5}">
      <dgm:prSet/>
      <dgm:spPr/>
      <dgm:t>
        <a:bodyPr/>
        <a:lstStyle/>
        <a:p>
          <a:pPr rtl="0"/>
          <a:r>
            <a:rPr lang="en-US"/>
            <a:t>Yr Egin</a:t>
          </a:r>
          <a:r>
            <a:rPr lang="en-US">
              <a:latin typeface="Aptos Display" panose="020F0302020204030204"/>
            </a:rPr>
            <a:t> – S4C  move their headquarters</a:t>
          </a:r>
          <a:endParaRPr lang="en-US"/>
        </a:p>
      </dgm:t>
    </dgm:pt>
    <dgm:pt modelId="{2F252B84-3DBB-4173-BD19-7A8FE1BA56F7}" type="parTrans" cxnId="{0EE26F40-5E71-4A28-A2D8-68A04C695884}">
      <dgm:prSet/>
      <dgm:spPr/>
      <dgm:t>
        <a:bodyPr/>
        <a:lstStyle/>
        <a:p>
          <a:endParaRPr lang="en-US"/>
        </a:p>
      </dgm:t>
    </dgm:pt>
    <dgm:pt modelId="{1AB49842-837B-4061-80C7-CEA49992695C}" type="sibTrans" cxnId="{0EE26F40-5E71-4A28-A2D8-68A04C695884}">
      <dgm:prSet/>
      <dgm:spPr/>
      <dgm:t>
        <a:bodyPr/>
        <a:lstStyle/>
        <a:p>
          <a:endParaRPr lang="en-US"/>
        </a:p>
      </dgm:t>
    </dgm:pt>
    <dgm:pt modelId="{A2CB4326-B682-4805-9CD1-BDEDAE83191B}">
      <dgm:prSet/>
      <dgm:spPr/>
      <dgm:t>
        <a:bodyPr/>
        <a:lstStyle/>
        <a:p>
          <a:pPr>
            <a:defRPr b="1"/>
          </a:pPr>
          <a:r>
            <a:rPr lang="en-US"/>
            <a:t>2022</a:t>
          </a:r>
        </a:p>
      </dgm:t>
    </dgm:pt>
    <dgm:pt modelId="{894D504C-F91A-4ADB-B310-4AE7F80993A9}" type="parTrans" cxnId="{6219C7D5-EBB4-4158-998E-45847303F8F7}">
      <dgm:prSet/>
      <dgm:spPr/>
      <dgm:t>
        <a:bodyPr/>
        <a:lstStyle/>
        <a:p>
          <a:endParaRPr lang="en-US"/>
        </a:p>
      </dgm:t>
    </dgm:pt>
    <dgm:pt modelId="{8FE94E17-CF8C-4F58-9318-309527389BAF}" type="sibTrans" cxnId="{6219C7D5-EBB4-4158-998E-45847303F8F7}">
      <dgm:prSet/>
      <dgm:spPr/>
      <dgm:t>
        <a:bodyPr/>
        <a:lstStyle/>
        <a:p>
          <a:endParaRPr lang="en-US"/>
        </a:p>
      </dgm:t>
    </dgm:pt>
    <dgm:pt modelId="{E2B734AF-7943-4CDD-941B-272119195EBF}">
      <dgm:prSet/>
      <dgm:spPr/>
      <dgm:t>
        <a:bodyPr/>
        <a:lstStyle/>
        <a:p>
          <a:r>
            <a:rPr lang="en-US"/>
            <a:t>Fully-funded from the </a:t>
          </a:r>
          <a:r>
            <a:rPr lang="en-US" err="1"/>
            <a:t>Licence</a:t>
          </a:r>
          <a:r>
            <a:rPr lang="en-US"/>
            <a:t> Fee</a:t>
          </a:r>
        </a:p>
      </dgm:t>
    </dgm:pt>
    <dgm:pt modelId="{E655B4A2-219A-40AE-A1E8-8EACE3C0FC3B}" type="parTrans" cxnId="{5C3B42DE-6F59-4324-B0EE-49E2BA082D00}">
      <dgm:prSet/>
      <dgm:spPr/>
      <dgm:t>
        <a:bodyPr/>
        <a:lstStyle/>
        <a:p>
          <a:endParaRPr lang="en-US"/>
        </a:p>
      </dgm:t>
    </dgm:pt>
    <dgm:pt modelId="{C83B331B-4E89-41F4-9A9A-0AAE3703EE5B}" type="sibTrans" cxnId="{5C3B42DE-6F59-4324-B0EE-49E2BA082D00}">
      <dgm:prSet/>
      <dgm:spPr/>
      <dgm:t>
        <a:bodyPr/>
        <a:lstStyle/>
        <a:p>
          <a:endParaRPr lang="en-US"/>
        </a:p>
      </dgm:t>
    </dgm:pt>
    <dgm:pt modelId="{1423A534-34F5-4F3C-8D6C-ED2893604CC1}" type="pres">
      <dgm:prSet presAssocID="{8BDD7A06-F668-4851-B39C-E697F3B1ADD2}" presName="root" presStyleCnt="0">
        <dgm:presLayoutVars>
          <dgm:chMax/>
          <dgm:chPref/>
          <dgm:animLvl val="lvl"/>
        </dgm:presLayoutVars>
      </dgm:prSet>
      <dgm:spPr/>
    </dgm:pt>
    <dgm:pt modelId="{0EA3A97A-0CD3-47B3-97E7-2B1DD8474CB6}" type="pres">
      <dgm:prSet presAssocID="{8BDD7A06-F668-4851-B39C-E697F3B1ADD2}" presName="divider" presStyleLbl="node1" presStyleIdx="0" presStyleCnt="1"/>
      <dgm:spPr/>
    </dgm:pt>
    <dgm:pt modelId="{A8CC7ECD-5B41-4A8B-B494-5DBD9EA60D6C}" type="pres">
      <dgm:prSet presAssocID="{8BDD7A06-F668-4851-B39C-E697F3B1ADD2}" presName="nodes" presStyleCnt="0">
        <dgm:presLayoutVars>
          <dgm:chMax/>
          <dgm:chPref/>
          <dgm:animLvl val="lvl"/>
        </dgm:presLayoutVars>
      </dgm:prSet>
      <dgm:spPr/>
    </dgm:pt>
    <dgm:pt modelId="{3D5FCA08-6192-4F54-BE2E-482EA35B3F36}" type="pres">
      <dgm:prSet presAssocID="{70737865-21D5-4239-B0A6-3086C097092F}" presName="composite" presStyleCnt="0"/>
      <dgm:spPr/>
    </dgm:pt>
    <dgm:pt modelId="{DCC2C852-D84B-426C-A05C-89738697445A}" type="pres">
      <dgm:prSet presAssocID="{70737865-21D5-4239-B0A6-3086C097092F}" presName="L1TextContainer" presStyleLbl="revTx" presStyleIdx="0" presStyleCnt="7">
        <dgm:presLayoutVars>
          <dgm:chMax val="1"/>
          <dgm:chPref val="1"/>
          <dgm:bulletEnabled val="1"/>
        </dgm:presLayoutVars>
      </dgm:prSet>
      <dgm:spPr/>
    </dgm:pt>
    <dgm:pt modelId="{6A68D606-F9DC-4B3D-9405-688D17BB50C8}" type="pres">
      <dgm:prSet presAssocID="{70737865-21D5-4239-B0A6-3086C097092F}" presName="L2TextContainerWrapper" presStyleCnt="0">
        <dgm:presLayoutVars>
          <dgm:chMax val="0"/>
          <dgm:chPref val="0"/>
          <dgm:bulletEnabled val="1"/>
        </dgm:presLayoutVars>
      </dgm:prSet>
      <dgm:spPr/>
    </dgm:pt>
    <dgm:pt modelId="{419C7091-9628-4C2E-B326-A2AF66CAD355}" type="pres">
      <dgm:prSet presAssocID="{70737865-21D5-4239-B0A6-3086C097092F}" presName="L2TextContainer" presStyleLbl="bgAccFollowNode1" presStyleIdx="0" presStyleCnt="7"/>
      <dgm:spPr/>
    </dgm:pt>
    <dgm:pt modelId="{52CBC528-7FAD-4E32-9D55-0A42DA787B6D}" type="pres">
      <dgm:prSet presAssocID="{70737865-21D5-4239-B0A6-3086C097092F}" presName="FlexibleEmptyPlaceHolder" presStyleCnt="0"/>
      <dgm:spPr/>
    </dgm:pt>
    <dgm:pt modelId="{2DA15EF7-FD56-42F0-BE0C-71BD692C90A6}" type="pres">
      <dgm:prSet presAssocID="{70737865-21D5-4239-B0A6-3086C097092F}" presName="ConnectLine" presStyleLbl="alignNode1" presStyleIdx="0" presStyleCnt="7"/>
      <dgm:spPr>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gm:spPr>
    </dgm:pt>
    <dgm:pt modelId="{D82BD526-979E-4E05-9215-50E790A44A9B}" type="pres">
      <dgm:prSet presAssocID="{70737865-21D5-4239-B0A6-3086C097092F}" presName="ConnectorPoint" presStyleLbl="fgAcc1" presStyleIdx="0" presStyleCnt="7"/>
      <dgm:spPr>
        <a:solidFill>
          <a:schemeClr val="lt1">
            <a:alpha val="90000"/>
            <a:hueOff val="0"/>
            <a:satOff val="0"/>
            <a:lumOff val="0"/>
            <a:alphaOff val="0"/>
          </a:schemeClr>
        </a:solidFill>
        <a:ln w="19050" cap="flat" cmpd="sng" algn="ctr">
          <a:noFill/>
          <a:prstDash val="solid"/>
          <a:miter lim="800000"/>
        </a:ln>
        <a:effectLst/>
      </dgm:spPr>
    </dgm:pt>
    <dgm:pt modelId="{C6633FBD-237D-47A8-99F9-F6EB1BB03485}" type="pres">
      <dgm:prSet presAssocID="{70737865-21D5-4239-B0A6-3086C097092F}" presName="EmptyPlaceHolder" presStyleCnt="0"/>
      <dgm:spPr/>
    </dgm:pt>
    <dgm:pt modelId="{6A4718B8-8F79-45D2-8186-542D657DD8DC}" type="pres">
      <dgm:prSet presAssocID="{FDFE8F2A-53F8-447A-A337-6652F6C0B64E}" presName="spaceBetweenRectangles" presStyleCnt="0"/>
      <dgm:spPr/>
    </dgm:pt>
    <dgm:pt modelId="{66AA9302-EC2F-434D-846D-5FBADF1501FB}" type="pres">
      <dgm:prSet presAssocID="{A4D0725A-4CF2-4328-9723-57E19C4DAE6B}" presName="composite" presStyleCnt="0"/>
      <dgm:spPr/>
    </dgm:pt>
    <dgm:pt modelId="{34E69632-9924-4600-B777-F804DD2846D8}" type="pres">
      <dgm:prSet presAssocID="{A4D0725A-4CF2-4328-9723-57E19C4DAE6B}" presName="L1TextContainer" presStyleLbl="revTx" presStyleIdx="1" presStyleCnt="7">
        <dgm:presLayoutVars>
          <dgm:chMax val="1"/>
          <dgm:chPref val="1"/>
          <dgm:bulletEnabled val="1"/>
        </dgm:presLayoutVars>
      </dgm:prSet>
      <dgm:spPr/>
    </dgm:pt>
    <dgm:pt modelId="{7AFC50A3-C65C-4583-9D70-A43395636255}" type="pres">
      <dgm:prSet presAssocID="{A4D0725A-4CF2-4328-9723-57E19C4DAE6B}" presName="L2TextContainerWrapper" presStyleCnt="0">
        <dgm:presLayoutVars>
          <dgm:chMax val="0"/>
          <dgm:chPref val="0"/>
          <dgm:bulletEnabled val="1"/>
        </dgm:presLayoutVars>
      </dgm:prSet>
      <dgm:spPr/>
    </dgm:pt>
    <dgm:pt modelId="{E31C577C-2BA7-429F-B6EA-EAA2D19D8DF0}" type="pres">
      <dgm:prSet presAssocID="{A4D0725A-4CF2-4328-9723-57E19C4DAE6B}" presName="L2TextContainer" presStyleLbl="bgAccFollowNode1" presStyleIdx="1" presStyleCnt="7"/>
      <dgm:spPr/>
    </dgm:pt>
    <dgm:pt modelId="{C31AD158-A89C-4B5C-AE59-2D5D425D0812}" type="pres">
      <dgm:prSet presAssocID="{A4D0725A-4CF2-4328-9723-57E19C4DAE6B}" presName="FlexibleEmptyPlaceHolder" presStyleCnt="0"/>
      <dgm:spPr/>
    </dgm:pt>
    <dgm:pt modelId="{735ABDD8-8C0B-4FAD-B2EB-F141C419F03F}" type="pres">
      <dgm:prSet presAssocID="{A4D0725A-4CF2-4328-9723-57E19C4DAE6B}" presName="ConnectLine" presStyleLbl="alignNode1" presStyleIdx="1" presStyleCnt="7"/>
      <dgm:spPr>
        <a:solidFill>
          <a:schemeClr val="accent2">
            <a:hueOff val="1073936"/>
            <a:satOff val="-3082"/>
            <a:lumOff val="-4935"/>
            <a:alphaOff val="0"/>
          </a:schemeClr>
        </a:solidFill>
        <a:ln w="6350" cap="flat" cmpd="sng" algn="ctr">
          <a:solidFill>
            <a:schemeClr val="accent2">
              <a:hueOff val="1073936"/>
              <a:satOff val="-3082"/>
              <a:lumOff val="-4935"/>
              <a:alphaOff val="0"/>
            </a:schemeClr>
          </a:solidFill>
          <a:prstDash val="dash"/>
          <a:miter lim="800000"/>
        </a:ln>
        <a:effectLst/>
      </dgm:spPr>
    </dgm:pt>
    <dgm:pt modelId="{0D9FE2EA-A4F1-4AED-A37B-4C8946BEF3AD}" type="pres">
      <dgm:prSet presAssocID="{A4D0725A-4CF2-4328-9723-57E19C4DAE6B}" presName="ConnectorPoint" presStyleLbl="fgAcc1" presStyleIdx="1" presStyleCnt="7"/>
      <dgm:spPr>
        <a:solidFill>
          <a:schemeClr val="lt1">
            <a:alpha val="90000"/>
            <a:hueOff val="0"/>
            <a:satOff val="0"/>
            <a:lumOff val="0"/>
            <a:alphaOff val="0"/>
          </a:schemeClr>
        </a:solidFill>
        <a:ln w="19050" cap="flat" cmpd="sng" algn="ctr">
          <a:noFill/>
          <a:prstDash val="solid"/>
          <a:miter lim="800000"/>
        </a:ln>
        <a:effectLst/>
      </dgm:spPr>
    </dgm:pt>
    <dgm:pt modelId="{3598C787-4310-40F2-8A5A-980A63959343}" type="pres">
      <dgm:prSet presAssocID="{A4D0725A-4CF2-4328-9723-57E19C4DAE6B}" presName="EmptyPlaceHolder" presStyleCnt="0"/>
      <dgm:spPr/>
    </dgm:pt>
    <dgm:pt modelId="{A6ACD818-0BAD-411D-9A29-B913B272831F}" type="pres">
      <dgm:prSet presAssocID="{01E3F9BB-B78D-4A30-9CAC-2140F24559DD}" presName="spaceBetweenRectangles" presStyleCnt="0"/>
      <dgm:spPr/>
    </dgm:pt>
    <dgm:pt modelId="{920A7AFE-0FB7-4CCB-B637-1ED01252CEB2}" type="pres">
      <dgm:prSet presAssocID="{B8A90E29-CEB9-4480-820A-62C476B9DC1E}" presName="composite" presStyleCnt="0"/>
      <dgm:spPr/>
    </dgm:pt>
    <dgm:pt modelId="{AF343DB4-3647-4DBC-99B8-FA757AB30A0D}" type="pres">
      <dgm:prSet presAssocID="{B8A90E29-CEB9-4480-820A-62C476B9DC1E}" presName="L1TextContainer" presStyleLbl="revTx" presStyleIdx="2" presStyleCnt="7">
        <dgm:presLayoutVars>
          <dgm:chMax val="1"/>
          <dgm:chPref val="1"/>
          <dgm:bulletEnabled val="1"/>
        </dgm:presLayoutVars>
      </dgm:prSet>
      <dgm:spPr/>
    </dgm:pt>
    <dgm:pt modelId="{97EF73D3-9181-4A8A-8C01-DF8A4A8D08B2}" type="pres">
      <dgm:prSet presAssocID="{B8A90E29-CEB9-4480-820A-62C476B9DC1E}" presName="L2TextContainerWrapper" presStyleCnt="0">
        <dgm:presLayoutVars>
          <dgm:chMax val="0"/>
          <dgm:chPref val="0"/>
          <dgm:bulletEnabled val="1"/>
        </dgm:presLayoutVars>
      </dgm:prSet>
      <dgm:spPr/>
    </dgm:pt>
    <dgm:pt modelId="{6E978DE1-84F9-4124-A45E-B5458186CC1B}" type="pres">
      <dgm:prSet presAssocID="{B8A90E29-CEB9-4480-820A-62C476B9DC1E}" presName="L2TextContainer" presStyleLbl="bgAccFollowNode1" presStyleIdx="2" presStyleCnt="7"/>
      <dgm:spPr/>
    </dgm:pt>
    <dgm:pt modelId="{BB77AA88-C9C8-4BDD-B6C2-5033A93A8D8C}" type="pres">
      <dgm:prSet presAssocID="{B8A90E29-CEB9-4480-820A-62C476B9DC1E}" presName="FlexibleEmptyPlaceHolder" presStyleCnt="0"/>
      <dgm:spPr/>
    </dgm:pt>
    <dgm:pt modelId="{C87093A6-C0C1-4268-AB3A-8A63F28F3A3F}" type="pres">
      <dgm:prSet presAssocID="{B8A90E29-CEB9-4480-820A-62C476B9DC1E}" presName="ConnectLine" presStyleLbl="alignNode1" presStyleIdx="2" presStyleCnt="7"/>
      <dgm:spPr>
        <a:solidFill>
          <a:schemeClr val="accent2">
            <a:hueOff val="2147871"/>
            <a:satOff val="-6164"/>
            <a:lumOff val="-9870"/>
            <a:alphaOff val="0"/>
          </a:schemeClr>
        </a:solidFill>
        <a:ln w="6350" cap="flat" cmpd="sng" algn="ctr">
          <a:solidFill>
            <a:schemeClr val="accent2">
              <a:hueOff val="2147871"/>
              <a:satOff val="-6164"/>
              <a:lumOff val="-9870"/>
              <a:alphaOff val="0"/>
            </a:schemeClr>
          </a:solidFill>
          <a:prstDash val="dash"/>
          <a:miter lim="800000"/>
        </a:ln>
        <a:effectLst/>
      </dgm:spPr>
    </dgm:pt>
    <dgm:pt modelId="{3E393683-A3E0-4CA9-AC12-03438DF1CA7F}" type="pres">
      <dgm:prSet presAssocID="{B8A90E29-CEB9-4480-820A-62C476B9DC1E}" presName="ConnectorPoint" presStyleLbl="fgAcc1" presStyleIdx="2" presStyleCnt="7"/>
      <dgm:spPr>
        <a:solidFill>
          <a:schemeClr val="lt1">
            <a:alpha val="90000"/>
            <a:hueOff val="0"/>
            <a:satOff val="0"/>
            <a:lumOff val="0"/>
            <a:alphaOff val="0"/>
          </a:schemeClr>
        </a:solidFill>
        <a:ln w="19050" cap="flat" cmpd="sng" algn="ctr">
          <a:noFill/>
          <a:prstDash val="solid"/>
          <a:miter lim="800000"/>
        </a:ln>
        <a:effectLst/>
      </dgm:spPr>
    </dgm:pt>
    <dgm:pt modelId="{881D07B3-DFBF-48A2-815F-C14D61BBFCEF}" type="pres">
      <dgm:prSet presAssocID="{B8A90E29-CEB9-4480-820A-62C476B9DC1E}" presName="EmptyPlaceHolder" presStyleCnt="0"/>
      <dgm:spPr/>
    </dgm:pt>
    <dgm:pt modelId="{943911F9-F60F-41B4-A1E0-2D9EEE05B2FE}" type="pres">
      <dgm:prSet presAssocID="{3709015F-A4A8-4AAC-A3B0-D427148D998F}" presName="spaceBetweenRectangles" presStyleCnt="0"/>
      <dgm:spPr/>
    </dgm:pt>
    <dgm:pt modelId="{561A4407-CBB2-4549-8FCF-D87B6D2C63BA}" type="pres">
      <dgm:prSet presAssocID="{E3712F09-0496-4146-9738-751420FD280E}" presName="composite" presStyleCnt="0"/>
      <dgm:spPr/>
    </dgm:pt>
    <dgm:pt modelId="{0109DB7C-3C83-4A13-A32B-DB8A8CFEE008}" type="pres">
      <dgm:prSet presAssocID="{E3712F09-0496-4146-9738-751420FD280E}" presName="L1TextContainer" presStyleLbl="revTx" presStyleIdx="3" presStyleCnt="7">
        <dgm:presLayoutVars>
          <dgm:chMax val="1"/>
          <dgm:chPref val="1"/>
          <dgm:bulletEnabled val="1"/>
        </dgm:presLayoutVars>
      </dgm:prSet>
      <dgm:spPr/>
    </dgm:pt>
    <dgm:pt modelId="{7DFBA334-AA95-4214-A67F-8F820203D4B4}" type="pres">
      <dgm:prSet presAssocID="{E3712F09-0496-4146-9738-751420FD280E}" presName="L2TextContainerWrapper" presStyleCnt="0">
        <dgm:presLayoutVars>
          <dgm:chMax val="0"/>
          <dgm:chPref val="0"/>
          <dgm:bulletEnabled val="1"/>
        </dgm:presLayoutVars>
      </dgm:prSet>
      <dgm:spPr/>
    </dgm:pt>
    <dgm:pt modelId="{FE1F6DED-2D7B-43C9-8A1C-B1E78048425D}" type="pres">
      <dgm:prSet presAssocID="{E3712F09-0496-4146-9738-751420FD280E}" presName="L2TextContainer" presStyleLbl="bgAccFollowNode1" presStyleIdx="3" presStyleCnt="7"/>
      <dgm:spPr/>
    </dgm:pt>
    <dgm:pt modelId="{E00023A5-EAD8-4A9A-980E-AF0418D5941A}" type="pres">
      <dgm:prSet presAssocID="{E3712F09-0496-4146-9738-751420FD280E}" presName="FlexibleEmptyPlaceHolder" presStyleCnt="0"/>
      <dgm:spPr/>
    </dgm:pt>
    <dgm:pt modelId="{9031EE81-A620-44E9-8A52-D073357C5814}" type="pres">
      <dgm:prSet presAssocID="{E3712F09-0496-4146-9738-751420FD280E}" presName="ConnectLine" presStyleLbl="alignNode1" presStyleIdx="3" presStyleCnt="7"/>
      <dgm:spPr>
        <a:solidFill>
          <a:schemeClr val="accent2">
            <a:hueOff val="3221807"/>
            <a:satOff val="-9246"/>
            <a:lumOff val="-14805"/>
            <a:alphaOff val="0"/>
          </a:schemeClr>
        </a:solidFill>
        <a:ln w="6350" cap="flat" cmpd="sng" algn="ctr">
          <a:solidFill>
            <a:schemeClr val="accent2">
              <a:hueOff val="3221807"/>
              <a:satOff val="-9246"/>
              <a:lumOff val="-14805"/>
              <a:alphaOff val="0"/>
            </a:schemeClr>
          </a:solidFill>
          <a:prstDash val="dash"/>
          <a:miter lim="800000"/>
        </a:ln>
        <a:effectLst/>
      </dgm:spPr>
    </dgm:pt>
    <dgm:pt modelId="{6831F4D2-6343-48C3-ACE0-1A6E6DD66C22}" type="pres">
      <dgm:prSet presAssocID="{E3712F09-0496-4146-9738-751420FD280E}" presName="ConnectorPoint" presStyleLbl="fgAcc1" presStyleIdx="3" presStyleCnt="7"/>
      <dgm:spPr>
        <a:solidFill>
          <a:schemeClr val="lt1">
            <a:alpha val="90000"/>
            <a:hueOff val="0"/>
            <a:satOff val="0"/>
            <a:lumOff val="0"/>
            <a:alphaOff val="0"/>
          </a:schemeClr>
        </a:solidFill>
        <a:ln w="19050" cap="flat" cmpd="sng" algn="ctr">
          <a:noFill/>
          <a:prstDash val="solid"/>
          <a:miter lim="800000"/>
        </a:ln>
        <a:effectLst/>
      </dgm:spPr>
    </dgm:pt>
    <dgm:pt modelId="{F0DBD3C0-C226-4C30-B334-23EACEA9437A}" type="pres">
      <dgm:prSet presAssocID="{E3712F09-0496-4146-9738-751420FD280E}" presName="EmptyPlaceHolder" presStyleCnt="0"/>
      <dgm:spPr/>
    </dgm:pt>
    <dgm:pt modelId="{501A6CF8-D5A2-4A80-8896-EF98469F34D7}" type="pres">
      <dgm:prSet presAssocID="{D56884D4-1E8B-49F0-8C2E-F906F28318E0}" presName="spaceBetweenRectangles" presStyleCnt="0"/>
      <dgm:spPr/>
    </dgm:pt>
    <dgm:pt modelId="{702870D8-7CC1-4CB2-869E-1718531FCEBD}" type="pres">
      <dgm:prSet presAssocID="{040C7E7D-60CF-4BE8-8B29-4367204D742F}" presName="composite" presStyleCnt="0"/>
      <dgm:spPr/>
    </dgm:pt>
    <dgm:pt modelId="{2EFE6719-CD20-4C0F-9A40-BDFF607A9C3A}" type="pres">
      <dgm:prSet presAssocID="{040C7E7D-60CF-4BE8-8B29-4367204D742F}" presName="L1TextContainer" presStyleLbl="revTx" presStyleIdx="4" presStyleCnt="7">
        <dgm:presLayoutVars>
          <dgm:chMax val="1"/>
          <dgm:chPref val="1"/>
          <dgm:bulletEnabled val="1"/>
        </dgm:presLayoutVars>
      </dgm:prSet>
      <dgm:spPr/>
    </dgm:pt>
    <dgm:pt modelId="{3F82219E-1BDE-4AD4-A851-5A0C17B66710}" type="pres">
      <dgm:prSet presAssocID="{040C7E7D-60CF-4BE8-8B29-4367204D742F}" presName="L2TextContainerWrapper" presStyleCnt="0">
        <dgm:presLayoutVars>
          <dgm:chMax val="0"/>
          <dgm:chPref val="0"/>
          <dgm:bulletEnabled val="1"/>
        </dgm:presLayoutVars>
      </dgm:prSet>
      <dgm:spPr/>
    </dgm:pt>
    <dgm:pt modelId="{0B3EA051-A64A-417C-9310-B90501294738}" type="pres">
      <dgm:prSet presAssocID="{040C7E7D-60CF-4BE8-8B29-4367204D742F}" presName="L2TextContainer" presStyleLbl="bgAccFollowNode1" presStyleIdx="4" presStyleCnt="7"/>
      <dgm:spPr/>
    </dgm:pt>
    <dgm:pt modelId="{9623FDB9-DA83-4523-A892-7EA1007F18E8}" type="pres">
      <dgm:prSet presAssocID="{040C7E7D-60CF-4BE8-8B29-4367204D742F}" presName="FlexibleEmptyPlaceHolder" presStyleCnt="0"/>
      <dgm:spPr/>
    </dgm:pt>
    <dgm:pt modelId="{E73B676E-A3B4-4C81-9219-69CE95E9E221}" type="pres">
      <dgm:prSet presAssocID="{040C7E7D-60CF-4BE8-8B29-4367204D742F}" presName="ConnectLine" presStyleLbl="alignNode1" presStyleIdx="4" presStyleCnt="7"/>
      <dgm:spPr>
        <a:solidFill>
          <a:schemeClr val="accent2">
            <a:hueOff val="4295743"/>
            <a:satOff val="-12329"/>
            <a:lumOff val="-19739"/>
            <a:alphaOff val="0"/>
          </a:schemeClr>
        </a:solidFill>
        <a:ln w="6350" cap="flat" cmpd="sng" algn="ctr">
          <a:solidFill>
            <a:schemeClr val="accent2">
              <a:hueOff val="4295743"/>
              <a:satOff val="-12329"/>
              <a:lumOff val="-19739"/>
              <a:alphaOff val="0"/>
            </a:schemeClr>
          </a:solidFill>
          <a:prstDash val="dash"/>
          <a:miter lim="800000"/>
        </a:ln>
        <a:effectLst/>
      </dgm:spPr>
    </dgm:pt>
    <dgm:pt modelId="{C60ED06A-039F-45F2-ABFF-B29C1A852E37}" type="pres">
      <dgm:prSet presAssocID="{040C7E7D-60CF-4BE8-8B29-4367204D742F}" presName="ConnectorPoint" presStyleLbl="fgAcc1" presStyleIdx="4" presStyleCnt="7"/>
      <dgm:spPr>
        <a:solidFill>
          <a:schemeClr val="lt1">
            <a:alpha val="90000"/>
            <a:hueOff val="0"/>
            <a:satOff val="0"/>
            <a:lumOff val="0"/>
            <a:alphaOff val="0"/>
          </a:schemeClr>
        </a:solidFill>
        <a:ln w="19050" cap="flat" cmpd="sng" algn="ctr">
          <a:noFill/>
          <a:prstDash val="solid"/>
          <a:miter lim="800000"/>
        </a:ln>
        <a:effectLst/>
      </dgm:spPr>
    </dgm:pt>
    <dgm:pt modelId="{82130BB4-4AB8-415E-BC91-68074D150614}" type="pres">
      <dgm:prSet presAssocID="{040C7E7D-60CF-4BE8-8B29-4367204D742F}" presName="EmptyPlaceHolder" presStyleCnt="0"/>
      <dgm:spPr/>
    </dgm:pt>
    <dgm:pt modelId="{BAAD67BF-A65D-4132-A46E-4F4701711109}" type="pres">
      <dgm:prSet presAssocID="{68E5A89B-1530-45FC-91E7-5C5BE1F0440D}" presName="spaceBetweenRectangles" presStyleCnt="0"/>
      <dgm:spPr/>
    </dgm:pt>
    <dgm:pt modelId="{736C5E39-0C8F-4CF8-877C-48424C9F92BB}" type="pres">
      <dgm:prSet presAssocID="{1B6EFEEF-8370-4083-819F-F7B1687BD55D}" presName="composite" presStyleCnt="0"/>
      <dgm:spPr/>
    </dgm:pt>
    <dgm:pt modelId="{04128DEE-8C70-4614-8664-4637BBC6DA3C}" type="pres">
      <dgm:prSet presAssocID="{1B6EFEEF-8370-4083-819F-F7B1687BD55D}" presName="L1TextContainer" presStyleLbl="revTx" presStyleIdx="5" presStyleCnt="7">
        <dgm:presLayoutVars>
          <dgm:chMax val="1"/>
          <dgm:chPref val="1"/>
          <dgm:bulletEnabled val="1"/>
        </dgm:presLayoutVars>
      </dgm:prSet>
      <dgm:spPr/>
    </dgm:pt>
    <dgm:pt modelId="{09D7B7D5-DD29-463D-AB1C-5D7BB0A520B5}" type="pres">
      <dgm:prSet presAssocID="{1B6EFEEF-8370-4083-819F-F7B1687BD55D}" presName="L2TextContainerWrapper" presStyleCnt="0">
        <dgm:presLayoutVars>
          <dgm:chMax val="0"/>
          <dgm:chPref val="0"/>
          <dgm:bulletEnabled val="1"/>
        </dgm:presLayoutVars>
      </dgm:prSet>
      <dgm:spPr/>
    </dgm:pt>
    <dgm:pt modelId="{0F45817F-4D8F-4277-955E-72CC8BF4D38C}" type="pres">
      <dgm:prSet presAssocID="{1B6EFEEF-8370-4083-819F-F7B1687BD55D}" presName="L2TextContainer" presStyleLbl="bgAccFollowNode1" presStyleIdx="5" presStyleCnt="7"/>
      <dgm:spPr/>
    </dgm:pt>
    <dgm:pt modelId="{7935DA03-D683-4D27-BBA7-C63E8814149D}" type="pres">
      <dgm:prSet presAssocID="{1B6EFEEF-8370-4083-819F-F7B1687BD55D}" presName="FlexibleEmptyPlaceHolder" presStyleCnt="0"/>
      <dgm:spPr/>
    </dgm:pt>
    <dgm:pt modelId="{9B4039FD-3F33-4E87-A340-02BC48B03CA9}" type="pres">
      <dgm:prSet presAssocID="{1B6EFEEF-8370-4083-819F-F7B1687BD55D}" presName="ConnectLine" presStyleLbl="alignNode1" presStyleIdx="5" presStyleCnt="7"/>
      <dgm:spPr>
        <a:solidFill>
          <a:schemeClr val="accent2">
            <a:hueOff val="5369678"/>
            <a:satOff val="-15411"/>
            <a:lumOff val="-24674"/>
            <a:alphaOff val="0"/>
          </a:schemeClr>
        </a:solidFill>
        <a:ln w="6350" cap="flat" cmpd="sng" algn="ctr">
          <a:solidFill>
            <a:schemeClr val="accent2">
              <a:hueOff val="5369678"/>
              <a:satOff val="-15411"/>
              <a:lumOff val="-24674"/>
              <a:alphaOff val="0"/>
            </a:schemeClr>
          </a:solidFill>
          <a:prstDash val="dash"/>
          <a:miter lim="800000"/>
        </a:ln>
        <a:effectLst/>
      </dgm:spPr>
    </dgm:pt>
    <dgm:pt modelId="{35B9D8CF-7075-4395-870C-DB4B475D5925}" type="pres">
      <dgm:prSet presAssocID="{1B6EFEEF-8370-4083-819F-F7B1687BD55D}" presName="ConnectorPoint" presStyleLbl="fgAcc1" presStyleIdx="5" presStyleCnt="7"/>
      <dgm:spPr>
        <a:solidFill>
          <a:schemeClr val="lt1">
            <a:alpha val="90000"/>
            <a:hueOff val="0"/>
            <a:satOff val="0"/>
            <a:lumOff val="0"/>
            <a:alphaOff val="0"/>
          </a:schemeClr>
        </a:solidFill>
        <a:ln w="19050" cap="flat" cmpd="sng" algn="ctr">
          <a:noFill/>
          <a:prstDash val="solid"/>
          <a:miter lim="800000"/>
        </a:ln>
        <a:effectLst/>
      </dgm:spPr>
    </dgm:pt>
    <dgm:pt modelId="{D6C7F79E-7F49-468D-8195-F7379C4FB6F1}" type="pres">
      <dgm:prSet presAssocID="{1B6EFEEF-8370-4083-819F-F7B1687BD55D}" presName="EmptyPlaceHolder" presStyleCnt="0"/>
      <dgm:spPr/>
    </dgm:pt>
    <dgm:pt modelId="{4EB0F5FB-9C83-4C3D-99CA-D07661BF0785}" type="pres">
      <dgm:prSet presAssocID="{8C69A022-EDFB-4AA0-9581-F90217F4118D}" presName="spaceBetweenRectangles" presStyleCnt="0"/>
      <dgm:spPr/>
    </dgm:pt>
    <dgm:pt modelId="{431D37CF-7948-45A0-9087-D58669B72FDD}" type="pres">
      <dgm:prSet presAssocID="{A2CB4326-B682-4805-9CD1-BDEDAE83191B}" presName="composite" presStyleCnt="0"/>
      <dgm:spPr/>
    </dgm:pt>
    <dgm:pt modelId="{AFF4D3EA-7018-4206-81B1-BFA465ED8B50}" type="pres">
      <dgm:prSet presAssocID="{A2CB4326-B682-4805-9CD1-BDEDAE83191B}" presName="L1TextContainer" presStyleLbl="revTx" presStyleIdx="6" presStyleCnt="7">
        <dgm:presLayoutVars>
          <dgm:chMax val="1"/>
          <dgm:chPref val="1"/>
          <dgm:bulletEnabled val="1"/>
        </dgm:presLayoutVars>
      </dgm:prSet>
      <dgm:spPr/>
    </dgm:pt>
    <dgm:pt modelId="{CCD0AE26-6C7D-4ED1-BC3D-4232CA12EF87}" type="pres">
      <dgm:prSet presAssocID="{A2CB4326-B682-4805-9CD1-BDEDAE83191B}" presName="L2TextContainerWrapper" presStyleCnt="0">
        <dgm:presLayoutVars>
          <dgm:chMax val="0"/>
          <dgm:chPref val="0"/>
          <dgm:bulletEnabled val="1"/>
        </dgm:presLayoutVars>
      </dgm:prSet>
      <dgm:spPr/>
    </dgm:pt>
    <dgm:pt modelId="{68711E1B-E6F9-4282-978B-8FD732C45A1A}" type="pres">
      <dgm:prSet presAssocID="{A2CB4326-B682-4805-9CD1-BDEDAE83191B}" presName="L2TextContainer" presStyleLbl="bgAccFollowNode1" presStyleIdx="6" presStyleCnt="7"/>
      <dgm:spPr/>
    </dgm:pt>
    <dgm:pt modelId="{E9853F5E-4A9D-48FD-BB92-F421BAD8764B}" type="pres">
      <dgm:prSet presAssocID="{A2CB4326-B682-4805-9CD1-BDEDAE83191B}" presName="FlexibleEmptyPlaceHolder" presStyleCnt="0"/>
      <dgm:spPr/>
    </dgm:pt>
    <dgm:pt modelId="{0134A0CA-963A-4771-B131-CF09EBC21176}" type="pres">
      <dgm:prSet presAssocID="{A2CB4326-B682-4805-9CD1-BDEDAE83191B}" presName="ConnectLine" presStyleLbl="alignNode1" presStyleIdx="6" presStyleCnt="7"/>
      <dgm:spPr>
        <a:solidFill>
          <a:schemeClr val="accent2">
            <a:hueOff val="6443614"/>
            <a:satOff val="-18493"/>
            <a:lumOff val="-29609"/>
            <a:alphaOff val="0"/>
          </a:schemeClr>
        </a:solidFill>
        <a:ln w="6350" cap="flat" cmpd="sng" algn="ctr">
          <a:solidFill>
            <a:schemeClr val="accent2">
              <a:hueOff val="6443614"/>
              <a:satOff val="-18493"/>
              <a:lumOff val="-29609"/>
              <a:alphaOff val="0"/>
            </a:schemeClr>
          </a:solidFill>
          <a:prstDash val="dash"/>
          <a:miter lim="800000"/>
        </a:ln>
        <a:effectLst/>
      </dgm:spPr>
    </dgm:pt>
    <dgm:pt modelId="{B7F2C6BB-B734-4685-9EA3-CD1C46297EC4}" type="pres">
      <dgm:prSet presAssocID="{A2CB4326-B682-4805-9CD1-BDEDAE83191B}" presName="ConnectorPoint" presStyleLbl="fgAcc1" presStyleIdx="6" presStyleCnt="7"/>
      <dgm:spPr>
        <a:solidFill>
          <a:schemeClr val="lt1">
            <a:alpha val="90000"/>
            <a:hueOff val="0"/>
            <a:satOff val="0"/>
            <a:lumOff val="0"/>
            <a:alphaOff val="0"/>
          </a:schemeClr>
        </a:solidFill>
        <a:ln w="19050" cap="flat" cmpd="sng" algn="ctr">
          <a:noFill/>
          <a:prstDash val="solid"/>
          <a:miter lim="800000"/>
        </a:ln>
        <a:effectLst/>
      </dgm:spPr>
    </dgm:pt>
    <dgm:pt modelId="{305D767A-E22A-4017-BE46-3B94FAD42173}" type="pres">
      <dgm:prSet presAssocID="{A2CB4326-B682-4805-9CD1-BDEDAE83191B}" presName="EmptyPlaceHolder" presStyleCnt="0"/>
      <dgm:spPr/>
    </dgm:pt>
  </dgm:ptLst>
  <dgm:cxnLst>
    <dgm:cxn modelId="{0F81570D-5B23-4549-B1A4-93F55709BF8C}" srcId="{8BDD7A06-F668-4851-B39C-E697F3B1ADD2}" destId="{E3712F09-0496-4146-9738-751420FD280E}" srcOrd="3" destOrd="0" parTransId="{B5F5097C-1710-42D9-A058-E38DEF4674A7}" sibTransId="{D56884D4-1E8B-49F0-8C2E-F906F28318E0}"/>
    <dgm:cxn modelId="{36AF9B12-B563-42E3-8DD3-27E84DE61FA9}" type="presOf" srcId="{B8A90E29-CEB9-4480-820A-62C476B9DC1E}" destId="{AF343DB4-3647-4DBC-99B8-FA757AB30A0D}" srcOrd="0" destOrd="0" presId="urn:microsoft.com/office/officeart/2017/3/layout/HorizontalPathTimeline"/>
    <dgm:cxn modelId="{EBCFC215-F06E-4DFD-AC7F-448EB6D994CD}" srcId="{8BDD7A06-F668-4851-B39C-E697F3B1ADD2}" destId="{70737865-21D5-4239-B0A6-3086C097092F}" srcOrd="0" destOrd="0" parTransId="{766D21B7-2D9B-4C98-A0C0-2ECA9115D3EA}" sibTransId="{FDFE8F2A-53F8-447A-A337-6652F6C0B64E}"/>
    <dgm:cxn modelId="{F94BE32C-BD04-460F-B1B7-ACA535C4F294}" type="presOf" srcId="{35BEB0E7-DD1D-43C2-A516-A7541A180268}" destId="{0B3EA051-A64A-417C-9310-B90501294738}" srcOrd="0" destOrd="0" presId="urn:microsoft.com/office/officeart/2017/3/layout/HorizontalPathTimeline"/>
    <dgm:cxn modelId="{0EE26F40-5E71-4A28-A2D8-68A04C695884}" srcId="{1B6EFEEF-8370-4083-819F-F7B1687BD55D}" destId="{B7FFBB97-AC9A-47B6-B615-404F2FBFDED5}" srcOrd="0" destOrd="0" parTransId="{2F252B84-3DBB-4173-BD19-7A8FE1BA56F7}" sibTransId="{1AB49842-837B-4061-80C7-CEA49992695C}"/>
    <dgm:cxn modelId="{2C169E4F-C7F5-44C2-A888-2E636B4468A1}" type="presOf" srcId="{EECEA75E-51D7-45A7-9387-0D561A7FFF78}" destId="{E31C577C-2BA7-429F-B6EA-EAA2D19D8DF0}" srcOrd="0" destOrd="0" presId="urn:microsoft.com/office/officeart/2017/3/layout/HorizontalPathTimeline"/>
    <dgm:cxn modelId="{B266AE51-FACE-49FC-98BB-FC0A03B94E9B}" type="presOf" srcId="{B7FFBB97-AC9A-47B6-B615-404F2FBFDED5}" destId="{0F45817F-4D8F-4277-955E-72CC8BF4D38C}" srcOrd="0" destOrd="0" presId="urn:microsoft.com/office/officeart/2017/3/layout/HorizontalPathTimeline"/>
    <dgm:cxn modelId="{533E1D57-C286-45B0-ADC0-DF6AA235BF79}" srcId="{E3712F09-0496-4146-9738-751420FD280E}" destId="{309CD4EC-6344-4E4E-8701-F267BF814F7E}" srcOrd="0" destOrd="0" parTransId="{2D9FEFDD-1782-47DB-A2CE-64F554D6AFD5}" sibTransId="{4A4A63D7-96AE-4FD4-88EB-A9E517DB3DAF}"/>
    <dgm:cxn modelId="{B242718B-EA12-43D1-ACBA-6EED1A3CE52F}" type="presOf" srcId="{32D88400-BCF5-43DE-B60A-2B50CD145C5E}" destId="{6E978DE1-84F9-4124-A45E-B5458186CC1B}" srcOrd="0" destOrd="0" presId="urn:microsoft.com/office/officeart/2017/3/layout/HorizontalPathTimeline"/>
    <dgm:cxn modelId="{15656F94-CBD0-4581-8038-6E7143FBC901}" type="presOf" srcId="{E3712F09-0496-4146-9738-751420FD280E}" destId="{0109DB7C-3C83-4A13-A32B-DB8A8CFEE008}" srcOrd="0" destOrd="0" presId="urn:microsoft.com/office/officeart/2017/3/layout/HorizontalPathTimeline"/>
    <dgm:cxn modelId="{6B683B99-03A1-4827-A30E-FDA75F6E5471}" type="presOf" srcId="{B9980F35-300D-403F-A667-2D9D81CEFDE1}" destId="{419C7091-9628-4C2E-B326-A2AF66CAD355}" srcOrd="0" destOrd="0" presId="urn:microsoft.com/office/officeart/2017/3/layout/HorizontalPathTimeline"/>
    <dgm:cxn modelId="{936138A6-4B9B-4DBF-8F88-A0205394FB5D}" srcId="{8BDD7A06-F668-4851-B39C-E697F3B1ADD2}" destId="{040C7E7D-60CF-4BE8-8B29-4367204D742F}" srcOrd="4" destOrd="0" parTransId="{04520F07-5319-483C-8663-868C926C3DEA}" sibTransId="{68E5A89B-1530-45FC-91E7-5C5BE1F0440D}"/>
    <dgm:cxn modelId="{17BF2EA7-796A-4668-9B02-8CFAC45E075F}" srcId="{70737865-21D5-4239-B0A6-3086C097092F}" destId="{B9980F35-300D-403F-A667-2D9D81CEFDE1}" srcOrd="0" destOrd="0" parTransId="{2FFC8C3E-09E9-49BB-ABBE-52EEE3A9166A}" sibTransId="{9D2B1D6B-F03A-4A06-A0AB-1E1962B80925}"/>
    <dgm:cxn modelId="{D96007B0-F029-41AB-9ADF-0493E84368EE}" srcId="{040C7E7D-60CF-4BE8-8B29-4367204D742F}" destId="{35BEB0E7-DD1D-43C2-A516-A7541A180268}" srcOrd="0" destOrd="0" parTransId="{AD2BB220-74D4-4E04-A3CB-2C086F6D0B5D}" sibTransId="{EEC02A33-C514-4D40-A675-C96E3FDC0DAB}"/>
    <dgm:cxn modelId="{90286AB9-43D7-4FE7-A833-A13F04FE9022}" srcId="{B8A90E29-CEB9-4480-820A-62C476B9DC1E}" destId="{32D88400-BCF5-43DE-B60A-2B50CD145C5E}" srcOrd="0" destOrd="0" parTransId="{D381A87F-0BC3-453C-AD2D-7C4FC59DCACB}" sibTransId="{EE16FD23-BC3C-4A09-8668-0264D258F8A8}"/>
    <dgm:cxn modelId="{D8141ABE-D9B4-4E02-BDB4-CC1060B868B8}" type="presOf" srcId="{8BDD7A06-F668-4851-B39C-E697F3B1ADD2}" destId="{1423A534-34F5-4F3C-8D6C-ED2893604CC1}" srcOrd="0" destOrd="0" presId="urn:microsoft.com/office/officeart/2017/3/layout/HorizontalPathTimeline"/>
    <dgm:cxn modelId="{F77646C3-E013-4250-B580-63B2A927E6FA}" type="presOf" srcId="{70737865-21D5-4239-B0A6-3086C097092F}" destId="{DCC2C852-D84B-426C-A05C-89738697445A}" srcOrd="0" destOrd="0" presId="urn:microsoft.com/office/officeart/2017/3/layout/HorizontalPathTimeline"/>
    <dgm:cxn modelId="{A6A4F1C4-ECCB-46AD-B120-05C768BDE783}" srcId="{8BDD7A06-F668-4851-B39C-E697F3B1ADD2}" destId="{A4D0725A-4CF2-4328-9723-57E19C4DAE6B}" srcOrd="1" destOrd="0" parTransId="{D3CB11C1-82F1-4890-ABF1-CC8C2BCE21B8}" sibTransId="{01E3F9BB-B78D-4A30-9CAC-2140F24559DD}"/>
    <dgm:cxn modelId="{EA5A43C9-283C-4105-8DDD-F191249ADA34}" type="presOf" srcId="{040C7E7D-60CF-4BE8-8B29-4367204D742F}" destId="{2EFE6719-CD20-4C0F-9A40-BDFF607A9C3A}" srcOrd="0" destOrd="0" presId="urn:microsoft.com/office/officeart/2017/3/layout/HorizontalPathTimeline"/>
    <dgm:cxn modelId="{B33CE7CB-2D1C-4063-B146-09714ECB1A00}" srcId="{8BDD7A06-F668-4851-B39C-E697F3B1ADD2}" destId="{B8A90E29-CEB9-4480-820A-62C476B9DC1E}" srcOrd="2" destOrd="0" parTransId="{0DB695AC-8B14-4613-86F8-BA96F253BE07}" sibTransId="{3709015F-A4A8-4AAC-A3B0-D427148D998F}"/>
    <dgm:cxn modelId="{AED76FCF-D441-486F-AB0F-B833862B940C}" type="presOf" srcId="{E2B734AF-7943-4CDD-941B-272119195EBF}" destId="{68711E1B-E6F9-4282-978B-8FD732C45A1A}" srcOrd="0" destOrd="0" presId="urn:microsoft.com/office/officeart/2017/3/layout/HorizontalPathTimeline"/>
    <dgm:cxn modelId="{6219C7D5-EBB4-4158-998E-45847303F8F7}" srcId="{8BDD7A06-F668-4851-B39C-E697F3B1ADD2}" destId="{A2CB4326-B682-4805-9CD1-BDEDAE83191B}" srcOrd="6" destOrd="0" parTransId="{894D504C-F91A-4ADB-B310-4AE7F80993A9}" sibTransId="{8FE94E17-CF8C-4F58-9318-309527389BAF}"/>
    <dgm:cxn modelId="{EFC569D9-A6BB-4922-972B-9F51C75062A7}" type="presOf" srcId="{A2CB4326-B682-4805-9CD1-BDEDAE83191B}" destId="{AFF4D3EA-7018-4206-81B1-BFA465ED8B50}" srcOrd="0" destOrd="0" presId="urn:microsoft.com/office/officeart/2017/3/layout/HorizontalPathTimeline"/>
    <dgm:cxn modelId="{D49231DB-DA5C-46BD-BB6D-E3378CD42F12}" srcId="{A4D0725A-4CF2-4328-9723-57E19C4DAE6B}" destId="{EECEA75E-51D7-45A7-9387-0D561A7FFF78}" srcOrd="0" destOrd="0" parTransId="{9AA49FF3-AD2A-4143-99DA-C2830DD5FED3}" sibTransId="{7BD1ABD2-1DA3-469F-894D-019591E1542C}"/>
    <dgm:cxn modelId="{5C3B42DE-6F59-4324-B0EE-49E2BA082D00}" srcId="{A2CB4326-B682-4805-9CD1-BDEDAE83191B}" destId="{E2B734AF-7943-4CDD-941B-272119195EBF}" srcOrd="0" destOrd="0" parTransId="{E655B4A2-219A-40AE-A1E8-8EACE3C0FC3B}" sibTransId="{C83B331B-4E89-41F4-9A9A-0AAE3703EE5B}"/>
    <dgm:cxn modelId="{D8CC57EA-D187-4FDC-B922-D7BA37002254}" type="presOf" srcId="{1B6EFEEF-8370-4083-819F-F7B1687BD55D}" destId="{04128DEE-8C70-4614-8664-4637BBC6DA3C}" srcOrd="0" destOrd="0" presId="urn:microsoft.com/office/officeart/2017/3/layout/HorizontalPathTimeline"/>
    <dgm:cxn modelId="{D61E2DEF-32D2-4173-81D1-FDDD19C06A71}" type="presOf" srcId="{309CD4EC-6344-4E4E-8701-F267BF814F7E}" destId="{FE1F6DED-2D7B-43C9-8A1C-B1E78048425D}" srcOrd="0" destOrd="0" presId="urn:microsoft.com/office/officeart/2017/3/layout/HorizontalPathTimeline"/>
    <dgm:cxn modelId="{77BFF3FA-5607-4432-A3B3-B819D7CE88B3}" srcId="{8BDD7A06-F668-4851-B39C-E697F3B1ADD2}" destId="{1B6EFEEF-8370-4083-819F-F7B1687BD55D}" srcOrd="5" destOrd="0" parTransId="{51595FDA-2E37-4F44-BD9D-CD70B9E338C3}" sibTransId="{8C69A022-EDFB-4AA0-9581-F90217F4118D}"/>
    <dgm:cxn modelId="{EE4BA2FB-B7A2-4B55-83C5-FA3C227576CE}" type="presOf" srcId="{A4D0725A-4CF2-4328-9723-57E19C4DAE6B}" destId="{34E69632-9924-4600-B777-F804DD2846D8}" srcOrd="0" destOrd="0" presId="urn:microsoft.com/office/officeart/2017/3/layout/HorizontalPathTimeline"/>
    <dgm:cxn modelId="{C88C518E-C914-4165-8E91-2381391C5C9D}" type="presParOf" srcId="{1423A534-34F5-4F3C-8D6C-ED2893604CC1}" destId="{0EA3A97A-0CD3-47B3-97E7-2B1DD8474CB6}" srcOrd="0" destOrd="0" presId="urn:microsoft.com/office/officeart/2017/3/layout/HorizontalPathTimeline"/>
    <dgm:cxn modelId="{90FE2F50-1DD2-4A10-9EE3-FFC04549FDD7}" type="presParOf" srcId="{1423A534-34F5-4F3C-8D6C-ED2893604CC1}" destId="{A8CC7ECD-5B41-4A8B-B494-5DBD9EA60D6C}" srcOrd="1" destOrd="0" presId="urn:microsoft.com/office/officeart/2017/3/layout/HorizontalPathTimeline"/>
    <dgm:cxn modelId="{9CD1A544-26D5-4C70-92C5-F3DE42BB7A9D}" type="presParOf" srcId="{A8CC7ECD-5B41-4A8B-B494-5DBD9EA60D6C}" destId="{3D5FCA08-6192-4F54-BE2E-482EA35B3F36}" srcOrd="0" destOrd="0" presId="urn:microsoft.com/office/officeart/2017/3/layout/HorizontalPathTimeline"/>
    <dgm:cxn modelId="{7DAFB448-CBF7-4D0F-8D08-232F2D64240C}" type="presParOf" srcId="{3D5FCA08-6192-4F54-BE2E-482EA35B3F36}" destId="{DCC2C852-D84B-426C-A05C-89738697445A}" srcOrd="0" destOrd="0" presId="urn:microsoft.com/office/officeart/2017/3/layout/HorizontalPathTimeline"/>
    <dgm:cxn modelId="{D7F422EA-3345-4F6C-8117-B27B825FFF43}" type="presParOf" srcId="{3D5FCA08-6192-4F54-BE2E-482EA35B3F36}" destId="{6A68D606-F9DC-4B3D-9405-688D17BB50C8}" srcOrd="1" destOrd="0" presId="urn:microsoft.com/office/officeart/2017/3/layout/HorizontalPathTimeline"/>
    <dgm:cxn modelId="{2340288F-DE73-40D7-999E-14C101C5AEC6}" type="presParOf" srcId="{6A68D606-F9DC-4B3D-9405-688D17BB50C8}" destId="{419C7091-9628-4C2E-B326-A2AF66CAD355}" srcOrd="0" destOrd="0" presId="urn:microsoft.com/office/officeart/2017/3/layout/HorizontalPathTimeline"/>
    <dgm:cxn modelId="{5973C050-178B-487E-8561-9BA4F8D3F42E}" type="presParOf" srcId="{6A68D606-F9DC-4B3D-9405-688D17BB50C8}" destId="{52CBC528-7FAD-4E32-9D55-0A42DA787B6D}" srcOrd="1" destOrd="0" presId="urn:microsoft.com/office/officeart/2017/3/layout/HorizontalPathTimeline"/>
    <dgm:cxn modelId="{2D61AB41-0BF4-4C40-95D6-07E06FBA815D}" type="presParOf" srcId="{3D5FCA08-6192-4F54-BE2E-482EA35B3F36}" destId="{2DA15EF7-FD56-42F0-BE0C-71BD692C90A6}" srcOrd="2" destOrd="0" presId="urn:microsoft.com/office/officeart/2017/3/layout/HorizontalPathTimeline"/>
    <dgm:cxn modelId="{FC5FE0E4-5B50-4656-A64C-616D6034C609}" type="presParOf" srcId="{3D5FCA08-6192-4F54-BE2E-482EA35B3F36}" destId="{D82BD526-979E-4E05-9215-50E790A44A9B}" srcOrd="3" destOrd="0" presId="urn:microsoft.com/office/officeart/2017/3/layout/HorizontalPathTimeline"/>
    <dgm:cxn modelId="{12590575-2DC1-4C88-95AF-234DD9BE4FB0}" type="presParOf" srcId="{3D5FCA08-6192-4F54-BE2E-482EA35B3F36}" destId="{C6633FBD-237D-47A8-99F9-F6EB1BB03485}" srcOrd="4" destOrd="0" presId="urn:microsoft.com/office/officeart/2017/3/layout/HorizontalPathTimeline"/>
    <dgm:cxn modelId="{0BCEF922-BD65-4EA6-9021-F02FA2D40D75}" type="presParOf" srcId="{A8CC7ECD-5B41-4A8B-B494-5DBD9EA60D6C}" destId="{6A4718B8-8F79-45D2-8186-542D657DD8DC}" srcOrd="1" destOrd="0" presId="urn:microsoft.com/office/officeart/2017/3/layout/HorizontalPathTimeline"/>
    <dgm:cxn modelId="{3606FBB6-5A80-4C47-AFD5-6D860E8AABDA}" type="presParOf" srcId="{A8CC7ECD-5B41-4A8B-B494-5DBD9EA60D6C}" destId="{66AA9302-EC2F-434D-846D-5FBADF1501FB}" srcOrd="2" destOrd="0" presId="urn:microsoft.com/office/officeart/2017/3/layout/HorizontalPathTimeline"/>
    <dgm:cxn modelId="{8C689D9B-676E-440F-80F1-DF9EF1A37785}" type="presParOf" srcId="{66AA9302-EC2F-434D-846D-5FBADF1501FB}" destId="{34E69632-9924-4600-B777-F804DD2846D8}" srcOrd="0" destOrd="0" presId="urn:microsoft.com/office/officeart/2017/3/layout/HorizontalPathTimeline"/>
    <dgm:cxn modelId="{4186142B-E031-4BDE-91B1-402DF2BC4C8D}" type="presParOf" srcId="{66AA9302-EC2F-434D-846D-5FBADF1501FB}" destId="{7AFC50A3-C65C-4583-9D70-A43395636255}" srcOrd="1" destOrd="0" presId="urn:microsoft.com/office/officeart/2017/3/layout/HorizontalPathTimeline"/>
    <dgm:cxn modelId="{E04329C4-DDD2-484B-AAA5-8480A4B2E9AF}" type="presParOf" srcId="{7AFC50A3-C65C-4583-9D70-A43395636255}" destId="{E31C577C-2BA7-429F-B6EA-EAA2D19D8DF0}" srcOrd="0" destOrd="0" presId="urn:microsoft.com/office/officeart/2017/3/layout/HorizontalPathTimeline"/>
    <dgm:cxn modelId="{CCB85137-9F97-4D45-A4DB-68D3215117F4}" type="presParOf" srcId="{7AFC50A3-C65C-4583-9D70-A43395636255}" destId="{C31AD158-A89C-4B5C-AE59-2D5D425D0812}" srcOrd="1" destOrd="0" presId="urn:microsoft.com/office/officeart/2017/3/layout/HorizontalPathTimeline"/>
    <dgm:cxn modelId="{593B281B-8B2E-4C36-A9F9-D63DDC41D178}" type="presParOf" srcId="{66AA9302-EC2F-434D-846D-5FBADF1501FB}" destId="{735ABDD8-8C0B-4FAD-B2EB-F141C419F03F}" srcOrd="2" destOrd="0" presId="urn:microsoft.com/office/officeart/2017/3/layout/HorizontalPathTimeline"/>
    <dgm:cxn modelId="{5119849A-9EA3-4F94-B71F-8302417C26E5}" type="presParOf" srcId="{66AA9302-EC2F-434D-846D-5FBADF1501FB}" destId="{0D9FE2EA-A4F1-4AED-A37B-4C8946BEF3AD}" srcOrd="3" destOrd="0" presId="urn:microsoft.com/office/officeart/2017/3/layout/HorizontalPathTimeline"/>
    <dgm:cxn modelId="{8962950A-A03B-431D-A4EF-AA50E2D9A068}" type="presParOf" srcId="{66AA9302-EC2F-434D-846D-5FBADF1501FB}" destId="{3598C787-4310-40F2-8A5A-980A63959343}" srcOrd="4" destOrd="0" presId="urn:microsoft.com/office/officeart/2017/3/layout/HorizontalPathTimeline"/>
    <dgm:cxn modelId="{09D240FA-CA7C-43E1-B823-FA5FAE1A715C}" type="presParOf" srcId="{A8CC7ECD-5B41-4A8B-B494-5DBD9EA60D6C}" destId="{A6ACD818-0BAD-411D-9A29-B913B272831F}" srcOrd="3" destOrd="0" presId="urn:microsoft.com/office/officeart/2017/3/layout/HorizontalPathTimeline"/>
    <dgm:cxn modelId="{BA4F751C-2DE8-4D39-900A-19589320AF77}" type="presParOf" srcId="{A8CC7ECD-5B41-4A8B-B494-5DBD9EA60D6C}" destId="{920A7AFE-0FB7-4CCB-B637-1ED01252CEB2}" srcOrd="4" destOrd="0" presId="urn:microsoft.com/office/officeart/2017/3/layout/HorizontalPathTimeline"/>
    <dgm:cxn modelId="{57347BB5-A31E-4AAA-9D40-E80B31B4AD70}" type="presParOf" srcId="{920A7AFE-0FB7-4CCB-B637-1ED01252CEB2}" destId="{AF343DB4-3647-4DBC-99B8-FA757AB30A0D}" srcOrd="0" destOrd="0" presId="urn:microsoft.com/office/officeart/2017/3/layout/HorizontalPathTimeline"/>
    <dgm:cxn modelId="{42558958-F7C5-496A-85C1-C6A5C8DD7BA5}" type="presParOf" srcId="{920A7AFE-0FB7-4CCB-B637-1ED01252CEB2}" destId="{97EF73D3-9181-4A8A-8C01-DF8A4A8D08B2}" srcOrd="1" destOrd="0" presId="urn:microsoft.com/office/officeart/2017/3/layout/HorizontalPathTimeline"/>
    <dgm:cxn modelId="{F3620B3D-936A-42F6-ACA8-BB711B4B8985}" type="presParOf" srcId="{97EF73D3-9181-4A8A-8C01-DF8A4A8D08B2}" destId="{6E978DE1-84F9-4124-A45E-B5458186CC1B}" srcOrd="0" destOrd="0" presId="urn:microsoft.com/office/officeart/2017/3/layout/HorizontalPathTimeline"/>
    <dgm:cxn modelId="{C18F1649-56E6-4956-A346-A46C25AE3DBF}" type="presParOf" srcId="{97EF73D3-9181-4A8A-8C01-DF8A4A8D08B2}" destId="{BB77AA88-C9C8-4BDD-B6C2-5033A93A8D8C}" srcOrd="1" destOrd="0" presId="urn:microsoft.com/office/officeart/2017/3/layout/HorizontalPathTimeline"/>
    <dgm:cxn modelId="{D4D743C7-5D8F-4CC4-8444-50B7DCED1CEC}" type="presParOf" srcId="{920A7AFE-0FB7-4CCB-B637-1ED01252CEB2}" destId="{C87093A6-C0C1-4268-AB3A-8A63F28F3A3F}" srcOrd="2" destOrd="0" presId="urn:microsoft.com/office/officeart/2017/3/layout/HorizontalPathTimeline"/>
    <dgm:cxn modelId="{9E941E3C-5CA3-418F-91A6-F347BD340B06}" type="presParOf" srcId="{920A7AFE-0FB7-4CCB-B637-1ED01252CEB2}" destId="{3E393683-A3E0-4CA9-AC12-03438DF1CA7F}" srcOrd="3" destOrd="0" presId="urn:microsoft.com/office/officeart/2017/3/layout/HorizontalPathTimeline"/>
    <dgm:cxn modelId="{C14D1783-637B-46D8-8AA1-CA557F4488E5}" type="presParOf" srcId="{920A7AFE-0FB7-4CCB-B637-1ED01252CEB2}" destId="{881D07B3-DFBF-48A2-815F-C14D61BBFCEF}" srcOrd="4" destOrd="0" presId="urn:microsoft.com/office/officeart/2017/3/layout/HorizontalPathTimeline"/>
    <dgm:cxn modelId="{F5A4454F-5AE7-4A8F-82CD-9FF5BBC78582}" type="presParOf" srcId="{A8CC7ECD-5B41-4A8B-B494-5DBD9EA60D6C}" destId="{943911F9-F60F-41B4-A1E0-2D9EEE05B2FE}" srcOrd="5" destOrd="0" presId="urn:microsoft.com/office/officeart/2017/3/layout/HorizontalPathTimeline"/>
    <dgm:cxn modelId="{480C4523-C266-4609-B87B-5833FBA7F675}" type="presParOf" srcId="{A8CC7ECD-5B41-4A8B-B494-5DBD9EA60D6C}" destId="{561A4407-CBB2-4549-8FCF-D87B6D2C63BA}" srcOrd="6" destOrd="0" presId="urn:microsoft.com/office/officeart/2017/3/layout/HorizontalPathTimeline"/>
    <dgm:cxn modelId="{263C12F7-4385-40E1-8169-DEFC8007D573}" type="presParOf" srcId="{561A4407-CBB2-4549-8FCF-D87B6D2C63BA}" destId="{0109DB7C-3C83-4A13-A32B-DB8A8CFEE008}" srcOrd="0" destOrd="0" presId="urn:microsoft.com/office/officeart/2017/3/layout/HorizontalPathTimeline"/>
    <dgm:cxn modelId="{456969B9-22D4-4520-962A-D866913EC159}" type="presParOf" srcId="{561A4407-CBB2-4549-8FCF-D87B6D2C63BA}" destId="{7DFBA334-AA95-4214-A67F-8F820203D4B4}" srcOrd="1" destOrd="0" presId="urn:microsoft.com/office/officeart/2017/3/layout/HorizontalPathTimeline"/>
    <dgm:cxn modelId="{73AD05B9-C4C5-4A48-85BE-CAE539CE2A7C}" type="presParOf" srcId="{7DFBA334-AA95-4214-A67F-8F820203D4B4}" destId="{FE1F6DED-2D7B-43C9-8A1C-B1E78048425D}" srcOrd="0" destOrd="0" presId="urn:microsoft.com/office/officeart/2017/3/layout/HorizontalPathTimeline"/>
    <dgm:cxn modelId="{7983FCED-83E2-429F-B2B6-434B20650500}" type="presParOf" srcId="{7DFBA334-AA95-4214-A67F-8F820203D4B4}" destId="{E00023A5-EAD8-4A9A-980E-AF0418D5941A}" srcOrd="1" destOrd="0" presId="urn:microsoft.com/office/officeart/2017/3/layout/HorizontalPathTimeline"/>
    <dgm:cxn modelId="{570170A5-EF22-4816-80A8-99810D0FAF92}" type="presParOf" srcId="{561A4407-CBB2-4549-8FCF-D87B6D2C63BA}" destId="{9031EE81-A620-44E9-8A52-D073357C5814}" srcOrd="2" destOrd="0" presId="urn:microsoft.com/office/officeart/2017/3/layout/HorizontalPathTimeline"/>
    <dgm:cxn modelId="{28F125CD-E087-4F89-85A2-9B1ECA591CE9}" type="presParOf" srcId="{561A4407-CBB2-4549-8FCF-D87B6D2C63BA}" destId="{6831F4D2-6343-48C3-ACE0-1A6E6DD66C22}" srcOrd="3" destOrd="0" presId="urn:microsoft.com/office/officeart/2017/3/layout/HorizontalPathTimeline"/>
    <dgm:cxn modelId="{C50FD3F7-201A-41D4-ACCC-A21BD084EBE4}" type="presParOf" srcId="{561A4407-CBB2-4549-8FCF-D87B6D2C63BA}" destId="{F0DBD3C0-C226-4C30-B334-23EACEA9437A}" srcOrd="4" destOrd="0" presId="urn:microsoft.com/office/officeart/2017/3/layout/HorizontalPathTimeline"/>
    <dgm:cxn modelId="{5657CEFE-FA1A-402B-B609-26DADD968ACD}" type="presParOf" srcId="{A8CC7ECD-5B41-4A8B-B494-5DBD9EA60D6C}" destId="{501A6CF8-D5A2-4A80-8896-EF98469F34D7}" srcOrd="7" destOrd="0" presId="urn:microsoft.com/office/officeart/2017/3/layout/HorizontalPathTimeline"/>
    <dgm:cxn modelId="{2D953430-961D-41DA-BB19-4640D61211DE}" type="presParOf" srcId="{A8CC7ECD-5B41-4A8B-B494-5DBD9EA60D6C}" destId="{702870D8-7CC1-4CB2-869E-1718531FCEBD}" srcOrd="8" destOrd="0" presId="urn:microsoft.com/office/officeart/2017/3/layout/HorizontalPathTimeline"/>
    <dgm:cxn modelId="{794ABBF8-7C96-4993-8CC5-6EA2E5F99AD1}" type="presParOf" srcId="{702870D8-7CC1-4CB2-869E-1718531FCEBD}" destId="{2EFE6719-CD20-4C0F-9A40-BDFF607A9C3A}" srcOrd="0" destOrd="0" presId="urn:microsoft.com/office/officeart/2017/3/layout/HorizontalPathTimeline"/>
    <dgm:cxn modelId="{C2C02206-EC79-4EA8-9C4C-046CAF135E0E}" type="presParOf" srcId="{702870D8-7CC1-4CB2-869E-1718531FCEBD}" destId="{3F82219E-1BDE-4AD4-A851-5A0C17B66710}" srcOrd="1" destOrd="0" presId="urn:microsoft.com/office/officeart/2017/3/layout/HorizontalPathTimeline"/>
    <dgm:cxn modelId="{F7900F43-F2EE-4BC7-AE9F-FA4D387A977A}" type="presParOf" srcId="{3F82219E-1BDE-4AD4-A851-5A0C17B66710}" destId="{0B3EA051-A64A-417C-9310-B90501294738}" srcOrd="0" destOrd="0" presId="urn:microsoft.com/office/officeart/2017/3/layout/HorizontalPathTimeline"/>
    <dgm:cxn modelId="{071F3E93-3358-4BFB-B8D0-D62841F0980D}" type="presParOf" srcId="{3F82219E-1BDE-4AD4-A851-5A0C17B66710}" destId="{9623FDB9-DA83-4523-A892-7EA1007F18E8}" srcOrd="1" destOrd="0" presId="urn:microsoft.com/office/officeart/2017/3/layout/HorizontalPathTimeline"/>
    <dgm:cxn modelId="{7A784A73-527F-441D-8BA9-CE9E8E563CEB}" type="presParOf" srcId="{702870D8-7CC1-4CB2-869E-1718531FCEBD}" destId="{E73B676E-A3B4-4C81-9219-69CE95E9E221}" srcOrd="2" destOrd="0" presId="urn:microsoft.com/office/officeart/2017/3/layout/HorizontalPathTimeline"/>
    <dgm:cxn modelId="{A10BC938-DC0E-444B-996B-7F1CE625F117}" type="presParOf" srcId="{702870D8-7CC1-4CB2-869E-1718531FCEBD}" destId="{C60ED06A-039F-45F2-ABFF-B29C1A852E37}" srcOrd="3" destOrd="0" presId="urn:microsoft.com/office/officeart/2017/3/layout/HorizontalPathTimeline"/>
    <dgm:cxn modelId="{DA281640-5BBF-49B4-8509-1B4E82F37F1D}" type="presParOf" srcId="{702870D8-7CC1-4CB2-869E-1718531FCEBD}" destId="{82130BB4-4AB8-415E-BC91-68074D150614}" srcOrd="4" destOrd="0" presId="urn:microsoft.com/office/officeart/2017/3/layout/HorizontalPathTimeline"/>
    <dgm:cxn modelId="{9D2E2EEB-CD68-43E8-A2AF-33EB8B5BC3E4}" type="presParOf" srcId="{A8CC7ECD-5B41-4A8B-B494-5DBD9EA60D6C}" destId="{BAAD67BF-A65D-4132-A46E-4F4701711109}" srcOrd="9" destOrd="0" presId="urn:microsoft.com/office/officeart/2017/3/layout/HorizontalPathTimeline"/>
    <dgm:cxn modelId="{2D01A901-1BAE-4E6E-B801-9E98E545663C}" type="presParOf" srcId="{A8CC7ECD-5B41-4A8B-B494-5DBD9EA60D6C}" destId="{736C5E39-0C8F-4CF8-877C-48424C9F92BB}" srcOrd="10" destOrd="0" presId="urn:microsoft.com/office/officeart/2017/3/layout/HorizontalPathTimeline"/>
    <dgm:cxn modelId="{06CACB8D-C43F-4EA7-B36E-19B56AA7E60A}" type="presParOf" srcId="{736C5E39-0C8F-4CF8-877C-48424C9F92BB}" destId="{04128DEE-8C70-4614-8664-4637BBC6DA3C}" srcOrd="0" destOrd="0" presId="urn:microsoft.com/office/officeart/2017/3/layout/HorizontalPathTimeline"/>
    <dgm:cxn modelId="{A12F315F-F44D-4787-903F-2CE9D01404AA}" type="presParOf" srcId="{736C5E39-0C8F-4CF8-877C-48424C9F92BB}" destId="{09D7B7D5-DD29-463D-AB1C-5D7BB0A520B5}" srcOrd="1" destOrd="0" presId="urn:microsoft.com/office/officeart/2017/3/layout/HorizontalPathTimeline"/>
    <dgm:cxn modelId="{0546A15A-8E6E-43C2-ABA8-E5BA146AC7C3}" type="presParOf" srcId="{09D7B7D5-DD29-463D-AB1C-5D7BB0A520B5}" destId="{0F45817F-4D8F-4277-955E-72CC8BF4D38C}" srcOrd="0" destOrd="0" presId="urn:microsoft.com/office/officeart/2017/3/layout/HorizontalPathTimeline"/>
    <dgm:cxn modelId="{1639A29B-D0AB-45B6-905F-AF5A33F6692A}" type="presParOf" srcId="{09D7B7D5-DD29-463D-AB1C-5D7BB0A520B5}" destId="{7935DA03-D683-4D27-BBA7-C63E8814149D}" srcOrd="1" destOrd="0" presId="urn:microsoft.com/office/officeart/2017/3/layout/HorizontalPathTimeline"/>
    <dgm:cxn modelId="{C9C517E3-4638-49B5-87A6-E85F460DA243}" type="presParOf" srcId="{736C5E39-0C8F-4CF8-877C-48424C9F92BB}" destId="{9B4039FD-3F33-4E87-A340-02BC48B03CA9}" srcOrd="2" destOrd="0" presId="urn:microsoft.com/office/officeart/2017/3/layout/HorizontalPathTimeline"/>
    <dgm:cxn modelId="{A0CDB1EB-E437-4F00-A2BB-DD0E63A55BF7}" type="presParOf" srcId="{736C5E39-0C8F-4CF8-877C-48424C9F92BB}" destId="{35B9D8CF-7075-4395-870C-DB4B475D5925}" srcOrd="3" destOrd="0" presId="urn:microsoft.com/office/officeart/2017/3/layout/HorizontalPathTimeline"/>
    <dgm:cxn modelId="{C70890CB-2FC6-49BB-A6F2-594A9CF1DC7B}" type="presParOf" srcId="{736C5E39-0C8F-4CF8-877C-48424C9F92BB}" destId="{D6C7F79E-7F49-468D-8195-F7379C4FB6F1}" srcOrd="4" destOrd="0" presId="urn:microsoft.com/office/officeart/2017/3/layout/HorizontalPathTimeline"/>
    <dgm:cxn modelId="{34FFFA23-9F73-4D71-975C-3204246190C1}" type="presParOf" srcId="{A8CC7ECD-5B41-4A8B-B494-5DBD9EA60D6C}" destId="{4EB0F5FB-9C83-4C3D-99CA-D07661BF0785}" srcOrd="11" destOrd="0" presId="urn:microsoft.com/office/officeart/2017/3/layout/HorizontalPathTimeline"/>
    <dgm:cxn modelId="{0F092AFC-3C9E-4264-81BF-CCD73A664E18}" type="presParOf" srcId="{A8CC7ECD-5B41-4A8B-B494-5DBD9EA60D6C}" destId="{431D37CF-7948-45A0-9087-D58669B72FDD}" srcOrd="12" destOrd="0" presId="urn:microsoft.com/office/officeart/2017/3/layout/HorizontalPathTimeline"/>
    <dgm:cxn modelId="{3E18EE2C-F43E-43DC-86CA-47C51FEC3BD7}" type="presParOf" srcId="{431D37CF-7948-45A0-9087-D58669B72FDD}" destId="{AFF4D3EA-7018-4206-81B1-BFA465ED8B50}" srcOrd="0" destOrd="0" presId="urn:microsoft.com/office/officeart/2017/3/layout/HorizontalPathTimeline"/>
    <dgm:cxn modelId="{CD5E4D78-A67C-4837-A640-DD12EC92E063}" type="presParOf" srcId="{431D37CF-7948-45A0-9087-D58669B72FDD}" destId="{CCD0AE26-6C7D-4ED1-BC3D-4232CA12EF87}" srcOrd="1" destOrd="0" presId="urn:microsoft.com/office/officeart/2017/3/layout/HorizontalPathTimeline"/>
    <dgm:cxn modelId="{AB232E0B-D348-47A2-A52B-0FF24E1C6201}" type="presParOf" srcId="{CCD0AE26-6C7D-4ED1-BC3D-4232CA12EF87}" destId="{68711E1B-E6F9-4282-978B-8FD732C45A1A}" srcOrd="0" destOrd="0" presId="urn:microsoft.com/office/officeart/2017/3/layout/HorizontalPathTimeline"/>
    <dgm:cxn modelId="{16434B97-5CAD-4FBC-9920-3AABD7763B91}" type="presParOf" srcId="{CCD0AE26-6C7D-4ED1-BC3D-4232CA12EF87}" destId="{E9853F5E-4A9D-48FD-BB92-F421BAD8764B}" srcOrd="1" destOrd="0" presId="urn:microsoft.com/office/officeart/2017/3/layout/HorizontalPathTimeline"/>
    <dgm:cxn modelId="{EFE9805C-0FC9-4F0A-89E0-E5234F18855A}" type="presParOf" srcId="{431D37CF-7948-45A0-9087-D58669B72FDD}" destId="{0134A0CA-963A-4771-B131-CF09EBC21176}" srcOrd="2" destOrd="0" presId="urn:microsoft.com/office/officeart/2017/3/layout/HorizontalPathTimeline"/>
    <dgm:cxn modelId="{6FC88905-B9D8-4FF1-BFF9-007B4E346DCB}" type="presParOf" srcId="{431D37CF-7948-45A0-9087-D58669B72FDD}" destId="{B7F2C6BB-B734-4685-9EA3-CD1C46297EC4}" srcOrd="3" destOrd="0" presId="urn:microsoft.com/office/officeart/2017/3/layout/HorizontalPathTimeline"/>
    <dgm:cxn modelId="{BE420D10-8763-4773-B6AD-7923D65E3676}" type="presParOf" srcId="{431D37CF-7948-45A0-9087-D58669B72FDD}" destId="{305D767A-E22A-4017-BE46-3B94FAD42173}"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3D371-30D6-4A03-ABDC-D04CB603CE78}">
      <dsp:nvSpPr>
        <dsp:cNvPr id="0" name=""/>
        <dsp:cNvSpPr/>
      </dsp:nvSpPr>
      <dsp:spPr>
        <a:xfrm>
          <a:off x="3495508" y="275108"/>
          <a:ext cx="1363017" cy="136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To further embed the </a:t>
          </a:r>
          <a:r>
            <a:rPr lang="en-GB" sz="1100" kern="1200" err="1"/>
            <a:t>Cyw</a:t>
          </a:r>
          <a:r>
            <a:rPr lang="en-GB" sz="1100" kern="1200"/>
            <a:t> brand within the early years' curriculum in a way that supports language transfer.</a:t>
          </a:r>
          <a:endParaRPr lang="en-US" sz="1100" kern="1200"/>
        </a:p>
      </dsp:txBody>
      <dsp:txXfrm>
        <a:off x="3495508" y="275108"/>
        <a:ext cx="1363017" cy="1363017"/>
      </dsp:txXfrm>
    </dsp:sp>
    <dsp:sp modelId="{98DA0080-1996-47BD-A892-803C391259B1}">
      <dsp:nvSpPr>
        <dsp:cNvPr id="0" name=""/>
        <dsp:cNvSpPr/>
      </dsp:nvSpPr>
      <dsp:spPr>
        <a:xfrm>
          <a:off x="284491" y="235110"/>
          <a:ext cx="5116272" cy="5116272"/>
        </a:xfrm>
        <a:prstGeom prst="circularArrow">
          <a:avLst>
            <a:gd name="adj1" fmla="val 5195"/>
            <a:gd name="adj2" fmla="val 335535"/>
            <a:gd name="adj3" fmla="val 21294783"/>
            <a:gd name="adj4" fmla="val 19764888"/>
            <a:gd name="adj5" fmla="val 6061"/>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6D3147-E4D5-4978-9420-0E7E89324A49}">
      <dsp:nvSpPr>
        <dsp:cNvPr id="0" name=""/>
        <dsp:cNvSpPr/>
      </dsp:nvSpPr>
      <dsp:spPr>
        <a:xfrm>
          <a:off x="4320206" y="2813267"/>
          <a:ext cx="1363017" cy="136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Explore the best channels to get content to students and educators.</a:t>
          </a:r>
          <a:endParaRPr lang="en-US" sz="1100" kern="1200"/>
        </a:p>
      </dsp:txBody>
      <dsp:txXfrm>
        <a:off x="4320206" y="2813267"/>
        <a:ext cx="1363017" cy="1363017"/>
      </dsp:txXfrm>
    </dsp:sp>
    <dsp:sp modelId="{8655AF1C-983C-487A-A719-42A19726BA30}">
      <dsp:nvSpPr>
        <dsp:cNvPr id="0" name=""/>
        <dsp:cNvSpPr/>
      </dsp:nvSpPr>
      <dsp:spPr>
        <a:xfrm>
          <a:off x="284491" y="235110"/>
          <a:ext cx="5116272" cy="5116272"/>
        </a:xfrm>
        <a:prstGeom prst="circularArrow">
          <a:avLst>
            <a:gd name="adj1" fmla="val 5195"/>
            <a:gd name="adj2" fmla="val 335535"/>
            <a:gd name="adj3" fmla="val 4016296"/>
            <a:gd name="adj4" fmla="val 2251966"/>
            <a:gd name="adj5" fmla="val 6061"/>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0A835E-D34D-4F2D-90F7-E396353BF9EF}">
      <dsp:nvSpPr>
        <dsp:cNvPr id="0" name=""/>
        <dsp:cNvSpPr/>
      </dsp:nvSpPr>
      <dsp:spPr>
        <a:xfrm>
          <a:off x="2161119" y="4381936"/>
          <a:ext cx="1363017" cy="136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Create marketing communications initiatives that make students, teachers and guardians aware of what we have and where it can be found.</a:t>
          </a:r>
          <a:endParaRPr lang="en-US" sz="1100" kern="1200"/>
        </a:p>
      </dsp:txBody>
      <dsp:txXfrm>
        <a:off x="2161119" y="4381936"/>
        <a:ext cx="1363017" cy="1363017"/>
      </dsp:txXfrm>
    </dsp:sp>
    <dsp:sp modelId="{3C8F7FE3-614E-418D-886F-B6970176FD79}">
      <dsp:nvSpPr>
        <dsp:cNvPr id="0" name=""/>
        <dsp:cNvSpPr/>
      </dsp:nvSpPr>
      <dsp:spPr>
        <a:xfrm>
          <a:off x="284491" y="235110"/>
          <a:ext cx="5116272" cy="5116272"/>
        </a:xfrm>
        <a:prstGeom prst="circularArrow">
          <a:avLst>
            <a:gd name="adj1" fmla="val 5195"/>
            <a:gd name="adj2" fmla="val 335535"/>
            <a:gd name="adj3" fmla="val 8212500"/>
            <a:gd name="adj4" fmla="val 6448170"/>
            <a:gd name="adj5" fmla="val 6061"/>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D0AE98-7707-454D-9AB1-A17FA951F6A8}">
      <dsp:nvSpPr>
        <dsp:cNvPr id="0" name=""/>
        <dsp:cNvSpPr/>
      </dsp:nvSpPr>
      <dsp:spPr>
        <a:xfrm>
          <a:off x="2031" y="2813267"/>
          <a:ext cx="1363017" cy="136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Ensure that all our best educational content is available in one rich and dynamic online platform.</a:t>
          </a:r>
          <a:endParaRPr lang="en-US" sz="1100" kern="1200"/>
        </a:p>
      </dsp:txBody>
      <dsp:txXfrm>
        <a:off x="2031" y="2813267"/>
        <a:ext cx="1363017" cy="1363017"/>
      </dsp:txXfrm>
    </dsp:sp>
    <dsp:sp modelId="{D698D031-CA9E-4793-8DB9-E49F3D0408F0}">
      <dsp:nvSpPr>
        <dsp:cNvPr id="0" name=""/>
        <dsp:cNvSpPr/>
      </dsp:nvSpPr>
      <dsp:spPr>
        <a:xfrm>
          <a:off x="284491" y="235110"/>
          <a:ext cx="5116272" cy="5116272"/>
        </a:xfrm>
        <a:prstGeom prst="circularArrow">
          <a:avLst>
            <a:gd name="adj1" fmla="val 5195"/>
            <a:gd name="adj2" fmla="val 335535"/>
            <a:gd name="adj3" fmla="val 12299577"/>
            <a:gd name="adj4" fmla="val 10769682"/>
            <a:gd name="adj5" fmla="val 6061"/>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FBB2E-1B39-498A-B861-6DBE6C3D0742}">
      <dsp:nvSpPr>
        <dsp:cNvPr id="0" name=""/>
        <dsp:cNvSpPr/>
      </dsp:nvSpPr>
      <dsp:spPr>
        <a:xfrm>
          <a:off x="826729" y="275108"/>
          <a:ext cx="1363017" cy="136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Support the education system and curriculum through commissioning drama or factual series that reflect themes within the curriculum.</a:t>
          </a:r>
          <a:endParaRPr lang="en-US" sz="1100" kern="1200"/>
        </a:p>
      </dsp:txBody>
      <dsp:txXfrm>
        <a:off x="826729" y="275108"/>
        <a:ext cx="1363017" cy="1363017"/>
      </dsp:txXfrm>
    </dsp:sp>
    <dsp:sp modelId="{C5843046-F95D-4797-A1D0-74C95E0E641C}">
      <dsp:nvSpPr>
        <dsp:cNvPr id="0" name=""/>
        <dsp:cNvSpPr/>
      </dsp:nvSpPr>
      <dsp:spPr>
        <a:xfrm>
          <a:off x="284491" y="235110"/>
          <a:ext cx="5116272" cy="5116272"/>
        </a:xfrm>
        <a:prstGeom prst="circularArrow">
          <a:avLst>
            <a:gd name="adj1" fmla="val 5195"/>
            <a:gd name="adj2" fmla="val 335535"/>
            <a:gd name="adj3" fmla="val 16867279"/>
            <a:gd name="adj4" fmla="val 15197186"/>
            <a:gd name="adj5" fmla="val 6061"/>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C2C852-D84B-426C-A05C-89738697445A}">
      <dsp:nvSpPr>
        <dsp:cNvPr id="0" name=""/>
        <dsp:cNvSpPr/>
      </dsp:nvSpPr>
      <dsp:spPr>
        <a:xfrm>
          <a:off x="203079" y="3380810"/>
          <a:ext cx="1624635" cy="71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1982</a:t>
          </a:r>
        </a:p>
      </dsp:txBody>
      <dsp:txXfrm>
        <a:off x="203079" y="3380810"/>
        <a:ext cx="1624635" cy="711418"/>
      </dsp:txXfrm>
    </dsp:sp>
    <dsp:sp modelId="{0EA3A97A-0CD3-47B3-97E7-2B1DD8474CB6}">
      <dsp:nvSpPr>
        <dsp:cNvPr id="0" name=""/>
        <dsp:cNvSpPr/>
      </dsp:nvSpPr>
      <dsp:spPr>
        <a:xfrm>
          <a:off x="0" y="3021953"/>
          <a:ext cx="8123175" cy="25182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C7091-9628-4C2E-B326-A2AF66CAD355}">
      <dsp:nvSpPr>
        <dsp:cNvPr id="0" name=""/>
        <dsp:cNvSpPr/>
      </dsp:nvSpPr>
      <dsp:spPr>
        <a:xfrm>
          <a:off x="121847" y="1073422"/>
          <a:ext cx="1787098" cy="87825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Official Launch</a:t>
          </a:r>
        </a:p>
      </dsp:txBody>
      <dsp:txXfrm>
        <a:off x="121847" y="1073422"/>
        <a:ext cx="1787098" cy="878255"/>
      </dsp:txXfrm>
    </dsp:sp>
    <dsp:sp modelId="{2DA15EF7-FD56-42F0-BE0C-71BD692C90A6}">
      <dsp:nvSpPr>
        <dsp:cNvPr id="0" name=""/>
        <dsp:cNvSpPr/>
      </dsp:nvSpPr>
      <dsp:spPr>
        <a:xfrm>
          <a:off x="1015396" y="1951678"/>
          <a:ext cx="0" cy="1070275"/>
        </a:xfrm>
        <a:prstGeom prst="line">
          <a:avLst/>
        </a:prstGeom>
        <a:solidFill>
          <a:schemeClr val="accent2">
            <a:hueOff val="0"/>
            <a:satOff val="0"/>
            <a:lumOff val="0"/>
            <a:alphaOff val="0"/>
          </a:schemeClr>
        </a:solidFill>
        <a:ln w="6350" cap="flat" cmpd="sng" algn="ctr">
          <a:solidFill>
            <a:schemeClr val="accent2">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4E69632-9924-4600-B777-F804DD2846D8}">
      <dsp:nvSpPr>
        <dsp:cNvPr id="0" name=""/>
        <dsp:cNvSpPr/>
      </dsp:nvSpPr>
      <dsp:spPr>
        <a:xfrm>
          <a:off x="1218476" y="2203507"/>
          <a:ext cx="1624635" cy="71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1988</a:t>
          </a:r>
        </a:p>
      </dsp:txBody>
      <dsp:txXfrm>
        <a:off x="1218476" y="2203507"/>
        <a:ext cx="1624635" cy="711418"/>
      </dsp:txXfrm>
    </dsp:sp>
    <dsp:sp modelId="{E31C577C-2BA7-429F-B6EA-EAA2D19D8DF0}">
      <dsp:nvSpPr>
        <dsp:cNvPr id="0" name=""/>
        <dsp:cNvSpPr/>
      </dsp:nvSpPr>
      <dsp:spPr>
        <a:xfrm>
          <a:off x="1137244" y="4344057"/>
          <a:ext cx="1787098" cy="878255"/>
        </a:xfrm>
        <a:prstGeom prst="rect">
          <a:avLst/>
        </a:prstGeom>
        <a:solidFill>
          <a:schemeClr val="accent2">
            <a:tint val="40000"/>
            <a:alpha val="90000"/>
            <a:hueOff val="1122453"/>
            <a:satOff val="-10372"/>
            <a:lumOff val="-1169"/>
            <a:alphaOff val="0"/>
          </a:schemeClr>
        </a:solidFill>
        <a:ln w="19050" cap="flat" cmpd="sng" algn="ctr">
          <a:solidFill>
            <a:schemeClr val="accent2">
              <a:tint val="40000"/>
              <a:alpha val="90000"/>
              <a:hueOff val="1122453"/>
              <a:satOff val="-10372"/>
              <a:lumOff val="-11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err="1"/>
            <a:t>Sgorio</a:t>
          </a:r>
          <a:r>
            <a:rPr lang="en-US" sz="1500" kern="1200"/>
            <a:t> Launch</a:t>
          </a:r>
        </a:p>
      </dsp:txBody>
      <dsp:txXfrm>
        <a:off x="1137244" y="4344057"/>
        <a:ext cx="1787098" cy="878255"/>
      </dsp:txXfrm>
    </dsp:sp>
    <dsp:sp modelId="{735ABDD8-8C0B-4FAD-B2EB-F141C419F03F}">
      <dsp:nvSpPr>
        <dsp:cNvPr id="0" name=""/>
        <dsp:cNvSpPr/>
      </dsp:nvSpPr>
      <dsp:spPr>
        <a:xfrm>
          <a:off x="2030793" y="3273782"/>
          <a:ext cx="0" cy="1070275"/>
        </a:xfrm>
        <a:prstGeom prst="line">
          <a:avLst/>
        </a:prstGeom>
        <a:solidFill>
          <a:schemeClr val="accent2">
            <a:hueOff val="1073936"/>
            <a:satOff val="-3082"/>
            <a:lumOff val="-4935"/>
            <a:alphaOff val="0"/>
          </a:schemeClr>
        </a:solidFill>
        <a:ln w="6350" cap="flat" cmpd="sng" algn="ctr">
          <a:solidFill>
            <a:schemeClr val="accent2">
              <a:hueOff val="1073936"/>
              <a:satOff val="-3082"/>
              <a:lumOff val="-4935"/>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D82BD526-979E-4E05-9215-50E790A44A9B}">
      <dsp:nvSpPr>
        <dsp:cNvPr id="0" name=""/>
        <dsp:cNvSpPr/>
      </dsp:nvSpPr>
      <dsp:spPr>
        <a:xfrm>
          <a:off x="936700" y="3069171"/>
          <a:ext cx="157393" cy="15739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0D9FE2EA-A4F1-4AED-A37B-4C8946BEF3AD}">
      <dsp:nvSpPr>
        <dsp:cNvPr id="0" name=""/>
        <dsp:cNvSpPr/>
      </dsp:nvSpPr>
      <dsp:spPr>
        <a:xfrm>
          <a:off x="1952097" y="3069171"/>
          <a:ext cx="157393" cy="15739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AF343DB4-3647-4DBC-99B8-FA757AB30A0D}">
      <dsp:nvSpPr>
        <dsp:cNvPr id="0" name=""/>
        <dsp:cNvSpPr/>
      </dsp:nvSpPr>
      <dsp:spPr>
        <a:xfrm>
          <a:off x="2233873" y="3380810"/>
          <a:ext cx="1624635" cy="71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1998</a:t>
          </a:r>
        </a:p>
      </dsp:txBody>
      <dsp:txXfrm>
        <a:off x="2233873" y="3380810"/>
        <a:ext cx="1624635" cy="711418"/>
      </dsp:txXfrm>
    </dsp:sp>
    <dsp:sp modelId="{6E978DE1-84F9-4124-A45E-B5458186CC1B}">
      <dsp:nvSpPr>
        <dsp:cNvPr id="0" name=""/>
        <dsp:cNvSpPr/>
      </dsp:nvSpPr>
      <dsp:spPr>
        <a:xfrm>
          <a:off x="2152641" y="1073422"/>
          <a:ext cx="1787098" cy="878255"/>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rtl="0">
            <a:lnSpc>
              <a:spcPct val="90000"/>
            </a:lnSpc>
            <a:spcBef>
              <a:spcPct val="0"/>
            </a:spcBef>
            <a:spcAft>
              <a:spcPct val="35000"/>
            </a:spcAft>
            <a:buNone/>
          </a:pPr>
          <a:r>
            <a:rPr lang="en-US" sz="1500" kern="1200"/>
            <a:t>S4C </a:t>
          </a:r>
          <a:r>
            <a:rPr lang="en-US" sz="1500" kern="1200">
              <a:latin typeface="Aptos Display" panose="020F0302020204030204"/>
            </a:rPr>
            <a:t>Digidol arrives</a:t>
          </a:r>
          <a:endParaRPr lang="en-US" sz="1500" kern="1200"/>
        </a:p>
      </dsp:txBody>
      <dsp:txXfrm>
        <a:off x="2152641" y="1073422"/>
        <a:ext cx="1787098" cy="878255"/>
      </dsp:txXfrm>
    </dsp:sp>
    <dsp:sp modelId="{C87093A6-C0C1-4268-AB3A-8A63F28F3A3F}">
      <dsp:nvSpPr>
        <dsp:cNvPr id="0" name=""/>
        <dsp:cNvSpPr/>
      </dsp:nvSpPr>
      <dsp:spPr>
        <a:xfrm>
          <a:off x="3046190" y="1951678"/>
          <a:ext cx="0" cy="1070275"/>
        </a:xfrm>
        <a:prstGeom prst="line">
          <a:avLst/>
        </a:prstGeom>
        <a:solidFill>
          <a:schemeClr val="accent2">
            <a:hueOff val="2147871"/>
            <a:satOff val="-6164"/>
            <a:lumOff val="-9870"/>
            <a:alphaOff val="0"/>
          </a:schemeClr>
        </a:solidFill>
        <a:ln w="6350" cap="flat" cmpd="sng" algn="ctr">
          <a:solidFill>
            <a:schemeClr val="accent2">
              <a:hueOff val="2147871"/>
              <a:satOff val="-6164"/>
              <a:lumOff val="-987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0109DB7C-3C83-4A13-A32B-DB8A8CFEE008}">
      <dsp:nvSpPr>
        <dsp:cNvPr id="0" name=""/>
        <dsp:cNvSpPr/>
      </dsp:nvSpPr>
      <dsp:spPr>
        <a:xfrm>
          <a:off x="3249269" y="2203507"/>
          <a:ext cx="1624635" cy="71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2004</a:t>
          </a:r>
        </a:p>
      </dsp:txBody>
      <dsp:txXfrm>
        <a:off x="3249269" y="2203507"/>
        <a:ext cx="1624635" cy="711418"/>
      </dsp:txXfrm>
    </dsp:sp>
    <dsp:sp modelId="{FE1F6DED-2D7B-43C9-8A1C-B1E78048425D}">
      <dsp:nvSpPr>
        <dsp:cNvPr id="0" name=""/>
        <dsp:cNvSpPr/>
      </dsp:nvSpPr>
      <dsp:spPr>
        <a:xfrm>
          <a:off x="3168038" y="4344057"/>
          <a:ext cx="1787098" cy="1564392"/>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rtl="0">
            <a:lnSpc>
              <a:spcPct val="90000"/>
            </a:lnSpc>
            <a:spcBef>
              <a:spcPct val="0"/>
            </a:spcBef>
            <a:spcAft>
              <a:spcPct val="35000"/>
            </a:spcAft>
            <a:buNone/>
          </a:pPr>
          <a:r>
            <a:rPr lang="en-US" sz="1500" kern="1200"/>
            <a:t>IP Changes</a:t>
          </a:r>
          <a:r>
            <a:rPr lang="en-US" sz="1500" kern="1200">
              <a:latin typeface="Aptos Display" panose="020F0302020204030204"/>
            </a:rPr>
            <a:t> – The 2003 Communications Act led to changes in the terms of trade</a:t>
          </a:r>
          <a:endParaRPr lang="en-US" sz="1500" kern="1200"/>
        </a:p>
      </dsp:txBody>
      <dsp:txXfrm>
        <a:off x="3168038" y="4344057"/>
        <a:ext cx="1787098" cy="1564392"/>
      </dsp:txXfrm>
    </dsp:sp>
    <dsp:sp modelId="{9031EE81-A620-44E9-8A52-D073357C5814}">
      <dsp:nvSpPr>
        <dsp:cNvPr id="0" name=""/>
        <dsp:cNvSpPr/>
      </dsp:nvSpPr>
      <dsp:spPr>
        <a:xfrm>
          <a:off x="4061587" y="3273782"/>
          <a:ext cx="0" cy="1070275"/>
        </a:xfrm>
        <a:prstGeom prst="line">
          <a:avLst/>
        </a:prstGeom>
        <a:solidFill>
          <a:schemeClr val="accent2">
            <a:hueOff val="3221807"/>
            <a:satOff val="-9246"/>
            <a:lumOff val="-14805"/>
            <a:alphaOff val="0"/>
          </a:schemeClr>
        </a:solidFill>
        <a:ln w="6350" cap="flat" cmpd="sng" algn="ctr">
          <a:solidFill>
            <a:schemeClr val="accent2">
              <a:hueOff val="3221807"/>
              <a:satOff val="-9246"/>
              <a:lumOff val="-14805"/>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3E393683-A3E0-4CA9-AC12-03438DF1CA7F}">
      <dsp:nvSpPr>
        <dsp:cNvPr id="0" name=""/>
        <dsp:cNvSpPr/>
      </dsp:nvSpPr>
      <dsp:spPr>
        <a:xfrm>
          <a:off x="2967493" y="3069171"/>
          <a:ext cx="157393" cy="15739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6831F4D2-6343-48C3-ACE0-1A6E6DD66C22}">
      <dsp:nvSpPr>
        <dsp:cNvPr id="0" name=""/>
        <dsp:cNvSpPr/>
      </dsp:nvSpPr>
      <dsp:spPr>
        <a:xfrm>
          <a:off x="3982890" y="3069171"/>
          <a:ext cx="157393" cy="15739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2EFE6719-CD20-4C0F-9A40-BDFF607A9C3A}">
      <dsp:nvSpPr>
        <dsp:cNvPr id="0" name=""/>
        <dsp:cNvSpPr/>
      </dsp:nvSpPr>
      <dsp:spPr>
        <a:xfrm>
          <a:off x="4264666" y="3380810"/>
          <a:ext cx="1624635" cy="71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2010</a:t>
          </a:r>
        </a:p>
      </dsp:txBody>
      <dsp:txXfrm>
        <a:off x="4264666" y="3380810"/>
        <a:ext cx="1624635" cy="711418"/>
      </dsp:txXfrm>
    </dsp:sp>
    <dsp:sp modelId="{0B3EA051-A64A-417C-9310-B90501294738}">
      <dsp:nvSpPr>
        <dsp:cNvPr id="0" name=""/>
        <dsp:cNvSpPr/>
      </dsp:nvSpPr>
      <dsp:spPr>
        <a:xfrm>
          <a:off x="4183435" y="1073422"/>
          <a:ext cx="1787098" cy="878255"/>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Fully digital and Budget Cuts</a:t>
          </a:r>
        </a:p>
      </dsp:txBody>
      <dsp:txXfrm>
        <a:off x="4183435" y="1073422"/>
        <a:ext cx="1787098" cy="878255"/>
      </dsp:txXfrm>
    </dsp:sp>
    <dsp:sp modelId="{E73B676E-A3B4-4C81-9219-69CE95E9E221}">
      <dsp:nvSpPr>
        <dsp:cNvPr id="0" name=""/>
        <dsp:cNvSpPr/>
      </dsp:nvSpPr>
      <dsp:spPr>
        <a:xfrm>
          <a:off x="5076984" y="1951678"/>
          <a:ext cx="0" cy="1070275"/>
        </a:xfrm>
        <a:prstGeom prst="line">
          <a:avLst/>
        </a:prstGeom>
        <a:solidFill>
          <a:schemeClr val="accent2">
            <a:hueOff val="4295743"/>
            <a:satOff val="-12329"/>
            <a:lumOff val="-19739"/>
            <a:alphaOff val="0"/>
          </a:schemeClr>
        </a:solidFill>
        <a:ln w="6350" cap="flat" cmpd="sng" algn="ctr">
          <a:solidFill>
            <a:schemeClr val="accent2">
              <a:hueOff val="4295743"/>
              <a:satOff val="-12329"/>
              <a:lumOff val="-19739"/>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04128DEE-8C70-4614-8664-4637BBC6DA3C}">
      <dsp:nvSpPr>
        <dsp:cNvPr id="0" name=""/>
        <dsp:cNvSpPr/>
      </dsp:nvSpPr>
      <dsp:spPr>
        <a:xfrm>
          <a:off x="5280063" y="2203507"/>
          <a:ext cx="1624635" cy="71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2018</a:t>
          </a:r>
        </a:p>
      </dsp:txBody>
      <dsp:txXfrm>
        <a:off x="5280063" y="2203507"/>
        <a:ext cx="1624635" cy="711418"/>
      </dsp:txXfrm>
    </dsp:sp>
    <dsp:sp modelId="{0F45817F-4D8F-4277-955E-72CC8BF4D38C}">
      <dsp:nvSpPr>
        <dsp:cNvPr id="0" name=""/>
        <dsp:cNvSpPr/>
      </dsp:nvSpPr>
      <dsp:spPr>
        <a:xfrm>
          <a:off x="5198832" y="4344057"/>
          <a:ext cx="1787098" cy="933146"/>
        </a:xfrm>
        <a:prstGeom prst="rect">
          <a:avLst/>
        </a:prstGeom>
        <a:solidFill>
          <a:schemeClr val="accent2">
            <a:tint val="40000"/>
            <a:alpha val="90000"/>
            <a:hueOff val="5612265"/>
            <a:satOff val="-51860"/>
            <a:lumOff val="-5846"/>
            <a:alphaOff val="0"/>
          </a:schemeClr>
        </a:solidFill>
        <a:ln w="19050" cap="flat" cmpd="sng" algn="ctr">
          <a:solidFill>
            <a:schemeClr val="accent2">
              <a:tint val="40000"/>
              <a:alpha val="90000"/>
              <a:hueOff val="5612265"/>
              <a:satOff val="-51860"/>
              <a:lumOff val="-584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rtl="0">
            <a:lnSpc>
              <a:spcPct val="90000"/>
            </a:lnSpc>
            <a:spcBef>
              <a:spcPct val="0"/>
            </a:spcBef>
            <a:spcAft>
              <a:spcPct val="35000"/>
            </a:spcAft>
            <a:buNone/>
          </a:pPr>
          <a:r>
            <a:rPr lang="en-US" sz="1500" kern="1200"/>
            <a:t>Yr Egin</a:t>
          </a:r>
          <a:r>
            <a:rPr lang="en-US" sz="1500" kern="1200">
              <a:latin typeface="Aptos Display" panose="020F0302020204030204"/>
            </a:rPr>
            <a:t> – S4C  move their headquarters</a:t>
          </a:r>
          <a:endParaRPr lang="en-US" sz="1500" kern="1200"/>
        </a:p>
      </dsp:txBody>
      <dsp:txXfrm>
        <a:off x="5198832" y="4344057"/>
        <a:ext cx="1787098" cy="933146"/>
      </dsp:txXfrm>
    </dsp:sp>
    <dsp:sp modelId="{9B4039FD-3F33-4E87-A340-02BC48B03CA9}">
      <dsp:nvSpPr>
        <dsp:cNvPr id="0" name=""/>
        <dsp:cNvSpPr/>
      </dsp:nvSpPr>
      <dsp:spPr>
        <a:xfrm>
          <a:off x="6092381" y="3273782"/>
          <a:ext cx="0" cy="1070275"/>
        </a:xfrm>
        <a:prstGeom prst="line">
          <a:avLst/>
        </a:prstGeom>
        <a:solidFill>
          <a:schemeClr val="accent2">
            <a:hueOff val="5369678"/>
            <a:satOff val="-15411"/>
            <a:lumOff val="-24674"/>
            <a:alphaOff val="0"/>
          </a:schemeClr>
        </a:solidFill>
        <a:ln w="6350" cap="flat" cmpd="sng" algn="ctr">
          <a:solidFill>
            <a:schemeClr val="accent2">
              <a:hueOff val="5369678"/>
              <a:satOff val="-15411"/>
              <a:lumOff val="-24674"/>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C60ED06A-039F-45F2-ABFF-B29C1A852E37}">
      <dsp:nvSpPr>
        <dsp:cNvPr id="0" name=""/>
        <dsp:cNvSpPr/>
      </dsp:nvSpPr>
      <dsp:spPr>
        <a:xfrm>
          <a:off x="4998287" y="3069171"/>
          <a:ext cx="157393" cy="15739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35B9D8CF-7075-4395-870C-DB4B475D5925}">
      <dsp:nvSpPr>
        <dsp:cNvPr id="0" name=""/>
        <dsp:cNvSpPr/>
      </dsp:nvSpPr>
      <dsp:spPr>
        <a:xfrm>
          <a:off x="6013684" y="3069171"/>
          <a:ext cx="157393" cy="15739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AFF4D3EA-7018-4206-81B1-BFA465ED8B50}">
      <dsp:nvSpPr>
        <dsp:cNvPr id="0" name=""/>
        <dsp:cNvSpPr/>
      </dsp:nvSpPr>
      <dsp:spPr>
        <a:xfrm>
          <a:off x="6295460" y="3380810"/>
          <a:ext cx="1624635" cy="7114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2022</a:t>
          </a:r>
        </a:p>
      </dsp:txBody>
      <dsp:txXfrm>
        <a:off x="6295460" y="3380810"/>
        <a:ext cx="1624635" cy="711418"/>
      </dsp:txXfrm>
    </dsp:sp>
    <dsp:sp modelId="{68711E1B-E6F9-4282-978B-8FD732C45A1A}">
      <dsp:nvSpPr>
        <dsp:cNvPr id="0" name=""/>
        <dsp:cNvSpPr/>
      </dsp:nvSpPr>
      <dsp:spPr>
        <a:xfrm>
          <a:off x="6214228" y="1073422"/>
          <a:ext cx="1787098" cy="878255"/>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Fully-funded from the </a:t>
          </a:r>
          <a:r>
            <a:rPr lang="en-US" sz="1500" kern="1200" err="1"/>
            <a:t>Licence</a:t>
          </a:r>
          <a:r>
            <a:rPr lang="en-US" sz="1500" kern="1200"/>
            <a:t> Fee</a:t>
          </a:r>
        </a:p>
      </dsp:txBody>
      <dsp:txXfrm>
        <a:off x="6214228" y="1073422"/>
        <a:ext cx="1787098" cy="878255"/>
      </dsp:txXfrm>
    </dsp:sp>
    <dsp:sp modelId="{0134A0CA-963A-4771-B131-CF09EBC21176}">
      <dsp:nvSpPr>
        <dsp:cNvPr id="0" name=""/>
        <dsp:cNvSpPr/>
      </dsp:nvSpPr>
      <dsp:spPr>
        <a:xfrm>
          <a:off x="7107778" y="1951678"/>
          <a:ext cx="0" cy="1070275"/>
        </a:xfrm>
        <a:prstGeom prst="line">
          <a:avLst/>
        </a:prstGeom>
        <a:solidFill>
          <a:schemeClr val="accent2">
            <a:hueOff val="6443614"/>
            <a:satOff val="-18493"/>
            <a:lumOff val="-29609"/>
            <a:alphaOff val="0"/>
          </a:schemeClr>
        </a:solidFill>
        <a:ln w="6350" cap="flat" cmpd="sng" algn="ctr">
          <a:solidFill>
            <a:schemeClr val="accent2">
              <a:hueOff val="6443614"/>
              <a:satOff val="-18493"/>
              <a:lumOff val="-29609"/>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B7F2C6BB-B734-4685-9EA3-CD1C46297EC4}">
      <dsp:nvSpPr>
        <dsp:cNvPr id="0" name=""/>
        <dsp:cNvSpPr/>
      </dsp:nvSpPr>
      <dsp:spPr>
        <a:xfrm>
          <a:off x="7029081" y="3069171"/>
          <a:ext cx="157393" cy="15739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ichaeltyler.co.uk/coming-soon-tour-de-wales/" TargetMode="External"/><Relationship Id="rId2" Type="http://schemas.openxmlformats.org/officeDocument/2006/relationships/image" Target="../media/image2.jpeg"/><Relationship Id="rId1" Type="http://schemas.openxmlformats.org/officeDocument/2006/relationships/slideLayout" Target="../slideLayouts/slideLayout4.xml"/><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562614" y="1711872"/>
            <a:ext cx="4655719" cy="3159196"/>
          </a:xfrm>
          <a:custGeom>
            <a:avLst/>
            <a:gdLst>
              <a:gd name="connsiteX0" fmla="*/ 0 w 4655719"/>
              <a:gd name="connsiteY0" fmla="*/ 0 h 3159196"/>
              <a:gd name="connsiteX1" fmla="*/ 488850 w 4655719"/>
              <a:gd name="connsiteY1" fmla="*/ 0 h 3159196"/>
              <a:gd name="connsiteX2" fmla="*/ 1070815 w 4655719"/>
              <a:gd name="connsiteY2" fmla="*/ 0 h 3159196"/>
              <a:gd name="connsiteX3" fmla="*/ 1513109 w 4655719"/>
              <a:gd name="connsiteY3" fmla="*/ 0 h 3159196"/>
              <a:gd name="connsiteX4" fmla="*/ 2001959 w 4655719"/>
              <a:gd name="connsiteY4" fmla="*/ 0 h 3159196"/>
              <a:gd name="connsiteX5" fmla="*/ 2490810 w 4655719"/>
              <a:gd name="connsiteY5" fmla="*/ 0 h 3159196"/>
              <a:gd name="connsiteX6" fmla="*/ 3165889 w 4655719"/>
              <a:gd name="connsiteY6" fmla="*/ 0 h 3159196"/>
              <a:gd name="connsiteX7" fmla="*/ 3794411 w 4655719"/>
              <a:gd name="connsiteY7" fmla="*/ 0 h 3159196"/>
              <a:gd name="connsiteX8" fmla="*/ 4655719 w 4655719"/>
              <a:gd name="connsiteY8" fmla="*/ 0 h 3159196"/>
              <a:gd name="connsiteX9" fmla="*/ 4655719 w 4655719"/>
              <a:gd name="connsiteY9" fmla="*/ 558125 h 3159196"/>
              <a:gd name="connsiteX10" fmla="*/ 4655719 w 4655719"/>
              <a:gd name="connsiteY10" fmla="*/ 989881 h 3159196"/>
              <a:gd name="connsiteX11" fmla="*/ 4655719 w 4655719"/>
              <a:gd name="connsiteY11" fmla="*/ 1516414 h 3159196"/>
              <a:gd name="connsiteX12" fmla="*/ 4655719 w 4655719"/>
              <a:gd name="connsiteY12" fmla="*/ 2074539 h 3159196"/>
              <a:gd name="connsiteX13" fmla="*/ 4655719 w 4655719"/>
              <a:gd name="connsiteY13" fmla="*/ 2506295 h 3159196"/>
              <a:gd name="connsiteX14" fmla="*/ 4655719 w 4655719"/>
              <a:gd name="connsiteY14" fmla="*/ 3159196 h 3159196"/>
              <a:gd name="connsiteX15" fmla="*/ 3980640 w 4655719"/>
              <a:gd name="connsiteY15" fmla="*/ 3159196 h 3159196"/>
              <a:gd name="connsiteX16" fmla="*/ 3305560 w 4655719"/>
              <a:gd name="connsiteY16" fmla="*/ 3159196 h 3159196"/>
              <a:gd name="connsiteX17" fmla="*/ 2630481 w 4655719"/>
              <a:gd name="connsiteY17" fmla="*/ 3159196 h 3159196"/>
              <a:gd name="connsiteX18" fmla="*/ 2141631 w 4655719"/>
              <a:gd name="connsiteY18" fmla="*/ 3159196 h 3159196"/>
              <a:gd name="connsiteX19" fmla="*/ 1513109 w 4655719"/>
              <a:gd name="connsiteY19" fmla="*/ 3159196 h 3159196"/>
              <a:gd name="connsiteX20" fmla="*/ 884587 w 4655719"/>
              <a:gd name="connsiteY20" fmla="*/ 3159196 h 3159196"/>
              <a:gd name="connsiteX21" fmla="*/ 0 w 4655719"/>
              <a:gd name="connsiteY21" fmla="*/ 3159196 h 3159196"/>
              <a:gd name="connsiteX22" fmla="*/ 0 w 4655719"/>
              <a:gd name="connsiteY22" fmla="*/ 2727439 h 3159196"/>
              <a:gd name="connsiteX23" fmla="*/ 0 w 4655719"/>
              <a:gd name="connsiteY23" fmla="*/ 2169315 h 3159196"/>
              <a:gd name="connsiteX24" fmla="*/ 0 w 4655719"/>
              <a:gd name="connsiteY24" fmla="*/ 1611190 h 3159196"/>
              <a:gd name="connsiteX25" fmla="*/ 0 w 4655719"/>
              <a:gd name="connsiteY25" fmla="*/ 1021473 h 3159196"/>
              <a:gd name="connsiteX26" fmla="*/ 0 w 4655719"/>
              <a:gd name="connsiteY26" fmla="*/ 558125 h 3159196"/>
              <a:gd name="connsiteX27" fmla="*/ 0 w 4655719"/>
              <a:gd name="connsiteY27" fmla="*/ 0 h 3159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655719" h="3159196" fill="none" extrusionOk="0">
                <a:moveTo>
                  <a:pt x="0" y="0"/>
                </a:moveTo>
                <a:cubicBezTo>
                  <a:pt x="161579" y="-33964"/>
                  <a:pt x="254041" y="25617"/>
                  <a:pt x="488850" y="0"/>
                </a:cubicBezTo>
                <a:cubicBezTo>
                  <a:pt x="723659" y="-25617"/>
                  <a:pt x="894905" y="14022"/>
                  <a:pt x="1070815" y="0"/>
                </a:cubicBezTo>
                <a:cubicBezTo>
                  <a:pt x="1246725" y="-14022"/>
                  <a:pt x="1369784" y="32441"/>
                  <a:pt x="1513109" y="0"/>
                </a:cubicBezTo>
                <a:cubicBezTo>
                  <a:pt x="1656434" y="-32441"/>
                  <a:pt x="1791297" y="9850"/>
                  <a:pt x="2001959" y="0"/>
                </a:cubicBezTo>
                <a:cubicBezTo>
                  <a:pt x="2212621" y="-9850"/>
                  <a:pt x="2372462" y="22682"/>
                  <a:pt x="2490810" y="0"/>
                </a:cubicBezTo>
                <a:cubicBezTo>
                  <a:pt x="2609158" y="-22682"/>
                  <a:pt x="2958922" y="44171"/>
                  <a:pt x="3165889" y="0"/>
                </a:cubicBezTo>
                <a:cubicBezTo>
                  <a:pt x="3372856" y="-44171"/>
                  <a:pt x="3652806" y="41575"/>
                  <a:pt x="3794411" y="0"/>
                </a:cubicBezTo>
                <a:cubicBezTo>
                  <a:pt x="3936016" y="-41575"/>
                  <a:pt x="4445525" y="40857"/>
                  <a:pt x="4655719" y="0"/>
                </a:cubicBezTo>
                <a:cubicBezTo>
                  <a:pt x="4689046" y="218995"/>
                  <a:pt x="4652451" y="305570"/>
                  <a:pt x="4655719" y="558125"/>
                </a:cubicBezTo>
                <a:cubicBezTo>
                  <a:pt x="4658987" y="810681"/>
                  <a:pt x="4606378" y="781498"/>
                  <a:pt x="4655719" y="989881"/>
                </a:cubicBezTo>
                <a:cubicBezTo>
                  <a:pt x="4705060" y="1198264"/>
                  <a:pt x="4606237" y="1274423"/>
                  <a:pt x="4655719" y="1516414"/>
                </a:cubicBezTo>
                <a:cubicBezTo>
                  <a:pt x="4705201" y="1758405"/>
                  <a:pt x="4615922" y="1927337"/>
                  <a:pt x="4655719" y="2074539"/>
                </a:cubicBezTo>
                <a:cubicBezTo>
                  <a:pt x="4695516" y="2221741"/>
                  <a:pt x="4621042" y="2290687"/>
                  <a:pt x="4655719" y="2506295"/>
                </a:cubicBezTo>
                <a:cubicBezTo>
                  <a:pt x="4690396" y="2721903"/>
                  <a:pt x="4581338" y="3014617"/>
                  <a:pt x="4655719" y="3159196"/>
                </a:cubicBezTo>
                <a:cubicBezTo>
                  <a:pt x="4345586" y="3202881"/>
                  <a:pt x="4199148" y="3120997"/>
                  <a:pt x="3980640" y="3159196"/>
                </a:cubicBezTo>
                <a:cubicBezTo>
                  <a:pt x="3762132" y="3197395"/>
                  <a:pt x="3497878" y="3134862"/>
                  <a:pt x="3305560" y="3159196"/>
                </a:cubicBezTo>
                <a:cubicBezTo>
                  <a:pt x="3113242" y="3183530"/>
                  <a:pt x="2814643" y="3152624"/>
                  <a:pt x="2630481" y="3159196"/>
                </a:cubicBezTo>
                <a:cubicBezTo>
                  <a:pt x="2446319" y="3165768"/>
                  <a:pt x="2302365" y="3140259"/>
                  <a:pt x="2141631" y="3159196"/>
                </a:cubicBezTo>
                <a:cubicBezTo>
                  <a:pt x="1980897" y="3178133"/>
                  <a:pt x="1771105" y="3124655"/>
                  <a:pt x="1513109" y="3159196"/>
                </a:cubicBezTo>
                <a:cubicBezTo>
                  <a:pt x="1255113" y="3193737"/>
                  <a:pt x="1016654" y="3112645"/>
                  <a:pt x="884587" y="3159196"/>
                </a:cubicBezTo>
                <a:cubicBezTo>
                  <a:pt x="752520" y="3205747"/>
                  <a:pt x="269441" y="3060904"/>
                  <a:pt x="0" y="3159196"/>
                </a:cubicBezTo>
                <a:cubicBezTo>
                  <a:pt x="-29419" y="3049864"/>
                  <a:pt x="9133" y="2842472"/>
                  <a:pt x="0" y="2727439"/>
                </a:cubicBezTo>
                <a:cubicBezTo>
                  <a:pt x="-9133" y="2612406"/>
                  <a:pt x="14633" y="2390162"/>
                  <a:pt x="0" y="2169315"/>
                </a:cubicBezTo>
                <a:cubicBezTo>
                  <a:pt x="-14633" y="1948468"/>
                  <a:pt x="46670" y="1758343"/>
                  <a:pt x="0" y="1611190"/>
                </a:cubicBezTo>
                <a:cubicBezTo>
                  <a:pt x="-46670" y="1464038"/>
                  <a:pt x="14933" y="1150815"/>
                  <a:pt x="0" y="1021473"/>
                </a:cubicBezTo>
                <a:cubicBezTo>
                  <a:pt x="-14933" y="892131"/>
                  <a:pt x="53594" y="768047"/>
                  <a:pt x="0" y="558125"/>
                </a:cubicBezTo>
                <a:cubicBezTo>
                  <a:pt x="-53594" y="348203"/>
                  <a:pt x="8011" y="161518"/>
                  <a:pt x="0" y="0"/>
                </a:cubicBezTo>
                <a:close/>
              </a:path>
              <a:path w="4655719" h="3159196" stroke="0" extrusionOk="0">
                <a:moveTo>
                  <a:pt x="0" y="0"/>
                </a:moveTo>
                <a:cubicBezTo>
                  <a:pt x="155308" y="-65680"/>
                  <a:pt x="427201" y="18341"/>
                  <a:pt x="675079" y="0"/>
                </a:cubicBezTo>
                <a:cubicBezTo>
                  <a:pt x="922957" y="-18341"/>
                  <a:pt x="996103" y="36618"/>
                  <a:pt x="1210487" y="0"/>
                </a:cubicBezTo>
                <a:cubicBezTo>
                  <a:pt x="1424871" y="-36618"/>
                  <a:pt x="1553482" y="32914"/>
                  <a:pt x="1652780" y="0"/>
                </a:cubicBezTo>
                <a:cubicBezTo>
                  <a:pt x="1752078" y="-32914"/>
                  <a:pt x="2058925" y="42281"/>
                  <a:pt x="2234745" y="0"/>
                </a:cubicBezTo>
                <a:cubicBezTo>
                  <a:pt x="2410566" y="-42281"/>
                  <a:pt x="2679442" y="18040"/>
                  <a:pt x="2816710" y="0"/>
                </a:cubicBezTo>
                <a:cubicBezTo>
                  <a:pt x="2953979" y="-18040"/>
                  <a:pt x="3090232" y="46628"/>
                  <a:pt x="3352118" y="0"/>
                </a:cubicBezTo>
                <a:cubicBezTo>
                  <a:pt x="3614004" y="-46628"/>
                  <a:pt x="3693483" y="1130"/>
                  <a:pt x="3934083" y="0"/>
                </a:cubicBezTo>
                <a:cubicBezTo>
                  <a:pt x="4174683" y="-1130"/>
                  <a:pt x="4472611" y="22152"/>
                  <a:pt x="4655719" y="0"/>
                </a:cubicBezTo>
                <a:cubicBezTo>
                  <a:pt x="4685166" y="122044"/>
                  <a:pt x="4632132" y="300991"/>
                  <a:pt x="4655719" y="463349"/>
                </a:cubicBezTo>
                <a:cubicBezTo>
                  <a:pt x="4679306" y="625707"/>
                  <a:pt x="4606273" y="774339"/>
                  <a:pt x="4655719" y="989881"/>
                </a:cubicBezTo>
                <a:cubicBezTo>
                  <a:pt x="4705165" y="1205423"/>
                  <a:pt x="4600120" y="1336991"/>
                  <a:pt x="4655719" y="1453230"/>
                </a:cubicBezTo>
                <a:cubicBezTo>
                  <a:pt x="4711318" y="1569469"/>
                  <a:pt x="4600555" y="1735784"/>
                  <a:pt x="4655719" y="1916579"/>
                </a:cubicBezTo>
                <a:cubicBezTo>
                  <a:pt x="4710883" y="2097374"/>
                  <a:pt x="4632730" y="2330438"/>
                  <a:pt x="4655719" y="2443112"/>
                </a:cubicBezTo>
                <a:cubicBezTo>
                  <a:pt x="4678708" y="2555786"/>
                  <a:pt x="4597905" y="2942752"/>
                  <a:pt x="4655719" y="3159196"/>
                </a:cubicBezTo>
                <a:cubicBezTo>
                  <a:pt x="4461702" y="3195008"/>
                  <a:pt x="4402069" y="3119570"/>
                  <a:pt x="4213426" y="3159196"/>
                </a:cubicBezTo>
                <a:cubicBezTo>
                  <a:pt x="4024783" y="3198822"/>
                  <a:pt x="3911170" y="3157615"/>
                  <a:pt x="3771132" y="3159196"/>
                </a:cubicBezTo>
                <a:cubicBezTo>
                  <a:pt x="3631094" y="3160777"/>
                  <a:pt x="3454588" y="3117780"/>
                  <a:pt x="3142610" y="3159196"/>
                </a:cubicBezTo>
                <a:cubicBezTo>
                  <a:pt x="2830632" y="3200612"/>
                  <a:pt x="2902061" y="3155382"/>
                  <a:pt x="2700317" y="3159196"/>
                </a:cubicBezTo>
                <a:cubicBezTo>
                  <a:pt x="2498573" y="3163010"/>
                  <a:pt x="2311290" y="3144631"/>
                  <a:pt x="2211467" y="3159196"/>
                </a:cubicBezTo>
                <a:cubicBezTo>
                  <a:pt x="2111644" y="3173761"/>
                  <a:pt x="1906106" y="3122154"/>
                  <a:pt x="1676059" y="3159196"/>
                </a:cubicBezTo>
                <a:cubicBezTo>
                  <a:pt x="1446012" y="3196238"/>
                  <a:pt x="1351490" y="3150674"/>
                  <a:pt x="1140651" y="3159196"/>
                </a:cubicBezTo>
                <a:cubicBezTo>
                  <a:pt x="929812" y="3167718"/>
                  <a:pt x="763594" y="3134515"/>
                  <a:pt x="605243" y="3159196"/>
                </a:cubicBezTo>
                <a:cubicBezTo>
                  <a:pt x="446892" y="3183877"/>
                  <a:pt x="242553" y="3088220"/>
                  <a:pt x="0" y="3159196"/>
                </a:cubicBezTo>
                <a:cubicBezTo>
                  <a:pt x="-37863" y="3007070"/>
                  <a:pt x="55642" y="2761509"/>
                  <a:pt x="0" y="2632663"/>
                </a:cubicBezTo>
                <a:cubicBezTo>
                  <a:pt x="-55642" y="2503817"/>
                  <a:pt x="7411" y="2200105"/>
                  <a:pt x="0" y="2074539"/>
                </a:cubicBezTo>
                <a:cubicBezTo>
                  <a:pt x="-7411" y="1948973"/>
                  <a:pt x="41666" y="1852724"/>
                  <a:pt x="0" y="1642782"/>
                </a:cubicBezTo>
                <a:cubicBezTo>
                  <a:pt x="-41666" y="1432840"/>
                  <a:pt x="44726" y="1321731"/>
                  <a:pt x="0" y="1147841"/>
                </a:cubicBezTo>
                <a:cubicBezTo>
                  <a:pt x="-44726" y="973951"/>
                  <a:pt x="33917" y="845573"/>
                  <a:pt x="0" y="589717"/>
                </a:cubicBezTo>
                <a:cubicBezTo>
                  <a:pt x="-33917" y="333861"/>
                  <a:pt x="13653" y="182591"/>
                  <a:pt x="0" y="0"/>
                </a:cubicBezTo>
                <a:close/>
              </a:path>
            </a:pathLst>
          </a:custGeom>
          <a:ln w="57150">
            <a:extLst>
              <a:ext uri="{C807C97D-BFC1-408E-A445-0C87EB9F89A2}">
                <ask:lineSketchStyleProps xmlns:ask="http://schemas.microsoft.com/office/drawing/2018/sketchyshapes" sd="3989574929">
                  <ask:type>
                    <ask:lineSketchScribble/>
                  </ask:type>
                </ask:lineSketchStyleProps>
              </a:ext>
            </a:extLst>
          </a:ln>
        </p:spPr>
        <p:style>
          <a:lnRef idx="2">
            <a:schemeClr val="accent1"/>
          </a:lnRef>
          <a:fillRef idx="1">
            <a:schemeClr val="lt1"/>
          </a:fillRef>
          <a:effectRef idx="0">
            <a:schemeClr val="accent1"/>
          </a:effectRef>
          <a:fontRef idx="minor">
            <a:schemeClr val="dk1"/>
          </a:fontRef>
        </p:style>
        <p:txBody>
          <a:bodyPr>
            <a:normAutofit/>
          </a:bodyPr>
          <a:lstStyle/>
          <a:p>
            <a:pPr algn="ctr">
              <a:lnSpc>
                <a:spcPct val="90000"/>
              </a:lnSpc>
            </a:pPr>
            <a:r>
              <a:rPr lang="en-GB" sz="4400"/>
              <a:t>Celebrating language and culture – belonging to Wales</a:t>
            </a:r>
            <a:endParaRPr lang="en-US"/>
          </a:p>
        </p:txBody>
      </p:sp>
      <p:sp>
        <p:nvSpPr>
          <p:cNvPr id="3" name="Subtitle 2"/>
          <p:cNvSpPr>
            <a:spLocks noGrp="1"/>
          </p:cNvSpPr>
          <p:nvPr>
            <p:ph type="subTitle" idx="1"/>
          </p:nvPr>
        </p:nvSpPr>
        <p:spPr>
          <a:xfrm>
            <a:off x="6564189" y="5335001"/>
            <a:ext cx="4654144" cy="1338252"/>
          </a:xfrm>
        </p:spPr>
        <p:txBody>
          <a:bodyPr vert="horz" lIns="91440" tIns="45720" rIns="91440" bIns="45720" rtlCol="0" anchor="t">
            <a:noAutofit/>
          </a:bodyPr>
          <a:lstStyle/>
          <a:p>
            <a:endParaRPr lang="en-GB"/>
          </a:p>
          <a:p>
            <a:r>
              <a:rPr lang="en-GB" sz="1600"/>
              <a:t>Lisa Thomas – 2223470</a:t>
            </a:r>
          </a:p>
          <a:p>
            <a:r>
              <a:rPr lang="en-GB" sz="1600" b="1" u="sng"/>
              <a:t>ECIE5004</a:t>
            </a:r>
          </a:p>
        </p:txBody>
      </p:sp>
      <p:pic>
        <p:nvPicPr>
          <p:cNvPr id="8" name="Picture 7" descr="A red dragon with a tail and a tail&#10;&#10;Description automatically generated">
            <a:extLst>
              <a:ext uri="{FF2B5EF4-FFF2-40B4-BE49-F238E27FC236}">
                <a16:creationId xmlns:a16="http://schemas.microsoft.com/office/drawing/2014/main" id="{3BAD83C0-3F72-806B-2915-F9DADFDE5747}"/>
              </a:ext>
            </a:extLst>
          </p:cNvPr>
          <p:cNvPicPr>
            <a:picLocks noChangeAspect="1"/>
          </p:cNvPicPr>
          <p:nvPr/>
        </p:nvPicPr>
        <p:blipFill>
          <a:blip r:embed="rId2"/>
          <a:stretch>
            <a:fillRect/>
          </a:stretch>
        </p:blipFill>
        <p:spPr>
          <a:xfrm>
            <a:off x="198588" y="363568"/>
            <a:ext cx="5698825" cy="6130864"/>
          </a:xfrm>
          <a:prstGeom prst="rect">
            <a:avLst/>
          </a:prstGeom>
        </p:spPr>
      </p:pic>
      <p:sp>
        <p:nvSpPr>
          <p:cNvPr id="5" name="TextBox 4">
            <a:extLst>
              <a:ext uri="{FF2B5EF4-FFF2-40B4-BE49-F238E27FC236}">
                <a16:creationId xmlns:a16="http://schemas.microsoft.com/office/drawing/2014/main" id="{1FC31B26-176F-B29B-DBF6-FC7A87C05687}"/>
              </a:ext>
            </a:extLst>
          </p:cNvPr>
          <p:cNvSpPr txBox="1"/>
          <p:nvPr/>
        </p:nvSpPr>
        <p:spPr>
          <a:xfrm>
            <a:off x="4676057" y="6493351"/>
            <a:ext cx="24556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(Pinterest)</a:t>
            </a:r>
          </a:p>
        </p:txBody>
      </p:sp>
    </p:spTree>
    <p:extLst>
      <p:ext uri="{BB962C8B-B14F-4D97-AF65-F5344CB8AC3E}">
        <p14:creationId xmlns:p14="http://schemas.microsoft.com/office/powerpoint/2010/main" val="110868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564C0DC-94B9-2AE1-ADA8-E1272DDA6752}"/>
              </a:ext>
            </a:extLst>
          </p:cNvPr>
          <p:cNvSpPr>
            <a:spLocks noGrp="1"/>
          </p:cNvSpPr>
          <p:nvPr>
            <p:ph type="title"/>
          </p:nvPr>
        </p:nvSpPr>
        <p:spPr>
          <a:xfrm>
            <a:off x="5526156" y="365125"/>
            <a:ext cx="5827643" cy="1511300"/>
          </a:xfrm>
        </p:spPr>
        <p:txBody>
          <a:bodyPr vert="horz" lIns="91440" tIns="45720" rIns="91440" bIns="45720" rtlCol="0" anchor="b">
            <a:normAutofit/>
          </a:bodyPr>
          <a:lstStyle/>
          <a:p>
            <a:r>
              <a:rPr lang="en-US" sz="2800" b="1"/>
              <a:t>An historical event that has significantly impacted on the role of the Welsh language in education</a:t>
            </a:r>
          </a:p>
        </p:txBody>
      </p:sp>
      <p:pic>
        <p:nvPicPr>
          <p:cNvPr id="6" name="Picture 5" descr="A red dragon with wings&#10;&#10;Description automatically generated">
            <a:extLst>
              <a:ext uri="{FF2B5EF4-FFF2-40B4-BE49-F238E27FC236}">
                <a16:creationId xmlns:a16="http://schemas.microsoft.com/office/drawing/2014/main" id="{873D3ECE-1A6D-60DA-B711-7F1FAC1DED7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2264" y="836421"/>
            <a:ext cx="4045639" cy="2275671"/>
          </a:xfrm>
          <a:prstGeom prst="rect">
            <a:avLst/>
          </a:prstGeom>
          <a:ln w="57150">
            <a:solidFill>
              <a:schemeClr val="tx1"/>
            </a:solidFill>
          </a:ln>
        </p:spPr>
      </p:pic>
      <p:pic>
        <p:nvPicPr>
          <p:cNvPr id="5" name="Content Placeholder 4" descr="S4C | Logopedia | Fandom">
            <a:extLst>
              <a:ext uri="{FF2B5EF4-FFF2-40B4-BE49-F238E27FC236}">
                <a16:creationId xmlns:a16="http://schemas.microsoft.com/office/drawing/2014/main" id="{32B38C54-8D69-480A-02A2-EB66B1AF8E7B}"/>
              </a:ext>
            </a:extLst>
          </p:cNvPr>
          <p:cNvPicPr>
            <a:picLocks noGrp="1" noChangeAspect="1"/>
          </p:cNvPicPr>
          <p:nvPr>
            <p:ph sz="half" idx="1"/>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542264" y="3820026"/>
            <a:ext cx="4045639" cy="2127223"/>
          </a:xfrm>
          <a:prstGeom prst="rect">
            <a:avLst/>
          </a:prstGeom>
        </p:spPr>
      </p:pic>
      <p:sp>
        <p:nvSpPr>
          <p:cNvPr id="4" name="Content Placeholder 3">
            <a:extLst>
              <a:ext uri="{FF2B5EF4-FFF2-40B4-BE49-F238E27FC236}">
                <a16:creationId xmlns:a16="http://schemas.microsoft.com/office/drawing/2014/main" id="{A036C6EB-26A4-4E3D-CF15-8DB2A2411AFB}"/>
              </a:ext>
            </a:extLst>
          </p:cNvPr>
          <p:cNvSpPr>
            <a:spLocks noGrp="1"/>
          </p:cNvSpPr>
          <p:nvPr>
            <p:ph sz="half" idx="2"/>
          </p:nvPr>
        </p:nvSpPr>
        <p:spPr>
          <a:xfrm>
            <a:off x="5526156" y="2055813"/>
            <a:ext cx="5827644" cy="4121149"/>
          </a:xfrm>
        </p:spPr>
        <p:txBody>
          <a:bodyPr vert="horz" lIns="91440" tIns="45720" rIns="91440" bIns="45720" rtlCol="0" anchor="t">
            <a:normAutofit/>
          </a:bodyPr>
          <a:lstStyle/>
          <a:p>
            <a:pPr marL="0" indent="0">
              <a:buNone/>
            </a:pPr>
            <a:r>
              <a:rPr lang="en-US" sz="2000" b="1" u="sng"/>
              <a:t>The Launch of S4C</a:t>
            </a:r>
            <a:endParaRPr lang="en-US" sz="2000"/>
          </a:p>
          <a:p>
            <a:pPr marL="0"/>
            <a:endParaRPr lang="en-US" sz="2000" b="1" u="sng"/>
          </a:p>
          <a:p>
            <a:r>
              <a:rPr lang="en-US" sz="2000"/>
              <a:t>Late 70's – early 80's people wanted a Welsh tv channel</a:t>
            </a:r>
          </a:p>
          <a:p>
            <a:r>
              <a:rPr lang="en-US" sz="2000"/>
              <a:t>Government promise</a:t>
            </a:r>
          </a:p>
          <a:p>
            <a:r>
              <a:rPr lang="en-US" sz="2000"/>
              <a:t>Gwynfor Evans – hunger strike</a:t>
            </a:r>
          </a:p>
          <a:p>
            <a:r>
              <a:rPr lang="en-US" sz="2000"/>
              <a:t>Margaret Thatcher - </a:t>
            </a:r>
            <a:r>
              <a:rPr lang="en-US" sz="2000" err="1"/>
              <a:t>u-turn</a:t>
            </a:r>
            <a:endParaRPr lang="en-US" sz="2000"/>
          </a:p>
          <a:p>
            <a:r>
              <a:rPr lang="en-US" sz="2000"/>
              <a:t>1982 – S4C launch</a:t>
            </a:r>
          </a:p>
          <a:p>
            <a:r>
              <a:rPr lang="en-US" sz="2000"/>
              <a:t>Expansion into digital platforms</a:t>
            </a:r>
          </a:p>
          <a:p>
            <a:pPr marL="0" indent="0">
              <a:buNone/>
            </a:pPr>
            <a:r>
              <a:rPr lang="en-US" sz="1200">
                <a:latin typeface="Times New Roman"/>
                <a:cs typeface="Times New Roman"/>
              </a:rPr>
              <a:t>                                                                                                                 (</a:t>
            </a:r>
            <a:r>
              <a:rPr lang="en-US" sz="1200" err="1">
                <a:latin typeface="Times New Roman"/>
                <a:cs typeface="Times New Roman"/>
              </a:rPr>
              <a:t>NationCymru</a:t>
            </a:r>
            <a:r>
              <a:rPr lang="en-US" sz="1200">
                <a:latin typeface="Times New Roman"/>
                <a:cs typeface="Times New Roman"/>
              </a:rPr>
              <a:t>, 2022)</a:t>
            </a:r>
            <a:endParaRPr lang="en-US" sz="1200"/>
          </a:p>
          <a:p>
            <a:endParaRPr lang="en-US" sz="2000"/>
          </a:p>
          <a:p>
            <a:endParaRPr lang="en-US" sz="2000"/>
          </a:p>
        </p:txBody>
      </p:sp>
      <p:sp>
        <p:nvSpPr>
          <p:cNvPr id="3" name="TextBox 2">
            <a:extLst>
              <a:ext uri="{FF2B5EF4-FFF2-40B4-BE49-F238E27FC236}">
                <a16:creationId xmlns:a16="http://schemas.microsoft.com/office/drawing/2014/main" id="{60B08EEF-D006-7EC7-99D5-4662BED19AD8}"/>
              </a:ext>
            </a:extLst>
          </p:cNvPr>
          <p:cNvSpPr txBox="1"/>
          <p:nvPr/>
        </p:nvSpPr>
        <p:spPr>
          <a:xfrm>
            <a:off x="3455073" y="3246648"/>
            <a:ext cx="16962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(Wikipedia)</a:t>
            </a:r>
          </a:p>
        </p:txBody>
      </p:sp>
      <p:sp>
        <p:nvSpPr>
          <p:cNvPr id="7" name="TextBox 6">
            <a:extLst>
              <a:ext uri="{FF2B5EF4-FFF2-40B4-BE49-F238E27FC236}">
                <a16:creationId xmlns:a16="http://schemas.microsoft.com/office/drawing/2014/main" id="{88982A96-B583-B9B2-5015-1801C26341A9}"/>
              </a:ext>
            </a:extLst>
          </p:cNvPr>
          <p:cNvSpPr txBox="1"/>
          <p:nvPr/>
        </p:nvSpPr>
        <p:spPr>
          <a:xfrm>
            <a:off x="3386637" y="5996223"/>
            <a:ext cx="27074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r>
              <a:rPr lang="en-GB" err="1"/>
              <a:t>Logopedia</a:t>
            </a:r>
            <a:r>
              <a:rPr lang="en-GB"/>
              <a:t>)</a:t>
            </a:r>
          </a:p>
        </p:txBody>
      </p:sp>
    </p:spTree>
    <p:extLst>
      <p:ext uri="{BB962C8B-B14F-4D97-AF65-F5344CB8AC3E}">
        <p14:creationId xmlns:p14="http://schemas.microsoft.com/office/powerpoint/2010/main" val="257452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4CBEC52-6139-29D0-C344-D819B97D179F}"/>
              </a:ext>
            </a:extLst>
          </p:cNvPr>
          <p:cNvSpPr>
            <a:spLocks noGrp="1"/>
          </p:cNvSpPr>
          <p:nvPr>
            <p:ph type="title"/>
          </p:nvPr>
        </p:nvSpPr>
        <p:spPr>
          <a:xfrm>
            <a:off x="494689" y="255859"/>
            <a:ext cx="11208150" cy="3447947"/>
          </a:xfrm>
          <a:prstGeom prst="wave">
            <a:avLst/>
          </a:prstGeom>
          <a:solidFill>
            <a:srgbClr val="FF0000"/>
          </a:solidFill>
          <a:ln>
            <a:noFill/>
          </a:ln>
        </p:spPr>
        <p:txBody>
          <a:bodyPr>
            <a:normAutofit fontScale="90000"/>
          </a:bodyPr>
          <a:lstStyle/>
          <a:p>
            <a:pPr algn="ctr"/>
            <a:br>
              <a:rPr lang="en-GB" b="1" u="sng"/>
            </a:br>
            <a:br>
              <a:rPr lang="en-GB" b="1" u="sng"/>
            </a:br>
            <a:r>
              <a:rPr lang="en-GB" b="1" u="sng"/>
              <a:t>S4C'S Social Purpose :</a:t>
            </a:r>
            <a:br>
              <a:rPr lang="en-GB" b="1" u="sng"/>
            </a:br>
            <a:r>
              <a:rPr lang="en-GB" b="1" u="sng">
                <a:latin typeface="Broadway"/>
              </a:rPr>
              <a:t>To ensure that the Welsh language is part of everyone's life in Wales</a:t>
            </a:r>
            <a:br>
              <a:rPr lang="en-GB" b="1" u="sng">
                <a:latin typeface="Broadway"/>
              </a:rPr>
            </a:br>
            <a:br>
              <a:rPr lang="en-GB" b="1" u="sng">
                <a:latin typeface="Broadway"/>
              </a:rPr>
            </a:br>
            <a:endParaRPr lang="en-GB" b="1" u="sng">
              <a:latin typeface="Broadway"/>
            </a:endParaRPr>
          </a:p>
        </p:txBody>
      </p:sp>
      <p:sp>
        <p:nvSpPr>
          <p:cNvPr id="7" name="Content Placeholder 6">
            <a:extLst>
              <a:ext uri="{FF2B5EF4-FFF2-40B4-BE49-F238E27FC236}">
                <a16:creationId xmlns:a16="http://schemas.microsoft.com/office/drawing/2014/main" id="{C03503F2-F640-B49F-F3F1-24438B8B54A6}"/>
              </a:ext>
            </a:extLst>
          </p:cNvPr>
          <p:cNvSpPr>
            <a:spLocks noGrp="1"/>
          </p:cNvSpPr>
          <p:nvPr>
            <p:ph sz="half" idx="4294967295"/>
          </p:nvPr>
        </p:nvSpPr>
        <p:spPr>
          <a:xfrm>
            <a:off x="280147" y="3289569"/>
            <a:ext cx="2570122" cy="2735482"/>
          </a:xfrm>
          <a:prstGeom prst="wedgeEllipseCallout">
            <a:avLst/>
          </a:prstGeom>
          <a:ln w="57150">
            <a:solidFill>
              <a:srgbClr val="FF0000"/>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marL="0" indent="0" algn="ctr">
              <a:buNone/>
            </a:pPr>
            <a:r>
              <a:rPr lang="en-GB" sz="2800" b="1">
                <a:solidFill>
                  <a:srgbClr val="00B050"/>
                </a:solidFill>
              </a:rPr>
              <a:t>The Welsh language belongs to us all.</a:t>
            </a:r>
            <a:endParaRPr lang="en-US" sz="2800" b="1">
              <a:solidFill>
                <a:srgbClr val="00B050"/>
              </a:solidFill>
            </a:endParaRPr>
          </a:p>
        </p:txBody>
      </p:sp>
      <p:sp>
        <p:nvSpPr>
          <p:cNvPr id="10" name="Speech Bubble: Rectangle with Corners Rounded 9">
            <a:extLst>
              <a:ext uri="{FF2B5EF4-FFF2-40B4-BE49-F238E27FC236}">
                <a16:creationId xmlns:a16="http://schemas.microsoft.com/office/drawing/2014/main" id="{09C5D158-6EE3-C21F-E3BD-2A8C86640C9B}"/>
              </a:ext>
            </a:extLst>
          </p:cNvPr>
          <p:cNvSpPr/>
          <p:nvPr/>
        </p:nvSpPr>
        <p:spPr>
          <a:xfrm>
            <a:off x="2240146" y="3500229"/>
            <a:ext cx="3010196" cy="1694110"/>
          </a:xfrm>
          <a:prstGeom prst="wedgeRoundRectCallou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peech Bubble: Oval 10">
            <a:extLst>
              <a:ext uri="{FF2B5EF4-FFF2-40B4-BE49-F238E27FC236}">
                <a16:creationId xmlns:a16="http://schemas.microsoft.com/office/drawing/2014/main" id="{7B9D1386-77E0-EFBB-B392-3FCC12D9FD46}"/>
              </a:ext>
            </a:extLst>
          </p:cNvPr>
          <p:cNvSpPr/>
          <p:nvPr/>
        </p:nvSpPr>
        <p:spPr>
          <a:xfrm>
            <a:off x="6102357" y="4148086"/>
            <a:ext cx="2688346" cy="2045424"/>
          </a:xfrm>
          <a:prstGeom prst="wedgeEllipseCallou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14A6842-E935-9261-1CDE-EC879E10F465}"/>
              </a:ext>
            </a:extLst>
          </p:cNvPr>
          <p:cNvSpPr txBox="1"/>
          <p:nvPr/>
        </p:nvSpPr>
        <p:spPr>
          <a:xfrm>
            <a:off x="6380380" y="4550501"/>
            <a:ext cx="213275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solidFill>
                  <a:srgbClr val="00B050"/>
                </a:solidFill>
              </a:rPr>
              <a:t>Reflecting Wales in all its diversity.</a:t>
            </a:r>
            <a:endParaRPr lang="en-US" sz="2800" b="1">
              <a:solidFill>
                <a:srgbClr val="00B050"/>
              </a:solidFill>
            </a:endParaRPr>
          </a:p>
          <a:p>
            <a:endParaRPr lang="en-GB" sz="2400" b="1"/>
          </a:p>
        </p:txBody>
      </p:sp>
      <p:sp>
        <p:nvSpPr>
          <p:cNvPr id="13" name="Speech Bubble: Oval 12">
            <a:extLst>
              <a:ext uri="{FF2B5EF4-FFF2-40B4-BE49-F238E27FC236}">
                <a16:creationId xmlns:a16="http://schemas.microsoft.com/office/drawing/2014/main" id="{EC8151E9-0955-06C2-FBDF-01F006F122F7}"/>
              </a:ext>
            </a:extLst>
          </p:cNvPr>
          <p:cNvSpPr/>
          <p:nvPr/>
        </p:nvSpPr>
        <p:spPr>
          <a:xfrm>
            <a:off x="4237855" y="4348169"/>
            <a:ext cx="2664485" cy="1672444"/>
          </a:xfrm>
          <a:prstGeom prst="wedgeEllipseCallou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peech Bubble: Oval 13">
            <a:extLst>
              <a:ext uri="{FF2B5EF4-FFF2-40B4-BE49-F238E27FC236}">
                <a16:creationId xmlns:a16="http://schemas.microsoft.com/office/drawing/2014/main" id="{B8DCE3AD-2D8A-0753-B398-24CC657F121F}"/>
              </a:ext>
            </a:extLst>
          </p:cNvPr>
          <p:cNvSpPr/>
          <p:nvPr/>
        </p:nvSpPr>
        <p:spPr>
          <a:xfrm>
            <a:off x="3046467" y="4049701"/>
            <a:ext cx="2896318" cy="2271557"/>
          </a:xfrm>
          <a:prstGeom prst="wedgeEllipseCallou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C9232A2-FC94-B6D1-4C2A-85F9C08A5FCA}"/>
              </a:ext>
            </a:extLst>
          </p:cNvPr>
          <p:cNvSpPr txBox="1"/>
          <p:nvPr/>
        </p:nvSpPr>
        <p:spPr>
          <a:xfrm>
            <a:off x="3324041" y="4555836"/>
            <a:ext cx="2348533" cy="14371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solidFill>
                  <a:srgbClr val="00B050"/>
                </a:solidFill>
              </a:rPr>
              <a:t>Creating Value Sustainably.</a:t>
            </a:r>
            <a:endParaRPr lang="en-US" sz="2800"/>
          </a:p>
        </p:txBody>
      </p:sp>
      <p:sp>
        <p:nvSpPr>
          <p:cNvPr id="16" name="Speech Bubble: Oval 15">
            <a:extLst>
              <a:ext uri="{FF2B5EF4-FFF2-40B4-BE49-F238E27FC236}">
                <a16:creationId xmlns:a16="http://schemas.microsoft.com/office/drawing/2014/main" id="{7C04B69F-F98E-D83C-C50B-86A49A6F85D3}"/>
              </a:ext>
            </a:extLst>
          </p:cNvPr>
          <p:cNvSpPr/>
          <p:nvPr/>
        </p:nvSpPr>
        <p:spPr>
          <a:xfrm>
            <a:off x="8919068" y="4550297"/>
            <a:ext cx="2955038" cy="2039514"/>
          </a:xfrm>
          <a:prstGeom prst="wedgeEllipseCallou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b="1">
                <a:solidFill>
                  <a:srgbClr val="00B050"/>
                </a:solidFill>
              </a:rPr>
              <a:t>Developing Talent.</a:t>
            </a:r>
          </a:p>
        </p:txBody>
      </p:sp>
      <p:sp>
        <p:nvSpPr>
          <p:cNvPr id="2" name="TextBox 1">
            <a:extLst>
              <a:ext uri="{FF2B5EF4-FFF2-40B4-BE49-F238E27FC236}">
                <a16:creationId xmlns:a16="http://schemas.microsoft.com/office/drawing/2014/main" id="{A6AC65D0-4E4B-EC57-EFAC-4C34B18790C6}"/>
              </a:ext>
            </a:extLst>
          </p:cNvPr>
          <p:cNvSpPr txBox="1"/>
          <p:nvPr/>
        </p:nvSpPr>
        <p:spPr>
          <a:xfrm>
            <a:off x="9644062" y="4018359"/>
            <a:ext cx="233660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(S4C - Annual Report, n.d.)</a:t>
            </a:r>
            <a:endParaRPr lang="en-GB" sz="1200"/>
          </a:p>
        </p:txBody>
      </p:sp>
    </p:spTree>
    <p:extLst>
      <p:ext uri="{BB962C8B-B14F-4D97-AF65-F5344CB8AC3E}">
        <p14:creationId xmlns:p14="http://schemas.microsoft.com/office/powerpoint/2010/main" val="4144128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838200" y="609600"/>
            <a:ext cx="3739341" cy="1330839"/>
          </a:xfrm>
        </p:spPr>
        <p:txBody>
          <a:bodyPr vert="horz" lIns="91440" tIns="45720" rIns="91440" bIns="45720" rtlCol="0" anchor="ctr">
            <a:normAutofit/>
          </a:bodyPr>
          <a:lstStyle/>
          <a:p>
            <a:r>
              <a:rPr lang="en-US" sz="4400" b="1" u="sng" kern="1200">
                <a:solidFill>
                  <a:srgbClr val="00B050"/>
                </a:solidFill>
                <a:latin typeface="+mj-lt"/>
                <a:ea typeface="+mj-ea"/>
                <a:cs typeface="+mj-cs"/>
              </a:rPr>
              <a:t>Benefits to education</a:t>
            </a:r>
            <a:endParaRPr lang="en-US" b="1" u="sng">
              <a:solidFill>
                <a:srgbClr val="00B050"/>
              </a:solidFill>
            </a:endParaRPr>
          </a:p>
        </p:txBody>
      </p:sp>
      <p:sp>
        <p:nvSpPr>
          <p:cNvPr id="3" name="Subtitle 2"/>
          <p:cNvSpPr>
            <a:spLocks noGrp="1"/>
          </p:cNvSpPr>
          <p:nvPr>
            <p:ph type="subTitle" idx="1"/>
          </p:nvPr>
        </p:nvSpPr>
        <p:spPr>
          <a:xfrm>
            <a:off x="841490" y="1954020"/>
            <a:ext cx="3447877" cy="4148668"/>
          </a:xfrm>
        </p:spPr>
        <p:txBody>
          <a:bodyPr vert="horz" lIns="91440" tIns="45720" rIns="91440" bIns="45720" rtlCol="0" anchor="t">
            <a:noAutofit/>
          </a:bodyPr>
          <a:lstStyle/>
          <a:p>
            <a:pPr marL="342900" indent="-228600" algn="l">
              <a:buFont typeface="Arial" panose="020B0604020202020204" pitchFamily="34" charset="0"/>
              <a:buChar char="•"/>
            </a:pPr>
            <a:r>
              <a:rPr lang="en-US">
                <a:latin typeface="Walbaum Display"/>
              </a:rPr>
              <a:t>Welsh language is normalised in everyday life.</a:t>
            </a:r>
          </a:p>
          <a:p>
            <a:pPr marL="342900" indent="-228600" algn="l">
              <a:buFont typeface="Arial" panose="020B0604020202020204" pitchFamily="34" charset="0"/>
              <a:buChar char="•"/>
            </a:pPr>
            <a:r>
              <a:rPr lang="en-US">
                <a:latin typeface="Walbaum Display"/>
              </a:rPr>
              <a:t>Creates relevant content that promotes the Welsh language culture</a:t>
            </a:r>
          </a:p>
          <a:p>
            <a:pPr marL="342900" indent="-228600" algn="l">
              <a:buFont typeface="Arial" panose="020B0604020202020204" pitchFamily="34" charset="0"/>
              <a:buChar char="•"/>
            </a:pPr>
            <a:r>
              <a:rPr lang="en-US">
                <a:latin typeface="Walbaum Display"/>
              </a:rPr>
              <a:t>Enhances language acquisition among young learners</a:t>
            </a:r>
          </a:p>
          <a:p>
            <a:pPr marL="342900" indent="-228600" algn="l">
              <a:buFont typeface="Arial" panose="020B0604020202020204" pitchFamily="34" charset="0"/>
              <a:buChar char="•"/>
            </a:pPr>
            <a:r>
              <a:rPr lang="en-US">
                <a:latin typeface="Walbaum Display"/>
              </a:rPr>
              <a:t>Fosters a sense of cultural identity</a:t>
            </a:r>
          </a:p>
          <a:p>
            <a:pPr marL="342900" indent="-228600" algn="l">
              <a:buFont typeface="Arial" panose="020B0604020202020204" pitchFamily="34" charset="0"/>
              <a:buChar char="•"/>
            </a:pPr>
            <a:endParaRPr lang="en-US" sz="2000"/>
          </a:p>
          <a:p>
            <a:pPr marL="342900" indent="-228600" algn="l">
              <a:buFont typeface="Arial" panose="020B0604020202020204" pitchFamily="34" charset="0"/>
              <a:buChar char="•"/>
            </a:pPr>
            <a:endParaRPr lang="en-US" sz="2000"/>
          </a:p>
        </p:txBody>
      </p:sp>
      <p:pic>
        <p:nvPicPr>
          <p:cNvPr id="4" name="Picture 3" descr="The Well-being of Future Generations | GOV.WALES">
            <a:extLst>
              <a:ext uri="{FF2B5EF4-FFF2-40B4-BE49-F238E27FC236}">
                <a16:creationId xmlns:a16="http://schemas.microsoft.com/office/drawing/2014/main" id="{6A898FC0-0C32-9FBA-0281-2685594AA47E}"/>
              </a:ext>
            </a:extLst>
          </p:cNvPr>
          <p:cNvPicPr>
            <a:picLocks noChangeAspect="1"/>
          </p:cNvPicPr>
          <p:nvPr/>
        </p:nvPicPr>
        <p:blipFill>
          <a:blip r:embed="rId2"/>
          <a:stretch>
            <a:fillRect/>
          </a:stretch>
        </p:blipFill>
        <p:spPr>
          <a:xfrm>
            <a:off x="5744073" y="776737"/>
            <a:ext cx="5557909" cy="5484841"/>
          </a:xfrm>
          <a:prstGeom prst="rect">
            <a:avLst/>
          </a:prstGeom>
          <a:ln>
            <a:solidFill>
              <a:schemeClr val="tx1"/>
            </a:solidFill>
          </a:ln>
        </p:spPr>
      </p:pic>
      <p:sp>
        <p:nvSpPr>
          <p:cNvPr id="5" name="TextBox 4">
            <a:extLst>
              <a:ext uri="{FF2B5EF4-FFF2-40B4-BE49-F238E27FC236}">
                <a16:creationId xmlns:a16="http://schemas.microsoft.com/office/drawing/2014/main" id="{FA5FAC12-083A-63CF-53F5-8D3C4E807AAA}"/>
              </a:ext>
            </a:extLst>
          </p:cNvPr>
          <p:cNvSpPr txBox="1"/>
          <p:nvPr/>
        </p:nvSpPr>
        <p:spPr>
          <a:xfrm>
            <a:off x="3042496" y="6383167"/>
            <a:ext cx="15225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(Copp, 2024)</a:t>
            </a:r>
            <a:endParaRPr lang="en-US"/>
          </a:p>
        </p:txBody>
      </p:sp>
      <p:sp>
        <p:nvSpPr>
          <p:cNvPr id="8" name="TextBox 7">
            <a:extLst>
              <a:ext uri="{FF2B5EF4-FFF2-40B4-BE49-F238E27FC236}">
                <a16:creationId xmlns:a16="http://schemas.microsoft.com/office/drawing/2014/main" id="{D69EA641-BB79-1EC2-0AFE-D0C401093A0A}"/>
              </a:ext>
            </a:extLst>
          </p:cNvPr>
          <p:cNvSpPr txBox="1"/>
          <p:nvPr/>
        </p:nvSpPr>
        <p:spPr>
          <a:xfrm>
            <a:off x="10031040" y="6275670"/>
            <a:ext cx="21574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r>
              <a:rPr lang="en-GB" err="1"/>
              <a:t>Gov.wales</a:t>
            </a:r>
            <a:r>
              <a:rPr lang="en-GB"/>
              <a:t>)</a:t>
            </a:r>
          </a:p>
        </p:txBody>
      </p:sp>
      <p:sp>
        <p:nvSpPr>
          <p:cNvPr id="9" name="TextBox 8">
            <a:extLst>
              <a:ext uri="{FF2B5EF4-FFF2-40B4-BE49-F238E27FC236}">
                <a16:creationId xmlns:a16="http://schemas.microsoft.com/office/drawing/2014/main" id="{2BB01123-438C-5D17-D422-C4DE7E26CF63}"/>
              </a:ext>
            </a:extLst>
          </p:cNvPr>
          <p:cNvSpPr txBox="1"/>
          <p:nvPr/>
        </p:nvSpPr>
        <p:spPr>
          <a:xfrm>
            <a:off x="5748704" y="317373"/>
            <a:ext cx="642943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t>The Well-being of Future Generations Act - The seven goals for Wales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4"/>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5" name="Content Placeholder 4" descr="Website Aims &amp; Objectives">
            <a:extLst>
              <a:ext uri="{FF2B5EF4-FFF2-40B4-BE49-F238E27FC236}">
                <a16:creationId xmlns:a16="http://schemas.microsoft.com/office/drawing/2014/main" id="{EC5CB0B1-C801-D475-1C56-85A9A7FEFFD2}"/>
              </a:ext>
            </a:extLst>
          </p:cNvPr>
          <p:cNvPicPr>
            <a:picLocks noGrp="1" noChangeAspect="1"/>
          </p:cNvPicPr>
          <p:nvPr>
            <p:ph idx="1"/>
          </p:nvPr>
        </p:nvPicPr>
        <p:blipFill>
          <a:blip r:embed="rId2"/>
          <a:stretch>
            <a:fillRect/>
          </a:stretch>
        </p:blipFill>
        <p:spPr>
          <a:xfrm>
            <a:off x="597461" y="273984"/>
            <a:ext cx="4425622" cy="2494710"/>
          </a:xfrm>
          <a:custGeom>
            <a:avLst/>
            <a:gdLst>
              <a:gd name="connsiteX0" fmla="*/ 0 w 4425622"/>
              <a:gd name="connsiteY0" fmla="*/ 0 h 2494710"/>
              <a:gd name="connsiteX1" fmla="*/ 508947 w 4425622"/>
              <a:gd name="connsiteY1" fmla="*/ 0 h 2494710"/>
              <a:gd name="connsiteX2" fmla="*/ 929381 w 4425622"/>
              <a:gd name="connsiteY2" fmla="*/ 0 h 2494710"/>
              <a:gd name="connsiteX3" fmla="*/ 1394071 w 4425622"/>
              <a:gd name="connsiteY3" fmla="*/ 0 h 2494710"/>
              <a:gd name="connsiteX4" fmla="*/ 1903017 w 4425622"/>
              <a:gd name="connsiteY4" fmla="*/ 0 h 2494710"/>
              <a:gd name="connsiteX5" fmla="*/ 2323452 w 4425622"/>
              <a:gd name="connsiteY5" fmla="*/ 0 h 2494710"/>
              <a:gd name="connsiteX6" fmla="*/ 2876654 w 4425622"/>
              <a:gd name="connsiteY6" fmla="*/ 0 h 2494710"/>
              <a:gd name="connsiteX7" fmla="*/ 3429857 w 4425622"/>
              <a:gd name="connsiteY7" fmla="*/ 0 h 2494710"/>
              <a:gd name="connsiteX8" fmla="*/ 3894547 w 4425622"/>
              <a:gd name="connsiteY8" fmla="*/ 0 h 2494710"/>
              <a:gd name="connsiteX9" fmla="*/ 4425622 w 4425622"/>
              <a:gd name="connsiteY9" fmla="*/ 0 h 2494710"/>
              <a:gd name="connsiteX10" fmla="*/ 4425622 w 4425622"/>
              <a:gd name="connsiteY10" fmla="*/ 473995 h 2494710"/>
              <a:gd name="connsiteX11" fmla="*/ 4425622 w 4425622"/>
              <a:gd name="connsiteY11" fmla="*/ 898096 h 2494710"/>
              <a:gd name="connsiteX12" fmla="*/ 4425622 w 4425622"/>
              <a:gd name="connsiteY12" fmla="*/ 1421985 h 2494710"/>
              <a:gd name="connsiteX13" fmla="*/ 4425622 w 4425622"/>
              <a:gd name="connsiteY13" fmla="*/ 1945874 h 2494710"/>
              <a:gd name="connsiteX14" fmla="*/ 4425622 w 4425622"/>
              <a:gd name="connsiteY14" fmla="*/ 2494710 h 2494710"/>
              <a:gd name="connsiteX15" fmla="*/ 3828163 w 4425622"/>
              <a:gd name="connsiteY15" fmla="*/ 2494710 h 2494710"/>
              <a:gd name="connsiteX16" fmla="*/ 3230704 w 4425622"/>
              <a:gd name="connsiteY16" fmla="*/ 2494710 h 2494710"/>
              <a:gd name="connsiteX17" fmla="*/ 2766014 w 4425622"/>
              <a:gd name="connsiteY17" fmla="*/ 2494710 h 2494710"/>
              <a:gd name="connsiteX18" fmla="*/ 2124299 w 4425622"/>
              <a:gd name="connsiteY18" fmla="*/ 2494710 h 2494710"/>
              <a:gd name="connsiteX19" fmla="*/ 1526840 w 4425622"/>
              <a:gd name="connsiteY19" fmla="*/ 2494710 h 2494710"/>
              <a:gd name="connsiteX20" fmla="*/ 1106406 w 4425622"/>
              <a:gd name="connsiteY20" fmla="*/ 2494710 h 2494710"/>
              <a:gd name="connsiteX21" fmla="*/ 508947 w 4425622"/>
              <a:gd name="connsiteY21" fmla="*/ 2494710 h 2494710"/>
              <a:gd name="connsiteX22" fmla="*/ 0 w 4425622"/>
              <a:gd name="connsiteY22" fmla="*/ 2494710 h 2494710"/>
              <a:gd name="connsiteX23" fmla="*/ 0 w 4425622"/>
              <a:gd name="connsiteY23" fmla="*/ 2020715 h 2494710"/>
              <a:gd name="connsiteX24" fmla="*/ 0 w 4425622"/>
              <a:gd name="connsiteY24" fmla="*/ 1471879 h 2494710"/>
              <a:gd name="connsiteX25" fmla="*/ 0 w 4425622"/>
              <a:gd name="connsiteY25" fmla="*/ 1047778 h 2494710"/>
              <a:gd name="connsiteX26" fmla="*/ 0 w 4425622"/>
              <a:gd name="connsiteY26" fmla="*/ 523889 h 2494710"/>
              <a:gd name="connsiteX27" fmla="*/ 0 w 4425622"/>
              <a:gd name="connsiteY27" fmla="*/ 0 h 249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425622" h="2494710" fill="none" extrusionOk="0">
                <a:moveTo>
                  <a:pt x="0" y="0"/>
                </a:moveTo>
                <a:cubicBezTo>
                  <a:pt x="109926" y="-41809"/>
                  <a:pt x="257667" y="41667"/>
                  <a:pt x="508947" y="0"/>
                </a:cubicBezTo>
                <a:cubicBezTo>
                  <a:pt x="760227" y="-41667"/>
                  <a:pt x="751337" y="3991"/>
                  <a:pt x="929381" y="0"/>
                </a:cubicBezTo>
                <a:cubicBezTo>
                  <a:pt x="1107425" y="-3991"/>
                  <a:pt x="1188923" y="35414"/>
                  <a:pt x="1394071" y="0"/>
                </a:cubicBezTo>
                <a:cubicBezTo>
                  <a:pt x="1599219" y="-35414"/>
                  <a:pt x="1756425" y="20293"/>
                  <a:pt x="1903017" y="0"/>
                </a:cubicBezTo>
                <a:cubicBezTo>
                  <a:pt x="2049609" y="-20293"/>
                  <a:pt x="2191988" y="19594"/>
                  <a:pt x="2323452" y="0"/>
                </a:cubicBezTo>
                <a:cubicBezTo>
                  <a:pt x="2454916" y="-19594"/>
                  <a:pt x="2690795" y="336"/>
                  <a:pt x="2876654" y="0"/>
                </a:cubicBezTo>
                <a:cubicBezTo>
                  <a:pt x="3062513" y="-336"/>
                  <a:pt x="3214513" y="27730"/>
                  <a:pt x="3429857" y="0"/>
                </a:cubicBezTo>
                <a:cubicBezTo>
                  <a:pt x="3645201" y="-27730"/>
                  <a:pt x="3792544" y="27754"/>
                  <a:pt x="3894547" y="0"/>
                </a:cubicBezTo>
                <a:cubicBezTo>
                  <a:pt x="3996550" y="-27754"/>
                  <a:pt x="4230486" y="26611"/>
                  <a:pt x="4425622" y="0"/>
                </a:cubicBezTo>
                <a:cubicBezTo>
                  <a:pt x="4481980" y="200838"/>
                  <a:pt x="4419060" y="351497"/>
                  <a:pt x="4425622" y="473995"/>
                </a:cubicBezTo>
                <a:cubicBezTo>
                  <a:pt x="4432184" y="596494"/>
                  <a:pt x="4421331" y="761569"/>
                  <a:pt x="4425622" y="898096"/>
                </a:cubicBezTo>
                <a:cubicBezTo>
                  <a:pt x="4429913" y="1034623"/>
                  <a:pt x="4374095" y="1308096"/>
                  <a:pt x="4425622" y="1421985"/>
                </a:cubicBezTo>
                <a:cubicBezTo>
                  <a:pt x="4477149" y="1535874"/>
                  <a:pt x="4382352" y="1738576"/>
                  <a:pt x="4425622" y="1945874"/>
                </a:cubicBezTo>
                <a:cubicBezTo>
                  <a:pt x="4468892" y="2153172"/>
                  <a:pt x="4380481" y="2361892"/>
                  <a:pt x="4425622" y="2494710"/>
                </a:cubicBezTo>
                <a:cubicBezTo>
                  <a:pt x="4173886" y="2554017"/>
                  <a:pt x="4028801" y="2457559"/>
                  <a:pt x="3828163" y="2494710"/>
                </a:cubicBezTo>
                <a:cubicBezTo>
                  <a:pt x="3627525" y="2531861"/>
                  <a:pt x="3406861" y="2487570"/>
                  <a:pt x="3230704" y="2494710"/>
                </a:cubicBezTo>
                <a:cubicBezTo>
                  <a:pt x="3054547" y="2501850"/>
                  <a:pt x="2986054" y="2452425"/>
                  <a:pt x="2766014" y="2494710"/>
                </a:cubicBezTo>
                <a:cubicBezTo>
                  <a:pt x="2545974" y="2536995"/>
                  <a:pt x="2344386" y="2433908"/>
                  <a:pt x="2124299" y="2494710"/>
                </a:cubicBezTo>
                <a:cubicBezTo>
                  <a:pt x="1904213" y="2555512"/>
                  <a:pt x="1718296" y="2453531"/>
                  <a:pt x="1526840" y="2494710"/>
                </a:cubicBezTo>
                <a:cubicBezTo>
                  <a:pt x="1335384" y="2535889"/>
                  <a:pt x="1250923" y="2458469"/>
                  <a:pt x="1106406" y="2494710"/>
                </a:cubicBezTo>
                <a:cubicBezTo>
                  <a:pt x="961889" y="2530951"/>
                  <a:pt x="760095" y="2488272"/>
                  <a:pt x="508947" y="2494710"/>
                </a:cubicBezTo>
                <a:cubicBezTo>
                  <a:pt x="257799" y="2501148"/>
                  <a:pt x="139405" y="2455705"/>
                  <a:pt x="0" y="2494710"/>
                </a:cubicBezTo>
                <a:cubicBezTo>
                  <a:pt x="-6943" y="2319510"/>
                  <a:pt x="28101" y="2162229"/>
                  <a:pt x="0" y="2020715"/>
                </a:cubicBezTo>
                <a:cubicBezTo>
                  <a:pt x="-28101" y="1879202"/>
                  <a:pt x="25416" y="1717051"/>
                  <a:pt x="0" y="1471879"/>
                </a:cubicBezTo>
                <a:cubicBezTo>
                  <a:pt x="-25416" y="1226707"/>
                  <a:pt x="47603" y="1239601"/>
                  <a:pt x="0" y="1047778"/>
                </a:cubicBezTo>
                <a:cubicBezTo>
                  <a:pt x="-47603" y="855955"/>
                  <a:pt x="24050" y="689683"/>
                  <a:pt x="0" y="523889"/>
                </a:cubicBezTo>
                <a:cubicBezTo>
                  <a:pt x="-24050" y="358095"/>
                  <a:pt x="39601" y="259571"/>
                  <a:pt x="0" y="0"/>
                </a:cubicBezTo>
                <a:close/>
              </a:path>
              <a:path w="4425622" h="2494710" stroke="0" extrusionOk="0">
                <a:moveTo>
                  <a:pt x="0" y="0"/>
                </a:moveTo>
                <a:cubicBezTo>
                  <a:pt x="229904" y="-33909"/>
                  <a:pt x="360665" y="4170"/>
                  <a:pt x="464690" y="0"/>
                </a:cubicBezTo>
                <a:cubicBezTo>
                  <a:pt x="568715" y="-4170"/>
                  <a:pt x="930340" y="17975"/>
                  <a:pt x="1062149" y="0"/>
                </a:cubicBezTo>
                <a:cubicBezTo>
                  <a:pt x="1193958" y="-17975"/>
                  <a:pt x="1447672" y="53648"/>
                  <a:pt x="1571096" y="0"/>
                </a:cubicBezTo>
                <a:cubicBezTo>
                  <a:pt x="1694520" y="-53648"/>
                  <a:pt x="2043920" y="40905"/>
                  <a:pt x="2168555" y="0"/>
                </a:cubicBezTo>
                <a:cubicBezTo>
                  <a:pt x="2293190" y="-40905"/>
                  <a:pt x="2463941" y="10963"/>
                  <a:pt x="2633245" y="0"/>
                </a:cubicBezTo>
                <a:cubicBezTo>
                  <a:pt x="2802549" y="-10963"/>
                  <a:pt x="2989963" y="32489"/>
                  <a:pt x="3186448" y="0"/>
                </a:cubicBezTo>
                <a:cubicBezTo>
                  <a:pt x="3382933" y="-32489"/>
                  <a:pt x="3541266" y="51030"/>
                  <a:pt x="3651138" y="0"/>
                </a:cubicBezTo>
                <a:cubicBezTo>
                  <a:pt x="3761010" y="-51030"/>
                  <a:pt x="4072502" y="4566"/>
                  <a:pt x="4425622" y="0"/>
                </a:cubicBezTo>
                <a:cubicBezTo>
                  <a:pt x="4459799" y="248629"/>
                  <a:pt x="4393898" y="292163"/>
                  <a:pt x="4425622" y="498942"/>
                </a:cubicBezTo>
                <a:cubicBezTo>
                  <a:pt x="4457346" y="705721"/>
                  <a:pt x="4379334" y="743891"/>
                  <a:pt x="4425622" y="972937"/>
                </a:cubicBezTo>
                <a:cubicBezTo>
                  <a:pt x="4471910" y="1201984"/>
                  <a:pt x="4393984" y="1277667"/>
                  <a:pt x="4425622" y="1496826"/>
                </a:cubicBezTo>
                <a:cubicBezTo>
                  <a:pt x="4457260" y="1715985"/>
                  <a:pt x="4373078" y="1778771"/>
                  <a:pt x="4425622" y="1945874"/>
                </a:cubicBezTo>
                <a:cubicBezTo>
                  <a:pt x="4478166" y="2112977"/>
                  <a:pt x="4381223" y="2236741"/>
                  <a:pt x="4425622" y="2494710"/>
                </a:cubicBezTo>
                <a:cubicBezTo>
                  <a:pt x="4279039" y="2537396"/>
                  <a:pt x="4148407" y="2435875"/>
                  <a:pt x="3872419" y="2494710"/>
                </a:cubicBezTo>
                <a:cubicBezTo>
                  <a:pt x="3596431" y="2553545"/>
                  <a:pt x="3654246" y="2484826"/>
                  <a:pt x="3451985" y="2494710"/>
                </a:cubicBezTo>
                <a:cubicBezTo>
                  <a:pt x="3249724" y="2504594"/>
                  <a:pt x="3130721" y="2462104"/>
                  <a:pt x="2898782" y="2494710"/>
                </a:cubicBezTo>
                <a:cubicBezTo>
                  <a:pt x="2666843" y="2527316"/>
                  <a:pt x="2588922" y="2454825"/>
                  <a:pt x="2389836" y="2494710"/>
                </a:cubicBezTo>
                <a:cubicBezTo>
                  <a:pt x="2190750" y="2534595"/>
                  <a:pt x="2075344" y="2481540"/>
                  <a:pt x="1880889" y="2494710"/>
                </a:cubicBezTo>
                <a:cubicBezTo>
                  <a:pt x="1686434" y="2507880"/>
                  <a:pt x="1537281" y="2454044"/>
                  <a:pt x="1283430" y="2494710"/>
                </a:cubicBezTo>
                <a:cubicBezTo>
                  <a:pt x="1029579" y="2535376"/>
                  <a:pt x="944701" y="2420950"/>
                  <a:pt x="641715" y="2494710"/>
                </a:cubicBezTo>
                <a:cubicBezTo>
                  <a:pt x="338730" y="2568470"/>
                  <a:pt x="302732" y="2450056"/>
                  <a:pt x="0" y="2494710"/>
                </a:cubicBezTo>
                <a:cubicBezTo>
                  <a:pt x="-34104" y="2264067"/>
                  <a:pt x="9564" y="2240338"/>
                  <a:pt x="0" y="2020715"/>
                </a:cubicBezTo>
                <a:cubicBezTo>
                  <a:pt x="-9564" y="1801092"/>
                  <a:pt x="12272" y="1703504"/>
                  <a:pt x="0" y="1596614"/>
                </a:cubicBezTo>
                <a:cubicBezTo>
                  <a:pt x="-12272" y="1489724"/>
                  <a:pt x="2165" y="1246879"/>
                  <a:pt x="0" y="1097672"/>
                </a:cubicBezTo>
                <a:cubicBezTo>
                  <a:pt x="-2165" y="948465"/>
                  <a:pt x="9257" y="873913"/>
                  <a:pt x="0" y="673572"/>
                </a:cubicBezTo>
                <a:cubicBezTo>
                  <a:pt x="-9257" y="473231"/>
                  <a:pt x="25891" y="135000"/>
                  <a:pt x="0" y="0"/>
                </a:cubicBezTo>
                <a:close/>
              </a:path>
            </a:pathLst>
          </a:custGeom>
          <a:ln>
            <a:solidFill>
              <a:schemeClr val="tx1"/>
            </a:solidFill>
            <a:extLst>
              <a:ext uri="{C807C97D-BFC1-408E-A445-0C87EB9F89A2}">
                <ask:lineSketchStyleProps xmlns:ask="http://schemas.microsoft.com/office/drawing/2018/sketchyshapes" sd="4222757554">
                  <ask:type>
                    <ask:lineSketchScribble/>
                  </ask:type>
                </ask:lineSketchStyleProps>
              </a:ext>
            </a:extLst>
          </a:ln>
        </p:spPr>
      </p:pic>
      <p:graphicFrame>
        <p:nvGraphicFramePr>
          <p:cNvPr id="7" name="Text Placeholder 3">
            <a:extLst>
              <a:ext uri="{FF2B5EF4-FFF2-40B4-BE49-F238E27FC236}">
                <a16:creationId xmlns:a16="http://schemas.microsoft.com/office/drawing/2014/main" id="{8680C655-C154-D09C-36C8-2395511B1107}"/>
              </a:ext>
            </a:extLst>
          </p:cNvPr>
          <p:cNvGraphicFramePr/>
          <p:nvPr>
            <p:extLst>
              <p:ext uri="{D42A27DB-BD31-4B8C-83A1-F6EECF244321}">
                <p14:modId xmlns:p14="http://schemas.microsoft.com/office/powerpoint/2010/main" val="2955513049"/>
              </p:ext>
            </p:extLst>
          </p:nvPr>
        </p:nvGraphicFramePr>
        <p:xfrm>
          <a:off x="6509964" y="694810"/>
          <a:ext cx="5685256" cy="59817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BA522604-2158-6B4C-0D59-D804E738DBDC}"/>
              </a:ext>
            </a:extLst>
          </p:cNvPr>
          <p:cNvSpPr txBox="1"/>
          <p:nvPr/>
        </p:nvSpPr>
        <p:spPr>
          <a:xfrm>
            <a:off x="9879774" y="6234375"/>
            <a:ext cx="21277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(S4c.cymru, 2016)</a:t>
            </a:r>
            <a:endParaRPr lang="en-GB"/>
          </a:p>
        </p:txBody>
      </p:sp>
      <p:sp>
        <p:nvSpPr>
          <p:cNvPr id="16" name="TextBox 15">
            <a:extLst>
              <a:ext uri="{FF2B5EF4-FFF2-40B4-BE49-F238E27FC236}">
                <a16:creationId xmlns:a16="http://schemas.microsoft.com/office/drawing/2014/main" id="{48F0A418-FACF-98FB-68F7-CB46A6BCCB7B}"/>
              </a:ext>
            </a:extLst>
          </p:cNvPr>
          <p:cNvSpPr txBox="1"/>
          <p:nvPr/>
        </p:nvSpPr>
        <p:spPr>
          <a:xfrm>
            <a:off x="2160352" y="2925135"/>
            <a:ext cx="31723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r>
              <a:rPr lang="en-GB" err="1">
                <a:ea typeface="+mn-lt"/>
                <a:cs typeface="+mn-lt"/>
              </a:rPr>
              <a:t>portsmouthwebsitedesign</a:t>
            </a:r>
            <a:r>
              <a:rPr lang="en-GB">
                <a:ea typeface="+mn-lt"/>
                <a:cs typeface="+mn-lt"/>
              </a:rPr>
              <a:t>)</a:t>
            </a:r>
            <a:endParaRPr lang="en-GB"/>
          </a:p>
        </p:txBody>
      </p:sp>
      <p:sp>
        <p:nvSpPr>
          <p:cNvPr id="17" name="TextBox 16">
            <a:extLst>
              <a:ext uri="{FF2B5EF4-FFF2-40B4-BE49-F238E27FC236}">
                <a16:creationId xmlns:a16="http://schemas.microsoft.com/office/drawing/2014/main" id="{DD7AC007-7391-7859-A43E-18DCB3BA31BF}"/>
              </a:ext>
            </a:extLst>
          </p:cNvPr>
          <p:cNvSpPr txBox="1"/>
          <p:nvPr/>
        </p:nvSpPr>
        <p:spPr>
          <a:xfrm>
            <a:off x="-3219" y="4642274"/>
            <a:ext cx="66190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The aim of S4C's and the Welsh governments collaboration is to provide benefits to the Welsh language and its speakers and learners. This allows them to share expertise, reach new audiences, and maximise the impact of investments in projects that involve the Welsh language. Collaborating on the journey to achieve the goal of one million Welsh speakers by 2050 </a:t>
            </a:r>
            <a:r>
              <a:rPr lang="en-GB" sz="1200">
                <a:latin typeface="Aptos"/>
                <a:ea typeface="+mn-lt"/>
                <a:cs typeface="Times New Roman"/>
              </a:rPr>
              <a:t>(GOV.WALES, 2023).</a:t>
            </a:r>
            <a:endParaRPr lang="en-GB" sz="2000">
              <a:latin typeface="Aptos"/>
            </a:endParaRPr>
          </a:p>
        </p:txBody>
      </p:sp>
      <p:sp>
        <p:nvSpPr>
          <p:cNvPr id="29" name="TextBox 28">
            <a:extLst>
              <a:ext uri="{FF2B5EF4-FFF2-40B4-BE49-F238E27FC236}">
                <a16:creationId xmlns:a16="http://schemas.microsoft.com/office/drawing/2014/main" id="{77B02AB6-9123-2042-EB24-6CC95939FCBB}"/>
              </a:ext>
            </a:extLst>
          </p:cNvPr>
          <p:cNvSpPr txBox="1"/>
          <p:nvPr/>
        </p:nvSpPr>
        <p:spPr>
          <a:xfrm>
            <a:off x="1645802" y="4064989"/>
            <a:ext cx="41959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t>Working together</a:t>
            </a:r>
          </a:p>
        </p:txBody>
      </p:sp>
    </p:spTree>
    <p:extLst>
      <p:ext uri="{BB962C8B-B14F-4D97-AF65-F5344CB8AC3E}">
        <p14:creationId xmlns:p14="http://schemas.microsoft.com/office/powerpoint/2010/main" val="3988474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92D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8C23CC-FECB-C9AB-3E79-3FD9FB3F1298}"/>
              </a:ext>
            </a:extLst>
          </p:cNvPr>
          <p:cNvSpPr>
            <a:spLocks noGrp="1"/>
          </p:cNvSpPr>
          <p:nvPr>
            <p:ph type="title"/>
          </p:nvPr>
        </p:nvSpPr>
        <p:spPr>
          <a:xfrm>
            <a:off x="752479" y="483476"/>
            <a:ext cx="2704083" cy="2730730"/>
          </a:xfrm>
          <a:solidFill>
            <a:srgbClr val="FF0000"/>
          </a:solidFill>
          <a:ln>
            <a:solidFill>
              <a:srgbClr val="00B050"/>
            </a:solidFill>
          </a:ln>
        </p:spPr>
        <p:txBody>
          <a:bodyPr anchor="t">
            <a:normAutofit/>
          </a:bodyPr>
          <a:lstStyle/>
          <a:p>
            <a:pPr algn="ctr"/>
            <a:r>
              <a:rPr lang="en-GB" sz="3200">
                <a:solidFill>
                  <a:srgbClr val="FFFFFF"/>
                </a:solidFill>
              </a:rPr>
              <a:t>Welsh language children's television programming on S4C </a:t>
            </a:r>
            <a:endParaRPr lang="en-US"/>
          </a:p>
        </p:txBody>
      </p:sp>
      <p:sp>
        <p:nvSpPr>
          <p:cNvPr id="3" name="Content Placeholder 2">
            <a:extLst>
              <a:ext uri="{FF2B5EF4-FFF2-40B4-BE49-F238E27FC236}">
                <a16:creationId xmlns:a16="http://schemas.microsoft.com/office/drawing/2014/main" id="{B23DCC99-5029-9A3B-A2BC-386DC6213106}"/>
              </a:ext>
            </a:extLst>
          </p:cNvPr>
          <p:cNvSpPr>
            <a:spLocks noGrp="1"/>
          </p:cNvSpPr>
          <p:nvPr>
            <p:ph sz="half" idx="1"/>
          </p:nvPr>
        </p:nvSpPr>
        <p:spPr>
          <a:xfrm>
            <a:off x="5198993" y="1020284"/>
            <a:ext cx="2926080" cy="4756049"/>
          </a:xfrm>
        </p:spPr>
        <p:txBody>
          <a:bodyPr vert="horz" lIns="91440" tIns="45720" rIns="91440" bIns="45720" rtlCol="0" anchor="t">
            <a:normAutofit/>
          </a:bodyPr>
          <a:lstStyle/>
          <a:p>
            <a:pPr marL="0" indent="0" algn="ctr">
              <a:buNone/>
            </a:pPr>
            <a:r>
              <a:rPr lang="en-GB" err="1"/>
              <a:t>Cyw</a:t>
            </a:r>
            <a:r>
              <a:rPr lang="en-GB" sz="2000"/>
              <a:t> - nursery children up the age of 6.</a:t>
            </a:r>
            <a:endParaRPr lang="en-US"/>
          </a:p>
        </p:txBody>
      </p:sp>
      <p:sp>
        <p:nvSpPr>
          <p:cNvPr id="4" name="Text Placeholder 3">
            <a:extLst>
              <a:ext uri="{FF2B5EF4-FFF2-40B4-BE49-F238E27FC236}">
                <a16:creationId xmlns:a16="http://schemas.microsoft.com/office/drawing/2014/main" id="{C4BBCF49-35C2-0FF9-AD75-9B41F2B1A2E4}"/>
              </a:ext>
            </a:extLst>
          </p:cNvPr>
          <p:cNvSpPr>
            <a:spLocks noGrp="1"/>
          </p:cNvSpPr>
          <p:nvPr>
            <p:ph sz="half" idx="2"/>
          </p:nvPr>
        </p:nvSpPr>
        <p:spPr>
          <a:xfrm>
            <a:off x="8451604" y="1412489"/>
            <a:ext cx="2914875" cy="3232050"/>
          </a:xfrm>
        </p:spPr>
        <p:txBody>
          <a:bodyPr vert="horz" lIns="91440" tIns="45720" rIns="91440" bIns="45720" rtlCol="0" anchor="t">
            <a:normAutofit/>
          </a:bodyPr>
          <a:lstStyle/>
          <a:p>
            <a:pPr marL="0" indent="0">
              <a:buNone/>
            </a:pPr>
            <a:endParaRPr lang="en-GB" sz="2000"/>
          </a:p>
          <a:p>
            <a:pPr marL="0" indent="0">
              <a:buNone/>
            </a:pPr>
            <a:endParaRPr lang="en-GB" sz="2000"/>
          </a:p>
          <a:p>
            <a:pPr marL="0" indent="0">
              <a:buNone/>
            </a:pPr>
            <a:endParaRPr lang="en-GB" sz="2000"/>
          </a:p>
          <a:p>
            <a:pPr marL="0" indent="0">
              <a:buNone/>
            </a:pPr>
            <a:endParaRPr lang="en-GB" sz="2000"/>
          </a:p>
          <a:p>
            <a:pPr marL="0" indent="0" algn="ctr">
              <a:buNone/>
            </a:pPr>
            <a:r>
              <a:rPr lang="en-GB" err="1"/>
              <a:t>Stwnsh</a:t>
            </a:r>
            <a:r>
              <a:rPr lang="en-GB" sz="2000"/>
              <a:t> - children aged 7-13.</a:t>
            </a:r>
            <a:endParaRPr lang="en-GB"/>
          </a:p>
        </p:txBody>
      </p:sp>
      <p:pic>
        <p:nvPicPr>
          <p:cNvPr id="5" name="Picture 4" descr="Learn and Play | S4C">
            <a:extLst>
              <a:ext uri="{FF2B5EF4-FFF2-40B4-BE49-F238E27FC236}">
                <a16:creationId xmlns:a16="http://schemas.microsoft.com/office/drawing/2014/main" id="{CF52A86D-9781-A6B8-CF14-307907C5EBA8}"/>
              </a:ext>
            </a:extLst>
          </p:cNvPr>
          <p:cNvPicPr>
            <a:picLocks noChangeAspect="1"/>
          </p:cNvPicPr>
          <p:nvPr/>
        </p:nvPicPr>
        <p:blipFill>
          <a:blip r:embed="rId2"/>
          <a:stretch>
            <a:fillRect/>
          </a:stretch>
        </p:blipFill>
        <p:spPr>
          <a:xfrm>
            <a:off x="5303993" y="2190489"/>
            <a:ext cx="2612652" cy="200729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descr="Stwnsh | S4C">
            <a:extLst>
              <a:ext uri="{FF2B5EF4-FFF2-40B4-BE49-F238E27FC236}">
                <a16:creationId xmlns:a16="http://schemas.microsoft.com/office/drawing/2014/main" id="{BB50BD8D-B7A2-6CAF-5D32-92E95BF38B9A}"/>
              </a:ext>
            </a:extLst>
          </p:cNvPr>
          <p:cNvPicPr>
            <a:picLocks noChangeAspect="1"/>
          </p:cNvPicPr>
          <p:nvPr/>
        </p:nvPicPr>
        <p:blipFill>
          <a:blip r:embed="rId3"/>
          <a:stretch>
            <a:fillRect/>
          </a:stretch>
        </p:blipFill>
        <p:spPr>
          <a:xfrm>
            <a:off x="8562233" y="4058130"/>
            <a:ext cx="2804963" cy="204931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2EC05A2E-0BE7-2576-B856-9E3FCCA4F1C2}"/>
              </a:ext>
            </a:extLst>
          </p:cNvPr>
          <p:cNvSpPr txBox="1"/>
          <p:nvPr/>
        </p:nvSpPr>
        <p:spPr>
          <a:xfrm>
            <a:off x="6661250" y="4272979"/>
            <a:ext cx="21872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(s4c.cymru)</a:t>
            </a:r>
          </a:p>
        </p:txBody>
      </p:sp>
      <p:sp>
        <p:nvSpPr>
          <p:cNvPr id="8" name="TextBox 7">
            <a:extLst>
              <a:ext uri="{FF2B5EF4-FFF2-40B4-BE49-F238E27FC236}">
                <a16:creationId xmlns:a16="http://schemas.microsoft.com/office/drawing/2014/main" id="{8BA5C505-8EA0-E083-1892-E1750C50589F}"/>
              </a:ext>
            </a:extLst>
          </p:cNvPr>
          <p:cNvSpPr txBox="1"/>
          <p:nvPr/>
        </p:nvSpPr>
        <p:spPr>
          <a:xfrm>
            <a:off x="10224240" y="6245911"/>
            <a:ext cx="19640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(s4c.cymru)</a:t>
            </a:r>
          </a:p>
        </p:txBody>
      </p:sp>
    </p:spTree>
    <p:extLst>
      <p:ext uri="{BB962C8B-B14F-4D97-AF65-F5344CB8AC3E}">
        <p14:creationId xmlns:p14="http://schemas.microsoft.com/office/powerpoint/2010/main" val="1110080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A597D97-203B-498B-95D3-E90DC961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he new primary national curriculum: a ...">
            <a:extLst>
              <a:ext uri="{FF2B5EF4-FFF2-40B4-BE49-F238E27FC236}">
                <a16:creationId xmlns:a16="http://schemas.microsoft.com/office/drawing/2014/main" id="{A915456C-527B-868E-71D3-DDC5D5B932F8}"/>
              </a:ext>
            </a:extLst>
          </p:cNvPr>
          <p:cNvPicPr>
            <a:picLocks noChangeAspect="1"/>
          </p:cNvPicPr>
          <p:nvPr/>
        </p:nvPicPr>
        <p:blipFill>
          <a:blip r:embed="rId2"/>
          <a:srcRect t="19450" r="-2" b="16394"/>
          <a:stretch/>
        </p:blipFill>
        <p:spPr>
          <a:xfrm>
            <a:off x="4267201" y="10"/>
            <a:ext cx="7924800" cy="3383270"/>
          </a:xfrm>
          <a:prstGeom prst="rect">
            <a:avLst/>
          </a:prstGeom>
        </p:spPr>
      </p:pic>
      <p:pic>
        <p:nvPicPr>
          <p:cNvPr id="25" name="Picture 24" descr="Angled shot of pen on a graph">
            <a:extLst>
              <a:ext uri="{FF2B5EF4-FFF2-40B4-BE49-F238E27FC236}">
                <a16:creationId xmlns:a16="http://schemas.microsoft.com/office/drawing/2014/main" id="{D074B80A-5CB4-4EEB-FE9E-009DDCD3A702}"/>
              </a:ext>
            </a:extLst>
          </p:cNvPr>
          <p:cNvPicPr>
            <a:picLocks noChangeAspect="1"/>
          </p:cNvPicPr>
          <p:nvPr/>
        </p:nvPicPr>
        <p:blipFill>
          <a:blip r:embed="rId3"/>
          <a:srcRect t="16459" r="2" b="16461"/>
          <a:stretch/>
        </p:blipFill>
        <p:spPr>
          <a:xfrm>
            <a:off x="4650916" y="3474720"/>
            <a:ext cx="7555832" cy="3383280"/>
          </a:xfrm>
          <a:prstGeom prst="rect">
            <a:avLst/>
          </a:prstGeom>
        </p:spPr>
      </p:pic>
      <p:sp useBgFill="1">
        <p:nvSpPr>
          <p:cNvPr id="37" name="Freeform: Shape 36">
            <a:extLst>
              <a:ext uri="{FF2B5EF4-FFF2-40B4-BE49-F238E27FC236}">
                <a16:creationId xmlns:a16="http://schemas.microsoft.com/office/drawing/2014/main" id="{6A6EF10E-DF41-4BD3-8EB4-6F646531D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44272" cy="6858000"/>
          </a:xfrm>
          <a:custGeom>
            <a:avLst/>
            <a:gdLst>
              <a:gd name="connsiteX0" fmla="*/ 0 w 6244272"/>
              <a:gd name="connsiteY0" fmla="*/ 0 h 6858000"/>
              <a:gd name="connsiteX1" fmla="*/ 732568 w 6244272"/>
              <a:gd name="connsiteY1" fmla="*/ 0 h 6858000"/>
              <a:gd name="connsiteX2" fmla="*/ 947849 w 6244272"/>
              <a:gd name="connsiteY2" fmla="*/ 0 h 6858000"/>
              <a:gd name="connsiteX3" fmla="*/ 1823619 w 6244272"/>
              <a:gd name="connsiteY3" fmla="*/ 0 h 6858000"/>
              <a:gd name="connsiteX4" fmla="*/ 5235673 w 6244272"/>
              <a:gd name="connsiteY4" fmla="*/ 0 h 6858000"/>
              <a:gd name="connsiteX5" fmla="*/ 4933297 w 6244272"/>
              <a:gd name="connsiteY5" fmla="*/ 110269 h 6858000"/>
              <a:gd name="connsiteX6" fmla="*/ 4976910 w 6244272"/>
              <a:gd name="connsiteY6" fmla="*/ 135168 h 6858000"/>
              <a:gd name="connsiteX7" fmla="*/ 5238580 w 6244272"/>
              <a:gd name="connsiteY7" fmla="*/ 71141 h 6858000"/>
              <a:gd name="connsiteX8" fmla="*/ 5290914 w 6244272"/>
              <a:gd name="connsiteY8" fmla="*/ 88927 h 6858000"/>
              <a:gd name="connsiteX9" fmla="*/ 5264747 w 6244272"/>
              <a:gd name="connsiteY9" fmla="*/ 163625 h 6858000"/>
              <a:gd name="connsiteX10" fmla="*/ 5151357 w 6244272"/>
              <a:gd name="connsiteY10" fmla="*/ 192082 h 6858000"/>
              <a:gd name="connsiteX11" fmla="*/ 4974002 w 6244272"/>
              <a:gd name="connsiteY11" fmla="*/ 373491 h 6858000"/>
              <a:gd name="connsiteX12" fmla="*/ 5241488 w 6244272"/>
              <a:gd name="connsiteY12" fmla="*/ 352148 h 6858000"/>
              <a:gd name="connsiteX13" fmla="*/ 5288007 w 6244272"/>
              <a:gd name="connsiteY13" fmla="*/ 394834 h 6858000"/>
              <a:gd name="connsiteX14" fmla="*/ 5305452 w 6244272"/>
              <a:gd name="connsiteY14" fmla="*/ 451747 h 6858000"/>
              <a:gd name="connsiteX15" fmla="*/ 5383953 w 6244272"/>
              <a:gd name="connsiteY15" fmla="*/ 359262 h 6858000"/>
              <a:gd name="connsiteX16" fmla="*/ 5450825 w 6244272"/>
              <a:gd name="connsiteY16" fmla="*/ 334364 h 6858000"/>
              <a:gd name="connsiteX17" fmla="*/ 5471177 w 6244272"/>
              <a:gd name="connsiteY17" fmla="*/ 416176 h 6858000"/>
              <a:gd name="connsiteX18" fmla="*/ 5410121 w 6244272"/>
              <a:gd name="connsiteY18" fmla="*/ 505101 h 6858000"/>
              <a:gd name="connsiteX19" fmla="*/ 5247303 w 6244272"/>
              <a:gd name="connsiteY19" fmla="*/ 558458 h 6858000"/>
              <a:gd name="connsiteX20" fmla="*/ 5421750 w 6244272"/>
              <a:gd name="connsiteY20" fmla="*/ 558458 h 6858000"/>
              <a:gd name="connsiteX21" fmla="*/ 5622364 w 6244272"/>
              <a:gd name="connsiteY21" fmla="*/ 522887 h 6858000"/>
              <a:gd name="connsiteX22" fmla="*/ 5834608 w 6244272"/>
              <a:gd name="connsiteY22" fmla="*/ 533558 h 6858000"/>
              <a:gd name="connsiteX23" fmla="*/ 6035223 w 6244272"/>
              <a:gd name="connsiteY23" fmla="*/ 462417 h 6858000"/>
              <a:gd name="connsiteX24" fmla="*/ 6238745 w 6244272"/>
              <a:gd name="connsiteY24" fmla="*/ 465975 h 6858000"/>
              <a:gd name="connsiteX25" fmla="*/ 5337434 w 6244272"/>
              <a:gd name="connsiteY25" fmla="*/ 910606 h 6858000"/>
              <a:gd name="connsiteX26" fmla="*/ 5381046 w 6244272"/>
              <a:gd name="connsiteY26" fmla="*/ 921277 h 6858000"/>
              <a:gd name="connsiteX27" fmla="*/ 5439195 w 6244272"/>
              <a:gd name="connsiteY27" fmla="*/ 949734 h 6858000"/>
              <a:gd name="connsiteX28" fmla="*/ 5395583 w 6244272"/>
              <a:gd name="connsiteY28" fmla="*/ 1006647 h 6858000"/>
              <a:gd name="connsiteX29" fmla="*/ 5160079 w 6244272"/>
              <a:gd name="connsiteY29" fmla="*/ 1113358 h 6858000"/>
              <a:gd name="connsiteX30" fmla="*/ 5101930 w 6244272"/>
              <a:gd name="connsiteY30" fmla="*/ 1220069 h 6858000"/>
              <a:gd name="connsiteX31" fmla="*/ 5174617 w 6244272"/>
              <a:gd name="connsiteY31" fmla="*/ 1209399 h 6858000"/>
              <a:gd name="connsiteX32" fmla="*/ 5238580 w 6244272"/>
              <a:gd name="connsiteY32" fmla="*/ 1230741 h 6858000"/>
              <a:gd name="connsiteX33" fmla="*/ 5212414 w 6244272"/>
              <a:gd name="connsiteY33" fmla="*/ 1365909 h 6858000"/>
              <a:gd name="connsiteX34" fmla="*/ 4878056 w 6244272"/>
              <a:gd name="connsiteY34" fmla="*/ 1540204 h 6858000"/>
              <a:gd name="connsiteX35" fmla="*/ 4848982 w 6244272"/>
              <a:gd name="connsiteY35" fmla="*/ 1597117 h 6858000"/>
              <a:gd name="connsiteX36" fmla="*/ 4889686 w 6244272"/>
              <a:gd name="connsiteY36" fmla="*/ 1636245 h 6858000"/>
              <a:gd name="connsiteX37" fmla="*/ 4997261 w 6244272"/>
              <a:gd name="connsiteY37" fmla="*/ 1657587 h 6858000"/>
              <a:gd name="connsiteX38" fmla="*/ 4846074 w 6244272"/>
              <a:gd name="connsiteY38" fmla="*/ 1849668 h 6858000"/>
              <a:gd name="connsiteX39" fmla="*/ 4790832 w 6244272"/>
              <a:gd name="connsiteY39" fmla="*/ 1903025 h 6858000"/>
              <a:gd name="connsiteX40" fmla="*/ 4694886 w 6244272"/>
              <a:gd name="connsiteY40" fmla="*/ 1984836 h 6858000"/>
              <a:gd name="connsiteX41" fmla="*/ 4694886 w 6244272"/>
              <a:gd name="connsiteY41" fmla="*/ 2013292 h 6858000"/>
              <a:gd name="connsiteX42" fmla="*/ 4822814 w 6244272"/>
              <a:gd name="connsiteY42" fmla="*/ 2102219 h 6858000"/>
              <a:gd name="connsiteX43" fmla="*/ 5055411 w 6244272"/>
              <a:gd name="connsiteY43" fmla="*/ 2077320 h 6858000"/>
              <a:gd name="connsiteX44" fmla="*/ 4712331 w 6244272"/>
              <a:gd name="connsiteY44" fmla="*/ 2208931 h 6858000"/>
              <a:gd name="connsiteX45" fmla="*/ 5822979 w 6244272"/>
              <a:gd name="connsiteY45" fmla="*/ 1892353 h 6858000"/>
              <a:gd name="connsiteX46" fmla="*/ 5753200 w 6244272"/>
              <a:gd name="connsiteY46" fmla="*/ 1974165 h 6858000"/>
              <a:gd name="connsiteX47" fmla="*/ 5363601 w 6244272"/>
              <a:gd name="connsiteY47" fmla="*/ 2191146 h 6858000"/>
              <a:gd name="connsiteX48" fmla="*/ 5253118 w 6244272"/>
              <a:gd name="connsiteY48" fmla="*/ 2326314 h 6858000"/>
              <a:gd name="connsiteX49" fmla="*/ 5136819 w 6244272"/>
              <a:gd name="connsiteY49" fmla="*/ 2401012 h 6858000"/>
              <a:gd name="connsiteX50" fmla="*/ 4974002 w 6244272"/>
              <a:gd name="connsiteY50" fmla="*/ 2401012 h 6858000"/>
              <a:gd name="connsiteX51" fmla="*/ 4857704 w 6244272"/>
              <a:gd name="connsiteY51" fmla="*/ 2518395 h 6858000"/>
              <a:gd name="connsiteX52" fmla="*/ 4976910 w 6244272"/>
              <a:gd name="connsiteY52" fmla="*/ 2543294 h 6858000"/>
              <a:gd name="connsiteX53" fmla="*/ 5116467 w 6244272"/>
              <a:gd name="connsiteY53" fmla="*/ 2525509 h 6858000"/>
              <a:gd name="connsiteX54" fmla="*/ 5273470 w 6244272"/>
              <a:gd name="connsiteY54" fmla="*/ 2564636 h 6858000"/>
              <a:gd name="connsiteX55" fmla="*/ 5418843 w 6244272"/>
              <a:gd name="connsiteY55" fmla="*/ 2532623 h 6858000"/>
              <a:gd name="connsiteX56" fmla="*/ 5593290 w 6244272"/>
              <a:gd name="connsiteY56" fmla="*/ 2553965 h 6858000"/>
              <a:gd name="connsiteX57" fmla="*/ 5648532 w 6244272"/>
              <a:gd name="connsiteY57" fmla="*/ 2692689 h 6858000"/>
              <a:gd name="connsiteX58" fmla="*/ 5665976 w 6244272"/>
              <a:gd name="connsiteY58" fmla="*/ 2703362 h 6858000"/>
              <a:gd name="connsiteX59" fmla="*/ 5988704 w 6244272"/>
              <a:gd name="connsiteY59" fmla="*/ 2923898 h 6858000"/>
              <a:gd name="connsiteX60" fmla="*/ 6078835 w 6244272"/>
              <a:gd name="connsiteY60" fmla="*/ 2941684 h 6858000"/>
              <a:gd name="connsiteX61" fmla="*/ 5546771 w 6244272"/>
              <a:gd name="connsiteY61" fmla="*/ 3329402 h 6858000"/>
              <a:gd name="connsiteX62" fmla="*/ 5904388 w 6244272"/>
              <a:gd name="connsiteY62" fmla="*/ 3229805 h 6858000"/>
              <a:gd name="connsiteX63" fmla="*/ 5953814 w 6244272"/>
              <a:gd name="connsiteY63" fmla="*/ 3393429 h 6858000"/>
              <a:gd name="connsiteX64" fmla="*/ 5785182 w 6244272"/>
              <a:gd name="connsiteY64" fmla="*/ 3539269 h 6858000"/>
              <a:gd name="connsiteX65" fmla="*/ 5724125 w 6244272"/>
              <a:gd name="connsiteY65" fmla="*/ 3827390 h 6858000"/>
              <a:gd name="connsiteX66" fmla="*/ 5753200 w 6244272"/>
              <a:gd name="connsiteY66" fmla="*/ 4090612 h 6858000"/>
              <a:gd name="connsiteX67" fmla="*/ 5825886 w 6244272"/>
              <a:gd name="connsiteY67" fmla="*/ 4172424 h 6858000"/>
              <a:gd name="connsiteX68" fmla="*/ 5930554 w 6244272"/>
              <a:gd name="connsiteY68" fmla="*/ 4321821 h 6858000"/>
              <a:gd name="connsiteX69" fmla="*/ 5994519 w 6244272"/>
              <a:gd name="connsiteY69" fmla="*/ 4414305 h 6858000"/>
              <a:gd name="connsiteX70" fmla="*/ 6218393 w 6244272"/>
              <a:gd name="connsiteY70" fmla="*/ 4378734 h 6858000"/>
              <a:gd name="connsiteX71" fmla="*/ 5918925 w 6244272"/>
              <a:gd name="connsiteY71" fmla="*/ 4613499 h 6858000"/>
              <a:gd name="connsiteX72" fmla="*/ 6160243 w 6244272"/>
              <a:gd name="connsiteY72" fmla="*/ 4585042 h 6858000"/>
              <a:gd name="connsiteX73" fmla="*/ 6238745 w 6244272"/>
              <a:gd name="connsiteY73" fmla="*/ 4602828 h 6858000"/>
              <a:gd name="connsiteX74" fmla="*/ 6195133 w 6244272"/>
              <a:gd name="connsiteY74" fmla="*/ 4677526 h 6858000"/>
              <a:gd name="connsiteX75" fmla="*/ 6017778 w 6244272"/>
              <a:gd name="connsiteY75" fmla="*/ 4805580 h 6858000"/>
              <a:gd name="connsiteX76" fmla="*/ 5651439 w 6244272"/>
              <a:gd name="connsiteY76" fmla="*/ 5154171 h 6858000"/>
              <a:gd name="connsiteX77" fmla="*/ 6006149 w 6244272"/>
              <a:gd name="connsiteY77" fmla="*/ 4994104 h 6858000"/>
              <a:gd name="connsiteX78" fmla="*/ 5633994 w 6244272"/>
              <a:gd name="connsiteY78" fmla="*/ 5353367 h 6858000"/>
              <a:gd name="connsiteX79" fmla="*/ 5552586 w 6244272"/>
              <a:gd name="connsiteY79" fmla="*/ 5474306 h 6858000"/>
              <a:gd name="connsiteX80" fmla="*/ 5383953 w 6244272"/>
              <a:gd name="connsiteY80" fmla="*/ 5769542 h 6858000"/>
              <a:gd name="connsiteX81" fmla="*/ 5392675 w 6244272"/>
              <a:gd name="connsiteY81" fmla="*/ 5801555 h 6858000"/>
              <a:gd name="connsiteX82" fmla="*/ 5584568 w 6244272"/>
              <a:gd name="connsiteY82" fmla="*/ 5755314 h 6858000"/>
              <a:gd name="connsiteX83" fmla="*/ 5334526 w 6244272"/>
              <a:gd name="connsiteY83" fmla="*/ 6004307 h 6858000"/>
              <a:gd name="connsiteX84" fmla="*/ 5075763 w 6244272"/>
              <a:gd name="connsiteY84" fmla="*/ 6196388 h 6858000"/>
              <a:gd name="connsiteX85" fmla="*/ 5258933 w 6244272"/>
              <a:gd name="connsiteY85" fmla="*/ 6167932 h 6858000"/>
              <a:gd name="connsiteX86" fmla="*/ 5511881 w 6244272"/>
              <a:gd name="connsiteY86" fmla="*/ 6057663 h 6858000"/>
              <a:gd name="connsiteX87" fmla="*/ 5599105 w 6244272"/>
              <a:gd name="connsiteY87" fmla="*/ 6100347 h 6858000"/>
              <a:gd name="connsiteX88" fmla="*/ 5360693 w 6244272"/>
              <a:gd name="connsiteY88" fmla="*/ 6281757 h 6858000"/>
              <a:gd name="connsiteX89" fmla="*/ 5224043 w 6244272"/>
              <a:gd name="connsiteY89" fmla="*/ 6367127 h 6858000"/>
              <a:gd name="connsiteX90" fmla="*/ 5168801 w 6244272"/>
              <a:gd name="connsiteY90" fmla="*/ 6431153 h 6858000"/>
              <a:gd name="connsiteX91" fmla="*/ 5011799 w 6244272"/>
              <a:gd name="connsiteY91" fmla="*/ 6658805 h 6858000"/>
              <a:gd name="connsiteX92" fmla="*/ 4651275 w 6244272"/>
              <a:gd name="connsiteY92" fmla="*/ 6858000 h 6858000"/>
              <a:gd name="connsiteX93" fmla="*/ 1823619 w 6244272"/>
              <a:gd name="connsiteY93" fmla="*/ 6858000 h 6858000"/>
              <a:gd name="connsiteX94" fmla="*/ 947849 w 6244272"/>
              <a:gd name="connsiteY94" fmla="*/ 6858000 h 6858000"/>
              <a:gd name="connsiteX95" fmla="*/ 732568 w 6244272"/>
              <a:gd name="connsiteY95" fmla="*/ 6858000 h 6858000"/>
              <a:gd name="connsiteX96" fmla="*/ 0 w 6244272"/>
              <a:gd name="connsiteY9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244272" h="6858000">
                <a:moveTo>
                  <a:pt x="0" y="0"/>
                </a:moveTo>
                <a:lnTo>
                  <a:pt x="732568" y="0"/>
                </a:lnTo>
                <a:lnTo>
                  <a:pt x="947849" y="0"/>
                </a:lnTo>
                <a:lnTo>
                  <a:pt x="1823619" y="0"/>
                </a:lnTo>
                <a:lnTo>
                  <a:pt x="5235673" y="0"/>
                </a:lnTo>
                <a:cubicBezTo>
                  <a:pt x="5133912" y="35571"/>
                  <a:pt x="5035058" y="78255"/>
                  <a:pt x="4933297" y="110269"/>
                </a:cubicBezTo>
                <a:cubicBezTo>
                  <a:pt x="4947835" y="145839"/>
                  <a:pt x="4962372" y="138725"/>
                  <a:pt x="4976910" y="135168"/>
                </a:cubicBezTo>
                <a:cubicBezTo>
                  <a:pt x="5064133" y="120941"/>
                  <a:pt x="5154264" y="110269"/>
                  <a:pt x="5238580" y="71141"/>
                </a:cubicBezTo>
                <a:cubicBezTo>
                  <a:pt x="5258933" y="64027"/>
                  <a:pt x="5282192" y="64027"/>
                  <a:pt x="5290914" y="88927"/>
                </a:cubicBezTo>
                <a:cubicBezTo>
                  <a:pt x="5305452" y="124497"/>
                  <a:pt x="5285100" y="145839"/>
                  <a:pt x="5264747" y="163625"/>
                </a:cubicBezTo>
                <a:cubicBezTo>
                  <a:pt x="5229858" y="195638"/>
                  <a:pt x="5189154" y="188525"/>
                  <a:pt x="5151357" y="192082"/>
                </a:cubicBezTo>
                <a:cubicBezTo>
                  <a:pt x="5046689" y="209867"/>
                  <a:pt x="4997261" y="259665"/>
                  <a:pt x="4974002" y="373491"/>
                </a:cubicBezTo>
                <a:cubicBezTo>
                  <a:pt x="5064133" y="327250"/>
                  <a:pt x="5154264" y="384162"/>
                  <a:pt x="5241488" y="352148"/>
                </a:cubicBezTo>
                <a:cubicBezTo>
                  <a:pt x="5264747" y="345034"/>
                  <a:pt x="5299637" y="355706"/>
                  <a:pt x="5288007" y="394834"/>
                </a:cubicBezTo>
                <a:cubicBezTo>
                  <a:pt x="5276378" y="430405"/>
                  <a:pt x="5238580" y="458860"/>
                  <a:pt x="5305452" y="451747"/>
                </a:cubicBezTo>
                <a:cubicBezTo>
                  <a:pt x="5354879" y="448189"/>
                  <a:pt x="5369416" y="405504"/>
                  <a:pt x="5383953" y="359262"/>
                </a:cubicBezTo>
                <a:cubicBezTo>
                  <a:pt x="5395583" y="334364"/>
                  <a:pt x="5427565" y="320135"/>
                  <a:pt x="5450825" y="334364"/>
                </a:cubicBezTo>
                <a:cubicBezTo>
                  <a:pt x="5479899" y="348592"/>
                  <a:pt x="5471177" y="387720"/>
                  <a:pt x="5471177" y="416176"/>
                </a:cubicBezTo>
                <a:cubicBezTo>
                  <a:pt x="5474085" y="469532"/>
                  <a:pt x="5450825" y="494431"/>
                  <a:pt x="5410121" y="505101"/>
                </a:cubicBezTo>
                <a:cubicBezTo>
                  <a:pt x="5360693" y="519330"/>
                  <a:pt x="5311267" y="537116"/>
                  <a:pt x="5247303" y="558458"/>
                </a:cubicBezTo>
                <a:cubicBezTo>
                  <a:pt x="5317082" y="594028"/>
                  <a:pt x="5369416" y="586915"/>
                  <a:pt x="5421750" y="558458"/>
                </a:cubicBezTo>
                <a:cubicBezTo>
                  <a:pt x="5485714" y="526444"/>
                  <a:pt x="5570030" y="483759"/>
                  <a:pt x="5622364" y="522887"/>
                </a:cubicBezTo>
                <a:cubicBezTo>
                  <a:pt x="5700865" y="579800"/>
                  <a:pt x="5764829" y="544229"/>
                  <a:pt x="5834608" y="533558"/>
                </a:cubicBezTo>
                <a:cubicBezTo>
                  <a:pt x="5979982" y="512216"/>
                  <a:pt x="5889850" y="480203"/>
                  <a:pt x="6035223" y="462417"/>
                </a:cubicBezTo>
                <a:cubicBezTo>
                  <a:pt x="6093372" y="455303"/>
                  <a:pt x="6154429" y="426847"/>
                  <a:pt x="6238745" y="465975"/>
                </a:cubicBezTo>
                <a:cubicBezTo>
                  <a:pt x="5857868" y="672284"/>
                  <a:pt x="5677606" y="658055"/>
                  <a:pt x="5337434" y="910606"/>
                </a:cubicBezTo>
                <a:cubicBezTo>
                  <a:pt x="5351971" y="935506"/>
                  <a:pt x="5366508" y="924835"/>
                  <a:pt x="5381046" y="921277"/>
                </a:cubicBezTo>
                <a:cubicBezTo>
                  <a:pt x="5404305" y="917720"/>
                  <a:pt x="5433380" y="903491"/>
                  <a:pt x="5439195" y="949734"/>
                </a:cubicBezTo>
                <a:cubicBezTo>
                  <a:pt x="5442103" y="985305"/>
                  <a:pt x="5424657" y="1003089"/>
                  <a:pt x="5395583" y="1006647"/>
                </a:cubicBezTo>
                <a:cubicBezTo>
                  <a:pt x="5311267" y="1020875"/>
                  <a:pt x="5235673" y="1070674"/>
                  <a:pt x="5160079" y="1113358"/>
                </a:cubicBezTo>
                <a:cubicBezTo>
                  <a:pt x="5125190" y="1131144"/>
                  <a:pt x="5087393" y="1156043"/>
                  <a:pt x="5101930" y="1220069"/>
                </a:cubicBezTo>
                <a:cubicBezTo>
                  <a:pt x="5131004" y="1237855"/>
                  <a:pt x="5151357" y="1212955"/>
                  <a:pt x="5174617" y="1209399"/>
                </a:cubicBezTo>
                <a:cubicBezTo>
                  <a:pt x="5197876" y="1205842"/>
                  <a:pt x="5253118" y="1220069"/>
                  <a:pt x="5238580" y="1230741"/>
                </a:cubicBezTo>
                <a:cubicBezTo>
                  <a:pt x="5171709" y="1269868"/>
                  <a:pt x="5293822" y="1365909"/>
                  <a:pt x="5212414" y="1365909"/>
                </a:cubicBezTo>
                <a:cubicBezTo>
                  <a:pt x="5078671" y="1365909"/>
                  <a:pt x="5005984" y="1536647"/>
                  <a:pt x="4878056" y="1540204"/>
                </a:cubicBezTo>
                <a:cubicBezTo>
                  <a:pt x="4857704" y="1540204"/>
                  <a:pt x="4848982" y="1572219"/>
                  <a:pt x="4848982" y="1597117"/>
                </a:cubicBezTo>
                <a:cubicBezTo>
                  <a:pt x="4848982" y="1629132"/>
                  <a:pt x="4869333" y="1632688"/>
                  <a:pt x="4889686" y="1636245"/>
                </a:cubicBezTo>
                <a:cubicBezTo>
                  <a:pt x="4921668" y="1639802"/>
                  <a:pt x="4956557" y="1597117"/>
                  <a:pt x="4997261" y="1657587"/>
                </a:cubicBezTo>
                <a:cubicBezTo>
                  <a:pt x="4921668" y="1693158"/>
                  <a:pt x="4843167" y="1728729"/>
                  <a:pt x="4846074" y="1849668"/>
                </a:cubicBezTo>
                <a:cubicBezTo>
                  <a:pt x="4846074" y="1881683"/>
                  <a:pt x="4814092" y="1895910"/>
                  <a:pt x="4790832" y="1903025"/>
                </a:cubicBezTo>
                <a:cubicBezTo>
                  <a:pt x="4750128" y="1917252"/>
                  <a:pt x="4718146" y="1938595"/>
                  <a:pt x="4694886" y="1984836"/>
                </a:cubicBezTo>
                <a:cubicBezTo>
                  <a:pt x="4694886" y="1995507"/>
                  <a:pt x="4694886" y="2002622"/>
                  <a:pt x="4694886" y="2013292"/>
                </a:cubicBezTo>
                <a:cubicBezTo>
                  <a:pt x="4700701" y="2123562"/>
                  <a:pt x="4758850" y="2120004"/>
                  <a:pt x="4822814" y="2102219"/>
                </a:cubicBezTo>
                <a:cubicBezTo>
                  <a:pt x="4898408" y="2080877"/>
                  <a:pt x="4974002" y="2038192"/>
                  <a:pt x="5055411" y="2077320"/>
                </a:cubicBezTo>
                <a:cubicBezTo>
                  <a:pt x="4942020" y="2130676"/>
                  <a:pt x="4817000" y="2134233"/>
                  <a:pt x="4712331" y="2208931"/>
                </a:cubicBezTo>
                <a:cubicBezTo>
                  <a:pt x="5101930" y="2223159"/>
                  <a:pt x="5445010" y="1984836"/>
                  <a:pt x="5822979" y="1892353"/>
                </a:cubicBezTo>
                <a:cubicBezTo>
                  <a:pt x="5811349" y="1952823"/>
                  <a:pt x="5779367" y="1967051"/>
                  <a:pt x="5753200" y="1974165"/>
                </a:cubicBezTo>
                <a:cubicBezTo>
                  <a:pt x="5613642" y="2020407"/>
                  <a:pt x="5491529" y="2112891"/>
                  <a:pt x="5363601" y="2191146"/>
                </a:cubicBezTo>
                <a:cubicBezTo>
                  <a:pt x="5311267" y="2223159"/>
                  <a:pt x="5273470" y="2258731"/>
                  <a:pt x="5253118" y="2326314"/>
                </a:cubicBezTo>
                <a:cubicBezTo>
                  <a:pt x="5235673" y="2390340"/>
                  <a:pt x="5200783" y="2418796"/>
                  <a:pt x="5136819" y="2401012"/>
                </a:cubicBezTo>
                <a:cubicBezTo>
                  <a:pt x="5084485" y="2386784"/>
                  <a:pt x="5029243" y="2393898"/>
                  <a:pt x="4974002" y="2401012"/>
                </a:cubicBezTo>
                <a:cubicBezTo>
                  <a:pt x="4912946" y="2408126"/>
                  <a:pt x="4843167" y="2479267"/>
                  <a:pt x="4857704" y="2518395"/>
                </a:cubicBezTo>
                <a:cubicBezTo>
                  <a:pt x="4886778" y="2582422"/>
                  <a:pt x="4936205" y="2550408"/>
                  <a:pt x="4976910" y="2543294"/>
                </a:cubicBezTo>
                <a:cubicBezTo>
                  <a:pt x="5026336" y="2536181"/>
                  <a:pt x="5116467" y="2518395"/>
                  <a:pt x="5116467" y="2525509"/>
                </a:cubicBezTo>
                <a:cubicBezTo>
                  <a:pt x="5148450" y="2685576"/>
                  <a:pt x="5221136" y="2564636"/>
                  <a:pt x="5273470" y="2564636"/>
                </a:cubicBezTo>
                <a:cubicBezTo>
                  <a:pt x="5322897" y="2564636"/>
                  <a:pt x="5372323" y="2546851"/>
                  <a:pt x="5418843" y="2532623"/>
                </a:cubicBezTo>
                <a:cubicBezTo>
                  <a:pt x="5479899" y="2514837"/>
                  <a:pt x="5535140" y="2546851"/>
                  <a:pt x="5593290" y="2553965"/>
                </a:cubicBezTo>
                <a:cubicBezTo>
                  <a:pt x="5645624" y="2561080"/>
                  <a:pt x="5616550" y="2653563"/>
                  <a:pt x="5648532" y="2692689"/>
                </a:cubicBezTo>
                <a:cubicBezTo>
                  <a:pt x="5654346" y="2703362"/>
                  <a:pt x="5660161" y="2703362"/>
                  <a:pt x="5665976" y="2703362"/>
                </a:cubicBezTo>
                <a:cubicBezTo>
                  <a:pt x="5683421" y="2980812"/>
                  <a:pt x="5988704" y="2913227"/>
                  <a:pt x="5988704" y="2923898"/>
                </a:cubicBezTo>
                <a:cubicBezTo>
                  <a:pt x="6014871" y="2941684"/>
                  <a:pt x="6046853" y="2899000"/>
                  <a:pt x="6078835" y="2941684"/>
                </a:cubicBezTo>
                <a:cubicBezTo>
                  <a:pt x="5942185" y="3137322"/>
                  <a:pt x="5732847" y="3183563"/>
                  <a:pt x="5546771" y="3329402"/>
                </a:cubicBezTo>
                <a:cubicBezTo>
                  <a:pt x="5700865" y="3379202"/>
                  <a:pt x="5790997" y="3208463"/>
                  <a:pt x="5904388" y="3229805"/>
                </a:cubicBezTo>
                <a:cubicBezTo>
                  <a:pt x="5959629" y="3283162"/>
                  <a:pt x="5793904" y="3368530"/>
                  <a:pt x="5953814" y="3393429"/>
                </a:cubicBezTo>
                <a:cubicBezTo>
                  <a:pt x="5884036" y="3439672"/>
                  <a:pt x="5834608" y="3485914"/>
                  <a:pt x="5785182" y="3539269"/>
                </a:cubicBezTo>
                <a:cubicBezTo>
                  <a:pt x="5700865" y="3635309"/>
                  <a:pt x="5683421" y="3699337"/>
                  <a:pt x="5724125" y="3827390"/>
                </a:cubicBezTo>
                <a:cubicBezTo>
                  <a:pt x="5750293" y="3912759"/>
                  <a:pt x="5788089" y="3991015"/>
                  <a:pt x="5753200" y="4090612"/>
                </a:cubicBezTo>
                <a:cubicBezTo>
                  <a:pt x="5729940" y="4158196"/>
                  <a:pt x="5738663" y="4204438"/>
                  <a:pt x="5825886" y="4172424"/>
                </a:cubicBezTo>
                <a:cubicBezTo>
                  <a:pt x="5918925" y="4140411"/>
                  <a:pt x="5953814" y="4200882"/>
                  <a:pt x="5930554" y="4321821"/>
                </a:cubicBezTo>
                <a:cubicBezTo>
                  <a:pt x="5916018" y="4400076"/>
                  <a:pt x="5930554" y="4424975"/>
                  <a:pt x="5994519" y="4414305"/>
                </a:cubicBezTo>
                <a:cubicBezTo>
                  <a:pt x="6064297" y="4403633"/>
                  <a:pt x="6131169" y="4353835"/>
                  <a:pt x="6218393" y="4378734"/>
                </a:cubicBezTo>
                <a:cubicBezTo>
                  <a:pt x="6148614" y="4521016"/>
                  <a:pt x="6000333" y="4478331"/>
                  <a:pt x="5918925" y="4613499"/>
                </a:cubicBezTo>
                <a:cubicBezTo>
                  <a:pt x="6014871" y="4613499"/>
                  <a:pt x="6090465" y="4613499"/>
                  <a:pt x="6160243" y="4585042"/>
                </a:cubicBezTo>
                <a:cubicBezTo>
                  <a:pt x="6189318" y="4574373"/>
                  <a:pt x="6221300" y="4560144"/>
                  <a:pt x="6238745" y="4602828"/>
                </a:cubicBezTo>
                <a:cubicBezTo>
                  <a:pt x="6259098" y="4652628"/>
                  <a:pt x="6218393" y="4670412"/>
                  <a:pt x="6195133" y="4677526"/>
                </a:cubicBezTo>
                <a:cubicBezTo>
                  <a:pt x="6128261" y="4702425"/>
                  <a:pt x="6075928" y="4759339"/>
                  <a:pt x="6017778" y="4805580"/>
                </a:cubicBezTo>
                <a:cubicBezTo>
                  <a:pt x="5892758" y="4905177"/>
                  <a:pt x="5756107" y="4990547"/>
                  <a:pt x="5651439" y="5154171"/>
                </a:cubicBezTo>
                <a:cubicBezTo>
                  <a:pt x="5782275" y="5111487"/>
                  <a:pt x="5881128" y="5011889"/>
                  <a:pt x="6006149" y="4994104"/>
                </a:cubicBezTo>
                <a:cubicBezTo>
                  <a:pt x="5898572" y="5143500"/>
                  <a:pt x="5761922" y="5243097"/>
                  <a:pt x="5633994" y="5353367"/>
                </a:cubicBezTo>
                <a:cubicBezTo>
                  <a:pt x="5596197" y="5385379"/>
                  <a:pt x="5558400" y="5406721"/>
                  <a:pt x="5552586" y="5474306"/>
                </a:cubicBezTo>
                <a:cubicBezTo>
                  <a:pt x="5535140" y="5605917"/>
                  <a:pt x="5488622" y="5712629"/>
                  <a:pt x="5383953" y="5769542"/>
                </a:cubicBezTo>
                <a:cubicBezTo>
                  <a:pt x="5383953" y="5769542"/>
                  <a:pt x="5389768" y="5790884"/>
                  <a:pt x="5392675" y="5801555"/>
                </a:cubicBezTo>
                <a:cubicBezTo>
                  <a:pt x="5456640" y="5805112"/>
                  <a:pt x="5506066" y="5726858"/>
                  <a:pt x="5584568" y="5755314"/>
                </a:cubicBezTo>
                <a:cubicBezTo>
                  <a:pt x="5506066" y="5862025"/>
                  <a:pt x="5442103" y="5954508"/>
                  <a:pt x="5334526" y="6004307"/>
                </a:cubicBezTo>
                <a:cubicBezTo>
                  <a:pt x="5247303" y="6043434"/>
                  <a:pt x="5139727" y="6068335"/>
                  <a:pt x="5075763" y="6196388"/>
                </a:cubicBezTo>
                <a:cubicBezTo>
                  <a:pt x="5148450" y="6221287"/>
                  <a:pt x="5203691" y="6189274"/>
                  <a:pt x="5258933" y="6167932"/>
                </a:cubicBezTo>
                <a:cubicBezTo>
                  <a:pt x="5343249" y="6132361"/>
                  <a:pt x="5427565" y="6093234"/>
                  <a:pt x="5511881" y="6057663"/>
                </a:cubicBezTo>
                <a:cubicBezTo>
                  <a:pt x="5543864" y="6043434"/>
                  <a:pt x="5578753" y="6036320"/>
                  <a:pt x="5599105" y="6100347"/>
                </a:cubicBezTo>
                <a:cubicBezTo>
                  <a:pt x="5491529" y="6114575"/>
                  <a:pt x="5427565" y="6199945"/>
                  <a:pt x="5360693" y="6281757"/>
                </a:cubicBezTo>
                <a:cubicBezTo>
                  <a:pt x="5322897" y="6327999"/>
                  <a:pt x="5290914" y="6388469"/>
                  <a:pt x="5224043" y="6367127"/>
                </a:cubicBezTo>
                <a:cubicBezTo>
                  <a:pt x="5189154" y="6356456"/>
                  <a:pt x="5165894" y="6388469"/>
                  <a:pt x="5168801" y="6431153"/>
                </a:cubicBezTo>
                <a:cubicBezTo>
                  <a:pt x="5183339" y="6580550"/>
                  <a:pt x="5099022" y="6630349"/>
                  <a:pt x="5011799" y="6658805"/>
                </a:cubicBezTo>
                <a:cubicBezTo>
                  <a:pt x="4883871" y="6701489"/>
                  <a:pt x="4770480" y="6786859"/>
                  <a:pt x="4651275" y="6858000"/>
                </a:cubicBezTo>
                <a:lnTo>
                  <a:pt x="1823619" y="6858000"/>
                </a:lnTo>
                <a:lnTo>
                  <a:pt x="947849" y="6858000"/>
                </a:lnTo>
                <a:lnTo>
                  <a:pt x="732568"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A9B4A59-8101-471D-F77C-9B002BDDA4B9}"/>
              </a:ext>
            </a:extLst>
          </p:cNvPr>
          <p:cNvSpPr>
            <a:spLocks noGrp="1"/>
          </p:cNvSpPr>
          <p:nvPr>
            <p:ph type="title"/>
          </p:nvPr>
        </p:nvSpPr>
        <p:spPr>
          <a:xfrm>
            <a:off x="643468" y="1528482"/>
            <a:ext cx="4003905" cy="3922020"/>
          </a:xfrm>
          <a:solidFill>
            <a:schemeClr val="bg1"/>
          </a:solidFill>
        </p:spPr>
        <p:txBody>
          <a:bodyPr vert="horz" lIns="91440" tIns="45720" rIns="91440" bIns="45720" rtlCol="0" anchor="b">
            <a:normAutofit fontScale="90000"/>
          </a:bodyPr>
          <a:lstStyle/>
          <a:p>
            <a:pPr algn="ctr"/>
            <a:r>
              <a:rPr lang="en-US" sz="2400" b="1" u="sng" kern="1200">
                <a:latin typeface="+mj-lt"/>
                <a:ea typeface="+mj-ea"/>
                <a:cs typeface="+mj-cs"/>
              </a:rPr>
              <a:t>S4C's impact on the curriculum</a:t>
            </a:r>
            <a:br>
              <a:rPr lang="en-US" sz="2400" b="1" u="sng" kern="1200"/>
            </a:br>
            <a:br>
              <a:rPr lang="en-US" sz="2400" b="1" u="sng" kern="1200"/>
            </a:br>
            <a:r>
              <a:rPr lang="en-US" sz="2400">
                <a:ea typeface="+mj-lt"/>
                <a:cs typeface="+mj-lt"/>
              </a:rPr>
              <a:t>S4C collaborates with schools, colleges, and universities to create tailored content that aligns with learning objectives across various disciplines. These collaborations enable educators to effectively integrate S4C's programming into their teaching practices. </a:t>
            </a:r>
            <a:br>
              <a:rPr lang="en-US" sz="2100" kern="1200"/>
            </a:br>
            <a:endParaRPr lang="en-US" sz="2100" kern="1200">
              <a:solidFill>
                <a:schemeClr val="tx1"/>
              </a:solidFill>
              <a:latin typeface="+mj-lt"/>
            </a:endParaRPr>
          </a:p>
        </p:txBody>
      </p:sp>
      <p:sp>
        <p:nvSpPr>
          <p:cNvPr id="3" name="TextBox 2">
            <a:extLst>
              <a:ext uri="{FF2B5EF4-FFF2-40B4-BE49-F238E27FC236}">
                <a16:creationId xmlns:a16="http://schemas.microsoft.com/office/drawing/2014/main" id="{CE0F5050-30E7-7922-672D-8DCC24E68735}"/>
              </a:ext>
            </a:extLst>
          </p:cNvPr>
          <p:cNvSpPr txBox="1"/>
          <p:nvPr/>
        </p:nvSpPr>
        <p:spPr>
          <a:xfrm>
            <a:off x="3408338" y="5586482"/>
            <a:ext cx="217289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latin typeface="Times New Roman"/>
                <a:ea typeface="Times New Roman"/>
                <a:cs typeface="Times New Roman"/>
              </a:rPr>
              <a:t>(S4c.cymru, 2021)</a:t>
            </a:r>
            <a:endParaRPr lang="en-GB" sz="1200"/>
          </a:p>
        </p:txBody>
      </p:sp>
      <p:sp>
        <p:nvSpPr>
          <p:cNvPr id="5" name="TextBox 4">
            <a:extLst>
              <a:ext uri="{FF2B5EF4-FFF2-40B4-BE49-F238E27FC236}">
                <a16:creationId xmlns:a16="http://schemas.microsoft.com/office/drawing/2014/main" id="{01012691-CA3A-DED0-961A-2D3F8AEB8FD4}"/>
              </a:ext>
            </a:extLst>
          </p:cNvPr>
          <p:cNvSpPr txBox="1"/>
          <p:nvPr/>
        </p:nvSpPr>
        <p:spPr>
          <a:xfrm>
            <a:off x="9689587" y="2913178"/>
            <a:ext cx="2238374"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mn-lt"/>
                <a:cs typeface="+mn-lt"/>
              </a:rPr>
              <a:t>(schoolguide.co.uk)</a:t>
            </a:r>
            <a:endParaRPr lang="en-US">
              <a:ea typeface="+mn-lt"/>
              <a:cs typeface="+mn-lt"/>
            </a:endParaRPr>
          </a:p>
        </p:txBody>
      </p:sp>
    </p:spTree>
    <p:extLst>
      <p:ext uri="{BB962C8B-B14F-4D97-AF65-F5344CB8AC3E}">
        <p14:creationId xmlns:p14="http://schemas.microsoft.com/office/powerpoint/2010/main" val="2743015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0"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1" name="Group 280">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282"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9"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3" name="Group 28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72" name="Freeform: Shape 27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4" name="Freeform: Shape 27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5" name="Freeform: Shape 27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5" name="Freeform: Shape 27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6" name="Freeform: Shape 27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7" name="Freeform: Shape 27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8" name="Freeform: Shape 27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497E21A-4AF5-550D-4F81-EDE299198695}"/>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latin typeface="Broadway"/>
              </a:rPr>
              <a:t>S4C – from past to present</a:t>
            </a:r>
            <a:endParaRPr lang="en-US" sz="4800">
              <a:solidFill>
                <a:schemeClr val="bg1"/>
              </a:solidFill>
              <a:latin typeface="Broadway"/>
            </a:endParaRPr>
          </a:p>
        </p:txBody>
      </p:sp>
      <p:graphicFrame>
        <p:nvGraphicFramePr>
          <p:cNvPr id="286" name="Content Placeholder 236">
            <a:extLst>
              <a:ext uri="{FF2B5EF4-FFF2-40B4-BE49-F238E27FC236}">
                <a16:creationId xmlns:a16="http://schemas.microsoft.com/office/drawing/2014/main" id="{840650E6-51F0-E446-B1D9-6AFF3B01D18D}"/>
              </a:ext>
            </a:extLst>
          </p:cNvPr>
          <p:cNvGraphicFramePr/>
          <p:nvPr>
            <p:extLst>
              <p:ext uri="{D42A27DB-BD31-4B8C-83A1-F6EECF244321}">
                <p14:modId xmlns:p14="http://schemas.microsoft.com/office/powerpoint/2010/main" val="3032550053"/>
              </p:ext>
            </p:extLst>
          </p:nvPr>
        </p:nvGraphicFramePr>
        <p:xfrm>
          <a:off x="3794296" y="340949"/>
          <a:ext cx="8123175" cy="6295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3" name="TextBox 32">
            <a:extLst>
              <a:ext uri="{FF2B5EF4-FFF2-40B4-BE49-F238E27FC236}">
                <a16:creationId xmlns:a16="http://schemas.microsoft.com/office/drawing/2014/main" id="{3EDB4A5D-8F2F-F278-BF67-2842FE6BF497}"/>
              </a:ext>
            </a:extLst>
          </p:cNvPr>
          <p:cNvSpPr txBox="1"/>
          <p:nvPr/>
        </p:nvSpPr>
        <p:spPr>
          <a:xfrm>
            <a:off x="9152929" y="6295429"/>
            <a:ext cx="28723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a:t>
            </a:r>
            <a:r>
              <a:rPr lang="en-GB">
                <a:ea typeface="+mn-lt"/>
                <a:cs typeface="+mn-lt"/>
              </a:rPr>
              <a:t>media.cms.v1.s4c.cymru)</a:t>
            </a:r>
            <a:endParaRPr lang="en-GB"/>
          </a:p>
        </p:txBody>
      </p:sp>
    </p:spTree>
    <p:extLst>
      <p:ext uri="{BB962C8B-B14F-4D97-AF65-F5344CB8AC3E}">
        <p14:creationId xmlns:p14="http://schemas.microsoft.com/office/powerpoint/2010/main" val="367610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2BD8B-7C51-19A6-F218-DC64909512CF}"/>
              </a:ext>
            </a:extLst>
          </p:cNvPr>
          <p:cNvSpPr>
            <a:spLocks noGrp="1"/>
          </p:cNvSpPr>
          <p:nvPr>
            <p:ph type="title"/>
          </p:nvPr>
        </p:nvSpPr>
        <p:spPr>
          <a:xfrm>
            <a:off x="6513788" y="365125"/>
            <a:ext cx="4840010" cy="794785"/>
          </a:xfrm>
        </p:spPr>
        <p:txBody>
          <a:bodyPr>
            <a:normAutofit/>
          </a:bodyPr>
          <a:lstStyle/>
          <a:p>
            <a:pPr algn="ctr"/>
            <a:r>
              <a:rPr lang="en-GB" b="1" u="sng">
                <a:latin typeface="Batang"/>
                <a:ea typeface="Batang"/>
              </a:rPr>
              <a:t>Conclusion</a:t>
            </a:r>
            <a:endParaRPr lang="en-US">
              <a:latin typeface="Batang"/>
              <a:ea typeface="Batang"/>
            </a:endParaRPr>
          </a:p>
        </p:txBody>
      </p:sp>
      <p:pic>
        <p:nvPicPr>
          <p:cNvPr id="5" name="Picture 4" descr="A hand holding a pen and shading circles on a sheet">
            <a:extLst>
              <a:ext uri="{FF2B5EF4-FFF2-40B4-BE49-F238E27FC236}">
                <a16:creationId xmlns:a16="http://schemas.microsoft.com/office/drawing/2014/main" id="{4A1A4AA2-7ADB-8659-3799-C223921B1328}"/>
              </a:ext>
            </a:extLst>
          </p:cNvPr>
          <p:cNvPicPr>
            <a:picLocks noChangeAspect="1"/>
          </p:cNvPicPr>
          <p:nvPr/>
        </p:nvPicPr>
        <p:blipFill>
          <a:blip r:embed="rId2"/>
          <a:srcRect l="29870" r="18177"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C79C63D-FD20-1A71-95F0-29847AB5212E}"/>
              </a:ext>
            </a:extLst>
          </p:cNvPr>
          <p:cNvSpPr>
            <a:spLocks noGrp="1"/>
          </p:cNvSpPr>
          <p:nvPr>
            <p:ph idx="1"/>
          </p:nvPr>
        </p:nvSpPr>
        <p:spPr>
          <a:xfrm>
            <a:off x="6138008" y="1160940"/>
            <a:ext cx="5930164" cy="5349397"/>
          </a:xfrm>
        </p:spPr>
        <p:txBody>
          <a:bodyPr vert="horz" lIns="91440" tIns="45720" rIns="91440" bIns="45720" rtlCol="0" anchor="t">
            <a:noAutofit/>
          </a:bodyPr>
          <a:lstStyle/>
          <a:p>
            <a:pPr marL="0" indent="0">
              <a:buNone/>
            </a:pPr>
            <a:r>
              <a:rPr lang="en-GB" sz="2000">
                <a:ea typeface="+mn-lt"/>
                <a:cs typeface="+mn-lt"/>
              </a:rPr>
              <a:t>In summary, S4C has had a significant impact on Welsh education by actively promoting the Welsh language and celebrating the rich cultural heritage of Wales. The channel has played a pivotal role in increasing awareness and usage of the Welsh language among learners of all ages. However, to secure its long-term success, it is essential to address the challenges that have been identified in various areas, such as curriculum integration, accessibility, and audience engagement. By focusing on these issues, S4C can better serve the educational needs of the community. Ongoing assessment and adaptation are vital for the organisation to remain relevant and effective in an ever-changing learning environment </a:t>
            </a:r>
            <a:r>
              <a:rPr lang="en-GB" sz="2000">
                <a:latin typeface="Times New Roman"/>
                <a:ea typeface="+mn-lt"/>
                <a:cs typeface="Times New Roman"/>
              </a:rPr>
              <a:t>(www.s4c.cymru, n.d.).</a:t>
            </a:r>
            <a:endParaRPr lang="en-US" sz="2000"/>
          </a:p>
        </p:txBody>
      </p:sp>
    </p:spTree>
    <p:extLst>
      <p:ext uri="{BB962C8B-B14F-4D97-AF65-F5344CB8AC3E}">
        <p14:creationId xmlns:p14="http://schemas.microsoft.com/office/powerpoint/2010/main" val="1047257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DC4888B-5514-B295-7A42-14A1F9652631}"/>
              </a:ext>
            </a:extLst>
          </p:cNvPr>
          <p:cNvSpPr txBox="1"/>
          <p:nvPr/>
        </p:nvSpPr>
        <p:spPr>
          <a:xfrm>
            <a:off x="162839" y="747387"/>
            <a:ext cx="11928952"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u="sng">
                <a:latin typeface="Times New Roman"/>
                <a:cs typeface="Segoe UI"/>
              </a:rPr>
              <a:t>Reference list​​</a:t>
            </a:r>
          </a:p>
          <a:p>
            <a:r>
              <a:rPr lang="en-US" sz="1600">
                <a:latin typeface="Times New Roman"/>
                <a:cs typeface="Segoe UI"/>
              </a:rPr>
              <a:t>​</a:t>
            </a:r>
          </a:p>
          <a:p>
            <a:r>
              <a:rPr lang="en-US" sz="1600">
                <a:latin typeface="Times New Roman"/>
                <a:cs typeface="Segoe UI"/>
              </a:rPr>
              <a:t>Copp, L. (2024). </a:t>
            </a:r>
            <a:r>
              <a:rPr lang="en-US" sz="1600" i="1">
                <a:latin typeface="Times New Roman"/>
                <a:cs typeface="Segoe UI"/>
              </a:rPr>
              <a:t>The Impact of S4C on Welsh Education</a:t>
            </a:r>
            <a:r>
              <a:rPr lang="en-US" sz="1600">
                <a:latin typeface="Times New Roman"/>
                <a:cs typeface="Segoe UI"/>
              </a:rPr>
              <a:t>. [online] prezi.com. Available at: https://prezi.com/p/cdzbas85y9_s/the-impact-of-s4c-on-welsh-education/ [Accessed 12 Jan. 2025].​​</a:t>
            </a:r>
          </a:p>
          <a:p>
            <a:r>
              <a:rPr lang="en-US" sz="1600">
                <a:latin typeface="Times New Roman"/>
                <a:cs typeface="Segoe UI"/>
              </a:rPr>
              <a:t>​</a:t>
            </a:r>
          </a:p>
          <a:p>
            <a:r>
              <a:rPr lang="en-US" sz="1600">
                <a:latin typeface="Times New Roman"/>
                <a:cs typeface="Segoe UI"/>
              </a:rPr>
              <a:t>GOV.WALES. (2023). </a:t>
            </a:r>
            <a:r>
              <a:rPr lang="en-US" sz="1600" i="1">
                <a:latin typeface="Times New Roman"/>
                <a:cs typeface="Segoe UI"/>
              </a:rPr>
              <a:t>Memorandum of understanding: S4C and </a:t>
            </a:r>
            <a:r>
              <a:rPr lang="en-US" sz="1600" i="1" err="1">
                <a:latin typeface="Times New Roman"/>
                <a:cs typeface="Segoe UI"/>
              </a:rPr>
              <a:t>Cymraeg</a:t>
            </a:r>
            <a:r>
              <a:rPr lang="en-US" sz="1600" i="1">
                <a:latin typeface="Times New Roman"/>
                <a:cs typeface="Segoe UI"/>
              </a:rPr>
              <a:t> 2050 | GOV.WALES</a:t>
            </a:r>
            <a:r>
              <a:rPr lang="en-US" sz="1600">
                <a:latin typeface="Times New Roman"/>
                <a:cs typeface="Segoe UI"/>
              </a:rPr>
              <a:t>. [online] Available at: https://www.gov.wales/memorandum-understanding-s4c-and-cymraeg-2050 [Accessed 12 Jan. 2025].​​</a:t>
            </a:r>
          </a:p>
          <a:p>
            <a:r>
              <a:rPr lang="en-US" sz="1600">
                <a:latin typeface="Times New Roman"/>
                <a:cs typeface="Segoe UI"/>
              </a:rPr>
              <a:t>​</a:t>
            </a:r>
          </a:p>
          <a:p>
            <a:r>
              <a:rPr lang="en-US" sz="1600">
                <a:latin typeface="Times New Roman"/>
                <a:cs typeface="Segoe UI"/>
              </a:rPr>
              <a:t>Memorandum of Understanding between </a:t>
            </a:r>
            <a:r>
              <a:rPr lang="en-US" sz="1600" err="1">
                <a:latin typeface="Times New Roman"/>
                <a:cs typeface="Segoe UI"/>
              </a:rPr>
              <a:t>Cymraeg</a:t>
            </a:r>
            <a:r>
              <a:rPr lang="en-US" sz="1600">
                <a:latin typeface="Times New Roman"/>
                <a:cs typeface="Segoe UI"/>
              </a:rPr>
              <a:t> 2050 and S4C. (n.d.). Available at: https://www.gov.wales/sites/default/files/publications/2023-02/memorandum-of-understanding-between-cymraeg-2050-and-S4C.pdf [Accessed 12 Jan. 2025].​​</a:t>
            </a:r>
          </a:p>
          <a:p>
            <a:r>
              <a:rPr lang="en-US" sz="1600">
                <a:latin typeface="Times New Roman"/>
                <a:cs typeface="Segoe UI"/>
              </a:rPr>
              <a:t>​</a:t>
            </a:r>
          </a:p>
          <a:p>
            <a:r>
              <a:rPr lang="en-US" sz="1600" err="1">
                <a:latin typeface="Times New Roman"/>
                <a:cs typeface="Segoe UI"/>
              </a:rPr>
              <a:t>NationCymru</a:t>
            </a:r>
            <a:r>
              <a:rPr lang="en-US" sz="1600">
                <a:latin typeface="Times New Roman"/>
                <a:cs typeface="Segoe UI"/>
              </a:rPr>
              <a:t> (2022). </a:t>
            </a:r>
            <a:r>
              <a:rPr lang="en-US" sz="1600" i="1">
                <a:latin typeface="Times New Roman"/>
                <a:cs typeface="Segoe UI"/>
              </a:rPr>
              <a:t>The top 10 most important moments in the history of the Welsh language</a:t>
            </a:r>
            <a:r>
              <a:rPr lang="en-US" sz="1600">
                <a:latin typeface="Times New Roman"/>
                <a:cs typeface="Segoe UI"/>
              </a:rPr>
              <a:t>. [online] </a:t>
            </a:r>
            <a:r>
              <a:rPr lang="en-US" sz="1600" err="1">
                <a:latin typeface="Times New Roman"/>
                <a:cs typeface="Segoe UI"/>
              </a:rPr>
              <a:t>Nation.Cymru</a:t>
            </a:r>
            <a:r>
              <a:rPr lang="en-US" sz="1600">
                <a:latin typeface="Times New Roman"/>
                <a:cs typeface="Segoe UI"/>
              </a:rPr>
              <a:t>. Available at: https://nation.cymru/culture/history-welsh-language/ [Accessed 12 Jan. 2025].​​</a:t>
            </a:r>
          </a:p>
          <a:p>
            <a:r>
              <a:rPr lang="en-US" sz="1600">
                <a:latin typeface="Times New Roman"/>
                <a:cs typeface="Segoe UI"/>
              </a:rPr>
              <a:t>​</a:t>
            </a:r>
          </a:p>
          <a:p>
            <a:r>
              <a:rPr lang="en-US" sz="1600">
                <a:latin typeface="Times New Roman"/>
                <a:cs typeface="Segoe UI"/>
              </a:rPr>
              <a:t>S4C - Annual Report. (n.d.). </a:t>
            </a:r>
            <a:r>
              <a:rPr lang="en-US" sz="1600" i="1">
                <a:latin typeface="Times New Roman"/>
                <a:cs typeface="Segoe UI"/>
              </a:rPr>
              <a:t>S4C’s Contribution to Society and the Economy</a:t>
            </a:r>
            <a:r>
              <a:rPr lang="en-US" sz="1600">
                <a:latin typeface="Times New Roman"/>
                <a:cs typeface="Segoe UI"/>
              </a:rPr>
              <a:t>. [online] Available at: https://adroddiad.s4c.cymru/en/s4cs-contribution-to-society/ [Accessed 12 Jan. 2025].​​</a:t>
            </a:r>
          </a:p>
          <a:p>
            <a:r>
              <a:rPr lang="en-US" sz="1600">
                <a:latin typeface="Times New Roman"/>
                <a:cs typeface="Segoe UI"/>
              </a:rPr>
              <a:t>​</a:t>
            </a:r>
          </a:p>
          <a:p>
            <a:r>
              <a:rPr lang="en-US" sz="1600">
                <a:latin typeface="Times New Roman"/>
                <a:cs typeface="Segoe UI"/>
              </a:rPr>
              <a:t>S4c.cymru. (2016). </a:t>
            </a:r>
            <a:r>
              <a:rPr lang="en-US" sz="1600" i="1">
                <a:latin typeface="Times New Roman"/>
                <a:cs typeface="Segoe UI"/>
              </a:rPr>
              <a:t>Introducing S4C | S4C</a:t>
            </a:r>
            <a:r>
              <a:rPr lang="en-US" sz="1600">
                <a:latin typeface="Times New Roman"/>
                <a:cs typeface="Segoe UI"/>
              </a:rPr>
              <a:t>. [online] Available at: https://www.s4c.cymru/en/about-us/introducing-s4c/page/57262/s4c-and-its-viewers/ [Accessed 12 Jan. 2025].​​</a:t>
            </a:r>
          </a:p>
          <a:p>
            <a:r>
              <a:rPr lang="en-US" sz="1600">
                <a:latin typeface="Times New Roman"/>
                <a:cs typeface="Segoe UI"/>
              </a:rPr>
              <a:t>​</a:t>
            </a:r>
          </a:p>
          <a:p>
            <a:r>
              <a:rPr lang="en-US" sz="1600">
                <a:latin typeface="Times New Roman"/>
                <a:cs typeface="Segoe UI"/>
              </a:rPr>
              <a:t>S4c.cymru. (2021). </a:t>
            </a:r>
            <a:r>
              <a:rPr lang="en-US" sz="1600" i="1">
                <a:latin typeface="Times New Roman"/>
                <a:cs typeface="Segoe UI"/>
              </a:rPr>
              <a:t>Press | S4C</a:t>
            </a:r>
            <a:r>
              <a:rPr lang="en-US" sz="1600">
                <a:latin typeface="Times New Roman"/>
                <a:cs typeface="Segoe UI"/>
              </a:rPr>
              <a:t>. [online] Available at: https://www.s4c.cymru/en/press/post/41359/s4c-releases-80-hours-of-programmes-on-the-welsh-governments-education-platform-hwb/ [Accessed 12 Jan. 2025].​​</a:t>
            </a:r>
          </a:p>
          <a:p>
            <a:r>
              <a:rPr lang="en-US" sz="1600">
                <a:latin typeface="Times New Roman"/>
                <a:cs typeface="Segoe UI"/>
              </a:rPr>
              <a:t>​</a:t>
            </a:r>
          </a:p>
          <a:p>
            <a:r>
              <a:rPr lang="en-US" sz="1600">
                <a:latin typeface="Times New Roman"/>
                <a:cs typeface="Segoe UI"/>
              </a:rPr>
              <a:t>www.s4c.cymru. (n.d.). </a:t>
            </a:r>
            <a:r>
              <a:rPr lang="en-US" sz="1600" i="1">
                <a:latin typeface="Times New Roman"/>
                <a:cs typeface="Segoe UI"/>
              </a:rPr>
              <a:t>S4C</a:t>
            </a:r>
            <a:r>
              <a:rPr lang="en-US" sz="1600">
                <a:latin typeface="Times New Roman"/>
                <a:cs typeface="Segoe UI"/>
              </a:rPr>
              <a:t>. [online] Available at: https://www.s4c.cymru/gwthiorffiniau/chapter2.html [Accessed 12 Jan. 2025].​​</a:t>
            </a:r>
          </a:p>
          <a:p>
            <a:r>
              <a:rPr lang="en-US" sz="1600">
                <a:cs typeface="Segoe UI"/>
              </a:rPr>
              <a:t>​​</a:t>
            </a:r>
          </a:p>
        </p:txBody>
      </p:sp>
    </p:spTree>
    <p:extLst>
      <p:ext uri="{BB962C8B-B14F-4D97-AF65-F5344CB8AC3E}">
        <p14:creationId xmlns:p14="http://schemas.microsoft.com/office/powerpoint/2010/main" val="29803608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1011</Words>
  <Application>Microsoft Office PowerPoint</Application>
  <PresentationFormat>Widescreen</PresentationFormat>
  <Paragraphs>88</Paragraphs>
  <Slides>10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Batang</vt:lpstr>
      <vt:lpstr>Aptos</vt:lpstr>
      <vt:lpstr>Aptos Display</vt:lpstr>
      <vt:lpstr>Arial</vt:lpstr>
      <vt:lpstr>Broadway</vt:lpstr>
      <vt:lpstr>Calibri</vt:lpstr>
      <vt:lpstr>Segoe UI</vt:lpstr>
      <vt:lpstr>Times New Roman</vt:lpstr>
      <vt:lpstr>Walbaum Display</vt:lpstr>
      <vt:lpstr>office theme</vt:lpstr>
      <vt:lpstr>Celebrating language and culture – belonging to Wales</vt:lpstr>
      <vt:lpstr>An historical event that has significantly impacted on the role of the Welsh language in education</vt:lpstr>
      <vt:lpstr>  S4C'S Social Purpose : To ensure that the Welsh language is part of everyone's life in Wales  </vt:lpstr>
      <vt:lpstr>Benefits to education</vt:lpstr>
      <vt:lpstr>PowerPoint Presentation</vt:lpstr>
      <vt:lpstr>Welsh language children's television programming on S4C </vt:lpstr>
      <vt:lpstr>S4C's impact on the curriculum  S4C collaborates with schools, colleges, and universities to create tailored content that aligns with learning objectives across various disciplines. These collaborations enable educators to effectively integrate S4C's programming into their teaching practices.  </vt:lpstr>
      <vt:lpstr>S4C – from past to present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Lisa Thomas</cp:lastModifiedBy>
  <cp:revision>3</cp:revision>
  <dcterms:created xsi:type="dcterms:W3CDTF">2013-07-15T20:26:40Z</dcterms:created>
  <dcterms:modified xsi:type="dcterms:W3CDTF">2025-01-12T21:21:41Z</dcterms:modified>
</cp:coreProperties>
</file>