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6673-2CEA-8CC8-EDDB-AF87F6693D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34544-58ED-3323-F026-FB4DA1DDE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D42CC-EA95-3A66-D6A1-8CD567BF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3CDD46-650E-2455-8D26-982C2BF81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4FC8C-B224-2973-CFDE-AC7276BC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628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C6EC0-1FC0-0834-A404-7386EECDB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80369-EF13-6CF1-5B05-60FB4ECE5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A798E-61E4-B919-A59B-6BDB5D9BB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C5A5E-D92B-7044-3F86-8001A9D14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A63F7-9AC7-5121-B4FF-B9C8176BC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47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2EF6-B620-6C6B-BB56-DEB3611A1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F883E-4448-AF70-6FAE-682F23728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8867D-01CE-3821-5A3B-306F4034D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9BC8B-AEF8-AB13-08A7-E022969EE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3763A-7BDB-4F1B-7DCF-EA96AF85C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98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A986-22C2-5E3E-3C7C-EEE737B2D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B435-E33D-C3CC-4CF8-3DA218FC8C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BA393E-425B-1505-6A11-C73D266CBE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4DADB-55D9-B1C2-65D1-DBC496BF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AC8DB7-26F4-9668-77A0-B62903476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C6621-81E9-427E-553C-0E22F370E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66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5605E-A7AF-C04D-9C36-687FAADAA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29193-8823-80B9-46F2-B8DDE21C5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43E8F-A07B-9B8F-FBFE-FB0CE3161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2D31CE-2754-1353-F07D-E8E49E2446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83C37-7371-77FC-6AB1-0FFC2EA834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C793DC-FE7D-2844-10CF-93CF44D2C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AEC872-9708-FB33-AA09-B972B7F98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759664-1425-884B-38A0-77393FF5F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62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28F8E-A67A-C57B-FE81-66690FCD6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CE44F9-94FD-DB08-0CA5-BD4417FE4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552982-F162-1D0E-74DF-45C3F3963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06D20-B57B-BAE0-24C9-EE639034D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1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78535E-74C3-F3CD-D78B-81699CB3F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95B6F1-3161-0794-2389-FB660F049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B2E08-D43E-CACE-8184-9E36FD1EF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06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B4A4A-1F87-3F5B-4D9E-E59F935D7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200CD-9F3F-3C9A-8D30-6199AC204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9613ED-8015-DEE1-D14B-FA5499C6F3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9D49E3-45FA-479A-8215-CC981EA61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282105-54F6-28D2-02BA-35CF8DB9A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70CA10-3A3A-1822-9D52-2C4099394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5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4CC5-C59A-47B0-5F86-32AC1BB91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7AC2F9-504D-6CAF-52D9-FDD2726A31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EF9EC-22D2-4A4F-2A32-B23CA50789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451623-51AF-E4F4-F2B4-59DC242EB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07C7B8-1254-0D4B-C1CE-9206768FB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89BAF8-E432-B155-5F5C-F104231E3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63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97376-A5D4-0113-FF51-FD20DA61A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5CF85-CB20-5B05-4573-089261BC5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03807-75B3-6D8E-51D3-AB36152ED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E26BD-A290-8C3D-43DA-85C0780A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B3F69C-4314-A1A0-6A00-9D2AE696F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31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B16E98-6568-2AAD-9B92-0100FEA05B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7BCFA-1C99-5B47-7BB4-1149EDCE1F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9E000-1F7E-D8C1-9DF1-B5A817718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13FD6-1F5C-F1E6-4C95-600CDF23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CBA3D-7805-89FA-5535-E95A7B5CE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1E2037-0ACC-1602-56BA-D5C1FCFF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5E2C8-844F-A3FE-3421-47A7EE1263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D54F8-6050-9D5C-3DEB-9171E14787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03F5D-F586-47EB-82C8-4AB3FC96F9E9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AF32C-34E2-4F8A-6057-A27C28FD30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C4648-4C1A-525A-172B-8B3E580430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3524F-0259-4C79-A040-61689557D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054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B2493-E01F-11F9-FD56-C5892BCB2B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Module Code-LCBB6001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Module Title-International Business Communication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EE50C9-FF84-AAAB-6180-68EE7496B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09963"/>
            <a:ext cx="9144000" cy="1655762"/>
          </a:xfrm>
        </p:spPr>
        <p:txBody>
          <a:bodyPr/>
          <a:lstStyle/>
          <a:p>
            <a:r>
              <a:rPr lang="en-GB" dirty="0"/>
              <a:t>Student name: Mariya </a:t>
            </a:r>
            <a:r>
              <a:rPr lang="en-GB" dirty="0" err="1"/>
              <a:t>Staneva</a:t>
            </a:r>
            <a:endParaRPr lang="en-GB" dirty="0"/>
          </a:p>
          <a:p>
            <a:endParaRPr lang="en-GB" dirty="0"/>
          </a:p>
          <a:p>
            <a:r>
              <a:rPr lang="en-GB" dirty="0"/>
              <a:t>Student ID:2030579</a:t>
            </a:r>
          </a:p>
        </p:txBody>
      </p:sp>
    </p:spTree>
    <p:extLst>
      <p:ext uri="{BB962C8B-B14F-4D97-AF65-F5344CB8AC3E}">
        <p14:creationId xmlns:p14="http://schemas.microsoft.com/office/powerpoint/2010/main" val="3459629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7897" y="645689"/>
            <a:ext cx="9311779" cy="49329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4125" y="645689"/>
            <a:ext cx="9093666" cy="446320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0295" y="645689"/>
            <a:ext cx="8791662" cy="51175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462" y="612133"/>
            <a:ext cx="8414157" cy="50001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2965" y="645689"/>
            <a:ext cx="7961151" cy="441287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0236" y="284962"/>
            <a:ext cx="9269834" cy="46393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5461" y="645688"/>
            <a:ext cx="9706062" cy="443803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53299" y="645689"/>
            <a:ext cx="8774884" cy="498332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12022" y="645689"/>
            <a:ext cx="8841996" cy="462259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53967" y="310393"/>
            <a:ext cx="8086987" cy="460555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6697" y="645689"/>
            <a:ext cx="7466202" cy="423670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4006" y="352337"/>
            <a:ext cx="10142291" cy="583034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46914" y="645688"/>
            <a:ext cx="7315199" cy="426187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Widescreen</PresentationFormat>
  <Paragraphs>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Module Code-LCBB6001  Module Title-International Business Communication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Code-LCBB6001  Module Title-International Business Communication </dc:title>
  <dc:creator>Manuela Dineva</dc:creator>
  <cp:lastModifiedBy>Manuela Dineva</cp:lastModifiedBy>
  <cp:revision>1</cp:revision>
  <dcterms:created xsi:type="dcterms:W3CDTF">2023-07-26T10:39:53Z</dcterms:created>
  <dcterms:modified xsi:type="dcterms:W3CDTF">2023-07-26T10:50:33Z</dcterms:modified>
</cp:coreProperties>
</file>