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Masters/slideMaster5.xml" ContentType="application/vnd.openxmlformats-officedocument.presentationml.slideMaster+xml"/>
  <Override PartName="/ppt/slideMasters/slideMaster6.xml" ContentType="application/vnd.openxmlformats-officedocument.presentationml.slideMaster+xml"/>
  <Override PartName="/ppt/slideMasters/slideMaster7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theme/theme2.xml" ContentType="application/vnd.openxmlformats-officedocument.theme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theme/theme3.xml" ContentType="application/vnd.openxmlformats-officedocument.theme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theme/theme4.xml" ContentType="application/vnd.openxmlformats-officedocument.theme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5.xml" ContentType="application/vnd.openxmlformats-officedocument.theme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theme/theme6.xml" ContentType="application/vnd.openxmlformats-officedocument.theme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theme/theme7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60" r:id="rId1"/>
    <p:sldMasterId id="2147483664" r:id="rId2"/>
    <p:sldMasterId id="2147483670" r:id="rId3"/>
    <p:sldMasterId id="2147483678" r:id="rId4"/>
    <p:sldMasterId id="2147483681" r:id="rId5"/>
    <p:sldMasterId id="2147483685" r:id="rId6"/>
    <p:sldMasterId id="2147483690" r:id="rId7"/>
  </p:sldMasterIdLst>
  <p:sldIdLst>
    <p:sldId id="256" r:id="rId8"/>
    <p:sldId id="257" r:id="rId9"/>
    <p:sldId id="259" r:id="rId10"/>
    <p:sldId id="260" r:id="rId11"/>
    <p:sldId id="262" r:id="rId12"/>
    <p:sldId id="261" r:id="rId13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997" autoAdjust="0"/>
    <p:restoredTop sz="94660"/>
  </p:normalViewPr>
  <p:slideViewPr>
    <p:cSldViewPr snapToGrid="0" snapToObjects="1">
      <p:cViewPr varScale="1">
        <p:scale>
          <a:sx n="106" d="100"/>
          <a:sy n="106" d="100"/>
        </p:scale>
        <p:origin x="1746" y="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1.xml"/><Relationship Id="rId13" Type="http://schemas.openxmlformats.org/officeDocument/2006/relationships/slide" Target="slides/slide6.xml"/><Relationship Id="rId3" Type="http://schemas.openxmlformats.org/officeDocument/2006/relationships/slideMaster" Target="slideMasters/slideMaster3.xml"/><Relationship Id="rId7" Type="http://schemas.openxmlformats.org/officeDocument/2006/relationships/slideMaster" Target="slideMasters/slideMaster7.xml"/><Relationship Id="rId12" Type="http://schemas.openxmlformats.org/officeDocument/2006/relationships/slide" Target="slides/slide5.xml"/><Relationship Id="rId17" Type="http://schemas.openxmlformats.org/officeDocument/2006/relationships/tableStyles" Target="tableStyles.xml"/><Relationship Id="rId2" Type="http://schemas.openxmlformats.org/officeDocument/2006/relationships/slideMaster" Target="slideMasters/slideMaster2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Master" Target="slideMasters/slideMaster6.xml"/><Relationship Id="rId11" Type="http://schemas.openxmlformats.org/officeDocument/2006/relationships/slide" Target="slides/slide4.xml"/><Relationship Id="rId5" Type="http://schemas.openxmlformats.org/officeDocument/2006/relationships/slideMaster" Target="slideMasters/slideMaster5.xml"/><Relationship Id="rId15" Type="http://schemas.openxmlformats.org/officeDocument/2006/relationships/viewProps" Target="viewProps.xml"/><Relationship Id="rId10" Type="http://schemas.openxmlformats.org/officeDocument/2006/relationships/slide" Target="slides/slide3.xml"/><Relationship Id="rId4" Type="http://schemas.openxmlformats.org/officeDocument/2006/relationships/slideMaster" Target="slideMasters/slideMaster4.xml"/><Relationship Id="rId9" Type="http://schemas.openxmlformats.org/officeDocument/2006/relationships/slide" Target="slides/slide2.xml"/><Relationship Id="rId14" Type="http://schemas.openxmlformats.org/officeDocument/2006/relationships/presProps" Target="presProps.xml"/></Relationships>
</file>

<file path=ppt/diagrams/_rels/data2.xml.rels><?xml version="1.0" encoding="UTF-8" standalone="yes"?>
<Relationships xmlns="http://schemas.openxmlformats.org/package/2006/relationships"><Relationship Id="rId8" Type="http://schemas.openxmlformats.org/officeDocument/2006/relationships/image" Target="../media/image36.svg"/><Relationship Id="rId3" Type="http://schemas.openxmlformats.org/officeDocument/2006/relationships/image" Target="../media/image31.png"/><Relationship Id="rId7" Type="http://schemas.openxmlformats.org/officeDocument/2006/relationships/image" Target="../media/image35.png"/><Relationship Id="rId12" Type="http://schemas.openxmlformats.org/officeDocument/2006/relationships/image" Target="../media/image40.svg"/><Relationship Id="rId2" Type="http://schemas.openxmlformats.org/officeDocument/2006/relationships/image" Target="../media/image30.svg"/><Relationship Id="rId1" Type="http://schemas.openxmlformats.org/officeDocument/2006/relationships/image" Target="../media/image29.png"/><Relationship Id="rId6" Type="http://schemas.openxmlformats.org/officeDocument/2006/relationships/image" Target="../media/image34.svg"/><Relationship Id="rId11" Type="http://schemas.openxmlformats.org/officeDocument/2006/relationships/image" Target="../media/image39.png"/><Relationship Id="rId5" Type="http://schemas.openxmlformats.org/officeDocument/2006/relationships/image" Target="../media/image33.png"/><Relationship Id="rId10" Type="http://schemas.openxmlformats.org/officeDocument/2006/relationships/image" Target="../media/image38.svg"/><Relationship Id="rId4" Type="http://schemas.openxmlformats.org/officeDocument/2006/relationships/image" Target="../media/image32.svg"/><Relationship Id="rId9" Type="http://schemas.openxmlformats.org/officeDocument/2006/relationships/image" Target="../media/image37.png"/></Relationships>
</file>

<file path=ppt/diagrams/_rels/data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3.png"/><Relationship Id="rId2" Type="http://schemas.openxmlformats.org/officeDocument/2006/relationships/image" Target="../media/image42.svg"/><Relationship Id="rId1" Type="http://schemas.openxmlformats.org/officeDocument/2006/relationships/image" Target="../media/image41.png"/><Relationship Id="rId6" Type="http://schemas.openxmlformats.org/officeDocument/2006/relationships/image" Target="../media/image46.svg"/><Relationship Id="rId5" Type="http://schemas.openxmlformats.org/officeDocument/2006/relationships/image" Target="../media/image45.png"/><Relationship Id="rId4" Type="http://schemas.openxmlformats.org/officeDocument/2006/relationships/image" Target="../media/image44.svg"/></Relationships>
</file>

<file path=ppt/diagrams/_rels/data4.xml.rels><?xml version="1.0" encoding="UTF-8" standalone="yes"?>
<Relationships xmlns="http://schemas.openxmlformats.org/package/2006/relationships"><Relationship Id="rId8" Type="http://schemas.openxmlformats.org/officeDocument/2006/relationships/image" Target="../media/image54.svg"/><Relationship Id="rId3" Type="http://schemas.openxmlformats.org/officeDocument/2006/relationships/image" Target="../media/image49.png"/><Relationship Id="rId7" Type="http://schemas.openxmlformats.org/officeDocument/2006/relationships/image" Target="../media/image53.png"/><Relationship Id="rId2" Type="http://schemas.openxmlformats.org/officeDocument/2006/relationships/image" Target="../media/image48.svg"/><Relationship Id="rId1" Type="http://schemas.openxmlformats.org/officeDocument/2006/relationships/image" Target="../media/image47.png"/><Relationship Id="rId6" Type="http://schemas.openxmlformats.org/officeDocument/2006/relationships/image" Target="../media/image52.svg"/><Relationship Id="rId5" Type="http://schemas.openxmlformats.org/officeDocument/2006/relationships/image" Target="../media/image51.png"/><Relationship Id="rId4" Type="http://schemas.openxmlformats.org/officeDocument/2006/relationships/image" Target="../media/image50.svg"/></Relationships>
</file>

<file path=ppt/diagrams/_rels/drawing2.xml.rels><?xml version="1.0" encoding="UTF-8" standalone="yes"?>
<Relationships xmlns="http://schemas.openxmlformats.org/package/2006/relationships"><Relationship Id="rId8" Type="http://schemas.openxmlformats.org/officeDocument/2006/relationships/image" Target="../media/image36.svg"/><Relationship Id="rId3" Type="http://schemas.openxmlformats.org/officeDocument/2006/relationships/image" Target="../media/image31.png"/><Relationship Id="rId7" Type="http://schemas.openxmlformats.org/officeDocument/2006/relationships/image" Target="../media/image35.png"/><Relationship Id="rId12" Type="http://schemas.openxmlformats.org/officeDocument/2006/relationships/image" Target="../media/image40.svg"/><Relationship Id="rId2" Type="http://schemas.openxmlformats.org/officeDocument/2006/relationships/image" Target="../media/image30.svg"/><Relationship Id="rId1" Type="http://schemas.openxmlformats.org/officeDocument/2006/relationships/image" Target="../media/image29.png"/><Relationship Id="rId6" Type="http://schemas.openxmlformats.org/officeDocument/2006/relationships/image" Target="../media/image34.svg"/><Relationship Id="rId11" Type="http://schemas.openxmlformats.org/officeDocument/2006/relationships/image" Target="../media/image39.png"/><Relationship Id="rId5" Type="http://schemas.openxmlformats.org/officeDocument/2006/relationships/image" Target="../media/image33.png"/><Relationship Id="rId10" Type="http://schemas.openxmlformats.org/officeDocument/2006/relationships/image" Target="../media/image38.svg"/><Relationship Id="rId4" Type="http://schemas.openxmlformats.org/officeDocument/2006/relationships/image" Target="../media/image32.svg"/><Relationship Id="rId9" Type="http://schemas.openxmlformats.org/officeDocument/2006/relationships/image" Target="../media/image37.png"/></Relationships>
</file>

<file path=ppt/diagrams/_rels/drawing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3.png"/><Relationship Id="rId2" Type="http://schemas.openxmlformats.org/officeDocument/2006/relationships/image" Target="../media/image42.svg"/><Relationship Id="rId1" Type="http://schemas.openxmlformats.org/officeDocument/2006/relationships/image" Target="../media/image41.png"/><Relationship Id="rId6" Type="http://schemas.openxmlformats.org/officeDocument/2006/relationships/image" Target="../media/image46.svg"/><Relationship Id="rId5" Type="http://schemas.openxmlformats.org/officeDocument/2006/relationships/image" Target="../media/image45.png"/><Relationship Id="rId4" Type="http://schemas.openxmlformats.org/officeDocument/2006/relationships/image" Target="../media/image44.svg"/></Relationships>
</file>

<file path=ppt/diagrams/_rels/drawing4.xml.rels><?xml version="1.0" encoding="UTF-8" standalone="yes"?>
<Relationships xmlns="http://schemas.openxmlformats.org/package/2006/relationships"><Relationship Id="rId8" Type="http://schemas.openxmlformats.org/officeDocument/2006/relationships/image" Target="../media/image54.svg"/><Relationship Id="rId3" Type="http://schemas.openxmlformats.org/officeDocument/2006/relationships/image" Target="../media/image49.png"/><Relationship Id="rId7" Type="http://schemas.openxmlformats.org/officeDocument/2006/relationships/image" Target="../media/image53.png"/><Relationship Id="rId2" Type="http://schemas.openxmlformats.org/officeDocument/2006/relationships/image" Target="../media/image48.svg"/><Relationship Id="rId1" Type="http://schemas.openxmlformats.org/officeDocument/2006/relationships/image" Target="../media/image47.png"/><Relationship Id="rId6" Type="http://schemas.openxmlformats.org/officeDocument/2006/relationships/image" Target="../media/image52.svg"/><Relationship Id="rId5" Type="http://schemas.openxmlformats.org/officeDocument/2006/relationships/image" Target="../media/image51.png"/><Relationship Id="rId4" Type="http://schemas.openxmlformats.org/officeDocument/2006/relationships/image" Target="../media/image50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2_2">
  <dgm:title val=""/>
  <dgm:desc val=""/>
  <dgm:catLst>
    <dgm:cat type="accent2" pri="11200"/>
  </dgm:catLst>
  <dgm:styleLbl name="node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</dgm:fillClrLst>
    <dgm:linClrLst meth="repeat">
      <a:schemeClr val="accent2"/>
    </dgm:linClrLst>
    <dgm:effectClrLst/>
    <dgm:txLinClrLst/>
    <dgm:txFillClrLst/>
    <dgm:txEffectClrLst/>
  </dgm:styleLbl>
  <dgm:styleLbl name="ln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8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F3D40EA9-6F90-477C-A29C-DC8F5F161F33}" type="doc">
      <dgm:prSet loTypeId="urn:microsoft.com/office/officeart/2005/8/layout/vList2" loCatId="list" qsTypeId="urn:microsoft.com/office/officeart/2005/8/quickstyle/simple4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9497DC92-5813-48AD-B297-306E3F80BB40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• Individual presentation (15 minutes)</a:t>
          </a:r>
        </a:p>
      </dgm:t>
    </dgm:pt>
    <dgm:pt modelId="{7406A6FD-1258-4CF5-B078-E62C2A6332B7}" type="parTrans" cxnId="{558B8B14-1735-4AAC-8656-F2118B9AF590}">
      <dgm:prSet/>
      <dgm:spPr/>
      <dgm:t>
        <a:bodyPr/>
        <a:lstStyle/>
        <a:p>
          <a:endParaRPr lang="en-US"/>
        </a:p>
      </dgm:t>
    </dgm:pt>
    <dgm:pt modelId="{37D5743B-CA34-4854-8F0D-232C3BA73EC4}" type="sibTrans" cxnId="{558B8B14-1735-4AAC-8656-F2118B9AF590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BEDAB4E7-3258-423A-AE6F-365065D81C3C}">
      <dgm:prSet/>
      <dgm:spPr/>
      <dgm:t>
        <a:bodyPr/>
        <a:lstStyle/>
        <a:p>
          <a:pPr>
            <a:lnSpc>
              <a:spcPct val="100000"/>
            </a:lnSpc>
          </a:pPr>
          <a:r>
            <a:rPr lang="en-US" dirty="0"/>
            <a:t>• Explore how health, wellbeing, and sustainable development are integrated in health and social care</a:t>
          </a:r>
        </a:p>
      </dgm:t>
    </dgm:pt>
    <dgm:pt modelId="{A2884258-EF23-4ADF-825B-4DCFE561DA18}" type="parTrans" cxnId="{0D7BE6EB-8002-40B8-9E32-A8AD2F05C825}">
      <dgm:prSet/>
      <dgm:spPr/>
      <dgm:t>
        <a:bodyPr/>
        <a:lstStyle/>
        <a:p>
          <a:endParaRPr lang="en-US"/>
        </a:p>
      </dgm:t>
    </dgm:pt>
    <dgm:pt modelId="{F7595491-9218-4B22-9BB1-C1A9CFE946FD}" type="sibTrans" cxnId="{0D7BE6EB-8002-40B8-9E32-A8AD2F05C825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867E70A1-CC33-4E45-888D-188CDFFA4AF1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• Worth 50% of your final grade</a:t>
          </a:r>
        </a:p>
      </dgm:t>
    </dgm:pt>
    <dgm:pt modelId="{BA130316-BF82-4D58-95B3-586052BBAFB0}" type="parTrans" cxnId="{D32B3010-4B60-4098-A61B-B63D2D15155E}">
      <dgm:prSet/>
      <dgm:spPr/>
      <dgm:t>
        <a:bodyPr/>
        <a:lstStyle/>
        <a:p>
          <a:endParaRPr lang="en-US"/>
        </a:p>
      </dgm:t>
    </dgm:pt>
    <dgm:pt modelId="{47EA4C4A-7841-4CA9-B43A-D68F42BDADD1}" type="sibTrans" cxnId="{D32B3010-4B60-4098-A61B-B63D2D15155E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3984D60E-43FC-4BD8-823C-CCDA71C28906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• You’ll be applying theory, models, and real-world examples</a:t>
          </a:r>
        </a:p>
      </dgm:t>
    </dgm:pt>
    <dgm:pt modelId="{C918E06F-F2CE-47FA-AAAE-B2BF0F8AD5B3}" type="parTrans" cxnId="{E9B549D3-607E-41B1-A2C8-6A49ADDB81B3}">
      <dgm:prSet/>
      <dgm:spPr/>
      <dgm:t>
        <a:bodyPr/>
        <a:lstStyle/>
        <a:p>
          <a:endParaRPr lang="en-US"/>
        </a:p>
      </dgm:t>
    </dgm:pt>
    <dgm:pt modelId="{7B8710DC-D19B-4DF3-ABDA-0820B560F205}" type="sibTrans" cxnId="{E9B549D3-607E-41B1-A2C8-6A49ADDB81B3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76B56EE7-5AEB-4476-A819-A17183F0F691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• Includes a reference slide (Harvard format)</a:t>
          </a:r>
        </a:p>
      </dgm:t>
    </dgm:pt>
    <dgm:pt modelId="{5B3A2985-37F5-40B1-A7AD-DDF86E0AAC1C}" type="parTrans" cxnId="{A9F28C90-DB98-4F58-B37B-07A2CE5D3C69}">
      <dgm:prSet/>
      <dgm:spPr/>
      <dgm:t>
        <a:bodyPr/>
        <a:lstStyle/>
        <a:p>
          <a:endParaRPr lang="en-US"/>
        </a:p>
      </dgm:t>
    </dgm:pt>
    <dgm:pt modelId="{CD3461A4-ACB2-465C-A7FD-466B142ACABC}" type="sibTrans" cxnId="{A9F28C90-DB98-4F58-B37B-07A2CE5D3C69}">
      <dgm:prSet/>
      <dgm:spPr/>
      <dgm:t>
        <a:bodyPr/>
        <a:lstStyle/>
        <a:p>
          <a:endParaRPr lang="en-US"/>
        </a:p>
      </dgm:t>
    </dgm:pt>
    <dgm:pt modelId="{A0B7994E-9DEB-4D20-BDF6-1DD0038598CE}" type="pres">
      <dgm:prSet presAssocID="{F3D40EA9-6F90-477C-A29C-DC8F5F161F33}" presName="linear" presStyleCnt="0">
        <dgm:presLayoutVars>
          <dgm:animLvl val="lvl"/>
          <dgm:resizeHandles val="exact"/>
        </dgm:presLayoutVars>
      </dgm:prSet>
      <dgm:spPr/>
    </dgm:pt>
    <dgm:pt modelId="{7C11E283-00AC-4D5A-9D4A-011F9D12FEE3}" type="pres">
      <dgm:prSet presAssocID="{9497DC92-5813-48AD-B297-306E3F80BB40}" presName="parentText" presStyleLbl="node1" presStyleIdx="0" presStyleCnt="5">
        <dgm:presLayoutVars>
          <dgm:chMax val="0"/>
          <dgm:bulletEnabled val="1"/>
        </dgm:presLayoutVars>
      </dgm:prSet>
      <dgm:spPr/>
    </dgm:pt>
    <dgm:pt modelId="{D2B0556F-D101-4804-A909-6D9B87027A20}" type="pres">
      <dgm:prSet presAssocID="{37D5743B-CA34-4854-8F0D-232C3BA73EC4}" presName="spacer" presStyleCnt="0"/>
      <dgm:spPr/>
    </dgm:pt>
    <dgm:pt modelId="{4303C10B-C859-4270-A6B3-08FC865AB1BA}" type="pres">
      <dgm:prSet presAssocID="{BEDAB4E7-3258-423A-AE6F-365065D81C3C}" presName="parentText" presStyleLbl="node1" presStyleIdx="1" presStyleCnt="5">
        <dgm:presLayoutVars>
          <dgm:chMax val="0"/>
          <dgm:bulletEnabled val="1"/>
        </dgm:presLayoutVars>
      </dgm:prSet>
      <dgm:spPr/>
    </dgm:pt>
    <dgm:pt modelId="{224C32A6-740D-45B5-B4E9-841C7692B9CF}" type="pres">
      <dgm:prSet presAssocID="{F7595491-9218-4B22-9BB1-C1A9CFE946FD}" presName="spacer" presStyleCnt="0"/>
      <dgm:spPr/>
    </dgm:pt>
    <dgm:pt modelId="{1F608338-A8E9-4238-A11E-46949CA7CFD9}" type="pres">
      <dgm:prSet presAssocID="{867E70A1-CC33-4E45-888D-188CDFFA4AF1}" presName="parentText" presStyleLbl="node1" presStyleIdx="2" presStyleCnt="5">
        <dgm:presLayoutVars>
          <dgm:chMax val="0"/>
          <dgm:bulletEnabled val="1"/>
        </dgm:presLayoutVars>
      </dgm:prSet>
      <dgm:spPr/>
    </dgm:pt>
    <dgm:pt modelId="{82EF536F-0F93-4BDC-ADE7-95B4DCA9A99B}" type="pres">
      <dgm:prSet presAssocID="{47EA4C4A-7841-4CA9-B43A-D68F42BDADD1}" presName="spacer" presStyleCnt="0"/>
      <dgm:spPr/>
    </dgm:pt>
    <dgm:pt modelId="{E9F01C35-5605-47ED-8027-F32D1473D8FC}" type="pres">
      <dgm:prSet presAssocID="{3984D60E-43FC-4BD8-823C-CCDA71C28906}" presName="parentText" presStyleLbl="node1" presStyleIdx="3" presStyleCnt="5">
        <dgm:presLayoutVars>
          <dgm:chMax val="0"/>
          <dgm:bulletEnabled val="1"/>
        </dgm:presLayoutVars>
      </dgm:prSet>
      <dgm:spPr/>
    </dgm:pt>
    <dgm:pt modelId="{E20187F8-CB1A-4761-A1CC-E2ED8B5E7E91}" type="pres">
      <dgm:prSet presAssocID="{7B8710DC-D19B-4DF3-ABDA-0820B560F205}" presName="spacer" presStyleCnt="0"/>
      <dgm:spPr/>
    </dgm:pt>
    <dgm:pt modelId="{767413C6-28A3-4360-8B01-29F15BF76342}" type="pres">
      <dgm:prSet presAssocID="{76B56EE7-5AEB-4476-A819-A17183F0F691}" presName="parentText" presStyleLbl="node1" presStyleIdx="4" presStyleCnt="5">
        <dgm:presLayoutVars>
          <dgm:chMax val="0"/>
          <dgm:bulletEnabled val="1"/>
        </dgm:presLayoutVars>
      </dgm:prSet>
      <dgm:spPr/>
    </dgm:pt>
  </dgm:ptLst>
  <dgm:cxnLst>
    <dgm:cxn modelId="{D32B3010-4B60-4098-A61B-B63D2D15155E}" srcId="{F3D40EA9-6F90-477C-A29C-DC8F5F161F33}" destId="{867E70A1-CC33-4E45-888D-188CDFFA4AF1}" srcOrd="2" destOrd="0" parTransId="{BA130316-BF82-4D58-95B3-586052BBAFB0}" sibTransId="{47EA4C4A-7841-4CA9-B43A-D68F42BDADD1}"/>
    <dgm:cxn modelId="{558B8B14-1735-4AAC-8656-F2118B9AF590}" srcId="{F3D40EA9-6F90-477C-A29C-DC8F5F161F33}" destId="{9497DC92-5813-48AD-B297-306E3F80BB40}" srcOrd="0" destOrd="0" parTransId="{7406A6FD-1258-4CF5-B078-E62C2A6332B7}" sibTransId="{37D5743B-CA34-4854-8F0D-232C3BA73EC4}"/>
    <dgm:cxn modelId="{E87FC520-3BB9-4B4B-B1A4-69F6A8C714C8}" type="presOf" srcId="{76B56EE7-5AEB-4476-A819-A17183F0F691}" destId="{767413C6-28A3-4360-8B01-29F15BF76342}" srcOrd="0" destOrd="0" presId="urn:microsoft.com/office/officeart/2005/8/layout/vList2"/>
    <dgm:cxn modelId="{DEAC483C-E5EE-408F-8E8E-D93BC919E88A}" type="presOf" srcId="{BEDAB4E7-3258-423A-AE6F-365065D81C3C}" destId="{4303C10B-C859-4270-A6B3-08FC865AB1BA}" srcOrd="0" destOrd="0" presId="urn:microsoft.com/office/officeart/2005/8/layout/vList2"/>
    <dgm:cxn modelId="{91DCD242-5CBC-4EEE-9969-4BE7BDBF13EE}" type="presOf" srcId="{3984D60E-43FC-4BD8-823C-CCDA71C28906}" destId="{E9F01C35-5605-47ED-8027-F32D1473D8FC}" srcOrd="0" destOrd="0" presId="urn:microsoft.com/office/officeart/2005/8/layout/vList2"/>
    <dgm:cxn modelId="{5944847A-295C-4046-BC29-E2AEE44D6126}" type="presOf" srcId="{9497DC92-5813-48AD-B297-306E3F80BB40}" destId="{7C11E283-00AC-4D5A-9D4A-011F9D12FEE3}" srcOrd="0" destOrd="0" presId="urn:microsoft.com/office/officeart/2005/8/layout/vList2"/>
    <dgm:cxn modelId="{31719A7D-24AD-4AC4-82FD-C9C922B41419}" type="presOf" srcId="{F3D40EA9-6F90-477C-A29C-DC8F5F161F33}" destId="{A0B7994E-9DEB-4D20-BDF6-1DD0038598CE}" srcOrd="0" destOrd="0" presId="urn:microsoft.com/office/officeart/2005/8/layout/vList2"/>
    <dgm:cxn modelId="{3C4FCC88-01A2-4FB7-A6FB-97C0C66B76E2}" type="presOf" srcId="{867E70A1-CC33-4E45-888D-188CDFFA4AF1}" destId="{1F608338-A8E9-4238-A11E-46949CA7CFD9}" srcOrd="0" destOrd="0" presId="urn:microsoft.com/office/officeart/2005/8/layout/vList2"/>
    <dgm:cxn modelId="{A9F28C90-DB98-4F58-B37B-07A2CE5D3C69}" srcId="{F3D40EA9-6F90-477C-A29C-DC8F5F161F33}" destId="{76B56EE7-5AEB-4476-A819-A17183F0F691}" srcOrd="4" destOrd="0" parTransId="{5B3A2985-37F5-40B1-A7AD-DDF86E0AAC1C}" sibTransId="{CD3461A4-ACB2-465C-A7FD-466B142ACABC}"/>
    <dgm:cxn modelId="{E9B549D3-607E-41B1-A2C8-6A49ADDB81B3}" srcId="{F3D40EA9-6F90-477C-A29C-DC8F5F161F33}" destId="{3984D60E-43FC-4BD8-823C-CCDA71C28906}" srcOrd="3" destOrd="0" parTransId="{C918E06F-F2CE-47FA-AAAE-B2BF0F8AD5B3}" sibTransId="{7B8710DC-D19B-4DF3-ABDA-0820B560F205}"/>
    <dgm:cxn modelId="{0D7BE6EB-8002-40B8-9E32-A8AD2F05C825}" srcId="{F3D40EA9-6F90-477C-A29C-DC8F5F161F33}" destId="{BEDAB4E7-3258-423A-AE6F-365065D81C3C}" srcOrd="1" destOrd="0" parTransId="{A2884258-EF23-4ADF-825B-4DCFE561DA18}" sibTransId="{F7595491-9218-4B22-9BB1-C1A9CFE946FD}"/>
    <dgm:cxn modelId="{FC532792-B4A0-4310-B932-07E2E98F48E9}" type="presParOf" srcId="{A0B7994E-9DEB-4D20-BDF6-1DD0038598CE}" destId="{7C11E283-00AC-4D5A-9D4A-011F9D12FEE3}" srcOrd="0" destOrd="0" presId="urn:microsoft.com/office/officeart/2005/8/layout/vList2"/>
    <dgm:cxn modelId="{39399D69-E584-4533-8064-F83309DAEB67}" type="presParOf" srcId="{A0B7994E-9DEB-4D20-BDF6-1DD0038598CE}" destId="{D2B0556F-D101-4804-A909-6D9B87027A20}" srcOrd="1" destOrd="0" presId="urn:microsoft.com/office/officeart/2005/8/layout/vList2"/>
    <dgm:cxn modelId="{6178E536-1085-410A-8B7A-0E37FD4D57D9}" type="presParOf" srcId="{A0B7994E-9DEB-4D20-BDF6-1DD0038598CE}" destId="{4303C10B-C859-4270-A6B3-08FC865AB1BA}" srcOrd="2" destOrd="0" presId="urn:microsoft.com/office/officeart/2005/8/layout/vList2"/>
    <dgm:cxn modelId="{5D4FD6E0-310B-453C-B3CF-E4259D7ED239}" type="presParOf" srcId="{A0B7994E-9DEB-4D20-BDF6-1DD0038598CE}" destId="{224C32A6-740D-45B5-B4E9-841C7692B9CF}" srcOrd="3" destOrd="0" presId="urn:microsoft.com/office/officeart/2005/8/layout/vList2"/>
    <dgm:cxn modelId="{FCA0F560-1A82-4AD3-A41A-A5F994C57E6D}" type="presParOf" srcId="{A0B7994E-9DEB-4D20-BDF6-1DD0038598CE}" destId="{1F608338-A8E9-4238-A11E-46949CA7CFD9}" srcOrd="4" destOrd="0" presId="urn:microsoft.com/office/officeart/2005/8/layout/vList2"/>
    <dgm:cxn modelId="{92110EE0-591F-4689-A1B1-094F827141E0}" type="presParOf" srcId="{A0B7994E-9DEB-4D20-BDF6-1DD0038598CE}" destId="{82EF536F-0F93-4BDC-ADE7-95B4DCA9A99B}" srcOrd="5" destOrd="0" presId="urn:microsoft.com/office/officeart/2005/8/layout/vList2"/>
    <dgm:cxn modelId="{9ED0422D-0191-4491-AEB2-4B99151AB550}" type="presParOf" srcId="{A0B7994E-9DEB-4D20-BDF6-1DD0038598CE}" destId="{E9F01C35-5605-47ED-8027-F32D1473D8FC}" srcOrd="6" destOrd="0" presId="urn:microsoft.com/office/officeart/2005/8/layout/vList2"/>
    <dgm:cxn modelId="{3ED29FCE-1831-4E16-A771-941F9F654239}" type="presParOf" srcId="{A0B7994E-9DEB-4D20-BDF6-1DD0038598CE}" destId="{E20187F8-CB1A-4761-A1CC-E2ED8B5E7E91}" srcOrd="7" destOrd="0" presId="urn:microsoft.com/office/officeart/2005/8/layout/vList2"/>
    <dgm:cxn modelId="{447CF860-2C75-44E6-A732-B14C24DF737F}" type="presParOf" srcId="{A0B7994E-9DEB-4D20-BDF6-1DD0038598CE}" destId="{767413C6-28A3-4360-8B01-29F15BF76342}" srcOrd="8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AAD508D6-0905-4959-9538-9EE25C9CFC50}" type="doc">
      <dgm:prSet loTypeId="urn:microsoft.com/office/officeart/2018/2/layout/IconCircleList" loCatId="icon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94037F32-F697-4E35-94A4-534200A6AE7E}">
      <dgm:prSet/>
      <dgm:spPr/>
      <dgm:t>
        <a:bodyPr/>
        <a:lstStyle/>
        <a:p>
          <a:r>
            <a:rPr lang="en-US"/>
            <a:t>• Definitions: Health, Wellbeing, Sustainable Development</a:t>
          </a:r>
        </a:p>
      </dgm:t>
    </dgm:pt>
    <dgm:pt modelId="{1B9626F7-988B-43C4-ADFA-98EBC689AF7F}" type="parTrans" cxnId="{8C132A8C-6A9F-4283-A727-FBEAC8C59944}">
      <dgm:prSet/>
      <dgm:spPr/>
      <dgm:t>
        <a:bodyPr/>
        <a:lstStyle/>
        <a:p>
          <a:endParaRPr lang="en-US"/>
        </a:p>
      </dgm:t>
    </dgm:pt>
    <dgm:pt modelId="{E27FD5E1-12F0-4156-8253-8A5D7D7C391E}" type="sibTrans" cxnId="{8C132A8C-6A9F-4283-A727-FBEAC8C59944}">
      <dgm:prSet/>
      <dgm:spPr/>
      <dgm:t>
        <a:bodyPr/>
        <a:lstStyle/>
        <a:p>
          <a:endParaRPr lang="en-US"/>
        </a:p>
      </dgm:t>
    </dgm:pt>
    <dgm:pt modelId="{B3A9D9AA-AC65-4054-925A-D610CE84E8CF}">
      <dgm:prSet/>
      <dgm:spPr/>
      <dgm:t>
        <a:bodyPr/>
        <a:lstStyle/>
        <a:p>
          <a:r>
            <a:rPr lang="en-US"/>
            <a:t>• Theoretical models (e.g., Biomedical, Biopsychosocial)</a:t>
          </a:r>
        </a:p>
      </dgm:t>
    </dgm:pt>
    <dgm:pt modelId="{B21A95A3-D28E-495E-AD77-25F8FF1C691F}" type="parTrans" cxnId="{27A5FC9B-288A-4950-9334-31107D6C2A78}">
      <dgm:prSet/>
      <dgm:spPr/>
      <dgm:t>
        <a:bodyPr/>
        <a:lstStyle/>
        <a:p>
          <a:endParaRPr lang="en-US"/>
        </a:p>
      </dgm:t>
    </dgm:pt>
    <dgm:pt modelId="{42F93935-5CF5-42D5-9FA6-903BB069AA17}" type="sibTrans" cxnId="{27A5FC9B-288A-4950-9334-31107D6C2A78}">
      <dgm:prSet/>
      <dgm:spPr/>
      <dgm:t>
        <a:bodyPr/>
        <a:lstStyle/>
        <a:p>
          <a:endParaRPr lang="en-US"/>
        </a:p>
      </dgm:t>
    </dgm:pt>
    <dgm:pt modelId="{37581BE0-146B-4F94-89C8-CD0AABAA317B}">
      <dgm:prSet/>
      <dgm:spPr/>
      <dgm:t>
        <a:bodyPr/>
        <a:lstStyle/>
        <a:p>
          <a:r>
            <a:rPr lang="en-US"/>
            <a:t>• Policy and service delivery examples</a:t>
          </a:r>
        </a:p>
      </dgm:t>
    </dgm:pt>
    <dgm:pt modelId="{8E5FD85F-5B29-429F-AADC-25A81DC87D16}" type="parTrans" cxnId="{31FAB501-7D2B-4466-8A92-56E4D6A93381}">
      <dgm:prSet/>
      <dgm:spPr/>
      <dgm:t>
        <a:bodyPr/>
        <a:lstStyle/>
        <a:p>
          <a:endParaRPr lang="en-US"/>
        </a:p>
      </dgm:t>
    </dgm:pt>
    <dgm:pt modelId="{6C4A2675-26FA-4A07-9FBA-2747EF2B52F7}" type="sibTrans" cxnId="{31FAB501-7D2B-4466-8A92-56E4D6A93381}">
      <dgm:prSet/>
      <dgm:spPr/>
      <dgm:t>
        <a:bodyPr/>
        <a:lstStyle/>
        <a:p>
          <a:endParaRPr lang="en-US"/>
        </a:p>
      </dgm:t>
    </dgm:pt>
    <dgm:pt modelId="{D7821164-5D3A-4DDB-BF7C-DD4D88AF0F2A}">
      <dgm:prSet/>
      <dgm:spPr/>
      <dgm:t>
        <a:bodyPr/>
        <a:lstStyle/>
        <a:p>
          <a:r>
            <a:rPr lang="en-US"/>
            <a:t>• Public health messages and SDG 3</a:t>
          </a:r>
        </a:p>
      </dgm:t>
    </dgm:pt>
    <dgm:pt modelId="{6591BE59-6001-4993-A54E-54AAE09F8996}" type="parTrans" cxnId="{64C12303-9FDE-4095-B33F-B17816E474C5}">
      <dgm:prSet/>
      <dgm:spPr/>
      <dgm:t>
        <a:bodyPr/>
        <a:lstStyle/>
        <a:p>
          <a:endParaRPr lang="en-US"/>
        </a:p>
      </dgm:t>
    </dgm:pt>
    <dgm:pt modelId="{4C54E8A4-8102-48C8-B573-C828DD184933}" type="sibTrans" cxnId="{64C12303-9FDE-4095-B33F-B17816E474C5}">
      <dgm:prSet/>
      <dgm:spPr/>
      <dgm:t>
        <a:bodyPr/>
        <a:lstStyle/>
        <a:p>
          <a:endParaRPr lang="en-US"/>
        </a:p>
      </dgm:t>
    </dgm:pt>
    <dgm:pt modelId="{A520B909-2B27-4561-AE8B-3E28DE742BF6}">
      <dgm:prSet/>
      <dgm:spPr/>
      <dgm:t>
        <a:bodyPr/>
        <a:lstStyle/>
        <a:p>
          <a:r>
            <a:rPr lang="en-US"/>
            <a:t>• Equity and access to care</a:t>
          </a:r>
        </a:p>
      </dgm:t>
    </dgm:pt>
    <dgm:pt modelId="{B84EAC7A-D047-4828-8F55-C14A2C5D0C5A}" type="parTrans" cxnId="{73F64B49-9C0D-4C2B-AD38-C960656F23FF}">
      <dgm:prSet/>
      <dgm:spPr/>
      <dgm:t>
        <a:bodyPr/>
        <a:lstStyle/>
        <a:p>
          <a:endParaRPr lang="en-US"/>
        </a:p>
      </dgm:t>
    </dgm:pt>
    <dgm:pt modelId="{D5E0984F-834D-41FC-BCFB-3F1BE428A2FC}" type="sibTrans" cxnId="{73F64B49-9C0D-4C2B-AD38-C960656F23FF}">
      <dgm:prSet/>
      <dgm:spPr/>
      <dgm:t>
        <a:bodyPr/>
        <a:lstStyle/>
        <a:p>
          <a:endParaRPr lang="en-US"/>
        </a:p>
      </dgm:t>
    </dgm:pt>
    <dgm:pt modelId="{2723B794-FCD1-4597-96CD-010CE04D47BF}">
      <dgm:prSet/>
      <dgm:spPr/>
      <dgm:t>
        <a:bodyPr/>
        <a:lstStyle/>
        <a:p>
          <a:r>
            <a:rPr lang="en-US" dirty="0"/>
            <a:t>• Real-world case studies/ examples</a:t>
          </a:r>
        </a:p>
      </dgm:t>
    </dgm:pt>
    <dgm:pt modelId="{55E98AE5-D70A-44C2-8AE4-4F10A56C3592}" type="parTrans" cxnId="{BA445761-18A5-4B85-B1BA-2CAA13E76C48}">
      <dgm:prSet/>
      <dgm:spPr/>
      <dgm:t>
        <a:bodyPr/>
        <a:lstStyle/>
        <a:p>
          <a:endParaRPr lang="en-US"/>
        </a:p>
      </dgm:t>
    </dgm:pt>
    <dgm:pt modelId="{C6D11F0C-2D23-46FE-87D0-C2709B8A5915}" type="sibTrans" cxnId="{BA445761-18A5-4B85-B1BA-2CAA13E76C48}">
      <dgm:prSet/>
      <dgm:spPr/>
      <dgm:t>
        <a:bodyPr/>
        <a:lstStyle/>
        <a:p>
          <a:endParaRPr lang="en-US"/>
        </a:p>
      </dgm:t>
    </dgm:pt>
    <dgm:pt modelId="{55675B91-2788-49B5-8E80-952FF32DCB64}" type="pres">
      <dgm:prSet presAssocID="{AAD508D6-0905-4959-9538-9EE25C9CFC50}" presName="root" presStyleCnt="0">
        <dgm:presLayoutVars>
          <dgm:dir/>
          <dgm:resizeHandles val="exact"/>
        </dgm:presLayoutVars>
      </dgm:prSet>
      <dgm:spPr/>
    </dgm:pt>
    <dgm:pt modelId="{858544C4-2E88-4205-8F66-0A2CFA1C017B}" type="pres">
      <dgm:prSet presAssocID="{AAD508D6-0905-4959-9538-9EE25C9CFC50}" presName="container" presStyleCnt="0">
        <dgm:presLayoutVars>
          <dgm:dir/>
          <dgm:resizeHandles val="exact"/>
        </dgm:presLayoutVars>
      </dgm:prSet>
      <dgm:spPr/>
    </dgm:pt>
    <dgm:pt modelId="{287BCE3A-BFE0-428B-B188-029F63B1DFD8}" type="pres">
      <dgm:prSet presAssocID="{94037F32-F697-4E35-94A4-534200A6AE7E}" presName="compNode" presStyleCnt="0"/>
      <dgm:spPr/>
    </dgm:pt>
    <dgm:pt modelId="{C137934C-D38D-46AA-8D80-B8587205B248}" type="pres">
      <dgm:prSet presAssocID="{94037F32-F697-4E35-94A4-534200A6AE7E}" presName="iconBgRect" presStyleLbl="bgShp" presStyleIdx="0" presStyleCnt="6"/>
      <dgm:spPr/>
    </dgm:pt>
    <dgm:pt modelId="{76F7D7B8-2F8E-437D-8D3A-6EFED9A1C516}" type="pres">
      <dgm:prSet presAssocID="{94037F32-F697-4E35-94A4-534200A6AE7E}" presName="iconRect" presStyleLbl="node1" presStyleIdx="0" presStyleCnt="6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rain in head"/>
        </a:ext>
      </dgm:extLst>
    </dgm:pt>
    <dgm:pt modelId="{E30B7BDC-5407-406A-AC5C-B5AC153AB0B3}" type="pres">
      <dgm:prSet presAssocID="{94037F32-F697-4E35-94A4-534200A6AE7E}" presName="spaceRect" presStyleCnt="0"/>
      <dgm:spPr/>
    </dgm:pt>
    <dgm:pt modelId="{E090F4B6-B756-4D36-8049-390B38D5CFF2}" type="pres">
      <dgm:prSet presAssocID="{94037F32-F697-4E35-94A4-534200A6AE7E}" presName="textRect" presStyleLbl="revTx" presStyleIdx="0" presStyleCnt="6">
        <dgm:presLayoutVars>
          <dgm:chMax val="1"/>
          <dgm:chPref val="1"/>
        </dgm:presLayoutVars>
      </dgm:prSet>
      <dgm:spPr/>
    </dgm:pt>
    <dgm:pt modelId="{86A02552-12DB-4EFF-8E9A-5AA3F69C175F}" type="pres">
      <dgm:prSet presAssocID="{E27FD5E1-12F0-4156-8253-8A5D7D7C391E}" presName="sibTrans" presStyleLbl="sibTrans2D1" presStyleIdx="0" presStyleCnt="0"/>
      <dgm:spPr/>
    </dgm:pt>
    <dgm:pt modelId="{4BEB8F27-C899-4031-BEE6-962FC2F45B9D}" type="pres">
      <dgm:prSet presAssocID="{B3A9D9AA-AC65-4054-925A-D610CE84E8CF}" presName="compNode" presStyleCnt="0"/>
      <dgm:spPr/>
    </dgm:pt>
    <dgm:pt modelId="{45C45756-50A4-4C48-B8B0-34375D2602C2}" type="pres">
      <dgm:prSet presAssocID="{B3A9D9AA-AC65-4054-925A-D610CE84E8CF}" presName="iconBgRect" presStyleLbl="bgShp" presStyleIdx="1" presStyleCnt="6"/>
      <dgm:spPr/>
    </dgm:pt>
    <dgm:pt modelId="{D28C3A05-6C6B-49E1-BCC4-BA2B2B57B7FD}" type="pres">
      <dgm:prSet presAssocID="{B3A9D9AA-AC65-4054-925A-D610CE84E8CF}" presName="iconRect" presStyleLbl="node1" presStyleIdx="1" presStyleCnt="6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DNA"/>
        </a:ext>
      </dgm:extLst>
    </dgm:pt>
    <dgm:pt modelId="{77ECFAE1-BF6B-4374-9BC9-30C3E653660B}" type="pres">
      <dgm:prSet presAssocID="{B3A9D9AA-AC65-4054-925A-D610CE84E8CF}" presName="spaceRect" presStyleCnt="0"/>
      <dgm:spPr/>
    </dgm:pt>
    <dgm:pt modelId="{527663E8-6E51-41F7-9C14-2716FE8B67FA}" type="pres">
      <dgm:prSet presAssocID="{B3A9D9AA-AC65-4054-925A-D610CE84E8CF}" presName="textRect" presStyleLbl="revTx" presStyleIdx="1" presStyleCnt="6">
        <dgm:presLayoutVars>
          <dgm:chMax val="1"/>
          <dgm:chPref val="1"/>
        </dgm:presLayoutVars>
      </dgm:prSet>
      <dgm:spPr/>
    </dgm:pt>
    <dgm:pt modelId="{9AC774C5-E436-45D8-A69E-56DDA7254241}" type="pres">
      <dgm:prSet presAssocID="{42F93935-5CF5-42D5-9FA6-903BB069AA17}" presName="sibTrans" presStyleLbl="sibTrans2D1" presStyleIdx="0" presStyleCnt="0"/>
      <dgm:spPr/>
    </dgm:pt>
    <dgm:pt modelId="{25927961-DF29-4C98-A04D-ACF9FC8BA606}" type="pres">
      <dgm:prSet presAssocID="{37581BE0-146B-4F94-89C8-CD0AABAA317B}" presName="compNode" presStyleCnt="0"/>
      <dgm:spPr/>
    </dgm:pt>
    <dgm:pt modelId="{6B3B3A55-21E0-4321-A8EA-7388B68B9027}" type="pres">
      <dgm:prSet presAssocID="{37581BE0-146B-4F94-89C8-CD0AABAA317B}" presName="iconBgRect" presStyleLbl="bgShp" presStyleIdx="2" presStyleCnt="6"/>
      <dgm:spPr/>
    </dgm:pt>
    <dgm:pt modelId="{31D46D06-B714-449A-9A8C-DF107BE6679A}" type="pres">
      <dgm:prSet presAssocID="{37581BE0-146B-4F94-89C8-CD0AABAA317B}" presName="iconRect" presStyleLbl="node1" presStyleIdx="2" presStyleCnt="6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Truck"/>
        </a:ext>
      </dgm:extLst>
    </dgm:pt>
    <dgm:pt modelId="{7CAFC91E-546B-434A-AB5D-88918FAF8298}" type="pres">
      <dgm:prSet presAssocID="{37581BE0-146B-4F94-89C8-CD0AABAA317B}" presName="spaceRect" presStyleCnt="0"/>
      <dgm:spPr/>
    </dgm:pt>
    <dgm:pt modelId="{5B42EC50-2145-4BB1-8D5D-E1D0A6A129C2}" type="pres">
      <dgm:prSet presAssocID="{37581BE0-146B-4F94-89C8-CD0AABAA317B}" presName="textRect" presStyleLbl="revTx" presStyleIdx="2" presStyleCnt="6">
        <dgm:presLayoutVars>
          <dgm:chMax val="1"/>
          <dgm:chPref val="1"/>
        </dgm:presLayoutVars>
      </dgm:prSet>
      <dgm:spPr/>
    </dgm:pt>
    <dgm:pt modelId="{84E22828-901E-4201-BF9D-A00545664999}" type="pres">
      <dgm:prSet presAssocID="{6C4A2675-26FA-4A07-9FBA-2747EF2B52F7}" presName="sibTrans" presStyleLbl="sibTrans2D1" presStyleIdx="0" presStyleCnt="0"/>
      <dgm:spPr/>
    </dgm:pt>
    <dgm:pt modelId="{5A22785D-63B4-4DCA-A4F4-EFB97454BD6E}" type="pres">
      <dgm:prSet presAssocID="{D7821164-5D3A-4DDB-BF7C-DD4D88AF0F2A}" presName="compNode" presStyleCnt="0"/>
      <dgm:spPr/>
    </dgm:pt>
    <dgm:pt modelId="{310AB80F-6689-42E7-86D8-5987C2EA3D8E}" type="pres">
      <dgm:prSet presAssocID="{D7821164-5D3A-4DDB-BF7C-DD4D88AF0F2A}" presName="iconBgRect" presStyleLbl="bgShp" presStyleIdx="3" presStyleCnt="6"/>
      <dgm:spPr/>
    </dgm:pt>
    <dgm:pt modelId="{B52A4F78-FC48-4F0C-A8AD-08787AE37AF7}" type="pres">
      <dgm:prSet presAssocID="{D7821164-5D3A-4DDB-BF7C-DD4D88AF0F2A}" presName="iconRect" presStyleLbl="node1" presStyleIdx="3" presStyleCnt="6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hat"/>
        </a:ext>
      </dgm:extLst>
    </dgm:pt>
    <dgm:pt modelId="{D43CBA80-B592-44C9-8D9F-76E70EE6DC90}" type="pres">
      <dgm:prSet presAssocID="{D7821164-5D3A-4DDB-BF7C-DD4D88AF0F2A}" presName="spaceRect" presStyleCnt="0"/>
      <dgm:spPr/>
    </dgm:pt>
    <dgm:pt modelId="{CB67F4CE-3DF5-4C60-8B73-10B2883FFC4F}" type="pres">
      <dgm:prSet presAssocID="{D7821164-5D3A-4DDB-BF7C-DD4D88AF0F2A}" presName="textRect" presStyleLbl="revTx" presStyleIdx="3" presStyleCnt="6">
        <dgm:presLayoutVars>
          <dgm:chMax val="1"/>
          <dgm:chPref val="1"/>
        </dgm:presLayoutVars>
      </dgm:prSet>
      <dgm:spPr/>
    </dgm:pt>
    <dgm:pt modelId="{082612B6-BE00-4546-8D6B-E8E754009074}" type="pres">
      <dgm:prSet presAssocID="{4C54E8A4-8102-48C8-B573-C828DD184933}" presName="sibTrans" presStyleLbl="sibTrans2D1" presStyleIdx="0" presStyleCnt="0"/>
      <dgm:spPr/>
    </dgm:pt>
    <dgm:pt modelId="{CCF2887B-209A-4D50-A928-A08E856B008E}" type="pres">
      <dgm:prSet presAssocID="{A520B909-2B27-4561-AE8B-3E28DE742BF6}" presName="compNode" presStyleCnt="0"/>
      <dgm:spPr/>
    </dgm:pt>
    <dgm:pt modelId="{6A05227A-8DF0-4EDA-BE22-99400D3A11CA}" type="pres">
      <dgm:prSet presAssocID="{A520B909-2B27-4561-AE8B-3E28DE742BF6}" presName="iconBgRect" presStyleLbl="bgShp" presStyleIdx="4" presStyleCnt="6"/>
      <dgm:spPr/>
    </dgm:pt>
    <dgm:pt modelId="{9A30332B-68BB-4ABF-AC1F-5E3D31ABDFA1}" type="pres">
      <dgm:prSet presAssocID="{A520B909-2B27-4561-AE8B-3E28DE742BF6}" presName="iconRect" presStyleLbl="node1" presStyleIdx="4" presStyleCnt="6"/>
      <dgm:spPr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Dollar"/>
        </a:ext>
      </dgm:extLst>
    </dgm:pt>
    <dgm:pt modelId="{14DD502F-7E9E-49E2-AEC2-5351026C140E}" type="pres">
      <dgm:prSet presAssocID="{A520B909-2B27-4561-AE8B-3E28DE742BF6}" presName="spaceRect" presStyleCnt="0"/>
      <dgm:spPr/>
    </dgm:pt>
    <dgm:pt modelId="{F32EEFD1-7D91-48F6-9D76-AE0C2FDCD3BC}" type="pres">
      <dgm:prSet presAssocID="{A520B909-2B27-4561-AE8B-3E28DE742BF6}" presName="textRect" presStyleLbl="revTx" presStyleIdx="4" presStyleCnt="6">
        <dgm:presLayoutVars>
          <dgm:chMax val="1"/>
          <dgm:chPref val="1"/>
        </dgm:presLayoutVars>
      </dgm:prSet>
      <dgm:spPr/>
    </dgm:pt>
    <dgm:pt modelId="{D425D13B-829D-4177-8BB9-6A4334B61D54}" type="pres">
      <dgm:prSet presAssocID="{D5E0984F-834D-41FC-BCFB-3F1BE428A2FC}" presName="sibTrans" presStyleLbl="sibTrans2D1" presStyleIdx="0" presStyleCnt="0"/>
      <dgm:spPr/>
    </dgm:pt>
    <dgm:pt modelId="{3B791979-8355-4440-A1F1-BD3D585979CB}" type="pres">
      <dgm:prSet presAssocID="{2723B794-FCD1-4597-96CD-010CE04D47BF}" presName="compNode" presStyleCnt="0"/>
      <dgm:spPr/>
    </dgm:pt>
    <dgm:pt modelId="{6959B94D-54EB-4882-82FC-D76780D2318B}" type="pres">
      <dgm:prSet presAssocID="{2723B794-FCD1-4597-96CD-010CE04D47BF}" presName="iconBgRect" presStyleLbl="bgShp" presStyleIdx="5" presStyleCnt="6"/>
      <dgm:spPr/>
    </dgm:pt>
    <dgm:pt modelId="{4223682F-4635-44A2-AC2F-798FE3BAFC1A}" type="pres">
      <dgm:prSet presAssocID="{2723B794-FCD1-4597-96CD-010CE04D47BF}" presName="iconRect" presStyleLbl="node1" presStyleIdx="5" presStyleCnt="6"/>
      <dgm:spPr>
        <a:blipFill>
          <a:blip xmlns:r="http://schemas.openxmlformats.org/officeDocument/2006/relationships" r:embed="rId1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Judge"/>
        </a:ext>
      </dgm:extLst>
    </dgm:pt>
    <dgm:pt modelId="{657D314D-7984-40A2-BBAD-3FAF630D3EB9}" type="pres">
      <dgm:prSet presAssocID="{2723B794-FCD1-4597-96CD-010CE04D47BF}" presName="spaceRect" presStyleCnt="0"/>
      <dgm:spPr/>
    </dgm:pt>
    <dgm:pt modelId="{8656F0B1-FC82-4AAB-B789-28755E798603}" type="pres">
      <dgm:prSet presAssocID="{2723B794-FCD1-4597-96CD-010CE04D47BF}" presName="textRect" presStyleLbl="revTx" presStyleIdx="5" presStyleCnt="6">
        <dgm:presLayoutVars>
          <dgm:chMax val="1"/>
          <dgm:chPref val="1"/>
        </dgm:presLayoutVars>
      </dgm:prSet>
      <dgm:spPr/>
    </dgm:pt>
  </dgm:ptLst>
  <dgm:cxnLst>
    <dgm:cxn modelId="{31FAB501-7D2B-4466-8A92-56E4D6A93381}" srcId="{AAD508D6-0905-4959-9538-9EE25C9CFC50}" destId="{37581BE0-146B-4F94-89C8-CD0AABAA317B}" srcOrd="2" destOrd="0" parTransId="{8E5FD85F-5B29-429F-AADC-25A81DC87D16}" sibTransId="{6C4A2675-26FA-4A07-9FBA-2747EF2B52F7}"/>
    <dgm:cxn modelId="{64C12303-9FDE-4095-B33F-B17816E474C5}" srcId="{AAD508D6-0905-4959-9538-9EE25C9CFC50}" destId="{D7821164-5D3A-4DDB-BF7C-DD4D88AF0F2A}" srcOrd="3" destOrd="0" parTransId="{6591BE59-6001-4993-A54E-54AAE09F8996}" sibTransId="{4C54E8A4-8102-48C8-B573-C828DD184933}"/>
    <dgm:cxn modelId="{D1A7A516-1440-4F6F-9E31-4BC951A105C2}" type="presOf" srcId="{D5E0984F-834D-41FC-BCFB-3F1BE428A2FC}" destId="{D425D13B-829D-4177-8BB9-6A4334B61D54}" srcOrd="0" destOrd="0" presId="urn:microsoft.com/office/officeart/2018/2/layout/IconCircleList"/>
    <dgm:cxn modelId="{C0FB7623-DC46-4783-89D1-C45DF8A7D7CA}" type="presOf" srcId="{6C4A2675-26FA-4A07-9FBA-2747EF2B52F7}" destId="{84E22828-901E-4201-BF9D-A00545664999}" srcOrd="0" destOrd="0" presId="urn:microsoft.com/office/officeart/2018/2/layout/IconCircleList"/>
    <dgm:cxn modelId="{DE891C33-8671-4F12-A8AF-55593E3BC74A}" type="presOf" srcId="{4C54E8A4-8102-48C8-B573-C828DD184933}" destId="{082612B6-BE00-4546-8D6B-E8E754009074}" srcOrd="0" destOrd="0" presId="urn:microsoft.com/office/officeart/2018/2/layout/IconCircleList"/>
    <dgm:cxn modelId="{4FE9DF33-EA86-474A-BD0C-CB22D0C6B512}" type="presOf" srcId="{37581BE0-146B-4F94-89C8-CD0AABAA317B}" destId="{5B42EC50-2145-4BB1-8D5D-E1D0A6A129C2}" srcOrd="0" destOrd="0" presId="urn:microsoft.com/office/officeart/2018/2/layout/IconCircleList"/>
    <dgm:cxn modelId="{A165893E-A433-4BA7-89B3-BF9F463C1063}" type="presOf" srcId="{2723B794-FCD1-4597-96CD-010CE04D47BF}" destId="{8656F0B1-FC82-4AAB-B789-28755E798603}" srcOrd="0" destOrd="0" presId="urn:microsoft.com/office/officeart/2018/2/layout/IconCircleList"/>
    <dgm:cxn modelId="{57A95B40-0B07-437E-BC79-5D1286A1E7CF}" type="presOf" srcId="{A520B909-2B27-4561-AE8B-3E28DE742BF6}" destId="{F32EEFD1-7D91-48F6-9D76-AE0C2FDCD3BC}" srcOrd="0" destOrd="0" presId="urn:microsoft.com/office/officeart/2018/2/layout/IconCircleList"/>
    <dgm:cxn modelId="{F75FE940-2C2F-4BDB-BDEE-BBA01479E50D}" type="presOf" srcId="{D7821164-5D3A-4DDB-BF7C-DD4D88AF0F2A}" destId="{CB67F4CE-3DF5-4C60-8B73-10B2883FFC4F}" srcOrd="0" destOrd="0" presId="urn:microsoft.com/office/officeart/2018/2/layout/IconCircleList"/>
    <dgm:cxn modelId="{7AE1D85E-B21D-425B-B3F8-DCB40772305B}" type="presOf" srcId="{94037F32-F697-4E35-94A4-534200A6AE7E}" destId="{E090F4B6-B756-4D36-8049-390B38D5CFF2}" srcOrd="0" destOrd="0" presId="urn:microsoft.com/office/officeart/2018/2/layout/IconCircleList"/>
    <dgm:cxn modelId="{BA445761-18A5-4B85-B1BA-2CAA13E76C48}" srcId="{AAD508D6-0905-4959-9538-9EE25C9CFC50}" destId="{2723B794-FCD1-4597-96CD-010CE04D47BF}" srcOrd="5" destOrd="0" parTransId="{55E98AE5-D70A-44C2-8AE4-4F10A56C3592}" sibTransId="{C6D11F0C-2D23-46FE-87D0-C2709B8A5915}"/>
    <dgm:cxn modelId="{CC1EE941-854B-4A49-A709-4188D8F47DD0}" type="presOf" srcId="{42F93935-5CF5-42D5-9FA6-903BB069AA17}" destId="{9AC774C5-E436-45D8-A69E-56DDA7254241}" srcOrd="0" destOrd="0" presId="urn:microsoft.com/office/officeart/2018/2/layout/IconCircleList"/>
    <dgm:cxn modelId="{B38A3646-78F4-49A3-A12F-CED1691FFC84}" type="presOf" srcId="{E27FD5E1-12F0-4156-8253-8A5D7D7C391E}" destId="{86A02552-12DB-4EFF-8E9A-5AA3F69C175F}" srcOrd="0" destOrd="0" presId="urn:microsoft.com/office/officeart/2018/2/layout/IconCircleList"/>
    <dgm:cxn modelId="{73F64B49-9C0D-4C2B-AD38-C960656F23FF}" srcId="{AAD508D6-0905-4959-9538-9EE25C9CFC50}" destId="{A520B909-2B27-4561-AE8B-3E28DE742BF6}" srcOrd="4" destOrd="0" parTransId="{B84EAC7A-D047-4828-8F55-C14A2C5D0C5A}" sibTransId="{D5E0984F-834D-41FC-BCFB-3F1BE428A2FC}"/>
    <dgm:cxn modelId="{8C132A8C-6A9F-4283-A727-FBEAC8C59944}" srcId="{AAD508D6-0905-4959-9538-9EE25C9CFC50}" destId="{94037F32-F697-4E35-94A4-534200A6AE7E}" srcOrd="0" destOrd="0" parTransId="{1B9626F7-988B-43C4-ADFA-98EBC689AF7F}" sibTransId="{E27FD5E1-12F0-4156-8253-8A5D7D7C391E}"/>
    <dgm:cxn modelId="{27A5FC9B-288A-4950-9334-31107D6C2A78}" srcId="{AAD508D6-0905-4959-9538-9EE25C9CFC50}" destId="{B3A9D9AA-AC65-4054-925A-D610CE84E8CF}" srcOrd="1" destOrd="0" parTransId="{B21A95A3-D28E-495E-AD77-25F8FF1C691F}" sibTransId="{42F93935-5CF5-42D5-9FA6-903BB069AA17}"/>
    <dgm:cxn modelId="{60B5E4A2-D483-4A12-BACD-737197F3698A}" type="presOf" srcId="{B3A9D9AA-AC65-4054-925A-D610CE84E8CF}" destId="{527663E8-6E51-41F7-9C14-2716FE8B67FA}" srcOrd="0" destOrd="0" presId="urn:microsoft.com/office/officeart/2018/2/layout/IconCircleList"/>
    <dgm:cxn modelId="{8B6D8ED4-32BA-4ECA-BE31-A131A5BD38A2}" type="presOf" srcId="{AAD508D6-0905-4959-9538-9EE25C9CFC50}" destId="{55675B91-2788-49B5-8E80-952FF32DCB64}" srcOrd="0" destOrd="0" presId="urn:microsoft.com/office/officeart/2018/2/layout/IconCircleList"/>
    <dgm:cxn modelId="{78A2A121-72DF-4E9E-9381-F46FD59A2D6F}" type="presParOf" srcId="{55675B91-2788-49B5-8E80-952FF32DCB64}" destId="{858544C4-2E88-4205-8F66-0A2CFA1C017B}" srcOrd="0" destOrd="0" presId="urn:microsoft.com/office/officeart/2018/2/layout/IconCircleList"/>
    <dgm:cxn modelId="{A7F20FB1-3257-4861-B2E7-DA2A857042F8}" type="presParOf" srcId="{858544C4-2E88-4205-8F66-0A2CFA1C017B}" destId="{287BCE3A-BFE0-428B-B188-029F63B1DFD8}" srcOrd="0" destOrd="0" presId="urn:microsoft.com/office/officeart/2018/2/layout/IconCircleList"/>
    <dgm:cxn modelId="{5165A614-C178-42C2-9BCA-84525A2EBB0C}" type="presParOf" srcId="{287BCE3A-BFE0-428B-B188-029F63B1DFD8}" destId="{C137934C-D38D-46AA-8D80-B8587205B248}" srcOrd="0" destOrd="0" presId="urn:microsoft.com/office/officeart/2018/2/layout/IconCircleList"/>
    <dgm:cxn modelId="{6E56011A-1C79-4B71-8040-E3E5D4038BF3}" type="presParOf" srcId="{287BCE3A-BFE0-428B-B188-029F63B1DFD8}" destId="{76F7D7B8-2F8E-437D-8D3A-6EFED9A1C516}" srcOrd="1" destOrd="0" presId="urn:microsoft.com/office/officeart/2018/2/layout/IconCircleList"/>
    <dgm:cxn modelId="{62663542-F4E7-40D8-9B93-86C5E751427E}" type="presParOf" srcId="{287BCE3A-BFE0-428B-B188-029F63B1DFD8}" destId="{E30B7BDC-5407-406A-AC5C-B5AC153AB0B3}" srcOrd="2" destOrd="0" presId="urn:microsoft.com/office/officeart/2018/2/layout/IconCircleList"/>
    <dgm:cxn modelId="{0CF92731-A564-4DB1-8DE0-52C13AD5401F}" type="presParOf" srcId="{287BCE3A-BFE0-428B-B188-029F63B1DFD8}" destId="{E090F4B6-B756-4D36-8049-390B38D5CFF2}" srcOrd="3" destOrd="0" presId="urn:microsoft.com/office/officeart/2018/2/layout/IconCircleList"/>
    <dgm:cxn modelId="{C46E26E5-89BA-4CE0-A39F-D53239B32302}" type="presParOf" srcId="{858544C4-2E88-4205-8F66-0A2CFA1C017B}" destId="{86A02552-12DB-4EFF-8E9A-5AA3F69C175F}" srcOrd="1" destOrd="0" presId="urn:microsoft.com/office/officeart/2018/2/layout/IconCircleList"/>
    <dgm:cxn modelId="{E8C2B14E-9C2D-4B85-A90A-51F35F47097F}" type="presParOf" srcId="{858544C4-2E88-4205-8F66-0A2CFA1C017B}" destId="{4BEB8F27-C899-4031-BEE6-962FC2F45B9D}" srcOrd="2" destOrd="0" presId="urn:microsoft.com/office/officeart/2018/2/layout/IconCircleList"/>
    <dgm:cxn modelId="{67F8EBC6-D732-4763-9F0A-608B1DC11F03}" type="presParOf" srcId="{4BEB8F27-C899-4031-BEE6-962FC2F45B9D}" destId="{45C45756-50A4-4C48-B8B0-34375D2602C2}" srcOrd="0" destOrd="0" presId="urn:microsoft.com/office/officeart/2018/2/layout/IconCircleList"/>
    <dgm:cxn modelId="{5D6AB283-8671-4965-96F6-752E1400FF66}" type="presParOf" srcId="{4BEB8F27-C899-4031-BEE6-962FC2F45B9D}" destId="{D28C3A05-6C6B-49E1-BCC4-BA2B2B57B7FD}" srcOrd="1" destOrd="0" presId="urn:microsoft.com/office/officeart/2018/2/layout/IconCircleList"/>
    <dgm:cxn modelId="{CB80A3B9-C044-437E-9B18-B822C81DF433}" type="presParOf" srcId="{4BEB8F27-C899-4031-BEE6-962FC2F45B9D}" destId="{77ECFAE1-BF6B-4374-9BC9-30C3E653660B}" srcOrd="2" destOrd="0" presId="urn:microsoft.com/office/officeart/2018/2/layout/IconCircleList"/>
    <dgm:cxn modelId="{F407FE41-B48B-40AE-8A14-E25DF787B859}" type="presParOf" srcId="{4BEB8F27-C899-4031-BEE6-962FC2F45B9D}" destId="{527663E8-6E51-41F7-9C14-2716FE8B67FA}" srcOrd="3" destOrd="0" presId="urn:microsoft.com/office/officeart/2018/2/layout/IconCircleList"/>
    <dgm:cxn modelId="{103E5943-8C4E-4884-B4F0-DFA5662753A6}" type="presParOf" srcId="{858544C4-2E88-4205-8F66-0A2CFA1C017B}" destId="{9AC774C5-E436-45D8-A69E-56DDA7254241}" srcOrd="3" destOrd="0" presId="urn:microsoft.com/office/officeart/2018/2/layout/IconCircleList"/>
    <dgm:cxn modelId="{09551C6B-13D5-4211-B072-162EFE89F7E8}" type="presParOf" srcId="{858544C4-2E88-4205-8F66-0A2CFA1C017B}" destId="{25927961-DF29-4C98-A04D-ACF9FC8BA606}" srcOrd="4" destOrd="0" presId="urn:microsoft.com/office/officeart/2018/2/layout/IconCircleList"/>
    <dgm:cxn modelId="{BB6B2EFE-F3C9-4210-94BA-ACE386B3D17E}" type="presParOf" srcId="{25927961-DF29-4C98-A04D-ACF9FC8BA606}" destId="{6B3B3A55-21E0-4321-A8EA-7388B68B9027}" srcOrd="0" destOrd="0" presId="urn:microsoft.com/office/officeart/2018/2/layout/IconCircleList"/>
    <dgm:cxn modelId="{CAEF1FA4-CBBC-4ACB-B2E8-C9161ECAA124}" type="presParOf" srcId="{25927961-DF29-4C98-A04D-ACF9FC8BA606}" destId="{31D46D06-B714-449A-9A8C-DF107BE6679A}" srcOrd="1" destOrd="0" presId="urn:microsoft.com/office/officeart/2018/2/layout/IconCircleList"/>
    <dgm:cxn modelId="{DAA742B6-E13D-420B-BF46-3B5D66F6DB70}" type="presParOf" srcId="{25927961-DF29-4C98-A04D-ACF9FC8BA606}" destId="{7CAFC91E-546B-434A-AB5D-88918FAF8298}" srcOrd="2" destOrd="0" presId="urn:microsoft.com/office/officeart/2018/2/layout/IconCircleList"/>
    <dgm:cxn modelId="{7D3F1ADB-8831-441A-B08C-68385DD27964}" type="presParOf" srcId="{25927961-DF29-4C98-A04D-ACF9FC8BA606}" destId="{5B42EC50-2145-4BB1-8D5D-E1D0A6A129C2}" srcOrd="3" destOrd="0" presId="urn:microsoft.com/office/officeart/2018/2/layout/IconCircleList"/>
    <dgm:cxn modelId="{33B43185-24E9-4C66-B95D-31E2F1A3FBEF}" type="presParOf" srcId="{858544C4-2E88-4205-8F66-0A2CFA1C017B}" destId="{84E22828-901E-4201-BF9D-A00545664999}" srcOrd="5" destOrd="0" presId="urn:microsoft.com/office/officeart/2018/2/layout/IconCircleList"/>
    <dgm:cxn modelId="{B122B267-7427-4867-8116-70E7BDCBA59C}" type="presParOf" srcId="{858544C4-2E88-4205-8F66-0A2CFA1C017B}" destId="{5A22785D-63B4-4DCA-A4F4-EFB97454BD6E}" srcOrd="6" destOrd="0" presId="urn:microsoft.com/office/officeart/2018/2/layout/IconCircleList"/>
    <dgm:cxn modelId="{E811BF0C-2543-4254-BAE9-CF1EC6D726BE}" type="presParOf" srcId="{5A22785D-63B4-4DCA-A4F4-EFB97454BD6E}" destId="{310AB80F-6689-42E7-86D8-5987C2EA3D8E}" srcOrd="0" destOrd="0" presId="urn:microsoft.com/office/officeart/2018/2/layout/IconCircleList"/>
    <dgm:cxn modelId="{E11CD7E7-91C0-47D0-BC9F-7A684F91FEC4}" type="presParOf" srcId="{5A22785D-63B4-4DCA-A4F4-EFB97454BD6E}" destId="{B52A4F78-FC48-4F0C-A8AD-08787AE37AF7}" srcOrd="1" destOrd="0" presId="urn:microsoft.com/office/officeart/2018/2/layout/IconCircleList"/>
    <dgm:cxn modelId="{647E40C3-01FA-4FC2-B2C1-12704AFB34B8}" type="presParOf" srcId="{5A22785D-63B4-4DCA-A4F4-EFB97454BD6E}" destId="{D43CBA80-B592-44C9-8D9F-76E70EE6DC90}" srcOrd="2" destOrd="0" presId="urn:microsoft.com/office/officeart/2018/2/layout/IconCircleList"/>
    <dgm:cxn modelId="{BE224219-F7FF-4AC5-86C9-94FE13801CC9}" type="presParOf" srcId="{5A22785D-63B4-4DCA-A4F4-EFB97454BD6E}" destId="{CB67F4CE-3DF5-4C60-8B73-10B2883FFC4F}" srcOrd="3" destOrd="0" presId="urn:microsoft.com/office/officeart/2018/2/layout/IconCircleList"/>
    <dgm:cxn modelId="{21E4A38B-E228-4B4E-B3FD-89F5DC7E64E1}" type="presParOf" srcId="{858544C4-2E88-4205-8F66-0A2CFA1C017B}" destId="{082612B6-BE00-4546-8D6B-E8E754009074}" srcOrd="7" destOrd="0" presId="urn:microsoft.com/office/officeart/2018/2/layout/IconCircleList"/>
    <dgm:cxn modelId="{46E71D44-91C3-40B1-9324-73E5207BE202}" type="presParOf" srcId="{858544C4-2E88-4205-8F66-0A2CFA1C017B}" destId="{CCF2887B-209A-4D50-A928-A08E856B008E}" srcOrd="8" destOrd="0" presId="urn:microsoft.com/office/officeart/2018/2/layout/IconCircleList"/>
    <dgm:cxn modelId="{2A8814EB-A00D-4AD3-8535-2213DDB25530}" type="presParOf" srcId="{CCF2887B-209A-4D50-A928-A08E856B008E}" destId="{6A05227A-8DF0-4EDA-BE22-99400D3A11CA}" srcOrd="0" destOrd="0" presId="urn:microsoft.com/office/officeart/2018/2/layout/IconCircleList"/>
    <dgm:cxn modelId="{DA92DB0F-D86A-4E36-97B4-54B40064B2CC}" type="presParOf" srcId="{CCF2887B-209A-4D50-A928-A08E856B008E}" destId="{9A30332B-68BB-4ABF-AC1F-5E3D31ABDFA1}" srcOrd="1" destOrd="0" presId="urn:microsoft.com/office/officeart/2018/2/layout/IconCircleList"/>
    <dgm:cxn modelId="{94A83DB9-7C8C-4E5D-BAC2-C9A11019C9D8}" type="presParOf" srcId="{CCF2887B-209A-4D50-A928-A08E856B008E}" destId="{14DD502F-7E9E-49E2-AEC2-5351026C140E}" srcOrd="2" destOrd="0" presId="urn:microsoft.com/office/officeart/2018/2/layout/IconCircleList"/>
    <dgm:cxn modelId="{8AB4BA67-D0B3-42C5-A4EA-CEB8A03B3CB4}" type="presParOf" srcId="{CCF2887B-209A-4D50-A928-A08E856B008E}" destId="{F32EEFD1-7D91-48F6-9D76-AE0C2FDCD3BC}" srcOrd="3" destOrd="0" presId="urn:microsoft.com/office/officeart/2018/2/layout/IconCircleList"/>
    <dgm:cxn modelId="{6E29E06D-DF4C-40E3-BCC4-3299CE302CFB}" type="presParOf" srcId="{858544C4-2E88-4205-8F66-0A2CFA1C017B}" destId="{D425D13B-829D-4177-8BB9-6A4334B61D54}" srcOrd="9" destOrd="0" presId="urn:microsoft.com/office/officeart/2018/2/layout/IconCircleList"/>
    <dgm:cxn modelId="{DEFC9881-F027-4130-B69F-8AEE2E6E96F6}" type="presParOf" srcId="{858544C4-2E88-4205-8F66-0A2CFA1C017B}" destId="{3B791979-8355-4440-A1F1-BD3D585979CB}" srcOrd="10" destOrd="0" presId="urn:microsoft.com/office/officeart/2018/2/layout/IconCircleList"/>
    <dgm:cxn modelId="{863719EF-52BE-47D7-8604-5CA9E58F482F}" type="presParOf" srcId="{3B791979-8355-4440-A1F1-BD3D585979CB}" destId="{6959B94D-54EB-4882-82FC-D76780D2318B}" srcOrd="0" destOrd="0" presId="urn:microsoft.com/office/officeart/2018/2/layout/IconCircleList"/>
    <dgm:cxn modelId="{8433A621-394F-4EEA-A60C-AF8EC3D19A8F}" type="presParOf" srcId="{3B791979-8355-4440-A1F1-BD3D585979CB}" destId="{4223682F-4635-44A2-AC2F-798FE3BAFC1A}" srcOrd="1" destOrd="0" presId="urn:microsoft.com/office/officeart/2018/2/layout/IconCircleList"/>
    <dgm:cxn modelId="{A3C83598-6F7E-49B2-B20C-5CA2B4D8F5E8}" type="presParOf" srcId="{3B791979-8355-4440-A1F1-BD3D585979CB}" destId="{657D314D-7984-40A2-BBAD-3FAF630D3EB9}" srcOrd="2" destOrd="0" presId="urn:microsoft.com/office/officeart/2018/2/layout/IconCircleList"/>
    <dgm:cxn modelId="{656E89F0-3AED-47DD-9B9F-B8AA4D07102B}" type="presParOf" srcId="{3B791979-8355-4440-A1F1-BD3D585979CB}" destId="{8656F0B1-FC82-4AAB-B789-28755E798603}" srcOrd="3" destOrd="0" presId="urn:microsoft.com/office/officeart/2018/2/layout/IconCircle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2A709627-8FB1-47F3-870A-AA795E2BFF02}" type="doc">
      <dgm:prSet loTypeId="urn:microsoft.com/office/officeart/2018/2/layout/IconVerticalSolidList#24" loCatId="icon" qsTypeId="urn:microsoft.com/office/officeart/2005/8/quickstyle/simple1" qsCatId="simple" csTypeId="urn:microsoft.com/office/officeart/2005/8/colors/accent2_2" csCatId="accent2" phldr="1"/>
      <dgm:spPr/>
      <dgm:t>
        <a:bodyPr/>
        <a:lstStyle/>
        <a:p>
          <a:endParaRPr lang="en-US"/>
        </a:p>
      </dgm:t>
    </dgm:pt>
    <dgm:pt modelId="{404D683E-CFF1-4B58-BA79-819654B759FF}">
      <dgm:prSet/>
      <dgm:spPr/>
      <dgm:t>
        <a:bodyPr/>
        <a:lstStyle/>
        <a:p>
          <a:r>
            <a:rPr lang="en-US"/>
            <a:t>We will look at the assignment in more detail during upcoming sessions</a:t>
          </a:r>
        </a:p>
      </dgm:t>
    </dgm:pt>
    <dgm:pt modelId="{E38D85FB-3316-4BD8-916B-759727027517}" type="parTrans" cxnId="{37AFA716-B99D-4AC6-AF4D-F0BDFD527E44}">
      <dgm:prSet/>
      <dgm:spPr/>
      <dgm:t>
        <a:bodyPr/>
        <a:lstStyle/>
        <a:p>
          <a:endParaRPr lang="en-US"/>
        </a:p>
      </dgm:t>
    </dgm:pt>
    <dgm:pt modelId="{FBF1FBE3-BE6D-4F6A-A675-814AF8444DEF}" type="sibTrans" cxnId="{37AFA716-B99D-4AC6-AF4D-F0BDFD527E44}">
      <dgm:prSet/>
      <dgm:spPr/>
      <dgm:t>
        <a:bodyPr/>
        <a:lstStyle/>
        <a:p>
          <a:endParaRPr lang="en-US"/>
        </a:p>
      </dgm:t>
    </dgm:pt>
    <dgm:pt modelId="{BEF3897C-1812-487F-A30E-9C64675934ED}">
      <dgm:prSet/>
      <dgm:spPr/>
      <dgm:t>
        <a:bodyPr/>
        <a:lstStyle/>
        <a:p>
          <a:r>
            <a:rPr lang="en-US"/>
            <a:t>Further guidance, planning support, and examples will be shared</a:t>
          </a:r>
        </a:p>
      </dgm:t>
    </dgm:pt>
    <dgm:pt modelId="{9A08D002-6BA0-4580-BF4C-E7069BE08E1C}" type="parTrans" cxnId="{EC1BF52E-8B7F-4A25-941C-E149DA8195B4}">
      <dgm:prSet/>
      <dgm:spPr/>
      <dgm:t>
        <a:bodyPr/>
        <a:lstStyle/>
        <a:p>
          <a:endParaRPr lang="en-US"/>
        </a:p>
      </dgm:t>
    </dgm:pt>
    <dgm:pt modelId="{80A7626D-E0C7-433F-9949-8EE0CB3669AA}" type="sibTrans" cxnId="{EC1BF52E-8B7F-4A25-941C-E149DA8195B4}">
      <dgm:prSet/>
      <dgm:spPr/>
      <dgm:t>
        <a:bodyPr/>
        <a:lstStyle/>
        <a:p>
          <a:endParaRPr lang="en-US"/>
        </a:p>
      </dgm:t>
    </dgm:pt>
    <dgm:pt modelId="{D2D4712C-0FE0-4B45-87B0-65C5DA870A56}">
      <dgm:prSet/>
      <dgm:spPr/>
      <dgm:t>
        <a:bodyPr/>
        <a:lstStyle/>
        <a:p>
          <a:r>
            <a:rPr lang="en-US"/>
            <a:t>You</a:t>
          </a:r>
          <a:r>
            <a:rPr lang="en-GB"/>
            <a:t> will</a:t>
          </a:r>
          <a:r>
            <a:rPr lang="en-US"/>
            <a:t> also get a handout with step-by-step breakdown and tips</a:t>
          </a:r>
        </a:p>
      </dgm:t>
    </dgm:pt>
    <dgm:pt modelId="{793CE768-BF91-4111-BFA9-E05094547B5C}" type="parTrans" cxnId="{29788E07-475D-4F82-A0D7-0EBDA5F2432A}">
      <dgm:prSet/>
      <dgm:spPr/>
      <dgm:t>
        <a:bodyPr/>
        <a:lstStyle/>
        <a:p>
          <a:endParaRPr lang="en-US"/>
        </a:p>
      </dgm:t>
    </dgm:pt>
    <dgm:pt modelId="{C3D3FD4A-9CA8-410B-8B95-015C91A3E980}" type="sibTrans" cxnId="{29788E07-475D-4F82-A0D7-0EBDA5F2432A}">
      <dgm:prSet/>
      <dgm:spPr/>
      <dgm:t>
        <a:bodyPr/>
        <a:lstStyle/>
        <a:p>
          <a:endParaRPr lang="en-US"/>
        </a:p>
      </dgm:t>
    </dgm:pt>
    <dgm:pt modelId="{B8ED1533-0F50-466E-B3B1-916C438E3871}" type="pres">
      <dgm:prSet presAssocID="{2A709627-8FB1-47F3-870A-AA795E2BFF02}" presName="root" presStyleCnt="0">
        <dgm:presLayoutVars>
          <dgm:dir/>
          <dgm:resizeHandles val="exact"/>
        </dgm:presLayoutVars>
      </dgm:prSet>
      <dgm:spPr/>
    </dgm:pt>
    <dgm:pt modelId="{5EF3B548-CB7F-457D-A34F-6ED961195ACA}" type="pres">
      <dgm:prSet presAssocID="{404D683E-CFF1-4B58-BA79-819654B759FF}" presName="compNode" presStyleCnt="0"/>
      <dgm:spPr/>
    </dgm:pt>
    <dgm:pt modelId="{CF7E17A7-7C77-49AF-AE02-D6F25EC0ECB1}" type="pres">
      <dgm:prSet presAssocID="{404D683E-CFF1-4B58-BA79-819654B759FF}" presName="bgRect" presStyleLbl="bgShp" presStyleIdx="0" presStyleCnt="3"/>
      <dgm:spPr/>
    </dgm:pt>
    <dgm:pt modelId="{E3C4C3D5-F2A2-455E-8CDB-6768B54BD77E}" type="pres">
      <dgm:prSet presAssocID="{404D683E-CFF1-4B58-BA79-819654B759FF}" presName="iconRect" presStyleLbl="node1" presStyleIdx="0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Teacher"/>
        </a:ext>
      </dgm:extLst>
    </dgm:pt>
    <dgm:pt modelId="{F0B3F759-C623-40F4-B006-7BEBB5CC9B24}" type="pres">
      <dgm:prSet presAssocID="{404D683E-CFF1-4B58-BA79-819654B759FF}" presName="spaceRect" presStyleCnt="0"/>
      <dgm:spPr/>
    </dgm:pt>
    <dgm:pt modelId="{6E4CFD5C-59E1-4759-ABBB-C1084D2C8E50}" type="pres">
      <dgm:prSet presAssocID="{404D683E-CFF1-4B58-BA79-819654B759FF}" presName="parTx" presStyleLbl="revTx" presStyleIdx="0" presStyleCnt="3">
        <dgm:presLayoutVars>
          <dgm:chMax val="0"/>
          <dgm:chPref val="0"/>
        </dgm:presLayoutVars>
      </dgm:prSet>
      <dgm:spPr/>
    </dgm:pt>
    <dgm:pt modelId="{C5AAD055-FA3F-475C-8BD0-B7134E66B713}" type="pres">
      <dgm:prSet presAssocID="{FBF1FBE3-BE6D-4F6A-A675-814AF8444DEF}" presName="sibTrans" presStyleCnt="0"/>
      <dgm:spPr/>
    </dgm:pt>
    <dgm:pt modelId="{7E00AD28-4149-4FA6-841E-AF3ED331F926}" type="pres">
      <dgm:prSet presAssocID="{BEF3897C-1812-487F-A30E-9C64675934ED}" presName="compNode" presStyleCnt="0"/>
      <dgm:spPr/>
    </dgm:pt>
    <dgm:pt modelId="{4A70B8BD-31C9-4B43-8074-36F5290B0131}" type="pres">
      <dgm:prSet presAssocID="{BEF3897C-1812-487F-A30E-9C64675934ED}" presName="bgRect" presStyleLbl="bgShp" presStyleIdx="1" presStyleCnt="3"/>
      <dgm:spPr/>
    </dgm:pt>
    <dgm:pt modelId="{89D4DE62-A1C9-474A-8509-7D59CD78303C}" type="pres">
      <dgm:prSet presAssocID="{BEF3897C-1812-487F-A30E-9C64675934ED}" presName="iconRect" presStyleLbl="node1" presStyleIdx="1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Playbook"/>
        </a:ext>
      </dgm:extLst>
    </dgm:pt>
    <dgm:pt modelId="{C1717399-4718-42F4-AFEC-A6672BB51210}" type="pres">
      <dgm:prSet presAssocID="{BEF3897C-1812-487F-A30E-9C64675934ED}" presName="spaceRect" presStyleCnt="0"/>
      <dgm:spPr/>
    </dgm:pt>
    <dgm:pt modelId="{95932147-2723-4FB5-AFBD-1550B7DA3860}" type="pres">
      <dgm:prSet presAssocID="{BEF3897C-1812-487F-A30E-9C64675934ED}" presName="parTx" presStyleLbl="revTx" presStyleIdx="1" presStyleCnt="3">
        <dgm:presLayoutVars>
          <dgm:chMax val="0"/>
          <dgm:chPref val="0"/>
        </dgm:presLayoutVars>
      </dgm:prSet>
      <dgm:spPr/>
    </dgm:pt>
    <dgm:pt modelId="{810728FC-23A8-4C31-B916-B05EDEFF11BE}" type="pres">
      <dgm:prSet presAssocID="{80A7626D-E0C7-433F-9949-8EE0CB3669AA}" presName="sibTrans" presStyleCnt="0"/>
      <dgm:spPr/>
    </dgm:pt>
    <dgm:pt modelId="{020B1204-F7B8-4817-9F95-1EC02A0AB089}" type="pres">
      <dgm:prSet presAssocID="{D2D4712C-0FE0-4B45-87B0-65C5DA870A56}" presName="compNode" presStyleCnt="0"/>
      <dgm:spPr/>
    </dgm:pt>
    <dgm:pt modelId="{EA6C9196-B363-4AFF-9274-82305FDBE5CB}" type="pres">
      <dgm:prSet presAssocID="{D2D4712C-0FE0-4B45-87B0-65C5DA870A56}" presName="bgRect" presStyleLbl="bgShp" presStyleIdx="2" presStyleCnt="3"/>
      <dgm:spPr/>
    </dgm:pt>
    <dgm:pt modelId="{409A00B2-864D-40A7-B1C7-171885D56444}" type="pres">
      <dgm:prSet presAssocID="{D2D4712C-0FE0-4B45-87B0-65C5DA870A56}" presName="iconRect" presStyleLbl="node1" presStyleIdx="2" presStyleCnt="3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Paper"/>
        </a:ext>
      </dgm:extLst>
    </dgm:pt>
    <dgm:pt modelId="{6BDF7DE5-572E-4E59-933E-E6307C7BBB7D}" type="pres">
      <dgm:prSet presAssocID="{D2D4712C-0FE0-4B45-87B0-65C5DA870A56}" presName="spaceRect" presStyleCnt="0"/>
      <dgm:spPr/>
    </dgm:pt>
    <dgm:pt modelId="{462065BE-5973-46FC-A696-7AD56A482C5A}" type="pres">
      <dgm:prSet presAssocID="{D2D4712C-0FE0-4B45-87B0-65C5DA870A56}" presName="parTx" presStyleLbl="revTx" presStyleIdx="2" presStyleCnt="3">
        <dgm:presLayoutVars>
          <dgm:chMax val="0"/>
          <dgm:chPref val="0"/>
        </dgm:presLayoutVars>
      </dgm:prSet>
      <dgm:spPr/>
    </dgm:pt>
  </dgm:ptLst>
  <dgm:cxnLst>
    <dgm:cxn modelId="{A5910F04-B54A-4766-B47E-79CD381463B1}" type="presOf" srcId="{2A709627-8FB1-47F3-870A-AA795E2BFF02}" destId="{B8ED1533-0F50-466E-B3B1-916C438E3871}" srcOrd="0" destOrd="0" presId="urn:microsoft.com/office/officeart/2018/2/layout/IconVerticalSolidList#24"/>
    <dgm:cxn modelId="{29788E07-475D-4F82-A0D7-0EBDA5F2432A}" srcId="{2A709627-8FB1-47F3-870A-AA795E2BFF02}" destId="{D2D4712C-0FE0-4B45-87B0-65C5DA870A56}" srcOrd="2" destOrd="0" parTransId="{793CE768-BF91-4111-BFA9-E05094547B5C}" sibTransId="{C3D3FD4A-9CA8-410B-8B95-015C91A3E980}"/>
    <dgm:cxn modelId="{37AFA716-B99D-4AC6-AF4D-F0BDFD527E44}" srcId="{2A709627-8FB1-47F3-870A-AA795E2BFF02}" destId="{404D683E-CFF1-4B58-BA79-819654B759FF}" srcOrd="0" destOrd="0" parTransId="{E38D85FB-3316-4BD8-916B-759727027517}" sibTransId="{FBF1FBE3-BE6D-4F6A-A675-814AF8444DEF}"/>
    <dgm:cxn modelId="{EC1BF52E-8B7F-4A25-941C-E149DA8195B4}" srcId="{2A709627-8FB1-47F3-870A-AA795E2BFF02}" destId="{BEF3897C-1812-487F-A30E-9C64675934ED}" srcOrd="1" destOrd="0" parTransId="{9A08D002-6BA0-4580-BF4C-E7069BE08E1C}" sibTransId="{80A7626D-E0C7-433F-9949-8EE0CB3669AA}"/>
    <dgm:cxn modelId="{FF6D2538-24F9-4F5B-AADC-A32C8CDB7F86}" type="presOf" srcId="{BEF3897C-1812-487F-A30E-9C64675934ED}" destId="{95932147-2723-4FB5-AFBD-1550B7DA3860}" srcOrd="0" destOrd="0" presId="urn:microsoft.com/office/officeart/2018/2/layout/IconVerticalSolidList#24"/>
    <dgm:cxn modelId="{15AE296E-6412-4FBC-B4FF-7A5A78FDA5FC}" type="presOf" srcId="{404D683E-CFF1-4B58-BA79-819654B759FF}" destId="{6E4CFD5C-59E1-4759-ABBB-C1084D2C8E50}" srcOrd="0" destOrd="0" presId="urn:microsoft.com/office/officeart/2018/2/layout/IconVerticalSolidList#24"/>
    <dgm:cxn modelId="{2CF1AB74-667A-4A93-A035-05D1B57C3AEA}" type="presOf" srcId="{D2D4712C-0FE0-4B45-87B0-65C5DA870A56}" destId="{462065BE-5973-46FC-A696-7AD56A482C5A}" srcOrd="0" destOrd="0" presId="urn:microsoft.com/office/officeart/2018/2/layout/IconVerticalSolidList#24"/>
    <dgm:cxn modelId="{1DD0F6DE-082B-41B7-B879-C878F0B00226}" type="presParOf" srcId="{B8ED1533-0F50-466E-B3B1-916C438E3871}" destId="{5EF3B548-CB7F-457D-A34F-6ED961195ACA}" srcOrd="0" destOrd="0" presId="urn:microsoft.com/office/officeart/2018/2/layout/IconVerticalSolidList#24"/>
    <dgm:cxn modelId="{4D2D7698-2D38-4B4F-A960-5F0E9727C972}" type="presParOf" srcId="{5EF3B548-CB7F-457D-A34F-6ED961195ACA}" destId="{CF7E17A7-7C77-49AF-AE02-D6F25EC0ECB1}" srcOrd="0" destOrd="0" presId="urn:microsoft.com/office/officeart/2018/2/layout/IconVerticalSolidList#24"/>
    <dgm:cxn modelId="{4C80E353-6D7A-45CF-80ED-D674B362699E}" type="presParOf" srcId="{5EF3B548-CB7F-457D-A34F-6ED961195ACA}" destId="{E3C4C3D5-F2A2-455E-8CDB-6768B54BD77E}" srcOrd="1" destOrd="0" presId="urn:microsoft.com/office/officeart/2018/2/layout/IconVerticalSolidList#24"/>
    <dgm:cxn modelId="{5E115376-6C00-4D11-BF99-53A7411C6B81}" type="presParOf" srcId="{5EF3B548-CB7F-457D-A34F-6ED961195ACA}" destId="{F0B3F759-C623-40F4-B006-7BEBB5CC9B24}" srcOrd="2" destOrd="0" presId="urn:microsoft.com/office/officeart/2018/2/layout/IconVerticalSolidList#24"/>
    <dgm:cxn modelId="{136F5D3B-7AD8-43C0-94E5-483436C325A3}" type="presParOf" srcId="{5EF3B548-CB7F-457D-A34F-6ED961195ACA}" destId="{6E4CFD5C-59E1-4759-ABBB-C1084D2C8E50}" srcOrd="3" destOrd="0" presId="urn:microsoft.com/office/officeart/2018/2/layout/IconVerticalSolidList#24"/>
    <dgm:cxn modelId="{7A347ECC-A0A8-46C5-AA69-4B86DFCCAAF6}" type="presParOf" srcId="{B8ED1533-0F50-466E-B3B1-916C438E3871}" destId="{C5AAD055-FA3F-475C-8BD0-B7134E66B713}" srcOrd="1" destOrd="0" presId="urn:microsoft.com/office/officeart/2018/2/layout/IconVerticalSolidList#24"/>
    <dgm:cxn modelId="{0EE8F23D-0D5D-4D05-B217-447B5D883D41}" type="presParOf" srcId="{B8ED1533-0F50-466E-B3B1-916C438E3871}" destId="{7E00AD28-4149-4FA6-841E-AF3ED331F926}" srcOrd="2" destOrd="0" presId="urn:microsoft.com/office/officeart/2018/2/layout/IconVerticalSolidList#24"/>
    <dgm:cxn modelId="{49F3797E-476F-4DA8-B1B9-5D7AA3EE36C1}" type="presParOf" srcId="{7E00AD28-4149-4FA6-841E-AF3ED331F926}" destId="{4A70B8BD-31C9-4B43-8074-36F5290B0131}" srcOrd="0" destOrd="0" presId="urn:microsoft.com/office/officeart/2018/2/layout/IconVerticalSolidList#24"/>
    <dgm:cxn modelId="{74BA866A-747A-4291-8C29-0E4D4A56A105}" type="presParOf" srcId="{7E00AD28-4149-4FA6-841E-AF3ED331F926}" destId="{89D4DE62-A1C9-474A-8509-7D59CD78303C}" srcOrd="1" destOrd="0" presId="urn:microsoft.com/office/officeart/2018/2/layout/IconVerticalSolidList#24"/>
    <dgm:cxn modelId="{BBE14E1D-EF64-4306-9B7E-D3E69B5875BC}" type="presParOf" srcId="{7E00AD28-4149-4FA6-841E-AF3ED331F926}" destId="{C1717399-4718-42F4-AFEC-A6672BB51210}" srcOrd="2" destOrd="0" presId="urn:microsoft.com/office/officeart/2018/2/layout/IconVerticalSolidList#24"/>
    <dgm:cxn modelId="{D04705B3-5851-471F-8CDB-5BA26274C872}" type="presParOf" srcId="{7E00AD28-4149-4FA6-841E-AF3ED331F926}" destId="{95932147-2723-4FB5-AFBD-1550B7DA3860}" srcOrd="3" destOrd="0" presId="urn:microsoft.com/office/officeart/2018/2/layout/IconVerticalSolidList#24"/>
    <dgm:cxn modelId="{9048D46D-1971-440A-9688-81609552BDDB}" type="presParOf" srcId="{B8ED1533-0F50-466E-B3B1-916C438E3871}" destId="{810728FC-23A8-4C31-B916-B05EDEFF11BE}" srcOrd="3" destOrd="0" presId="urn:microsoft.com/office/officeart/2018/2/layout/IconVerticalSolidList#24"/>
    <dgm:cxn modelId="{5803BE93-949A-4133-A0D6-E673EBDA69FF}" type="presParOf" srcId="{B8ED1533-0F50-466E-B3B1-916C438E3871}" destId="{020B1204-F7B8-4817-9F95-1EC02A0AB089}" srcOrd="4" destOrd="0" presId="urn:microsoft.com/office/officeart/2018/2/layout/IconVerticalSolidList#24"/>
    <dgm:cxn modelId="{604EA726-8D80-44E8-8AC7-5278EA6E908E}" type="presParOf" srcId="{020B1204-F7B8-4817-9F95-1EC02A0AB089}" destId="{EA6C9196-B363-4AFF-9274-82305FDBE5CB}" srcOrd="0" destOrd="0" presId="urn:microsoft.com/office/officeart/2018/2/layout/IconVerticalSolidList#24"/>
    <dgm:cxn modelId="{BB34E459-EE24-45B5-BB20-C92881148BA1}" type="presParOf" srcId="{020B1204-F7B8-4817-9F95-1EC02A0AB089}" destId="{409A00B2-864D-40A7-B1C7-171885D56444}" srcOrd="1" destOrd="0" presId="urn:microsoft.com/office/officeart/2018/2/layout/IconVerticalSolidList#24"/>
    <dgm:cxn modelId="{F4D59A7F-63C2-4AC6-8BE5-E4B3DF3A1128}" type="presParOf" srcId="{020B1204-F7B8-4817-9F95-1EC02A0AB089}" destId="{6BDF7DE5-572E-4E59-933E-E6307C7BBB7D}" srcOrd="2" destOrd="0" presId="urn:microsoft.com/office/officeart/2018/2/layout/IconVerticalSolidList#24"/>
    <dgm:cxn modelId="{1C8291D3-B4C2-4B28-9538-FDC51FE39AF4}" type="presParOf" srcId="{020B1204-F7B8-4817-9F95-1EC02A0AB089}" destId="{462065BE-5973-46FC-A696-7AD56A482C5A}" srcOrd="3" destOrd="0" presId="urn:microsoft.com/office/officeart/2018/2/layout/IconVerticalSolidList#24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AEA54199-F008-4132-9E58-0FF4C572347B}" type="doc">
      <dgm:prSet loTypeId="urn:microsoft.com/office/officeart/2018/2/layout/IconCircleList" loCatId="icon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AD40814E-AB03-46CA-9D06-6F8E0FBAFADD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Assignment 2 is a 2,000-word written report</a:t>
          </a:r>
          <a:endParaRPr lang="en-US"/>
        </a:p>
      </dgm:t>
    </dgm:pt>
    <dgm:pt modelId="{8BFFA24A-E4F1-4905-A605-353514ADF544}" type="parTrans" cxnId="{40C01A51-2E1B-4B67-BC39-02B8F1E8BF2F}">
      <dgm:prSet/>
      <dgm:spPr/>
      <dgm:t>
        <a:bodyPr/>
        <a:lstStyle/>
        <a:p>
          <a:endParaRPr lang="en-US"/>
        </a:p>
      </dgm:t>
    </dgm:pt>
    <dgm:pt modelId="{EF224365-FE90-4EB9-901A-57C064332878}" type="sibTrans" cxnId="{40C01A51-2E1B-4B67-BC39-02B8F1E8BF2F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BE54372E-A066-4C96-A01A-81C34D324C55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dirty="0"/>
            <a:t>It focuses on Critical analysis of SDG 3 and one other Sustainable Development Goal</a:t>
          </a:r>
          <a:endParaRPr lang="en-US" dirty="0"/>
        </a:p>
      </dgm:t>
    </dgm:pt>
    <dgm:pt modelId="{2257E342-3896-4669-AC83-2B0EA07B5A37}" type="parTrans" cxnId="{1E712DC1-F53E-48EC-98E0-555CC30F5ABE}">
      <dgm:prSet/>
      <dgm:spPr/>
      <dgm:t>
        <a:bodyPr/>
        <a:lstStyle/>
        <a:p>
          <a:endParaRPr lang="en-US"/>
        </a:p>
      </dgm:t>
    </dgm:pt>
    <dgm:pt modelId="{C6F653D8-3432-42B5-8AC4-D911929A2A14}" type="sibTrans" cxnId="{1E712DC1-F53E-48EC-98E0-555CC30F5ABE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AA65F904-57A4-4A76-B865-75691BBE9865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dirty="0"/>
            <a:t>You will need to evaluate national and local health and wellbeing initiatives</a:t>
          </a:r>
          <a:endParaRPr lang="en-US" dirty="0"/>
        </a:p>
      </dgm:t>
    </dgm:pt>
    <dgm:pt modelId="{A09A166F-A98B-4D67-B61C-97A8B75E4061}" type="parTrans" cxnId="{87A7B37A-8A31-4DD3-9664-B04F97871D44}">
      <dgm:prSet/>
      <dgm:spPr/>
      <dgm:t>
        <a:bodyPr/>
        <a:lstStyle/>
        <a:p>
          <a:endParaRPr lang="en-US"/>
        </a:p>
      </dgm:t>
    </dgm:pt>
    <dgm:pt modelId="{B250A2BE-7DC0-4674-9E3B-D66C6B9C10EC}" type="sibTrans" cxnId="{87A7B37A-8A31-4DD3-9664-B04F97871D44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8E48661D-9AB6-4090-B095-C12AD5DD18FB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We will explore Assignment 2 in more detail later in the module.</a:t>
          </a:r>
          <a:endParaRPr lang="en-US"/>
        </a:p>
      </dgm:t>
    </dgm:pt>
    <dgm:pt modelId="{0F181708-4E96-435E-9218-AF1C590C8C91}" type="parTrans" cxnId="{2EC92E1E-20C3-4737-B8CA-87F625646CA6}">
      <dgm:prSet/>
      <dgm:spPr/>
      <dgm:t>
        <a:bodyPr/>
        <a:lstStyle/>
        <a:p>
          <a:endParaRPr lang="en-US"/>
        </a:p>
      </dgm:t>
    </dgm:pt>
    <dgm:pt modelId="{93BB0B7C-A722-40C6-B75B-19F894C3A688}" type="sibTrans" cxnId="{2EC92E1E-20C3-4737-B8CA-87F625646CA6}">
      <dgm:prSet/>
      <dgm:spPr/>
      <dgm:t>
        <a:bodyPr/>
        <a:lstStyle/>
        <a:p>
          <a:endParaRPr lang="en-US"/>
        </a:p>
      </dgm:t>
    </dgm:pt>
    <dgm:pt modelId="{D26609AA-2644-4BEA-9261-95EDD9AF56F5}" type="pres">
      <dgm:prSet presAssocID="{AEA54199-F008-4132-9E58-0FF4C572347B}" presName="root" presStyleCnt="0">
        <dgm:presLayoutVars>
          <dgm:dir/>
          <dgm:resizeHandles val="exact"/>
        </dgm:presLayoutVars>
      </dgm:prSet>
      <dgm:spPr/>
    </dgm:pt>
    <dgm:pt modelId="{FBB21168-CF9F-4AB9-9BA1-B7A9FD4D2A25}" type="pres">
      <dgm:prSet presAssocID="{AEA54199-F008-4132-9E58-0FF4C572347B}" presName="container" presStyleCnt="0">
        <dgm:presLayoutVars>
          <dgm:dir/>
          <dgm:resizeHandles val="exact"/>
        </dgm:presLayoutVars>
      </dgm:prSet>
      <dgm:spPr/>
    </dgm:pt>
    <dgm:pt modelId="{DBFF299D-B721-40B4-BD68-3A71EBE59FC1}" type="pres">
      <dgm:prSet presAssocID="{AD40814E-AB03-46CA-9D06-6F8E0FBAFADD}" presName="compNode" presStyleCnt="0"/>
      <dgm:spPr/>
    </dgm:pt>
    <dgm:pt modelId="{F297FFE3-A798-4195-97E9-B9E32157E986}" type="pres">
      <dgm:prSet presAssocID="{AD40814E-AB03-46CA-9D06-6F8E0FBAFADD}" presName="iconBgRect" presStyleLbl="bgShp" presStyleIdx="0" presStyleCnt="4"/>
      <dgm:spPr/>
    </dgm:pt>
    <dgm:pt modelId="{30511B2B-8074-4F00-8C13-68B32FC71EF3}" type="pres">
      <dgm:prSet presAssocID="{AD40814E-AB03-46CA-9D06-6F8E0FBAFADD}" presName="iconRect" presStyleLbl="node1" presStyleIdx="0" presStyleCnt="4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Document"/>
        </a:ext>
      </dgm:extLst>
    </dgm:pt>
    <dgm:pt modelId="{92140E35-48DB-4955-B236-9AED7FCD038E}" type="pres">
      <dgm:prSet presAssocID="{AD40814E-AB03-46CA-9D06-6F8E0FBAFADD}" presName="spaceRect" presStyleCnt="0"/>
      <dgm:spPr/>
    </dgm:pt>
    <dgm:pt modelId="{0FC68AAE-01CC-48A5-876B-5660530B8BF2}" type="pres">
      <dgm:prSet presAssocID="{AD40814E-AB03-46CA-9D06-6F8E0FBAFADD}" presName="textRect" presStyleLbl="revTx" presStyleIdx="0" presStyleCnt="4">
        <dgm:presLayoutVars>
          <dgm:chMax val="1"/>
          <dgm:chPref val="1"/>
        </dgm:presLayoutVars>
      </dgm:prSet>
      <dgm:spPr/>
    </dgm:pt>
    <dgm:pt modelId="{D8F3B808-7453-4C66-B4A3-F2A6FEC031C2}" type="pres">
      <dgm:prSet presAssocID="{EF224365-FE90-4EB9-901A-57C064332878}" presName="sibTrans" presStyleLbl="sibTrans2D1" presStyleIdx="0" presStyleCnt="0"/>
      <dgm:spPr/>
    </dgm:pt>
    <dgm:pt modelId="{030E808E-8D9F-4705-BF10-8F2A099CEDD1}" type="pres">
      <dgm:prSet presAssocID="{BE54372E-A066-4C96-A01A-81C34D324C55}" presName="compNode" presStyleCnt="0"/>
      <dgm:spPr/>
    </dgm:pt>
    <dgm:pt modelId="{FC843104-4533-4F4D-8A6E-13EB00B73492}" type="pres">
      <dgm:prSet presAssocID="{BE54372E-A066-4C96-A01A-81C34D324C55}" presName="iconBgRect" presStyleLbl="bgShp" presStyleIdx="1" presStyleCnt="4"/>
      <dgm:spPr/>
    </dgm:pt>
    <dgm:pt modelId="{215F14BE-1ED6-4FB6-81A3-C9946CEAACFC}" type="pres">
      <dgm:prSet presAssocID="{BE54372E-A066-4C96-A01A-81C34D324C55}" presName="iconRect" presStyleLbl="node1" presStyleIdx="1" presStyleCnt="4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ullseye"/>
        </a:ext>
      </dgm:extLst>
    </dgm:pt>
    <dgm:pt modelId="{738291A0-D9C8-4BE5-9F80-93DA3FB77DD9}" type="pres">
      <dgm:prSet presAssocID="{BE54372E-A066-4C96-A01A-81C34D324C55}" presName="spaceRect" presStyleCnt="0"/>
      <dgm:spPr/>
    </dgm:pt>
    <dgm:pt modelId="{3A686032-5044-4E4C-9F2F-33C1B19C8296}" type="pres">
      <dgm:prSet presAssocID="{BE54372E-A066-4C96-A01A-81C34D324C55}" presName="textRect" presStyleLbl="revTx" presStyleIdx="1" presStyleCnt="4">
        <dgm:presLayoutVars>
          <dgm:chMax val="1"/>
          <dgm:chPref val="1"/>
        </dgm:presLayoutVars>
      </dgm:prSet>
      <dgm:spPr/>
    </dgm:pt>
    <dgm:pt modelId="{AD0AD7F8-A7C4-462F-AF58-8C044B51945D}" type="pres">
      <dgm:prSet presAssocID="{C6F653D8-3432-42B5-8AC4-D911929A2A14}" presName="sibTrans" presStyleLbl="sibTrans2D1" presStyleIdx="0" presStyleCnt="0"/>
      <dgm:spPr/>
    </dgm:pt>
    <dgm:pt modelId="{D9D8E379-7314-4B27-A51E-DD0D98BD2D89}" type="pres">
      <dgm:prSet presAssocID="{AA65F904-57A4-4A76-B865-75691BBE9865}" presName="compNode" presStyleCnt="0"/>
      <dgm:spPr/>
    </dgm:pt>
    <dgm:pt modelId="{5315D4FF-5AB0-4298-940D-CE5A72D93947}" type="pres">
      <dgm:prSet presAssocID="{AA65F904-57A4-4A76-B865-75691BBE9865}" presName="iconBgRect" presStyleLbl="bgShp" presStyleIdx="2" presStyleCnt="4"/>
      <dgm:spPr/>
    </dgm:pt>
    <dgm:pt modelId="{E1940445-AB05-4562-80E6-A729E9EECCA9}" type="pres">
      <dgm:prSet presAssocID="{AA65F904-57A4-4A76-B865-75691BBE9865}" presName="iconRect" presStyleLbl="node1" presStyleIdx="2" presStyleCnt="4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Medical"/>
        </a:ext>
      </dgm:extLst>
    </dgm:pt>
    <dgm:pt modelId="{7E2BFE7F-D85A-4B32-AAFE-40C040B2B092}" type="pres">
      <dgm:prSet presAssocID="{AA65F904-57A4-4A76-B865-75691BBE9865}" presName="spaceRect" presStyleCnt="0"/>
      <dgm:spPr/>
    </dgm:pt>
    <dgm:pt modelId="{8968A9A0-CA87-4070-8370-C5279AFA1D09}" type="pres">
      <dgm:prSet presAssocID="{AA65F904-57A4-4A76-B865-75691BBE9865}" presName="textRect" presStyleLbl="revTx" presStyleIdx="2" presStyleCnt="4">
        <dgm:presLayoutVars>
          <dgm:chMax val="1"/>
          <dgm:chPref val="1"/>
        </dgm:presLayoutVars>
      </dgm:prSet>
      <dgm:spPr/>
    </dgm:pt>
    <dgm:pt modelId="{CE735587-C65A-4DCF-894D-2662A7076D45}" type="pres">
      <dgm:prSet presAssocID="{B250A2BE-7DC0-4674-9E3B-D66C6B9C10EC}" presName="sibTrans" presStyleLbl="sibTrans2D1" presStyleIdx="0" presStyleCnt="0"/>
      <dgm:spPr/>
    </dgm:pt>
    <dgm:pt modelId="{4A345736-9895-4D62-BA86-6FF6E8EA9E54}" type="pres">
      <dgm:prSet presAssocID="{8E48661D-9AB6-4090-B095-C12AD5DD18FB}" presName="compNode" presStyleCnt="0"/>
      <dgm:spPr/>
    </dgm:pt>
    <dgm:pt modelId="{DCF7AFEF-17CD-49F4-9235-C40EC2C5DF62}" type="pres">
      <dgm:prSet presAssocID="{8E48661D-9AB6-4090-B095-C12AD5DD18FB}" presName="iconBgRect" presStyleLbl="bgShp" presStyleIdx="3" presStyleCnt="4"/>
      <dgm:spPr/>
    </dgm:pt>
    <dgm:pt modelId="{FDF82193-F3A7-480E-87E2-A65A97A49661}" type="pres">
      <dgm:prSet presAssocID="{8E48661D-9AB6-4090-B095-C12AD5DD18FB}" presName="iconRect" presStyleLbl="node1" presStyleIdx="3" presStyleCnt="4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Maze"/>
        </a:ext>
      </dgm:extLst>
    </dgm:pt>
    <dgm:pt modelId="{D2E5E7E7-5EEA-4277-A78F-BC5CA59FA2E8}" type="pres">
      <dgm:prSet presAssocID="{8E48661D-9AB6-4090-B095-C12AD5DD18FB}" presName="spaceRect" presStyleCnt="0"/>
      <dgm:spPr/>
    </dgm:pt>
    <dgm:pt modelId="{BF803052-B93F-44C5-9067-8CDA41292DC4}" type="pres">
      <dgm:prSet presAssocID="{8E48661D-9AB6-4090-B095-C12AD5DD18FB}" presName="textRect" presStyleLbl="revTx" presStyleIdx="3" presStyleCnt="4">
        <dgm:presLayoutVars>
          <dgm:chMax val="1"/>
          <dgm:chPref val="1"/>
        </dgm:presLayoutVars>
      </dgm:prSet>
      <dgm:spPr/>
    </dgm:pt>
  </dgm:ptLst>
  <dgm:cxnLst>
    <dgm:cxn modelId="{19152307-0B86-4BAD-824A-C6ECADDA80FC}" type="presOf" srcId="{BE54372E-A066-4C96-A01A-81C34D324C55}" destId="{3A686032-5044-4E4C-9F2F-33C1B19C8296}" srcOrd="0" destOrd="0" presId="urn:microsoft.com/office/officeart/2018/2/layout/IconCircleList"/>
    <dgm:cxn modelId="{2EC92E1E-20C3-4737-B8CA-87F625646CA6}" srcId="{AEA54199-F008-4132-9E58-0FF4C572347B}" destId="{8E48661D-9AB6-4090-B095-C12AD5DD18FB}" srcOrd="3" destOrd="0" parTransId="{0F181708-4E96-435E-9218-AF1C590C8C91}" sibTransId="{93BB0B7C-A722-40C6-B75B-19F894C3A688}"/>
    <dgm:cxn modelId="{4A6C7C2E-A13B-49D0-97F5-64AD757EA326}" type="presOf" srcId="{AEA54199-F008-4132-9E58-0FF4C572347B}" destId="{D26609AA-2644-4BEA-9261-95EDD9AF56F5}" srcOrd="0" destOrd="0" presId="urn:microsoft.com/office/officeart/2018/2/layout/IconCircleList"/>
    <dgm:cxn modelId="{6394AE40-CCB7-4E2D-83B2-9E92C9828DA1}" type="presOf" srcId="{B250A2BE-7DC0-4674-9E3B-D66C6B9C10EC}" destId="{CE735587-C65A-4DCF-894D-2662A7076D45}" srcOrd="0" destOrd="0" presId="urn:microsoft.com/office/officeart/2018/2/layout/IconCircleList"/>
    <dgm:cxn modelId="{40C01A51-2E1B-4B67-BC39-02B8F1E8BF2F}" srcId="{AEA54199-F008-4132-9E58-0FF4C572347B}" destId="{AD40814E-AB03-46CA-9D06-6F8E0FBAFADD}" srcOrd="0" destOrd="0" parTransId="{8BFFA24A-E4F1-4905-A605-353514ADF544}" sibTransId="{EF224365-FE90-4EB9-901A-57C064332878}"/>
    <dgm:cxn modelId="{87A7B37A-8A31-4DD3-9664-B04F97871D44}" srcId="{AEA54199-F008-4132-9E58-0FF4C572347B}" destId="{AA65F904-57A4-4A76-B865-75691BBE9865}" srcOrd="2" destOrd="0" parTransId="{A09A166F-A98B-4D67-B61C-97A8B75E4061}" sibTransId="{B250A2BE-7DC0-4674-9E3B-D66C6B9C10EC}"/>
    <dgm:cxn modelId="{D82B939A-E8DA-47C8-8F34-5DA4816B4C37}" type="presOf" srcId="{C6F653D8-3432-42B5-8AC4-D911929A2A14}" destId="{AD0AD7F8-A7C4-462F-AF58-8C044B51945D}" srcOrd="0" destOrd="0" presId="urn:microsoft.com/office/officeart/2018/2/layout/IconCircleList"/>
    <dgm:cxn modelId="{0E8D2BBD-E05E-4DFE-BA32-47F2D0742289}" type="presOf" srcId="{AD40814E-AB03-46CA-9D06-6F8E0FBAFADD}" destId="{0FC68AAE-01CC-48A5-876B-5660530B8BF2}" srcOrd="0" destOrd="0" presId="urn:microsoft.com/office/officeart/2018/2/layout/IconCircleList"/>
    <dgm:cxn modelId="{1E712DC1-F53E-48EC-98E0-555CC30F5ABE}" srcId="{AEA54199-F008-4132-9E58-0FF4C572347B}" destId="{BE54372E-A066-4C96-A01A-81C34D324C55}" srcOrd="1" destOrd="0" parTransId="{2257E342-3896-4669-AC83-2B0EA07B5A37}" sibTransId="{C6F653D8-3432-42B5-8AC4-D911929A2A14}"/>
    <dgm:cxn modelId="{B4DDCEC2-930A-4798-AF1F-0B36F01C153C}" type="presOf" srcId="{AA65F904-57A4-4A76-B865-75691BBE9865}" destId="{8968A9A0-CA87-4070-8370-C5279AFA1D09}" srcOrd="0" destOrd="0" presId="urn:microsoft.com/office/officeart/2018/2/layout/IconCircleList"/>
    <dgm:cxn modelId="{3A60BBD3-8C1D-47EE-8CAD-BAE61B23165E}" type="presOf" srcId="{8E48661D-9AB6-4090-B095-C12AD5DD18FB}" destId="{BF803052-B93F-44C5-9067-8CDA41292DC4}" srcOrd="0" destOrd="0" presId="urn:microsoft.com/office/officeart/2018/2/layout/IconCircleList"/>
    <dgm:cxn modelId="{78BF1AE7-2611-470F-A8CF-7FDC68E397B0}" type="presOf" srcId="{EF224365-FE90-4EB9-901A-57C064332878}" destId="{D8F3B808-7453-4C66-B4A3-F2A6FEC031C2}" srcOrd="0" destOrd="0" presId="urn:microsoft.com/office/officeart/2018/2/layout/IconCircleList"/>
    <dgm:cxn modelId="{B7A0457D-AE78-4692-AAEA-893E55DFCECA}" type="presParOf" srcId="{D26609AA-2644-4BEA-9261-95EDD9AF56F5}" destId="{FBB21168-CF9F-4AB9-9BA1-B7A9FD4D2A25}" srcOrd="0" destOrd="0" presId="urn:microsoft.com/office/officeart/2018/2/layout/IconCircleList"/>
    <dgm:cxn modelId="{6587CC66-B90C-4891-B41B-17472880CC17}" type="presParOf" srcId="{FBB21168-CF9F-4AB9-9BA1-B7A9FD4D2A25}" destId="{DBFF299D-B721-40B4-BD68-3A71EBE59FC1}" srcOrd="0" destOrd="0" presId="urn:microsoft.com/office/officeart/2018/2/layout/IconCircleList"/>
    <dgm:cxn modelId="{F868114F-E359-43B4-9199-CC9EA7DE28A7}" type="presParOf" srcId="{DBFF299D-B721-40B4-BD68-3A71EBE59FC1}" destId="{F297FFE3-A798-4195-97E9-B9E32157E986}" srcOrd="0" destOrd="0" presId="urn:microsoft.com/office/officeart/2018/2/layout/IconCircleList"/>
    <dgm:cxn modelId="{21321533-933E-45F0-8013-0B54BB717C1A}" type="presParOf" srcId="{DBFF299D-B721-40B4-BD68-3A71EBE59FC1}" destId="{30511B2B-8074-4F00-8C13-68B32FC71EF3}" srcOrd="1" destOrd="0" presId="urn:microsoft.com/office/officeart/2018/2/layout/IconCircleList"/>
    <dgm:cxn modelId="{DCB1D0BD-A7BE-4D7B-931C-A9B7E69826F6}" type="presParOf" srcId="{DBFF299D-B721-40B4-BD68-3A71EBE59FC1}" destId="{92140E35-48DB-4955-B236-9AED7FCD038E}" srcOrd="2" destOrd="0" presId="urn:microsoft.com/office/officeart/2018/2/layout/IconCircleList"/>
    <dgm:cxn modelId="{77C535FB-82DB-44D8-AC34-020304C49ADE}" type="presParOf" srcId="{DBFF299D-B721-40B4-BD68-3A71EBE59FC1}" destId="{0FC68AAE-01CC-48A5-876B-5660530B8BF2}" srcOrd="3" destOrd="0" presId="urn:microsoft.com/office/officeart/2018/2/layout/IconCircleList"/>
    <dgm:cxn modelId="{5907284C-6768-4E6A-82BD-D9A7DE4672CE}" type="presParOf" srcId="{FBB21168-CF9F-4AB9-9BA1-B7A9FD4D2A25}" destId="{D8F3B808-7453-4C66-B4A3-F2A6FEC031C2}" srcOrd="1" destOrd="0" presId="urn:microsoft.com/office/officeart/2018/2/layout/IconCircleList"/>
    <dgm:cxn modelId="{E4331F66-57ED-4002-B45C-35CFA56B7F53}" type="presParOf" srcId="{FBB21168-CF9F-4AB9-9BA1-B7A9FD4D2A25}" destId="{030E808E-8D9F-4705-BF10-8F2A099CEDD1}" srcOrd="2" destOrd="0" presId="urn:microsoft.com/office/officeart/2018/2/layout/IconCircleList"/>
    <dgm:cxn modelId="{FAAF5F63-2595-4DC4-8415-3C181F6ACC86}" type="presParOf" srcId="{030E808E-8D9F-4705-BF10-8F2A099CEDD1}" destId="{FC843104-4533-4F4D-8A6E-13EB00B73492}" srcOrd="0" destOrd="0" presId="urn:microsoft.com/office/officeart/2018/2/layout/IconCircleList"/>
    <dgm:cxn modelId="{DDAE4C48-9577-4E8E-85D2-E3820731214A}" type="presParOf" srcId="{030E808E-8D9F-4705-BF10-8F2A099CEDD1}" destId="{215F14BE-1ED6-4FB6-81A3-C9946CEAACFC}" srcOrd="1" destOrd="0" presId="urn:microsoft.com/office/officeart/2018/2/layout/IconCircleList"/>
    <dgm:cxn modelId="{14A1949B-2D5C-47D2-9DA1-848D8450061C}" type="presParOf" srcId="{030E808E-8D9F-4705-BF10-8F2A099CEDD1}" destId="{738291A0-D9C8-4BE5-9F80-93DA3FB77DD9}" srcOrd="2" destOrd="0" presId="urn:microsoft.com/office/officeart/2018/2/layout/IconCircleList"/>
    <dgm:cxn modelId="{CCEB2EFD-2312-4BA6-A186-9DF007FDA73D}" type="presParOf" srcId="{030E808E-8D9F-4705-BF10-8F2A099CEDD1}" destId="{3A686032-5044-4E4C-9F2F-33C1B19C8296}" srcOrd="3" destOrd="0" presId="urn:microsoft.com/office/officeart/2018/2/layout/IconCircleList"/>
    <dgm:cxn modelId="{6A147D2E-2EA9-474C-986B-182C40F791F6}" type="presParOf" srcId="{FBB21168-CF9F-4AB9-9BA1-B7A9FD4D2A25}" destId="{AD0AD7F8-A7C4-462F-AF58-8C044B51945D}" srcOrd="3" destOrd="0" presId="urn:microsoft.com/office/officeart/2018/2/layout/IconCircleList"/>
    <dgm:cxn modelId="{F9F80220-DE87-469F-8B30-F7C4F89CBDC8}" type="presParOf" srcId="{FBB21168-CF9F-4AB9-9BA1-B7A9FD4D2A25}" destId="{D9D8E379-7314-4B27-A51E-DD0D98BD2D89}" srcOrd="4" destOrd="0" presId="urn:microsoft.com/office/officeart/2018/2/layout/IconCircleList"/>
    <dgm:cxn modelId="{638C0992-8B11-4596-8364-BA3137434F13}" type="presParOf" srcId="{D9D8E379-7314-4B27-A51E-DD0D98BD2D89}" destId="{5315D4FF-5AB0-4298-940D-CE5A72D93947}" srcOrd="0" destOrd="0" presId="urn:microsoft.com/office/officeart/2018/2/layout/IconCircleList"/>
    <dgm:cxn modelId="{4CAF73F2-E5B0-4097-9ED1-54CE3BD76D24}" type="presParOf" srcId="{D9D8E379-7314-4B27-A51E-DD0D98BD2D89}" destId="{E1940445-AB05-4562-80E6-A729E9EECCA9}" srcOrd="1" destOrd="0" presId="urn:microsoft.com/office/officeart/2018/2/layout/IconCircleList"/>
    <dgm:cxn modelId="{58BE3C9F-FA71-4D53-A4DE-2FBFF9578E80}" type="presParOf" srcId="{D9D8E379-7314-4B27-A51E-DD0D98BD2D89}" destId="{7E2BFE7F-D85A-4B32-AAFE-40C040B2B092}" srcOrd="2" destOrd="0" presId="urn:microsoft.com/office/officeart/2018/2/layout/IconCircleList"/>
    <dgm:cxn modelId="{5C05FA8C-7D06-4822-A676-1FAF8AA99CD3}" type="presParOf" srcId="{D9D8E379-7314-4B27-A51E-DD0D98BD2D89}" destId="{8968A9A0-CA87-4070-8370-C5279AFA1D09}" srcOrd="3" destOrd="0" presId="urn:microsoft.com/office/officeart/2018/2/layout/IconCircleList"/>
    <dgm:cxn modelId="{D2907CB6-85EB-4073-82A3-5D56D62D1B1D}" type="presParOf" srcId="{FBB21168-CF9F-4AB9-9BA1-B7A9FD4D2A25}" destId="{CE735587-C65A-4DCF-894D-2662A7076D45}" srcOrd="5" destOrd="0" presId="urn:microsoft.com/office/officeart/2018/2/layout/IconCircleList"/>
    <dgm:cxn modelId="{FCCF9C7D-4F6B-42AC-ADB6-D4A09B1FEAB2}" type="presParOf" srcId="{FBB21168-CF9F-4AB9-9BA1-B7A9FD4D2A25}" destId="{4A345736-9895-4D62-BA86-6FF6E8EA9E54}" srcOrd="6" destOrd="0" presId="urn:microsoft.com/office/officeart/2018/2/layout/IconCircleList"/>
    <dgm:cxn modelId="{2B0E43FF-ED8B-448F-9E59-547ED4A8BF16}" type="presParOf" srcId="{4A345736-9895-4D62-BA86-6FF6E8EA9E54}" destId="{DCF7AFEF-17CD-49F4-9235-C40EC2C5DF62}" srcOrd="0" destOrd="0" presId="urn:microsoft.com/office/officeart/2018/2/layout/IconCircleList"/>
    <dgm:cxn modelId="{1AAD3220-4F4C-4E69-B7FB-44D35FEF569E}" type="presParOf" srcId="{4A345736-9895-4D62-BA86-6FF6E8EA9E54}" destId="{FDF82193-F3A7-480E-87E2-A65A97A49661}" srcOrd="1" destOrd="0" presId="urn:microsoft.com/office/officeart/2018/2/layout/IconCircleList"/>
    <dgm:cxn modelId="{8029FF45-C17D-42F4-A022-FAF5E8AC623E}" type="presParOf" srcId="{4A345736-9895-4D62-BA86-6FF6E8EA9E54}" destId="{D2E5E7E7-5EEA-4277-A78F-BC5CA59FA2E8}" srcOrd="2" destOrd="0" presId="urn:microsoft.com/office/officeart/2018/2/layout/IconCircleList"/>
    <dgm:cxn modelId="{300509E9-3369-4111-AB75-8989AD332207}" type="presParOf" srcId="{4A345736-9895-4D62-BA86-6FF6E8EA9E54}" destId="{BF803052-B93F-44C5-9067-8CDA41292DC4}" srcOrd="3" destOrd="0" presId="urn:microsoft.com/office/officeart/2018/2/layout/IconCircle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C11E283-00AC-4D5A-9D4A-011F9D12FEE3}">
      <dsp:nvSpPr>
        <dsp:cNvPr id="0" name=""/>
        <dsp:cNvSpPr/>
      </dsp:nvSpPr>
      <dsp:spPr>
        <a:xfrm>
          <a:off x="0" y="46612"/>
          <a:ext cx="8023680" cy="868725"/>
        </a:xfrm>
        <a:prstGeom prst="round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l" defTabSz="8890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/>
            <a:t>• Individual presentation (15 minutes)</a:t>
          </a:r>
        </a:p>
      </dsp:txBody>
      <dsp:txXfrm>
        <a:off x="42408" y="89020"/>
        <a:ext cx="7938864" cy="783909"/>
      </dsp:txXfrm>
    </dsp:sp>
    <dsp:sp modelId="{4303C10B-C859-4270-A6B3-08FC865AB1BA}">
      <dsp:nvSpPr>
        <dsp:cNvPr id="0" name=""/>
        <dsp:cNvSpPr/>
      </dsp:nvSpPr>
      <dsp:spPr>
        <a:xfrm>
          <a:off x="0" y="972937"/>
          <a:ext cx="8023680" cy="868725"/>
        </a:xfrm>
        <a:prstGeom prst="round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l" defTabSz="8890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 dirty="0"/>
            <a:t>• Explore how health, wellbeing, and sustainable development are integrated in health and social care</a:t>
          </a:r>
        </a:p>
      </dsp:txBody>
      <dsp:txXfrm>
        <a:off x="42408" y="1015345"/>
        <a:ext cx="7938864" cy="783909"/>
      </dsp:txXfrm>
    </dsp:sp>
    <dsp:sp modelId="{1F608338-A8E9-4238-A11E-46949CA7CFD9}">
      <dsp:nvSpPr>
        <dsp:cNvPr id="0" name=""/>
        <dsp:cNvSpPr/>
      </dsp:nvSpPr>
      <dsp:spPr>
        <a:xfrm>
          <a:off x="0" y="1899262"/>
          <a:ext cx="8023680" cy="868725"/>
        </a:xfrm>
        <a:prstGeom prst="round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l" defTabSz="8890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/>
            <a:t>• Worth 50% of your final grade</a:t>
          </a:r>
        </a:p>
      </dsp:txBody>
      <dsp:txXfrm>
        <a:off x="42408" y="1941670"/>
        <a:ext cx="7938864" cy="783909"/>
      </dsp:txXfrm>
    </dsp:sp>
    <dsp:sp modelId="{E9F01C35-5605-47ED-8027-F32D1473D8FC}">
      <dsp:nvSpPr>
        <dsp:cNvPr id="0" name=""/>
        <dsp:cNvSpPr/>
      </dsp:nvSpPr>
      <dsp:spPr>
        <a:xfrm>
          <a:off x="0" y="2825587"/>
          <a:ext cx="8023680" cy="868725"/>
        </a:xfrm>
        <a:prstGeom prst="round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l" defTabSz="8890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/>
            <a:t>• You’ll be applying theory, models, and real-world examples</a:t>
          </a:r>
        </a:p>
      </dsp:txBody>
      <dsp:txXfrm>
        <a:off x="42408" y="2867995"/>
        <a:ext cx="7938864" cy="783909"/>
      </dsp:txXfrm>
    </dsp:sp>
    <dsp:sp modelId="{767413C6-28A3-4360-8B01-29F15BF76342}">
      <dsp:nvSpPr>
        <dsp:cNvPr id="0" name=""/>
        <dsp:cNvSpPr/>
      </dsp:nvSpPr>
      <dsp:spPr>
        <a:xfrm>
          <a:off x="0" y="3751912"/>
          <a:ext cx="8023680" cy="868725"/>
        </a:xfrm>
        <a:prstGeom prst="round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l" defTabSz="8890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/>
            <a:t>• Includes a reference slide (Harvard format)</a:t>
          </a:r>
        </a:p>
      </dsp:txBody>
      <dsp:txXfrm>
        <a:off x="42408" y="3794320"/>
        <a:ext cx="7938864" cy="783909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137934C-D38D-46AA-8D80-B8587205B248}">
      <dsp:nvSpPr>
        <dsp:cNvPr id="0" name=""/>
        <dsp:cNvSpPr/>
      </dsp:nvSpPr>
      <dsp:spPr>
        <a:xfrm>
          <a:off x="157362" y="26248"/>
          <a:ext cx="1009295" cy="1009295"/>
        </a:xfrm>
        <a:prstGeom prst="ellipse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6F7D7B8-2F8E-437D-8D3A-6EFED9A1C516}">
      <dsp:nvSpPr>
        <dsp:cNvPr id="0" name=""/>
        <dsp:cNvSpPr/>
      </dsp:nvSpPr>
      <dsp:spPr>
        <a:xfrm>
          <a:off x="369314" y="238200"/>
          <a:ext cx="585391" cy="585391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090F4B6-B756-4D36-8049-390B38D5CFF2}">
      <dsp:nvSpPr>
        <dsp:cNvPr id="0" name=""/>
        <dsp:cNvSpPr/>
      </dsp:nvSpPr>
      <dsp:spPr>
        <a:xfrm>
          <a:off x="1382935" y="26248"/>
          <a:ext cx="2379054" cy="100929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/>
            <a:t>• Definitions: Health, Wellbeing, Sustainable Development</a:t>
          </a:r>
        </a:p>
      </dsp:txBody>
      <dsp:txXfrm>
        <a:off x="1382935" y="26248"/>
        <a:ext cx="2379054" cy="1009295"/>
      </dsp:txXfrm>
    </dsp:sp>
    <dsp:sp modelId="{45C45756-50A4-4C48-B8B0-34375D2602C2}">
      <dsp:nvSpPr>
        <dsp:cNvPr id="0" name=""/>
        <dsp:cNvSpPr/>
      </dsp:nvSpPr>
      <dsp:spPr>
        <a:xfrm>
          <a:off x="4176522" y="26248"/>
          <a:ext cx="1009295" cy="1009295"/>
        </a:xfrm>
        <a:prstGeom prst="ellipse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28C3A05-6C6B-49E1-BCC4-BA2B2B57B7FD}">
      <dsp:nvSpPr>
        <dsp:cNvPr id="0" name=""/>
        <dsp:cNvSpPr/>
      </dsp:nvSpPr>
      <dsp:spPr>
        <a:xfrm>
          <a:off x="4388474" y="238200"/>
          <a:ext cx="585391" cy="585391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27663E8-6E51-41F7-9C14-2716FE8B67FA}">
      <dsp:nvSpPr>
        <dsp:cNvPr id="0" name=""/>
        <dsp:cNvSpPr/>
      </dsp:nvSpPr>
      <dsp:spPr>
        <a:xfrm>
          <a:off x="5402096" y="26248"/>
          <a:ext cx="2379054" cy="100929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/>
            <a:t>• Theoretical models (e.g., Biomedical, Biopsychosocial)</a:t>
          </a:r>
        </a:p>
      </dsp:txBody>
      <dsp:txXfrm>
        <a:off x="5402096" y="26248"/>
        <a:ext cx="2379054" cy="1009295"/>
      </dsp:txXfrm>
    </dsp:sp>
    <dsp:sp modelId="{6B3B3A55-21E0-4321-A8EA-7388B68B9027}">
      <dsp:nvSpPr>
        <dsp:cNvPr id="0" name=""/>
        <dsp:cNvSpPr/>
      </dsp:nvSpPr>
      <dsp:spPr>
        <a:xfrm>
          <a:off x="157362" y="1828977"/>
          <a:ext cx="1009295" cy="1009295"/>
        </a:xfrm>
        <a:prstGeom prst="ellipse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1D46D06-B714-449A-9A8C-DF107BE6679A}">
      <dsp:nvSpPr>
        <dsp:cNvPr id="0" name=""/>
        <dsp:cNvSpPr/>
      </dsp:nvSpPr>
      <dsp:spPr>
        <a:xfrm>
          <a:off x="369314" y="2040929"/>
          <a:ext cx="585391" cy="585391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B42EC50-2145-4BB1-8D5D-E1D0A6A129C2}">
      <dsp:nvSpPr>
        <dsp:cNvPr id="0" name=""/>
        <dsp:cNvSpPr/>
      </dsp:nvSpPr>
      <dsp:spPr>
        <a:xfrm>
          <a:off x="1382935" y="1828977"/>
          <a:ext cx="2379054" cy="100929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/>
            <a:t>• Policy and service delivery examples</a:t>
          </a:r>
        </a:p>
      </dsp:txBody>
      <dsp:txXfrm>
        <a:off x="1382935" y="1828977"/>
        <a:ext cx="2379054" cy="1009295"/>
      </dsp:txXfrm>
    </dsp:sp>
    <dsp:sp modelId="{310AB80F-6689-42E7-86D8-5987C2EA3D8E}">
      <dsp:nvSpPr>
        <dsp:cNvPr id="0" name=""/>
        <dsp:cNvSpPr/>
      </dsp:nvSpPr>
      <dsp:spPr>
        <a:xfrm>
          <a:off x="4176522" y="1828977"/>
          <a:ext cx="1009295" cy="1009295"/>
        </a:xfrm>
        <a:prstGeom prst="ellipse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52A4F78-FC48-4F0C-A8AD-08787AE37AF7}">
      <dsp:nvSpPr>
        <dsp:cNvPr id="0" name=""/>
        <dsp:cNvSpPr/>
      </dsp:nvSpPr>
      <dsp:spPr>
        <a:xfrm>
          <a:off x="4388474" y="2040929"/>
          <a:ext cx="585391" cy="585391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B67F4CE-3DF5-4C60-8B73-10B2883FFC4F}">
      <dsp:nvSpPr>
        <dsp:cNvPr id="0" name=""/>
        <dsp:cNvSpPr/>
      </dsp:nvSpPr>
      <dsp:spPr>
        <a:xfrm>
          <a:off x="5402096" y="1828977"/>
          <a:ext cx="2379054" cy="100929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/>
            <a:t>• Public health messages and SDG 3</a:t>
          </a:r>
        </a:p>
      </dsp:txBody>
      <dsp:txXfrm>
        <a:off x="5402096" y="1828977"/>
        <a:ext cx="2379054" cy="1009295"/>
      </dsp:txXfrm>
    </dsp:sp>
    <dsp:sp modelId="{6A05227A-8DF0-4EDA-BE22-99400D3A11CA}">
      <dsp:nvSpPr>
        <dsp:cNvPr id="0" name=""/>
        <dsp:cNvSpPr/>
      </dsp:nvSpPr>
      <dsp:spPr>
        <a:xfrm>
          <a:off x="157362" y="3631705"/>
          <a:ext cx="1009295" cy="1009295"/>
        </a:xfrm>
        <a:prstGeom prst="ellipse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A30332B-68BB-4ABF-AC1F-5E3D31ABDFA1}">
      <dsp:nvSpPr>
        <dsp:cNvPr id="0" name=""/>
        <dsp:cNvSpPr/>
      </dsp:nvSpPr>
      <dsp:spPr>
        <a:xfrm>
          <a:off x="369314" y="3843657"/>
          <a:ext cx="585391" cy="585391"/>
        </a:xfrm>
        <a:prstGeom prst="rect">
          <a:avLst/>
        </a:prstGeom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32EEFD1-7D91-48F6-9D76-AE0C2FDCD3BC}">
      <dsp:nvSpPr>
        <dsp:cNvPr id="0" name=""/>
        <dsp:cNvSpPr/>
      </dsp:nvSpPr>
      <dsp:spPr>
        <a:xfrm>
          <a:off x="1382935" y="3631705"/>
          <a:ext cx="2379054" cy="100929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/>
            <a:t>• Equity and access to care</a:t>
          </a:r>
        </a:p>
      </dsp:txBody>
      <dsp:txXfrm>
        <a:off x="1382935" y="3631705"/>
        <a:ext cx="2379054" cy="1009295"/>
      </dsp:txXfrm>
    </dsp:sp>
    <dsp:sp modelId="{6959B94D-54EB-4882-82FC-D76780D2318B}">
      <dsp:nvSpPr>
        <dsp:cNvPr id="0" name=""/>
        <dsp:cNvSpPr/>
      </dsp:nvSpPr>
      <dsp:spPr>
        <a:xfrm>
          <a:off x="4176522" y="3631705"/>
          <a:ext cx="1009295" cy="1009295"/>
        </a:xfrm>
        <a:prstGeom prst="ellipse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223682F-4635-44A2-AC2F-798FE3BAFC1A}">
      <dsp:nvSpPr>
        <dsp:cNvPr id="0" name=""/>
        <dsp:cNvSpPr/>
      </dsp:nvSpPr>
      <dsp:spPr>
        <a:xfrm>
          <a:off x="4388474" y="3843657"/>
          <a:ext cx="585391" cy="585391"/>
        </a:xfrm>
        <a:prstGeom prst="rect">
          <a:avLst/>
        </a:prstGeom>
        <a:blipFill>
          <a:blip xmlns:r="http://schemas.openxmlformats.org/officeDocument/2006/relationships" r:embed="rId1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656F0B1-FC82-4AAB-B789-28755E798603}">
      <dsp:nvSpPr>
        <dsp:cNvPr id="0" name=""/>
        <dsp:cNvSpPr/>
      </dsp:nvSpPr>
      <dsp:spPr>
        <a:xfrm>
          <a:off x="5402096" y="3631705"/>
          <a:ext cx="2379054" cy="100929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 dirty="0"/>
            <a:t>• Real-world case studies/ examples</a:t>
          </a:r>
        </a:p>
      </dsp:txBody>
      <dsp:txXfrm>
        <a:off x="5402096" y="3631705"/>
        <a:ext cx="2379054" cy="1009295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F7E17A7-7C77-49AF-AE02-D6F25EC0ECB1}">
      <dsp:nvSpPr>
        <dsp:cNvPr id="0" name=""/>
        <dsp:cNvSpPr/>
      </dsp:nvSpPr>
      <dsp:spPr>
        <a:xfrm>
          <a:off x="0" y="569"/>
          <a:ext cx="7949876" cy="1333174"/>
        </a:xfrm>
        <a:prstGeom prst="roundRect">
          <a:avLst>
            <a:gd name="adj" fmla="val 10000"/>
          </a:avLst>
        </a:prstGeom>
        <a:solidFill>
          <a:schemeClr val="accent2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3C4C3D5-F2A2-455E-8CDB-6768B54BD77E}">
      <dsp:nvSpPr>
        <dsp:cNvPr id="0" name=""/>
        <dsp:cNvSpPr/>
      </dsp:nvSpPr>
      <dsp:spPr>
        <a:xfrm>
          <a:off x="403285" y="300533"/>
          <a:ext cx="733245" cy="733245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E4CFD5C-59E1-4759-ABBB-C1084D2C8E50}">
      <dsp:nvSpPr>
        <dsp:cNvPr id="0" name=""/>
        <dsp:cNvSpPr/>
      </dsp:nvSpPr>
      <dsp:spPr>
        <a:xfrm>
          <a:off x="1539816" y="569"/>
          <a:ext cx="6410059" cy="133317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41094" tIns="141094" rIns="141094" bIns="141094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kern="1200"/>
            <a:t>We will look at the assignment in more detail during upcoming sessions</a:t>
          </a:r>
        </a:p>
      </dsp:txBody>
      <dsp:txXfrm>
        <a:off x="1539816" y="569"/>
        <a:ext cx="6410059" cy="1333174"/>
      </dsp:txXfrm>
    </dsp:sp>
    <dsp:sp modelId="{4A70B8BD-31C9-4B43-8074-36F5290B0131}">
      <dsp:nvSpPr>
        <dsp:cNvPr id="0" name=""/>
        <dsp:cNvSpPr/>
      </dsp:nvSpPr>
      <dsp:spPr>
        <a:xfrm>
          <a:off x="0" y="1667037"/>
          <a:ext cx="7949876" cy="1333174"/>
        </a:xfrm>
        <a:prstGeom prst="roundRect">
          <a:avLst>
            <a:gd name="adj" fmla="val 10000"/>
          </a:avLst>
        </a:prstGeom>
        <a:solidFill>
          <a:schemeClr val="accent2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9D4DE62-A1C9-474A-8509-7D59CD78303C}">
      <dsp:nvSpPr>
        <dsp:cNvPr id="0" name=""/>
        <dsp:cNvSpPr/>
      </dsp:nvSpPr>
      <dsp:spPr>
        <a:xfrm>
          <a:off x="403285" y="1967002"/>
          <a:ext cx="733245" cy="733245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5932147-2723-4FB5-AFBD-1550B7DA3860}">
      <dsp:nvSpPr>
        <dsp:cNvPr id="0" name=""/>
        <dsp:cNvSpPr/>
      </dsp:nvSpPr>
      <dsp:spPr>
        <a:xfrm>
          <a:off x="1539816" y="1667037"/>
          <a:ext cx="6410059" cy="133317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41094" tIns="141094" rIns="141094" bIns="141094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kern="1200"/>
            <a:t>Further guidance, planning support, and examples will be shared</a:t>
          </a:r>
        </a:p>
      </dsp:txBody>
      <dsp:txXfrm>
        <a:off x="1539816" y="1667037"/>
        <a:ext cx="6410059" cy="1333174"/>
      </dsp:txXfrm>
    </dsp:sp>
    <dsp:sp modelId="{EA6C9196-B363-4AFF-9274-82305FDBE5CB}">
      <dsp:nvSpPr>
        <dsp:cNvPr id="0" name=""/>
        <dsp:cNvSpPr/>
      </dsp:nvSpPr>
      <dsp:spPr>
        <a:xfrm>
          <a:off x="0" y="3333505"/>
          <a:ext cx="7949876" cy="1333174"/>
        </a:xfrm>
        <a:prstGeom prst="roundRect">
          <a:avLst>
            <a:gd name="adj" fmla="val 10000"/>
          </a:avLst>
        </a:prstGeom>
        <a:solidFill>
          <a:schemeClr val="accent2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09A00B2-864D-40A7-B1C7-171885D56444}">
      <dsp:nvSpPr>
        <dsp:cNvPr id="0" name=""/>
        <dsp:cNvSpPr/>
      </dsp:nvSpPr>
      <dsp:spPr>
        <a:xfrm>
          <a:off x="403285" y="3633470"/>
          <a:ext cx="733245" cy="733245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62065BE-5973-46FC-A696-7AD56A482C5A}">
      <dsp:nvSpPr>
        <dsp:cNvPr id="0" name=""/>
        <dsp:cNvSpPr/>
      </dsp:nvSpPr>
      <dsp:spPr>
        <a:xfrm>
          <a:off x="1539816" y="3333505"/>
          <a:ext cx="6410059" cy="133317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41094" tIns="141094" rIns="141094" bIns="141094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kern="1200"/>
            <a:t>You</a:t>
          </a:r>
          <a:r>
            <a:rPr lang="en-GB" sz="2500" kern="1200"/>
            <a:t> will</a:t>
          </a:r>
          <a:r>
            <a:rPr lang="en-US" sz="2500" kern="1200"/>
            <a:t> also get a handout with step-by-step breakdown and tips</a:t>
          </a:r>
        </a:p>
      </dsp:txBody>
      <dsp:txXfrm>
        <a:off x="1539816" y="3333505"/>
        <a:ext cx="6410059" cy="1333174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297FFE3-A798-4195-97E9-B9E32157E986}">
      <dsp:nvSpPr>
        <dsp:cNvPr id="0" name=""/>
        <dsp:cNvSpPr/>
      </dsp:nvSpPr>
      <dsp:spPr>
        <a:xfrm>
          <a:off x="193626" y="698361"/>
          <a:ext cx="1020069" cy="1020069"/>
        </a:xfrm>
        <a:prstGeom prst="ellipse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0511B2B-8074-4F00-8C13-68B32FC71EF3}">
      <dsp:nvSpPr>
        <dsp:cNvPr id="0" name=""/>
        <dsp:cNvSpPr/>
      </dsp:nvSpPr>
      <dsp:spPr>
        <a:xfrm>
          <a:off x="407841" y="912576"/>
          <a:ext cx="591640" cy="591640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FC68AAE-01CC-48A5-876B-5660530B8BF2}">
      <dsp:nvSpPr>
        <dsp:cNvPr id="0" name=""/>
        <dsp:cNvSpPr/>
      </dsp:nvSpPr>
      <dsp:spPr>
        <a:xfrm>
          <a:off x="1432282" y="698361"/>
          <a:ext cx="2404449" cy="102006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7112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Assignment 2 is a 2,000-word written report</a:t>
          </a:r>
          <a:endParaRPr lang="en-US" sz="1600" kern="1200"/>
        </a:p>
      </dsp:txBody>
      <dsp:txXfrm>
        <a:off x="1432282" y="698361"/>
        <a:ext cx="2404449" cy="1020069"/>
      </dsp:txXfrm>
    </dsp:sp>
    <dsp:sp modelId="{FC843104-4533-4F4D-8A6E-13EB00B73492}">
      <dsp:nvSpPr>
        <dsp:cNvPr id="0" name=""/>
        <dsp:cNvSpPr/>
      </dsp:nvSpPr>
      <dsp:spPr>
        <a:xfrm>
          <a:off x="4255689" y="698361"/>
          <a:ext cx="1020069" cy="1020069"/>
        </a:xfrm>
        <a:prstGeom prst="ellipse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15F14BE-1ED6-4FB6-81A3-C9946CEAACFC}">
      <dsp:nvSpPr>
        <dsp:cNvPr id="0" name=""/>
        <dsp:cNvSpPr/>
      </dsp:nvSpPr>
      <dsp:spPr>
        <a:xfrm>
          <a:off x="4469904" y="912576"/>
          <a:ext cx="591640" cy="591640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A686032-5044-4E4C-9F2F-33C1B19C8296}">
      <dsp:nvSpPr>
        <dsp:cNvPr id="0" name=""/>
        <dsp:cNvSpPr/>
      </dsp:nvSpPr>
      <dsp:spPr>
        <a:xfrm>
          <a:off x="5494345" y="698361"/>
          <a:ext cx="2404449" cy="102006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7112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 dirty="0"/>
            <a:t>It focuses on Critical analysis of SDG 3 and one other Sustainable Development Goal</a:t>
          </a:r>
          <a:endParaRPr lang="en-US" sz="1600" kern="1200" dirty="0"/>
        </a:p>
      </dsp:txBody>
      <dsp:txXfrm>
        <a:off x="5494345" y="698361"/>
        <a:ext cx="2404449" cy="1020069"/>
      </dsp:txXfrm>
    </dsp:sp>
    <dsp:sp modelId="{5315D4FF-5AB0-4298-940D-CE5A72D93947}">
      <dsp:nvSpPr>
        <dsp:cNvPr id="0" name=""/>
        <dsp:cNvSpPr/>
      </dsp:nvSpPr>
      <dsp:spPr>
        <a:xfrm>
          <a:off x="193626" y="2422366"/>
          <a:ext cx="1020069" cy="1020069"/>
        </a:xfrm>
        <a:prstGeom prst="ellipse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1940445-AB05-4562-80E6-A729E9EECCA9}">
      <dsp:nvSpPr>
        <dsp:cNvPr id="0" name=""/>
        <dsp:cNvSpPr/>
      </dsp:nvSpPr>
      <dsp:spPr>
        <a:xfrm>
          <a:off x="407841" y="2636581"/>
          <a:ext cx="591640" cy="591640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968A9A0-CA87-4070-8370-C5279AFA1D09}">
      <dsp:nvSpPr>
        <dsp:cNvPr id="0" name=""/>
        <dsp:cNvSpPr/>
      </dsp:nvSpPr>
      <dsp:spPr>
        <a:xfrm>
          <a:off x="1432282" y="2422366"/>
          <a:ext cx="2404449" cy="102006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7112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 dirty="0"/>
            <a:t>You will need to evaluate national and local health and wellbeing initiatives</a:t>
          </a:r>
          <a:endParaRPr lang="en-US" sz="1600" kern="1200" dirty="0"/>
        </a:p>
      </dsp:txBody>
      <dsp:txXfrm>
        <a:off x="1432282" y="2422366"/>
        <a:ext cx="2404449" cy="1020069"/>
      </dsp:txXfrm>
    </dsp:sp>
    <dsp:sp modelId="{DCF7AFEF-17CD-49F4-9235-C40EC2C5DF62}">
      <dsp:nvSpPr>
        <dsp:cNvPr id="0" name=""/>
        <dsp:cNvSpPr/>
      </dsp:nvSpPr>
      <dsp:spPr>
        <a:xfrm>
          <a:off x="4255689" y="2422366"/>
          <a:ext cx="1020069" cy="1020069"/>
        </a:xfrm>
        <a:prstGeom prst="ellipse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DF82193-F3A7-480E-87E2-A65A97A49661}">
      <dsp:nvSpPr>
        <dsp:cNvPr id="0" name=""/>
        <dsp:cNvSpPr/>
      </dsp:nvSpPr>
      <dsp:spPr>
        <a:xfrm>
          <a:off x="4469904" y="2636581"/>
          <a:ext cx="591640" cy="591640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F803052-B93F-44C5-9067-8CDA41292DC4}">
      <dsp:nvSpPr>
        <dsp:cNvPr id="0" name=""/>
        <dsp:cNvSpPr/>
      </dsp:nvSpPr>
      <dsp:spPr>
        <a:xfrm>
          <a:off x="5494345" y="2422366"/>
          <a:ext cx="2404449" cy="102006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7112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We will explore Assignment 2 in more detail later in the module.</a:t>
          </a:r>
          <a:endParaRPr lang="en-US" sz="1600" kern="1200"/>
        </a:p>
      </dsp:txBody>
      <dsp:txXfrm>
        <a:off x="5494345" y="2422366"/>
        <a:ext cx="2404449" cy="1020069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18/2/layout/IconCircleList">
  <dgm:title val="Icon Circle List"/>
  <dgm:desc val="Use to show non-sequential or grouped chunks of information accompanied by related visuals. Circular shapes can hold an icon or small picture and corresponding text box shows Level 1 text. Works best for icons or small pictures with medium-length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alg type="sp"/>
    <dgm:shape xmlns:r="http://schemas.openxmlformats.org/officeDocument/2006/relationships" r:blip="">
      <dgm:adjLst/>
    </dgm:shape>
    <dgm:presOf/>
    <dgm:choose name="Name0">
      <dgm:if name="Name1" axis="ch" ptType="node" func="cnt" op="lte" val="3">
        <dgm:constrLst>
          <dgm:constr type="w" for="ch" forName="container" refType="w"/>
          <dgm:constr type="h" for="ch" forName="container" refType="h" fact="0.4"/>
        </dgm:constrLst>
      </dgm:if>
      <dgm:else name="Name2">
        <dgm:constrLst>
          <dgm:constr type="w" for="ch" forName="container" refType="w"/>
          <dgm:constr type="h" for="ch" forName="container" refType="h"/>
        </dgm:constrLst>
      </dgm:else>
    </dgm:choose>
    <dgm:ruleLst>
      <dgm:rule type="h" for="ch" forName="container" val="INF" fact="NaN" max="NaN"/>
    </dgm:ruleLst>
    <dgm:layoutNode name="container">
      <dgm:varLst>
        <dgm:dir/>
        <dgm:resizeHandles val="exact"/>
      </dgm:varLst>
      <dgm:choose name="Name3">
        <dgm:if name="Name4" axis="self" func="var" arg="dir" op="equ" val="norm">
          <dgm:alg type="snake">
            <dgm:param type="grDir" val="tL"/>
            <dgm:param type="flowDir" val="row"/>
            <dgm:param type="contDir" val="sameDir"/>
          </dgm:alg>
        </dgm:if>
        <dgm:else name="Name5">
          <dgm:alg type="snake">
            <dgm:param type="grDir" val="tR"/>
            <dgm:param type="flowDir" val="row"/>
            <dgm:param type="contDir" val="sameDir"/>
          </dgm:alg>
        </dgm:else>
      </dgm:choose>
      <dgm:shape xmlns:r="http://schemas.openxmlformats.org/officeDocument/2006/relationships" r:blip="">
        <dgm:adjLst/>
      </dgm:shape>
      <dgm:presOf/>
      <dgm:constrLst>
        <dgm:constr type="w" for="ch" forName="compNode" refType="w"/>
        <dgm:constr type="h" for="ch" forName="compNode" refType="w" fact="0.28"/>
        <dgm:constr type="w" for="ch" forName="sibTrans" refType="w" refFor="ch" refForName="compNode" fact="0.115"/>
        <dgm:constr type="sp" refType="h" op="equ" fact="0.17"/>
        <dgm:constr type="primFontSz" for="des" ptType="node" op="equ" val="24"/>
        <dgm:constr type="h" for="des" forName="compNode" op="equ"/>
        <dgm:constr type="h" for="des" forName="iconBgRect" op="equ"/>
      </dgm:constrLst>
      <dgm:ruleLst>
        <dgm:rule type="w" for="ch" forName="compNode" val="60" fact="NaN" max="NaN"/>
      </dgm:ruleLst>
      <dgm:forEach name="Name6" axis="ch" ptType="node">
        <dgm:layoutNode name="compNode">
          <dgm:alg type="composite"/>
          <dgm:shape xmlns:r="http://schemas.openxmlformats.org/officeDocument/2006/relationships" r:blip="">
            <dgm:adjLst/>
          </dgm:shape>
          <dgm:presOf axis="self"/>
          <dgm:constrLst>
            <dgm:constr type="w" for="ch" forName="iconBgRect" refType="w" fact="0.28"/>
            <dgm:constr type="h" for="ch" forName="iconBgRect" refType="w" refFor="ch" refForName="iconBgRect"/>
            <dgm:constr type="t" for="ch" forName="iconBgRect"/>
            <dgm:constr type="l" for="ch" forName="iconBgRect"/>
            <dgm:constr type="w" for="ch" forName="iconRect" refType="w" refFor="ch" refForName="iconBgRect" fact="0.58"/>
            <dgm:constr type="h" for="ch" forName="iconRect" refType="w" refFor="ch" refForName="iconRect"/>
            <dgm:constr type="ctrX" for="ch" forName="iconRect" refType="ctrX" refFor="ch" refForName="iconBgRect"/>
            <dgm:constr type="ctrY" for="ch" forName="iconRect" refType="ctrY" refFor="ch" refForName="iconBgRect"/>
            <dgm:constr type="w" for="ch" forName="spaceRect" refType="w" fact="0.06"/>
            <dgm:constr type="h" for="ch" forName="spaceRect" refType="h" refFor="ch" refForName="iconBgRect"/>
            <dgm:constr type="t" for="ch" forName="spaceRect" refType="t" refFor="ch" refForName="iconBgRect"/>
            <dgm:constr type="l" for="ch" forName="spaceRect" refType="r" refFor="ch" refForName="iconBgRect"/>
            <dgm:constr type="h" for="ch" forName="textRect" refType="h" refFor="ch" refForName="iconBgRect"/>
            <dgm:constr type="t" for="ch" forName="textRect" refType="t" refFor="ch" refForName="iconBgRect"/>
            <dgm:constr type="l" for="ch" forName="textRect" refType="r" refFor="ch" refForName="spaceRect"/>
          </dgm:constrLst>
          <dgm:ruleLst/>
          <dgm:layoutNode name="iconBgRect" styleLbl="bgShp">
            <dgm:alg type="sp"/>
            <dgm:shape xmlns:r="http://schemas.openxmlformats.org/officeDocument/2006/relationships" type="ellipse" r:blip="">
              <dgm:adjLst/>
            </dgm:shape>
            <dgm:presOf/>
            <dgm:constrLst/>
            <dgm:ruleLst/>
          </dgm:layoutNode>
          <dgm:layoutNode name="iconRect" styleLbl="node1">
            <dgm:alg type="sp"/>
            <dgm:shape xmlns:r="http://schemas.openxmlformats.org/officeDocument/2006/relationships" type="rect" r:blip="" blipPhldr="1">
              <dgm:adjLst/>
            </dgm:shape>
            <dgm:presOf/>
            <dgm:constrLst/>
            <dgm:ruleLst/>
          </dgm:layoutNode>
          <dgm:layoutNode name="spaceRect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  <dgm:layoutNode name="textRect" styleLbl="revTx">
            <dgm:varLst>
              <dgm:chMax val="1"/>
              <dgm:chPref val="1"/>
            </dgm:varLst>
            <dgm:choose name="Name7">
              <dgm:if name="Name8" func="var" arg="dir" op="equ" val="norm">
                <dgm:alg type="tx">
                  <dgm:param type="txAnchorVert" val="mid"/>
                  <dgm:param type="parTxLTRAlign" val="l"/>
                  <dgm:param type="shpTxLTRAlignCh" val="l"/>
                  <dgm:param type="parTxRTLAlign" val="l"/>
                  <dgm:param type="shpTxRTLAlignCh" val="l"/>
                </dgm:alg>
              </dgm:if>
              <dgm:else name="Name9">
                <dgm:alg type="tx">
                  <dgm:param type="txAnchorVert" val="mid"/>
                  <dgm:param type="parTxLTRAlign" val="r"/>
                  <dgm:param type="shpTxLTRAlignCh" val="r"/>
                  <dgm:param type="parTxRTLAlign" val="r"/>
                  <dgm:param type="shpTxRTLAlignCh" val="r"/>
                </dgm:alg>
              </dgm:else>
            </dgm:choose>
            <dgm:shape xmlns:r="http://schemas.openxmlformats.org/officeDocument/2006/relationships" type="rect" r:blip="">
              <dgm:adjLst/>
            </dgm:shape>
            <dgm:presOf axis="self" ptType="node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11" fact="NaN" max="NaN"/>
            </dgm:ruleLst>
          </dgm:layoutNode>
        </dgm:layoutNode>
        <dgm:forEach name="Name10" axis="followSib" ptType="sibTrans" cnt="1">
          <dgm:layoutNode name="sibTrans">
            <dgm:alg type="sp"/>
            <dgm:shape xmlns:r="http://schemas.openxmlformats.org/officeDocument/2006/relationships" type="rect" r:blip="" hideGeom="1">
              <dgm:adjLst/>
            </dgm:shape>
            <dgm:presOf axis="self"/>
            <dgm:constrLst/>
            <dgm:ruleLst/>
          </dgm:layoutNode>
        </dgm:forEach>
      </dgm:forEach>
    </dgm:layoutNode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18/2/layout/IconVerticalSolidList#24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18/2/layout/IconCircleList">
  <dgm:title val="Icon Circle List"/>
  <dgm:desc val="Use to show non-sequential or grouped chunks of information accompanied by related visuals. Circular shapes can hold an icon or small picture and corresponding text box shows Level 1 text. Works best for icons or small pictures with medium-length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alg type="sp"/>
    <dgm:shape xmlns:r="http://schemas.openxmlformats.org/officeDocument/2006/relationships" r:blip="">
      <dgm:adjLst/>
    </dgm:shape>
    <dgm:presOf/>
    <dgm:choose name="Name0">
      <dgm:if name="Name1" axis="ch" ptType="node" func="cnt" op="lte" val="3">
        <dgm:constrLst>
          <dgm:constr type="w" for="ch" forName="container" refType="w"/>
          <dgm:constr type="h" for="ch" forName="container" refType="h" fact="0.4"/>
        </dgm:constrLst>
      </dgm:if>
      <dgm:else name="Name2">
        <dgm:constrLst>
          <dgm:constr type="w" for="ch" forName="container" refType="w"/>
          <dgm:constr type="h" for="ch" forName="container" refType="h"/>
        </dgm:constrLst>
      </dgm:else>
    </dgm:choose>
    <dgm:ruleLst>
      <dgm:rule type="h" for="ch" forName="container" val="INF" fact="NaN" max="NaN"/>
    </dgm:ruleLst>
    <dgm:layoutNode name="container">
      <dgm:varLst>
        <dgm:dir/>
        <dgm:resizeHandles val="exact"/>
      </dgm:varLst>
      <dgm:choose name="Name3">
        <dgm:if name="Name4" axis="self" func="var" arg="dir" op="equ" val="norm">
          <dgm:alg type="snake">
            <dgm:param type="grDir" val="tL"/>
            <dgm:param type="flowDir" val="row"/>
            <dgm:param type="contDir" val="sameDir"/>
          </dgm:alg>
        </dgm:if>
        <dgm:else name="Name5">
          <dgm:alg type="snake">
            <dgm:param type="grDir" val="tR"/>
            <dgm:param type="flowDir" val="row"/>
            <dgm:param type="contDir" val="sameDir"/>
          </dgm:alg>
        </dgm:else>
      </dgm:choose>
      <dgm:shape xmlns:r="http://schemas.openxmlformats.org/officeDocument/2006/relationships" r:blip="">
        <dgm:adjLst/>
      </dgm:shape>
      <dgm:presOf/>
      <dgm:constrLst>
        <dgm:constr type="w" for="ch" forName="compNode" refType="w"/>
        <dgm:constr type="h" for="ch" forName="compNode" refType="w" fact="0.28"/>
        <dgm:constr type="w" for="ch" forName="sibTrans" refType="w" refFor="ch" refForName="compNode" fact="0.115"/>
        <dgm:constr type="sp" refType="h" op="equ" fact="0.17"/>
        <dgm:constr type="primFontSz" for="des" ptType="node" op="equ" val="24"/>
        <dgm:constr type="h" for="des" forName="compNode" op="equ"/>
        <dgm:constr type="h" for="des" forName="iconBgRect" op="equ"/>
      </dgm:constrLst>
      <dgm:ruleLst>
        <dgm:rule type="w" for="ch" forName="compNode" val="60" fact="NaN" max="NaN"/>
      </dgm:ruleLst>
      <dgm:forEach name="Name6" axis="ch" ptType="node">
        <dgm:layoutNode name="compNode">
          <dgm:alg type="composite"/>
          <dgm:shape xmlns:r="http://schemas.openxmlformats.org/officeDocument/2006/relationships" r:blip="">
            <dgm:adjLst/>
          </dgm:shape>
          <dgm:presOf axis="self"/>
          <dgm:constrLst>
            <dgm:constr type="w" for="ch" forName="iconBgRect" refType="w" fact="0.28"/>
            <dgm:constr type="h" for="ch" forName="iconBgRect" refType="w" refFor="ch" refForName="iconBgRect"/>
            <dgm:constr type="t" for="ch" forName="iconBgRect"/>
            <dgm:constr type="l" for="ch" forName="iconBgRect"/>
            <dgm:constr type="w" for="ch" forName="iconRect" refType="w" refFor="ch" refForName="iconBgRect" fact="0.58"/>
            <dgm:constr type="h" for="ch" forName="iconRect" refType="w" refFor="ch" refForName="iconRect"/>
            <dgm:constr type="ctrX" for="ch" forName="iconRect" refType="ctrX" refFor="ch" refForName="iconBgRect"/>
            <dgm:constr type="ctrY" for="ch" forName="iconRect" refType="ctrY" refFor="ch" refForName="iconBgRect"/>
            <dgm:constr type="w" for="ch" forName="spaceRect" refType="w" fact="0.06"/>
            <dgm:constr type="h" for="ch" forName="spaceRect" refType="h" refFor="ch" refForName="iconBgRect"/>
            <dgm:constr type="t" for="ch" forName="spaceRect" refType="t" refFor="ch" refForName="iconBgRect"/>
            <dgm:constr type="l" for="ch" forName="spaceRect" refType="r" refFor="ch" refForName="iconBgRect"/>
            <dgm:constr type="h" for="ch" forName="textRect" refType="h" refFor="ch" refForName="iconBgRect"/>
            <dgm:constr type="t" for="ch" forName="textRect" refType="t" refFor="ch" refForName="iconBgRect"/>
            <dgm:constr type="l" for="ch" forName="textRect" refType="r" refFor="ch" refForName="spaceRect"/>
          </dgm:constrLst>
          <dgm:ruleLst/>
          <dgm:layoutNode name="iconBgRect" styleLbl="bgShp">
            <dgm:alg type="sp"/>
            <dgm:shape xmlns:r="http://schemas.openxmlformats.org/officeDocument/2006/relationships" type="ellipse" r:blip="">
              <dgm:adjLst/>
            </dgm:shape>
            <dgm:presOf/>
            <dgm:constrLst/>
            <dgm:ruleLst/>
          </dgm:layoutNode>
          <dgm:layoutNode name="iconRect" styleLbl="node1">
            <dgm:alg type="sp"/>
            <dgm:shape xmlns:r="http://schemas.openxmlformats.org/officeDocument/2006/relationships" type="rect" r:blip="" blipPhldr="1">
              <dgm:adjLst/>
            </dgm:shape>
            <dgm:presOf/>
            <dgm:constrLst/>
            <dgm:ruleLst/>
          </dgm:layoutNode>
          <dgm:layoutNode name="spaceRect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  <dgm:layoutNode name="textRect" styleLbl="revTx">
            <dgm:varLst>
              <dgm:chMax val="1"/>
              <dgm:chPref val="1"/>
            </dgm:varLst>
            <dgm:choose name="Name7">
              <dgm:if name="Name8" func="var" arg="dir" op="equ" val="norm">
                <dgm:alg type="tx">
                  <dgm:param type="txAnchorVert" val="mid"/>
                  <dgm:param type="parTxLTRAlign" val="l"/>
                  <dgm:param type="shpTxLTRAlignCh" val="l"/>
                  <dgm:param type="parTxRTLAlign" val="l"/>
                  <dgm:param type="shpTxRTLAlignCh" val="l"/>
                </dgm:alg>
              </dgm:if>
              <dgm:else name="Name9">
                <dgm:alg type="tx">
                  <dgm:param type="txAnchorVert" val="mid"/>
                  <dgm:param type="parTxLTRAlign" val="r"/>
                  <dgm:param type="shpTxLTRAlignCh" val="r"/>
                  <dgm:param type="parTxRTLAlign" val="r"/>
                  <dgm:param type="shpTxRTLAlignCh" val="r"/>
                </dgm:alg>
              </dgm:else>
            </dgm:choose>
            <dgm:shape xmlns:r="http://schemas.openxmlformats.org/officeDocument/2006/relationships" type="rect" r:blip="">
              <dgm:adjLst/>
            </dgm:shape>
            <dgm:presOf axis="self" ptType="node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11" fact="NaN" max="NaN"/>
            </dgm:ruleLst>
          </dgm:layoutNode>
        </dgm:layoutNode>
        <dgm:forEach name="Name10" axis="followSib" ptType="sibTrans" cnt="1">
          <dgm:layoutNode name="sibTrans">
            <dgm:alg type="sp"/>
            <dgm:shape xmlns:r="http://schemas.openxmlformats.org/officeDocument/2006/relationships" type="rect" r:blip="" hideGeom="1">
              <dgm:adjLst/>
            </dgm:shape>
            <dgm:presOf axis="self"/>
            <dgm:constrLst/>
            <dgm:ruleLst/>
          </dgm:layoutNode>
        </dgm:forEach>
      </dgm:forEach>
    </dgm:layoutNode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2.xml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2.xml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Master" Target="../slideMasters/slideMaster2.xml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Master" Target="../slideMasters/slideMaster2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Master" Target="../slideMasters/slideMaster3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Master" Target="../slideMasters/slideMaster3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Master" Target="../slideMasters/slideMaster3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Master" Target="../slideMasters/slideMaster3.xml"/></Relationships>
</file>

<file path=ppt/slideLayouts/_rels/slideLayout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Master" Target="../slideMasters/slideMaster3.xml"/></Relationships>
</file>

<file path=ppt/slideLayouts/_rels/slideLayout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Master" Target="../slideMasters/slideMaster3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Master" Target="../slideMasters/slideMaster4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png"/><Relationship Id="rId1" Type="http://schemas.openxmlformats.org/officeDocument/2006/relationships/slideMaster" Target="../slideMasters/slideMaster5.xml"/></Relationships>
</file>

<file path=ppt/slideLayouts/_rels/slideLayout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Master" Target="../slideMasters/slideMaster5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Master" Target="../slideMasters/slideMaster6.xml"/></Relationships>
</file>

<file path=ppt/slideLayouts/_rels/slideLayout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png"/><Relationship Id="rId1" Type="http://schemas.openxmlformats.org/officeDocument/2006/relationships/slideMaster" Target="../slideMasters/slideMaster6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png"/><Relationship Id="rId1" Type="http://schemas.openxmlformats.org/officeDocument/2006/relationships/slideMaster" Target="../slideMasters/slideMaster7.xml"/></Relationships>
</file>

<file path=ppt/slideLayouts/_rels/slideLayout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png"/><Relationship Id="rId1" Type="http://schemas.openxmlformats.org/officeDocument/2006/relationships/slideMaster" Target="../slideMasters/slideMaster7.xml"/></Relationships>
</file>

<file path=ppt/slideLayouts/_rels/slideLayout3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png"/><Relationship Id="rId1" Type="http://schemas.openxmlformats.org/officeDocument/2006/relationships/slideMaster" Target="../slideMasters/slideMaster7.xml"/></Relationships>
</file>

<file path=ppt/slideLayouts/_rels/slideLayout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png"/><Relationship Id="rId1" Type="http://schemas.openxmlformats.org/officeDocument/2006/relationships/slideMaster" Target="../slideMasters/slideMaster7.xml"/></Relationships>
</file>

<file path=ppt/slideLayouts/_rels/slideLayout3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png"/><Relationship Id="rId1" Type="http://schemas.openxmlformats.org/officeDocument/2006/relationships/slideMaster" Target="../slideMasters/slideMaster7.xml"/></Relationships>
</file>

<file path=ppt/slideLayouts/_rels/slideLayout3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.png"/><Relationship Id="rId1" Type="http://schemas.openxmlformats.org/officeDocument/2006/relationships/slideMaster" Target="../slideMasters/slideMaster7.xml"/></Relationships>
</file>

<file path=ppt/slideLayouts/_rels/slideLayout3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7.png"/><Relationship Id="rId1" Type="http://schemas.openxmlformats.org/officeDocument/2006/relationships/slideMaster" Target="../slideMasters/slideMaster7.xml"/></Relationships>
</file>

<file path=ppt/slideLayouts/_rels/slideLayout3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8.png"/><Relationship Id="rId1" Type="http://schemas.openxmlformats.org/officeDocument/2006/relationships/slideMaster" Target="../slideMasters/slideMaster7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59149441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9/8/2025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4968889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9/8/2025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6817072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3A69AF18-C38F-3FB4-21F4-AE29689A473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73108" y="1470582"/>
            <a:ext cx="3910357" cy="3751868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84103445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close-up of a blue and yellow banner&#10;&#10;Description automatically generated">
            <a:extLst>
              <a:ext uri="{FF2B5EF4-FFF2-40B4-BE49-F238E27FC236}">
                <a16:creationId xmlns:a16="http://schemas.microsoft.com/office/drawing/2014/main" id="{DA7057D0-FC8F-3847-733D-20DDF758B554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2363118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blue background with a blue background&#10;&#10;Description automatically generated">
            <a:extLst>
              <a:ext uri="{FF2B5EF4-FFF2-40B4-BE49-F238E27FC236}">
                <a16:creationId xmlns:a16="http://schemas.microsoft.com/office/drawing/2014/main" id="{69C8BF3C-607A-57A8-722A-506D472D1DFB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CEE8E5BF-F8FD-1004-2D0C-A2318DDFCDE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73108" y="1470582"/>
            <a:ext cx="3649147" cy="4502835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Text Placeholder 2">
            <a:extLst>
              <a:ext uri="{FF2B5EF4-FFF2-40B4-BE49-F238E27FC236}">
                <a16:creationId xmlns:a16="http://schemas.microsoft.com/office/drawing/2014/main" id="{D064EFEB-B375-BC6B-33CA-D988E61B1FC5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5042623" y="1470582"/>
            <a:ext cx="3649147" cy="4502835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87662161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3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blue background with a logo&#10;&#10;Description automatically generated">
            <a:extLst>
              <a:ext uri="{FF2B5EF4-FFF2-40B4-BE49-F238E27FC236}">
                <a16:creationId xmlns:a16="http://schemas.microsoft.com/office/drawing/2014/main" id="{51A1BA08-5390-B75E-C2D0-6DD9A81611AD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D6D3499-4F82-EB48-9C14-EEBFDE13123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73108" y="1470582"/>
            <a:ext cx="8102927" cy="1799393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77321968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4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blue background with yellow text&#10;&#10;Description automatically generated">
            <a:extLst>
              <a:ext uri="{FF2B5EF4-FFF2-40B4-BE49-F238E27FC236}">
                <a16:creationId xmlns:a16="http://schemas.microsoft.com/office/drawing/2014/main" id="{0BEAED2B-9FEC-B78D-03CD-086B9CE00DD0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D6D3499-4F82-EB48-9C14-EEBFDE13123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73108" y="1470581"/>
            <a:ext cx="8102927" cy="3747462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84778233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0920AB-AA6F-3D43-B3EC-0910E10972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73108" y="1470582"/>
            <a:ext cx="340130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C4FD0158-1FCA-E74C-B123-8A32383F3E85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5269584" y="1470582"/>
            <a:ext cx="340130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28681591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building with a castle and a lawn&#10;&#10;Description automatically generated with medium confidence">
            <a:extLst>
              <a:ext uri="{FF2B5EF4-FFF2-40B4-BE49-F238E27FC236}">
                <a16:creationId xmlns:a16="http://schemas.microsoft.com/office/drawing/2014/main" id="{1C817A1A-66FC-0D73-CAE6-0ACB41F8C61A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0920AB-AA6F-3D43-B3EC-0910E10972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73108" y="1470582"/>
            <a:ext cx="340130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16728260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6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A collage of a building and a blue background&#10;&#10;Description automatically generated">
            <a:extLst>
              <a:ext uri="{FF2B5EF4-FFF2-40B4-BE49-F238E27FC236}">
                <a16:creationId xmlns:a16="http://schemas.microsoft.com/office/drawing/2014/main" id="{4D30E6F1-26E9-F12A-7CD6-2618AF1BD9A6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0920AB-AA6F-3D43-B3EC-0910E10972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73108" y="1470582"/>
            <a:ext cx="340130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999523251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person walking in front of a building&#10;&#10;Description automatically generated">
            <a:extLst>
              <a:ext uri="{FF2B5EF4-FFF2-40B4-BE49-F238E27FC236}">
                <a16:creationId xmlns:a16="http://schemas.microsoft.com/office/drawing/2014/main" id="{4BDD6A68-7D05-A905-FEEF-FE5BD34B57B1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9168848" cy="6876636"/>
          </a:xfrm>
          <a:prstGeom prst="rect">
            <a:avLst/>
          </a:prstGeom>
        </p:spPr>
      </p:pic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0920AB-AA6F-3D43-B3EC-0910E10972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73108" y="1470582"/>
            <a:ext cx="340130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695084315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3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close-up of a sign&#10;&#10;Description automatically generated">
            <a:extLst>
              <a:ext uri="{FF2B5EF4-FFF2-40B4-BE49-F238E27FC236}">
                <a16:creationId xmlns:a16="http://schemas.microsoft.com/office/drawing/2014/main" id="{3E77CE5E-641B-461F-2079-9D6FE68EF013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0920AB-AA6F-3D43-B3EC-0910E10972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73108" y="1470582"/>
            <a:ext cx="340130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353030822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4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brick building with a blue background&#10;&#10;Description automatically generated">
            <a:extLst>
              <a:ext uri="{FF2B5EF4-FFF2-40B4-BE49-F238E27FC236}">
                <a16:creationId xmlns:a16="http://schemas.microsoft.com/office/drawing/2014/main" id="{64464E32-E365-A57D-70E2-930F08636E93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0920AB-AA6F-3D43-B3EC-0910E10972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73108" y="1470582"/>
            <a:ext cx="340130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422053743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5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building with glass doors&#10;&#10;Description automatically generated with medium confidence">
            <a:extLst>
              <a:ext uri="{FF2B5EF4-FFF2-40B4-BE49-F238E27FC236}">
                <a16:creationId xmlns:a16="http://schemas.microsoft.com/office/drawing/2014/main" id="{EA3385E4-FDDB-6E79-32ED-E22FFEB3DEF6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0920AB-AA6F-3D43-B3EC-0910E10972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73108" y="1470582"/>
            <a:ext cx="340130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138652945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68665" y="365126"/>
            <a:ext cx="8611385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68665" y="1825625"/>
            <a:ext cx="8611385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33080574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blue and white screen&#10;&#10;Description automatically generated">
            <a:extLst>
              <a:ext uri="{FF2B5EF4-FFF2-40B4-BE49-F238E27FC236}">
                <a16:creationId xmlns:a16="http://schemas.microsoft.com/office/drawing/2014/main" id="{361A0246-C9A2-6F9B-996B-EEEFCFE6CAC5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BA0C2117-DFB0-B54B-BDD0-012C8CCE958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26243" y="1420927"/>
            <a:ext cx="869622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9628F5D-9BAE-634B-AE20-8E87CB48908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26243" y="2881427"/>
            <a:ext cx="8696227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36231963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9/8/2025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16894563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9/8/2025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95226070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AD7AE1B-CAB1-FF45-8F86-0600ABC469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835111" y="365126"/>
            <a:ext cx="596716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AABF4F5A-6240-3A4F-AE33-F19CDD7FB82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835111" y="1825625"/>
            <a:ext cx="5967167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586038488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white background with a blue corner&#10;&#10;Description automatically generated">
            <a:extLst>
              <a:ext uri="{FF2B5EF4-FFF2-40B4-BE49-F238E27FC236}">
                <a16:creationId xmlns:a16="http://schemas.microsoft.com/office/drawing/2014/main" id="{817A9442-27D8-B02F-B9F4-270681D0BB58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AD7AE1B-CAB1-FF45-8F86-0600ABC469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835111" y="365126"/>
            <a:ext cx="596716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AABF4F5A-6240-3A4F-AE33-F19CDD7FB82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835111" y="1825625"/>
            <a:ext cx="5967167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204807392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A white background with a blue corner&#10;&#10;Description automatically generated">
            <a:extLst>
              <a:ext uri="{FF2B5EF4-FFF2-40B4-BE49-F238E27FC236}">
                <a16:creationId xmlns:a16="http://schemas.microsoft.com/office/drawing/2014/main" id="{80CF7868-0290-577D-2085-664A8E0B0C91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AD7AE1B-CAB1-FF45-8F86-0600ABC469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835111" y="365126"/>
            <a:ext cx="596716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AABF4F5A-6240-3A4F-AE33-F19CDD7FB82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835111" y="1825625"/>
            <a:ext cx="5967167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79364098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AD7AE1B-CAB1-FF45-8F86-0600ABC469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835111" y="365126"/>
            <a:ext cx="596716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AABF4F5A-6240-3A4F-AE33-F19CDD7FB82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835111" y="1825625"/>
            <a:ext cx="5967167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92828672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A white background with black dots&#10;&#10;Description automatically generated">
            <a:extLst>
              <a:ext uri="{FF2B5EF4-FFF2-40B4-BE49-F238E27FC236}">
                <a16:creationId xmlns:a16="http://schemas.microsoft.com/office/drawing/2014/main" id="{867853D1-5ACF-6CCF-F73E-3BC4FEDC7C1E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AD7AE1B-CAB1-FF45-8F86-0600ABC469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835111" y="365126"/>
            <a:ext cx="596716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AABF4F5A-6240-3A4F-AE33-F19CDD7FB82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835111" y="1825625"/>
            <a:ext cx="5967167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99120712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white background with black and white clouds&#10;&#10;Description automatically generated">
            <a:extLst>
              <a:ext uri="{FF2B5EF4-FFF2-40B4-BE49-F238E27FC236}">
                <a16:creationId xmlns:a16="http://schemas.microsoft.com/office/drawing/2014/main" id="{5D2C2F3C-0981-A3BF-29BB-95817151AD39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AD7AE1B-CAB1-FF45-8F86-0600ABC469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835111" y="365126"/>
            <a:ext cx="596716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AABF4F5A-6240-3A4F-AE33-F19CDD7FB82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835111" y="1825625"/>
            <a:ext cx="5967167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50375102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Straight Connector 6"/>
          <p:cNvCxnSpPr/>
          <p:nvPr/>
        </p:nvCxnSpPr>
        <p:spPr>
          <a:xfrm>
            <a:off x="1047127" y="2421466"/>
            <a:ext cx="7055474" cy="0"/>
          </a:xfrm>
          <a:prstGeom prst="line">
            <a:avLst/>
          </a:prstGeom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D2BD76-ACB6-46A7-9B4C-4165016F0BB9}" type="datetimeFigureOut">
              <a:rPr lang="en-GB" smtClean="0"/>
              <a:t>08/09/2025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ACFEDA-DDE9-4722-9A21-D89BBEA2A51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67658671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9/8/2025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151778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 text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Picture Placeholder 5">
            <a:extLst>
              <a:ext uri="{FF2B5EF4-FFF2-40B4-BE49-F238E27FC236}">
                <a16:creationId xmlns:a16="http://schemas.microsoft.com/office/drawing/2014/main" id="{2DCBFE8A-C6F7-A544-8F31-0CCDED409EB0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9144000" cy="6858000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icon to add picture</a:t>
            </a:r>
            <a:endParaRPr lang="en-US" dirty="0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833A1326-9D43-09DB-5E37-B98D0D47AAA6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19716555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 text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37C85027-557F-564E-B900-62504E7DC9C7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9144000" cy="6858000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icon to add picture</a:t>
            </a:r>
            <a:endParaRPr lang="en-US" dirty="0"/>
          </a:p>
        </p:txBody>
      </p:sp>
      <p:pic>
        <p:nvPicPr>
          <p:cNvPr id="5" name="Picture 4" descr="A picture containing screenshot&#10;&#10;Description automatically generated">
            <a:extLst>
              <a:ext uri="{FF2B5EF4-FFF2-40B4-BE49-F238E27FC236}">
                <a16:creationId xmlns:a16="http://schemas.microsoft.com/office/drawing/2014/main" id="{A6147C08-E57A-E8CA-B376-B4DC322868A1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7147611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colour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9144000" cy="6858000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icon to add picture</a:t>
            </a:r>
            <a:endParaRPr lang="en-US" dirty="0"/>
          </a:p>
        </p:txBody>
      </p:sp>
      <p:pic>
        <p:nvPicPr>
          <p:cNvPr id="5" name="Picture 4" descr="A picture containing white, design&#10;&#10;Description automatically generated">
            <a:extLst>
              <a:ext uri="{FF2B5EF4-FFF2-40B4-BE49-F238E27FC236}">
                <a16:creationId xmlns:a16="http://schemas.microsoft.com/office/drawing/2014/main" id="{774A1D26-8EA3-74D0-FBFC-4CF8C9D3F04E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8991600" cy="67437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97317631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colour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9144000" cy="6858000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icon to add picture</a:t>
            </a:r>
            <a:endParaRPr lang="en-US" dirty="0"/>
          </a:p>
        </p:txBody>
      </p:sp>
      <p:pic>
        <p:nvPicPr>
          <p:cNvPr id="3" name="Picture 2" descr="A picture containing white, design&#10;&#10;Description automatically generated">
            <a:extLst>
              <a:ext uri="{FF2B5EF4-FFF2-40B4-BE49-F238E27FC236}">
                <a16:creationId xmlns:a16="http://schemas.microsoft.com/office/drawing/2014/main" id="{85FD50FD-721E-1F95-9A39-D7E608D3EF7B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8940800" cy="6705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68494785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9144000" cy="6858000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icon to add picture</a:t>
            </a:r>
            <a:endParaRPr lang="en-US" dirty="0"/>
          </a:p>
        </p:txBody>
      </p:sp>
      <p:pic>
        <p:nvPicPr>
          <p:cNvPr id="3" name="Picture 2" descr="A picture containing white, design&#10;&#10;Description automatically generated">
            <a:extLst>
              <a:ext uri="{FF2B5EF4-FFF2-40B4-BE49-F238E27FC236}">
                <a16:creationId xmlns:a16="http://schemas.microsoft.com/office/drawing/2014/main" id="{3E1D8928-218C-F04A-18B1-A079BA0B15E9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8851106" cy="663833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86157136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9144000" cy="6858000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icon to add picture</a:t>
            </a:r>
            <a:endParaRPr lang="en-US" dirty="0"/>
          </a:p>
        </p:txBody>
      </p:sp>
      <p:pic>
        <p:nvPicPr>
          <p:cNvPr id="3" name="Picture 2" descr="A picture containing white, design&#10;&#10;Description automatically generated">
            <a:extLst>
              <a:ext uri="{FF2B5EF4-FFF2-40B4-BE49-F238E27FC236}">
                <a16:creationId xmlns:a16="http://schemas.microsoft.com/office/drawing/2014/main" id="{2A77C552-7913-376C-22DA-CF0691E0A31D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34430061"/>
      </p:ext>
    </p:extLst>
  </p:cSld>
  <p:clrMapOvr>
    <a:masterClrMapping/>
  </p:clrMapOvr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9144000" cy="6858000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icon to add picture</a:t>
            </a:r>
            <a:endParaRPr lang="en-US" dirty="0"/>
          </a:p>
        </p:txBody>
      </p:sp>
      <p:pic>
        <p:nvPicPr>
          <p:cNvPr id="3" name="Picture 2" descr="A picture containing screenshot, text, design&#10;&#10;Description automatically generated">
            <a:extLst>
              <a:ext uri="{FF2B5EF4-FFF2-40B4-BE49-F238E27FC236}">
                <a16:creationId xmlns:a16="http://schemas.microsoft.com/office/drawing/2014/main" id="{A77CBF0D-8BC3-2CF1-CF7E-154348643612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9072563" cy="680442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63025395"/>
      </p:ext>
    </p:extLst>
  </p:cSld>
  <p:clrMapOvr>
    <a:masterClrMapping/>
  </p:clrMapOvr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9144000" cy="6858000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icon to add picture</a:t>
            </a:r>
            <a:endParaRPr lang="en-US" dirty="0"/>
          </a:p>
        </p:txBody>
      </p:sp>
      <p:pic>
        <p:nvPicPr>
          <p:cNvPr id="3" name="Picture 2" descr="A picture containing screenshot, white, design&#10;&#10;Description automatically generated">
            <a:extLst>
              <a:ext uri="{FF2B5EF4-FFF2-40B4-BE49-F238E27FC236}">
                <a16:creationId xmlns:a16="http://schemas.microsoft.com/office/drawing/2014/main" id="{D2E35789-51F7-6CD7-8884-F852CB36CD1F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8070789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1.png"/><Relationship Id="rId4" Type="http://schemas.openxmlformats.org/officeDocument/2006/relationships/theme" Target="../theme/theme1.xml"/></Relationships>
</file>

<file path=ppt/slideMasters/_rels/slideMaster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6.xml"/><Relationship Id="rId7" Type="http://schemas.openxmlformats.org/officeDocument/2006/relationships/image" Target="../media/image2.png"/><Relationship Id="rId2" Type="http://schemas.openxmlformats.org/officeDocument/2006/relationships/slideLayout" Target="../slideLayouts/slideLayout5.xml"/><Relationship Id="rId1" Type="http://schemas.openxmlformats.org/officeDocument/2006/relationships/slideLayout" Target="../slideLayouts/slideLayout4.xml"/><Relationship Id="rId6" Type="http://schemas.openxmlformats.org/officeDocument/2006/relationships/theme" Target="../theme/theme2.xml"/><Relationship Id="rId5" Type="http://schemas.openxmlformats.org/officeDocument/2006/relationships/slideLayout" Target="../slideLayouts/slideLayout8.xml"/><Relationship Id="rId4" Type="http://schemas.openxmlformats.org/officeDocument/2006/relationships/slideLayout" Target="../slideLayouts/slideLayout7.xml"/></Relationships>
</file>

<file path=ppt/slideMasters/_rels/slideMaster3.xml.rels><?xml version="1.0" encoding="UTF-8" standalone="yes"?>
<Relationships xmlns="http://schemas.openxmlformats.org/package/2006/relationships"><Relationship Id="rId8" Type="http://schemas.openxmlformats.org/officeDocument/2006/relationships/theme" Target="../theme/theme3.xml"/><Relationship Id="rId3" Type="http://schemas.openxmlformats.org/officeDocument/2006/relationships/slideLayout" Target="../slideLayouts/slideLayout11.xml"/><Relationship Id="rId7" Type="http://schemas.openxmlformats.org/officeDocument/2006/relationships/slideLayout" Target="../slideLayouts/slideLayout15.xml"/><Relationship Id="rId2" Type="http://schemas.openxmlformats.org/officeDocument/2006/relationships/slideLayout" Target="../slideLayouts/slideLayout10.xml"/><Relationship Id="rId1" Type="http://schemas.openxmlformats.org/officeDocument/2006/relationships/slideLayout" Target="../slideLayouts/slideLayout9.xml"/><Relationship Id="rId6" Type="http://schemas.openxmlformats.org/officeDocument/2006/relationships/slideLayout" Target="../slideLayouts/slideLayout14.xml"/><Relationship Id="rId5" Type="http://schemas.openxmlformats.org/officeDocument/2006/relationships/slideLayout" Target="../slideLayouts/slideLayout13.xml"/><Relationship Id="rId4" Type="http://schemas.openxmlformats.org/officeDocument/2006/relationships/slideLayout" Target="../slideLayouts/slideLayout12.xml"/><Relationship Id="rId9" Type="http://schemas.openxmlformats.org/officeDocument/2006/relationships/image" Target="../media/image7.png"/></Relationships>
</file>

<file path=ppt/slideMasters/_rels/slideMaster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8.xml"/><Relationship Id="rId2" Type="http://schemas.openxmlformats.org/officeDocument/2006/relationships/slideLayout" Target="../slideLayouts/slideLayout17.xml"/><Relationship Id="rId1" Type="http://schemas.openxmlformats.org/officeDocument/2006/relationships/slideLayout" Target="../slideLayouts/slideLayout16.xml"/><Relationship Id="rId6" Type="http://schemas.openxmlformats.org/officeDocument/2006/relationships/image" Target="../media/image14.png"/><Relationship Id="rId5" Type="http://schemas.openxmlformats.org/officeDocument/2006/relationships/theme" Target="../theme/theme4.xml"/><Relationship Id="rId4" Type="http://schemas.openxmlformats.org/officeDocument/2006/relationships/slideLayout" Target="../slideLayouts/slideLayout19.xml"/></Relationships>
</file>

<file path=ppt/slideMasters/_rels/slideMaster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2.xml"/><Relationship Id="rId2" Type="http://schemas.openxmlformats.org/officeDocument/2006/relationships/slideLayout" Target="../slideLayouts/slideLayout21.xml"/><Relationship Id="rId1" Type="http://schemas.openxmlformats.org/officeDocument/2006/relationships/slideLayout" Target="../slideLayouts/slideLayout20.xml"/><Relationship Id="rId5" Type="http://schemas.openxmlformats.org/officeDocument/2006/relationships/image" Target="../media/image16.png"/><Relationship Id="rId4" Type="http://schemas.openxmlformats.org/officeDocument/2006/relationships/theme" Target="../theme/theme5.xml"/></Relationships>
</file>

<file path=ppt/slideMasters/_rels/slideMaster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5.xml"/><Relationship Id="rId7" Type="http://schemas.openxmlformats.org/officeDocument/2006/relationships/image" Target="../media/image19.png"/><Relationship Id="rId2" Type="http://schemas.openxmlformats.org/officeDocument/2006/relationships/slideLayout" Target="../slideLayouts/slideLayout24.xml"/><Relationship Id="rId1" Type="http://schemas.openxmlformats.org/officeDocument/2006/relationships/slideLayout" Target="../slideLayouts/slideLayout23.xml"/><Relationship Id="rId6" Type="http://schemas.openxmlformats.org/officeDocument/2006/relationships/theme" Target="../theme/theme6.xml"/><Relationship Id="rId5" Type="http://schemas.openxmlformats.org/officeDocument/2006/relationships/slideLayout" Target="../slideLayouts/slideLayout27.xml"/><Relationship Id="rId4" Type="http://schemas.openxmlformats.org/officeDocument/2006/relationships/slideLayout" Target="../slideLayouts/slideLayout26.xml"/></Relationships>
</file>

<file path=ppt/slideMasters/_rels/slideMaster7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35.xml"/><Relationship Id="rId3" Type="http://schemas.openxmlformats.org/officeDocument/2006/relationships/slideLayout" Target="../slideLayouts/slideLayout30.xml"/><Relationship Id="rId7" Type="http://schemas.openxmlformats.org/officeDocument/2006/relationships/slideLayout" Target="../slideLayouts/slideLayout34.xml"/><Relationship Id="rId2" Type="http://schemas.openxmlformats.org/officeDocument/2006/relationships/slideLayout" Target="../slideLayouts/slideLayout29.xml"/><Relationship Id="rId1" Type="http://schemas.openxmlformats.org/officeDocument/2006/relationships/slideLayout" Target="../slideLayouts/slideLayout28.xml"/><Relationship Id="rId6" Type="http://schemas.openxmlformats.org/officeDocument/2006/relationships/slideLayout" Target="../slideLayouts/slideLayout33.xml"/><Relationship Id="rId5" Type="http://schemas.openxmlformats.org/officeDocument/2006/relationships/slideLayout" Target="../slideLayouts/slideLayout32.xml"/><Relationship Id="rId4" Type="http://schemas.openxmlformats.org/officeDocument/2006/relationships/slideLayout" Target="../slideLayouts/slideLayout31.xml"/><Relationship Id="rId9" Type="http://schemas.openxmlformats.org/officeDocument/2006/relationships/theme" Target="../theme/theme7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ACB22E8A-2C50-AF4C-A53B-9FE993FD647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6"/>
            <a:ext cx="78867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458BCFA-3574-8B4C-9AEE-81F9601D686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28650" y="1825625"/>
            <a:ext cx="78867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EEB10D2-CA13-2643-B658-FFD9F6492BD9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628650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BCAD085-E8A6-8845-BD4E-CB4CCA059FC4}" type="datetimeFigureOut">
              <a:rPr lang="en-US" smtClean="0"/>
              <a:t>9/8/2025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9DF4703-3493-3B42-BBD9-E9BB85FDC83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3028950" y="6356351"/>
            <a:ext cx="30861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CB9E5F2-30AB-A84C-8130-66352CCDFF27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6457950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  <p:pic>
        <p:nvPicPr>
          <p:cNvPr id="8" name="Picture 7" descr="A blue background with white text&#10;&#10;Description automatically generated with low confidence">
            <a:extLst>
              <a:ext uri="{FF2B5EF4-FFF2-40B4-BE49-F238E27FC236}">
                <a16:creationId xmlns:a16="http://schemas.microsoft.com/office/drawing/2014/main" id="{23F07876-793F-CDFC-420F-0A455F595FBB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9439124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</p:sldLayoutIdLst>
  <p:txStyles>
    <p:titleStyle>
      <a:lvl1pPr algn="l" defTabSz="685800" rtl="0" eaLnBrk="1" latinLnBrk="0" hangingPunct="1">
        <a:lnSpc>
          <a:spcPct val="90000"/>
        </a:lnSpc>
        <a:spcBef>
          <a:spcPct val="0"/>
        </a:spcBef>
        <a:buNone/>
        <a:defRPr sz="33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171450" indent="-171450" algn="l" defTabSz="685800" rtl="0" eaLnBrk="1" latinLnBrk="0" hangingPunct="1">
        <a:lnSpc>
          <a:spcPct val="90000"/>
        </a:lnSpc>
        <a:spcBef>
          <a:spcPts val="750"/>
        </a:spcBef>
        <a:buFont typeface="Arial" panose="020B0604020202020204" pitchFamily="34" charset="0"/>
        <a:buChar char="•"/>
        <a:defRPr sz="2100" kern="1200">
          <a:solidFill>
            <a:schemeClr val="tx1"/>
          </a:solidFill>
          <a:latin typeface="+mn-lt"/>
          <a:ea typeface="+mn-ea"/>
          <a:cs typeface="+mn-cs"/>
        </a:defRPr>
      </a:lvl1pPr>
      <a:lvl2pPr marL="5143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8572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500" kern="1200">
          <a:solidFill>
            <a:schemeClr val="tx1"/>
          </a:solidFill>
          <a:latin typeface="+mn-lt"/>
          <a:ea typeface="+mn-ea"/>
          <a:cs typeface="+mn-cs"/>
        </a:defRPr>
      </a:lvl3pPr>
      <a:lvl4pPr marL="12001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5430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8859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2288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5717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9146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1pPr>
      <a:lvl2pPr marL="3429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2pPr>
      <a:lvl3pPr marL="6858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3pPr>
      <a:lvl4pPr marL="10287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7145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0574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4003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7432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close-up of a blue background&#10;&#10;Description automatically generated with low confidence">
            <a:extLst>
              <a:ext uri="{FF2B5EF4-FFF2-40B4-BE49-F238E27FC236}">
                <a16:creationId xmlns:a16="http://schemas.microsoft.com/office/drawing/2014/main" id="{2E1DDE80-4CCE-9DDD-ADC8-E44ADC637C06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3313651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5" r:id="rId1"/>
    <p:sldLayoutId id="2147483666" r:id="rId2"/>
    <p:sldLayoutId id="2147483667" r:id="rId3"/>
    <p:sldLayoutId id="2147483668" r:id="rId4"/>
    <p:sldLayoutId id="2147483669" r:id="rId5"/>
  </p:sldLayoutIdLst>
  <p:txStyles>
    <p:titleStyle>
      <a:lvl1pPr algn="l" defTabSz="685800" rtl="0" eaLnBrk="1" latinLnBrk="0" hangingPunct="1">
        <a:lnSpc>
          <a:spcPct val="90000"/>
        </a:lnSpc>
        <a:spcBef>
          <a:spcPct val="0"/>
        </a:spcBef>
        <a:buNone/>
        <a:defRPr sz="33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171450" indent="-171450" algn="l" defTabSz="685800" rtl="0" eaLnBrk="1" latinLnBrk="0" hangingPunct="1">
        <a:lnSpc>
          <a:spcPct val="90000"/>
        </a:lnSpc>
        <a:spcBef>
          <a:spcPts val="750"/>
        </a:spcBef>
        <a:buFont typeface="Arial" panose="020B0604020202020204" pitchFamily="34" charset="0"/>
        <a:buChar char="•"/>
        <a:defRPr sz="2100" kern="1200">
          <a:solidFill>
            <a:schemeClr val="tx1"/>
          </a:solidFill>
          <a:latin typeface="+mn-lt"/>
          <a:ea typeface="+mn-ea"/>
          <a:cs typeface="+mn-cs"/>
        </a:defRPr>
      </a:lvl1pPr>
      <a:lvl2pPr marL="5143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8572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500" kern="1200">
          <a:solidFill>
            <a:schemeClr val="tx1"/>
          </a:solidFill>
          <a:latin typeface="+mn-lt"/>
          <a:ea typeface="+mn-ea"/>
          <a:cs typeface="+mn-cs"/>
        </a:defRPr>
      </a:lvl3pPr>
      <a:lvl4pPr marL="12001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5430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8859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2288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5717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9146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1pPr>
      <a:lvl2pPr marL="3429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2pPr>
      <a:lvl3pPr marL="6858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3pPr>
      <a:lvl4pPr marL="10287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7145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0574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4003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7432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AC265FAA-23A0-0C4C-B5BB-9498790FB07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473108" y="1470582"/>
            <a:ext cx="340130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 dirty="0"/>
              <a:t>Click to edit Master text styles</a:t>
            </a:r>
          </a:p>
        </p:txBody>
      </p:sp>
      <p:pic>
        <p:nvPicPr>
          <p:cNvPr id="4" name="Picture 3" descr="A picture containing text, screenshot, font, logo&#10;&#10;Description automatically generated">
            <a:extLst>
              <a:ext uri="{FF2B5EF4-FFF2-40B4-BE49-F238E27FC236}">
                <a16:creationId xmlns:a16="http://schemas.microsoft.com/office/drawing/2014/main" id="{3C5AD815-486F-73D2-AB4F-2B774ECAFCDE}"/>
              </a:ext>
            </a:extLst>
      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437829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1" r:id="rId1"/>
    <p:sldLayoutId id="2147483672" r:id="rId2"/>
    <p:sldLayoutId id="2147483673" r:id="rId3"/>
    <p:sldLayoutId id="2147483674" r:id="rId4"/>
    <p:sldLayoutId id="2147483675" r:id="rId5"/>
    <p:sldLayoutId id="2147483676" r:id="rId6"/>
    <p:sldLayoutId id="2147483677" r:id="rId7"/>
  </p:sldLayoutIdLst>
  <p:txStyles>
    <p:titleStyle>
      <a:lvl1pPr algn="l" defTabSz="685800" rtl="0" eaLnBrk="1" latinLnBrk="0" hangingPunct="1">
        <a:lnSpc>
          <a:spcPct val="90000"/>
        </a:lnSpc>
        <a:spcBef>
          <a:spcPct val="0"/>
        </a:spcBef>
        <a:buNone/>
        <a:defRPr sz="33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685800" rtl="0" eaLnBrk="1" latinLnBrk="0" hangingPunct="1">
        <a:lnSpc>
          <a:spcPct val="90000"/>
        </a:lnSpc>
        <a:spcBef>
          <a:spcPts val="750"/>
        </a:spcBef>
        <a:buFont typeface="Arial" panose="020B0604020202020204" pitchFamily="34" charset="0"/>
        <a:buNone/>
        <a:defRPr sz="2100" kern="1200">
          <a:solidFill>
            <a:schemeClr val="bg1"/>
          </a:solidFill>
          <a:latin typeface="+mn-lt"/>
          <a:ea typeface="+mn-ea"/>
          <a:cs typeface="+mn-cs"/>
        </a:defRPr>
      </a:lvl1pPr>
      <a:lvl2pPr marL="5143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8572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500" kern="1200">
          <a:solidFill>
            <a:schemeClr val="tx1"/>
          </a:solidFill>
          <a:latin typeface="+mn-lt"/>
          <a:ea typeface="+mn-ea"/>
          <a:cs typeface="+mn-cs"/>
        </a:defRPr>
      </a:lvl3pPr>
      <a:lvl4pPr marL="12001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5430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8859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2288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5717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9146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1pPr>
      <a:lvl2pPr marL="3429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2pPr>
      <a:lvl3pPr marL="6858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3pPr>
      <a:lvl4pPr marL="10287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7145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0574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4003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7432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29291BCB-9C09-E24A-899A-13554DBEFA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68665" y="365126"/>
            <a:ext cx="8611385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6273185-EDC6-2448-AE66-1EE933FA5C7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268665" y="1825625"/>
            <a:ext cx="8611385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pic>
        <p:nvPicPr>
          <p:cNvPr id="6" name="Picture 5" descr="A picture containing text, businesscard, screenshot, logo&#10;&#10;Description automatically generated">
            <a:extLst>
              <a:ext uri="{FF2B5EF4-FFF2-40B4-BE49-F238E27FC236}">
                <a16:creationId xmlns:a16="http://schemas.microsoft.com/office/drawing/2014/main" id="{067C0C12-FBAF-6992-A87D-A0CF5E789462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6876910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9" r:id="rId1"/>
    <p:sldLayoutId id="2147483680" r:id="rId2"/>
    <p:sldLayoutId id="2147483699" r:id="rId3"/>
    <p:sldLayoutId id="2147483700" r:id="rId4"/>
  </p:sldLayoutIdLst>
  <p:txStyles>
    <p:titleStyle>
      <a:lvl1pPr algn="l" defTabSz="685800" rtl="0" eaLnBrk="1" latinLnBrk="0" hangingPunct="1">
        <a:lnSpc>
          <a:spcPct val="90000"/>
        </a:lnSpc>
        <a:spcBef>
          <a:spcPct val="0"/>
        </a:spcBef>
        <a:buNone/>
        <a:defRPr sz="33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171450" indent="-171450" algn="l" defTabSz="685800" rtl="0" eaLnBrk="1" latinLnBrk="0" hangingPunct="1">
        <a:lnSpc>
          <a:spcPct val="90000"/>
        </a:lnSpc>
        <a:spcBef>
          <a:spcPts val="750"/>
        </a:spcBef>
        <a:buFont typeface="Arial" panose="020B0604020202020204" pitchFamily="34" charset="0"/>
        <a:buChar char="•"/>
        <a:defRPr sz="2100" kern="1200">
          <a:solidFill>
            <a:schemeClr val="tx1"/>
          </a:solidFill>
          <a:latin typeface="+mn-lt"/>
          <a:ea typeface="+mn-ea"/>
          <a:cs typeface="+mn-cs"/>
        </a:defRPr>
      </a:lvl1pPr>
      <a:lvl2pPr marL="5143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8572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500" kern="1200">
          <a:solidFill>
            <a:schemeClr val="tx1"/>
          </a:solidFill>
          <a:latin typeface="+mn-lt"/>
          <a:ea typeface="+mn-ea"/>
          <a:cs typeface="+mn-cs"/>
        </a:defRPr>
      </a:lvl3pPr>
      <a:lvl4pPr marL="12001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5430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8859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2288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5717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9146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1pPr>
      <a:lvl2pPr marL="3429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2pPr>
      <a:lvl3pPr marL="6858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3pPr>
      <a:lvl4pPr marL="10287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7145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0574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4003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7432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5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white background with blue border&#10;&#10;Description automatically generated">
            <a:extLst>
              <a:ext uri="{FF2B5EF4-FFF2-40B4-BE49-F238E27FC236}">
                <a16:creationId xmlns:a16="http://schemas.microsoft.com/office/drawing/2014/main" id="{FFE709B4-E458-1800-B901-126D619FF2DC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12D4C3F-9A76-2E42-B34F-7CEA258C0E9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835111" y="365126"/>
            <a:ext cx="596716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3413055-A589-1D46-8D68-568B73DF5B4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2835111" y="1825625"/>
            <a:ext cx="5967167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7459349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2" r:id="rId1"/>
    <p:sldLayoutId id="2147483683" r:id="rId2"/>
    <p:sldLayoutId id="2147483684" r:id="rId3"/>
  </p:sldLayoutIdLst>
  <p:txStyles>
    <p:titleStyle>
      <a:lvl1pPr algn="l" defTabSz="685800" rtl="0" eaLnBrk="1" latinLnBrk="0" hangingPunct="1">
        <a:lnSpc>
          <a:spcPct val="90000"/>
        </a:lnSpc>
        <a:spcBef>
          <a:spcPct val="0"/>
        </a:spcBef>
        <a:buNone/>
        <a:defRPr sz="33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171450" indent="-171450" algn="l" defTabSz="685800" rtl="0" eaLnBrk="1" latinLnBrk="0" hangingPunct="1">
        <a:lnSpc>
          <a:spcPct val="90000"/>
        </a:lnSpc>
        <a:spcBef>
          <a:spcPts val="750"/>
        </a:spcBef>
        <a:buFont typeface="Arial" panose="020B0604020202020204" pitchFamily="34" charset="0"/>
        <a:buChar char="•"/>
        <a:defRPr sz="2100" kern="1200">
          <a:solidFill>
            <a:schemeClr val="tx1"/>
          </a:solidFill>
          <a:latin typeface="+mn-lt"/>
          <a:ea typeface="+mn-ea"/>
          <a:cs typeface="+mn-cs"/>
        </a:defRPr>
      </a:lvl1pPr>
      <a:lvl2pPr marL="5143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8572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500" kern="1200">
          <a:solidFill>
            <a:schemeClr val="tx1"/>
          </a:solidFill>
          <a:latin typeface="+mn-lt"/>
          <a:ea typeface="+mn-ea"/>
          <a:cs typeface="+mn-cs"/>
        </a:defRPr>
      </a:lvl3pPr>
      <a:lvl4pPr marL="12001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5430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8859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2288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5717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9146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1pPr>
      <a:lvl2pPr marL="3429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2pPr>
      <a:lvl3pPr marL="6858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3pPr>
      <a:lvl4pPr marL="10287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7145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0574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4003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7432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6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A white background with black dots&#10;&#10;Description automatically generated">
            <a:extLst>
              <a:ext uri="{FF2B5EF4-FFF2-40B4-BE49-F238E27FC236}">
                <a16:creationId xmlns:a16="http://schemas.microsoft.com/office/drawing/2014/main" id="{26798CCC-3063-2864-8C78-140984D259A5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12D4C3F-9A76-2E42-B34F-7CEA258C0E9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835111" y="365126"/>
            <a:ext cx="596716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3413055-A589-1D46-8D68-568B73DF5B4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2835111" y="1825625"/>
            <a:ext cx="5967167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7693540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6" r:id="rId1"/>
    <p:sldLayoutId id="2147483687" r:id="rId2"/>
    <p:sldLayoutId id="2147483688" r:id="rId3"/>
    <p:sldLayoutId id="2147483689" r:id="rId4"/>
    <p:sldLayoutId id="2147483701" r:id="rId5"/>
  </p:sldLayoutIdLst>
  <p:txStyles>
    <p:titleStyle>
      <a:lvl1pPr algn="l" defTabSz="685800" rtl="0" eaLnBrk="1" latinLnBrk="0" hangingPunct="1">
        <a:lnSpc>
          <a:spcPct val="90000"/>
        </a:lnSpc>
        <a:spcBef>
          <a:spcPct val="0"/>
        </a:spcBef>
        <a:buNone/>
        <a:defRPr sz="33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171450" indent="-171450" algn="l" defTabSz="685800" rtl="0" eaLnBrk="1" latinLnBrk="0" hangingPunct="1">
        <a:lnSpc>
          <a:spcPct val="90000"/>
        </a:lnSpc>
        <a:spcBef>
          <a:spcPts val="750"/>
        </a:spcBef>
        <a:buFont typeface="Arial" panose="020B0604020202020204" pitchFamily="34" charset="0"/>
        <a:buChar char="•"/>
        <a:defRPr sz="2100" kern="1200">
          <a:solidFill>
            <a:schemeClr val="tx1"/>
          </a:solidFill>
          <a:latin typeface="+mn-lt"/>
          <a:ea typeface="+mn-ea"/>
          <a:cs typeface="+mn-cs"/>
        </a:defRPr>
      </a:lvl1pPr>
      <a:lvl2pPr marL="5143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8572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500" kern="1200">
          <a:solidFill>
            <a:schemeClr val="tx1"/>
          </a:solidFill>
          <a:latin typeface="+mn-lt"/>
          <a:ea typeface="+mn-ea"/>
          <a:cs typeface="+mn-cs"/>
        </a:defRPr>
      </a:lvl3pPr>
      <a:lvl4pPr marL="12001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5430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8859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2288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5717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9146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1pPr>
      <a:lvl2pPr marL="3429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2pPr>
      <a:lvl3pPr marL="6858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3pPr>
      <a:lvl4pPr marL="10287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7145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0574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4003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7432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7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29551880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1" r:id="rId1"/>
    <p:sldLayoutId id="2147483692" r:id="rId2"/>
    <p:sldLayoutId id="2147483693" r:id="rId3"/>
    <p:sldLayoutId id="2147483694" r:id="rId4"/>
    <p:sldLayoutId id="2147483695" r:id="rId5"/>
    <p:sldLayoutId id="2147483696" r:id="rId6"/>
    <p:sldLayoutId id="2147483697" r:id="rId7"/>
    <p:sldLayoutId id="2147483698" r:id="rId8"/>
  </p:sldLayoutIdLst>
  <p:txStyles>
    <p:titleStyle>
      <a:lvl1pPr algn="l" defTabSz="685800" rtl="0" eaLnBrk="1" latinLnBrk="0" hangingPunct="1">
        <a:lnSpc>
          <a:spcPct val="90000"/>
        </a:lnSpc>
        <a:spcBef>
          <a:spcPct val="0"/>
        </a:spcBef>
        <a:buNone/>
        <a:defRPr sz="33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171450" indent="-171450" algn="l" defTabSz="685800" rtl="0" eaLnBrk="1" latinLnBrk="0" hangingPunct="1">
        <a:lnSpc>
          <a:spcPct val="90000"/>
        </a:lnSpc>
        <a:spcBef>
          <a:spcPts val="750"/>
        </a:spcBef>
        <a:buFont typeface="Arial" panose="020B0604020202020204" pitchFamily="34" charset="0"/>
        <a:buChar char="•"/>
        <a:defRPr sz="2100" kern="1200">
          <a:solidFill>
            <a:schemeClr val="tx1"/>
          </a:solidFill>
          <a:latin typeface="+mn-lt"/>
          <a:ea typeface="+mn-ea"/>
          <a:cs typeface="+mn-cs"/>
        </a:defRPr>
      </a:lvl1pPr>
      <a:lvl2pPr marL="5143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8572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500" kern="1200">
          <a:solidFill>
            <a:schemeClr val="tx1"/>
          </a:solidFill>
          <a:latin typeface="+mn-lt"/>
          <a:ea typeface="+mn-ea"/>
          <a:cs typeface="+mn-cs"/>
        </a:defRPr>
      </a:lvl3pPr>
      <a:lvl4pPr marL="12001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5430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8859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2288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5717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9146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1pPr>
      <a:lvl2pPr marL="3429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2pPr>
      <a:lvl3pPr marL="6858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3pPr>
      <a:lvl4pPr marL="10287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7145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0574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4003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7432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7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4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4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3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4.xml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26.xml"/><Relationship Id="rId6" Type="http://schemas.microsoft.com/office/2007/relationships/diagramDrawing" Target="../diagrams/drawing4.xml"/><Relationship Id="rId5" Type="http://schemas.openxmlformats.org/officeDocument/2006/relationships/diagramColors" Target="../diagrams/colors4.xml"/><Relationship Id="rId4" Type="http://schemas.openxmlformats.org/officeDocument/2006/relationships/diagramQuickStyle" Target="../diagrams/quickStyle4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66458" y="1495582"/>
            <a:ext cx="7772400" cy="1470025"/>
          </a:xfrm>
        </p:spPr>
        <p:txBody>
          <a:bodyPr>
            <a:normAutofit fontScale="90000"/>
          </a:bodyPr>
          <a:lstStyle/>
          <a:p>
            <a:r>
              <a:rPr sz="4400" b="1" dirty="0">
                <a:latin typeface="+mn-lt"/>
              </a:rPr>
              <a:t>BMHP6030 – </a:t>
            </a:r>
            <a:r>
              <a:rPr lang="en-GB" sz="4400" b="1" dirty="0">
                <a:latin typeface="+mn-lt"/>
              </a:rPr>
              <a:t>Health, Wellbeing and Sustainable Development</a:t>
            </a:r>
            <a:br>
              <a:rPr lang="en-GB" sz="4400" b="1" dirty="0">
                <a:latin typeface="+mn-lt"/>
              </a:rPr>
            </a:br>
            <a:endParaRPr sz="4400" b="1" dirty="0">
              <a:latin typeface="+mn-lt"/>
            </a:endParaRP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290119" y="3080441"/>
            <a:ext cx="6400800" cy="1752600"/>
          </a:xfrm>
        </p:spPr>
        <p:txBody>
          <a:bodyPr>
            <a:normAutofit/>
          </a:bodyPr>
          <a:lstStyle/>
          <a:p>
            <a:r>
              <a:rPr lang="en-GB" sz="5400" b="1" dirty="0">
                <a:solidFill>
                  <a:srgbClr val="002060"/>
                </a:solidFill>
                <a:latin typeface="+mn-lt"/>
              </a:rPr>
              <a:t>Assignments Overview</a:t>
            </a:r>
            <a:endParaRPr sz="5400" b="1" dirty="0">
              <a:solidFill>
                <a:srgbClr val="002060"/>
              </a:solidFill>
            </a:endParaRP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806854" y="672944"/>
            <a:ext cx="5967167" cy="1325563"/>
          </a:xfrm>
        </p:spPr>
        <p:txBody>
          <a:bodyPr anchor="ctr">
            <a:normAutofit/>
          </a:bodyPr>
          <a:lstStyle/>
          <a:p>
            <a:r>
              <a:rPr lang="en-GB" sz="4400" b="1">
                <a:latin typeface="+mn-lt"/>
              </a:rPr>
              <a:t>What Is Assignment 1?</a:t>
            </a:r>
            <a:endParaRPr lang="en-GB" sz="4400" b="1" dirty="0">
              <a:latin typeface="+mn-lt"/>
            </a:endParaRP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3507E9D7-95F2-3419-52C0-FF566E2F5B66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635227083"/>
              </p:ext>
            </p:extLst>
          </p:nvPr>
        </p:nvGraphicFramePr>
        <p:xfrm>
          <a:off x="778598" y="2088176"/>
          <a:ext cx="8023680" cy="466725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227153" y="416272"/>
            <a:ext cx="6575126" cy="1325563"/>
          </a:xfrm>
        </p:spPr>
        <p:txBody>
          <a:bodyPr anchor="ctr">
            <a:normAutofit/>
          </a:bodyPr>
          <a:lstStyle/>
          <a:p>
            <a:r>
              <a:rPr sz="4400" b="1" dirty="0">
                <a:latin typeface="+mn-lt"/>
              </a:rPr>
              <a:t>What You</a:t>
            </a:r>
            <a:r>
              <a:rPr lang="en-GB" sz="4400" b="1" dirty="0">
                <a:latin typeface="+mn-lt"/>
              </a:rPr>
              <a:t> will</a:t>
            </a:r>
            <a:r>
              <a:rPr sz="4400" b="1" dirty="0">
                <a:latin typeface="+mn-lt"/>
              </a:rPr>
              <a:t> Cover in the Presentation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E896B6E1-67F7-B2BF-7E2C-1138C7428514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862519116"/>
              </p:ext>
            </p:extLst>
          </p:nvPr>
        </p:nvGraphicFramePr>
        <p:xfrm>
          <a:off x="961043" y="1931091"/>
          <a:ext cx="7938513" cy="466725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835111" y="365126"/>
            <a:ext cx="5967167" cy="1325563"/>
          </a:xfrm>
        </p:spPr>
        <p:txBody>
          <a:bodyPr anchor="ctr">
            <a:normAutofit/>
          </a:bodyPr>
          <a:lstStyle/>
          <a:p>
            <a:r>
              <a:rPr lang="en-GB" sz="4400" b="1" dirty="0">
                <a:latin typeface="+mn-lt"/>
              </a:rPr>
              <a:t>Looking Ahead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F92C6326-0EA1-2E8A-6EFF-8CB04AFCAB73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894878493"/>
              </p:ext>
            </p:extLst>
          </p:nvPr>
        </p:nvGraphicFramePr>
        <p:xfrm>
          <a:off x="852402" y="1690689"/>
          <a:ext cx="7949876" cy="466725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6FB0BE8-2D42-0622-CED6-A914D0D5D94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002192" y="835907"/>
            <a:ext cx="5967167" cy="1325563"/>
          </a:xfrm>
        </p:spPr>
        <p:txBody>
          <a:bodyPr anchor="ctr">
            <a:normAutofit/>
          </a:bodyPr>
          <a:lstStyle/>
          <a:p>
            <a:r>
              <a:rPr lang="en-GB" sz="4400" b="1" dirty="0">
                <a:latin typeface="+mn-lt"/>
              </a:rPr>
              <a:t>Assignment 2 – Report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0997F55E-6497-C0BF-E60D-532A64875764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900995576"/>
              </p:ext>
            </p:extLst>
          </p:nvPr>
        </p:nvGraphicFramePr>
        <p:xfrm>
          <a:off x="646482" y="2567820"/>
          <a:ext cx="8092422" cy="414079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86386478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911657" y="881173"/>
            <a:ext cx="5967167" cy="1325563"/>
          </a:xfrm>
        </p:spPr>
        <p:txBody>
          <a:bodyPr>
            <a:normAutofit/>
          </a:bodyPr>
          <a:lstStyle/>
          <a:p>
            <a:r>
              <a:rPr sz="6000" b="1" dirty="0">
                <a:latin typeface="+mn-lt"/>
              </a:rPr>
              <a:t>Any Questions?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323183" y="3285653"/>
            <a:ext cx="5967167" cy="1252553"/>
          </a:xfrm>
        </p:spPr>
        <p:txBody>
          <a:bodyPr/>
          <a:lstStyle/>
          <a:p>
            <a:r>
              <a:rPr dirty="0"/>
              <a:t>Feel free to ask now or speak to your lecturer after the session!</a:t>
            </a:r>
          </a:p>
        </p:txBody>
      </p:sp>
      <p:sp>
        <p:nvSpPr>
          <p:cNvPr id="4" name="AutoShape 2">
            <a:extLst>
              <a:ext uri="{FF2B5EF4-FFF2-40B4-BE49-F238E27FC236}">
                <a16:creationId xmlns:a16="http://schemas.microsoft.com/office/drawing/2014/main" id="{344B41DA-C52E-F2A5-8E04-9809F4026F2E}"/>
              </a:ext>
            </a:extLst>
          </p:cNvPr>
          <p:cNvSpPr>
            <a:spLocks noChangeAspect="1" noChangeArrowheads="1"/>
          </p:cNvSpPr>
          <p:nvPr/>
        </p:nvSpPr>
        <p:spPr bwMode="auto">
          <a:xfrm>
            <a:off x="4419600" y="3276600"/>
            <a:ext cx="304800" cy="304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UWTSD Holding Pag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UWTSD Title Pag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UWTSD Text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a="http://schemas.openxmlformats.org/drawingml/2006/main" name="UWTSD Text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5.xml><?xml version="1.0" encoding="utf-8"?>
<a:theme xmlns:a="http://schemas.openxmlformats.org/drawingml/2006/main" name="UWTSD Text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6.xml><?xml version="1.0" encoding="utf-8"?>
<a:theme xmlns:a="http://schemas.openxmlformats.org/drawingml/2006/main" name="UWTSD Text 4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7.xml><?xml version="1.0" encoding="utf-8"?>
<a:theme xmlns:a="http://schemas.openxmlformats.org/drawingml/2006/main" name="UWTSD Logo Variations place image in Background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Blank  Power-point- January 2025</Template>
  <TotalTime>0</TotalTime>
  <Words>224</Words>
  <Application>Microsoft Office PowerPoint</Application>
  <PresentationFormat>On-screen Show (4:3)</PresentationFormat>
  <Paragraphs>26</Paragraphs>
  <Slides>6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7</vt:i4>
      </vt:variant>
      <vt:variant>
        <vt:lpstr>Slide Titles</vt:lpstr>
      </vt:variant>
      <vt:variant>
        <vt:i4>6</vt:i4>
      </vt:variant>
    </vt:vector>
  </HeadingPairs>
  <TitlesOfParts>
    <vt:vector size="16" baseType="lpstr">
      <vt:lpstr>Arial</vt:lpstr>
      <vt:lpstr>Calibri</vt:lpstr>
      <vt:lpstr>Calibri Light</vt:lpstr>
      <vt:lpstr>UWTSD Holding Page</vt:lpstr>
      <vt:lpstr>UWTSD Title Page 1</vt:lpstr>
      <vt:lpstr>UWTSD Text 1</vt:lpstr>
      <vt:lpstr>UWTSD Text 2</vt:lpstr>
      <vt:lpstr>UWTSD Text 3</vt:lpstr>
      <vt:lpstr>UWTSD Text 4</vt:lpstr>
      <vt:lpstr>UWTSD Logo Variations place image in Background</vt:lpstr>
      <vt:lpstr>BMHP6030 – Health, Wellbeing and Sustainable Development </vt:lpstr>
      <vt:lpstr>What Is Assignment 1?</vt:lpstr>
      <vt:lpstr>What You will Cover in the Presentation</vt:lpstr>
      <vt:lpstr>Looking Ahead</vt:lpstr>
      <vt:lpstr>Assignment 2 – Report</vt:lpstr>
      <vt:lpstr>Any Questions?</vt:lpstr>
    </vt:vector>
  </TitlesOfParts>
  <Manager/>
  <Company/>
  <LinksUpToDate>false</LinksUpToDate>
  <SharedDoc>false</SharedDoc>
  <HyperlinkBase/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subject/>
  <dc:creator>Joanne Davies (Yr Athrofa)</dc:creator>
  <cp:keywords/>
  <dc:description>generated using python-pptx</dc:description>
  <cp:lastModifiedBy>Parese Ahmed</cp:lastModifiedBy>
  <cp:revision>5</cp:revision>
  <dcterms:created xsi:type="dcterms:W3CDTF">2013-01-27T09:14:16Z</dcterms:created>
  <dcterms:modified xsi:type="dcterms:W3CDTF">2025-09-08T07:57:39Z</dcterms:modified>
  <cp:category/>
</cp:coreProperties>
</file>