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5" r:id="rId7"/>
    <p:sldId id="263" r:id="rId8"/>
    <p:sldId id="264"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A007B00-5270-47E1-AEDD-F63AD3CD8499}" v="28" dt="2023-11-02T14:49:11.968"/>
    <p1510:client id="{57FFC472-F1A4-B15F-4839-C0EA91449010}" v="515" dt="2023-11-03T09:35:37.778"/>
    <p1510:client id="{62CD1E4B-2A0A-AD7B-0475-1B6A1BACA24F}" v="522" dt="2023-11-03T00:00:11.228"/>
    <p1510:client id="{6F0AB16A-C84D-36EA-7DBF-A5863C649DFE}" v="824" dt="2023-11-03T09:35:53.77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han Willis (2103532)" userId="S::2103532@student.uwtsd.ac.uk::e207d753-8ec4-490c-9536-cb9287f30986" providerId="AD" clId="Web-{57FFC472-F1A4-B15F-4839-C0EA91449010}"/>
    <pc:docChg chg="addSld delSld modSld sldOrd">
      <pc:chgData name="Nathan Willis (2103532)" userId="S::2103532@student.uwtsd.ac.uk::e207d753-8ec4-490c-9536-cb9287f30986" providerId="AD" clId="Web-{57FFC472-F1A4-B15F-4839-C0EA91449010}" dt="2023-11-03T09:35:37.778" v="497"/>
      <pc:docMkLst>
        <pc:docMk/>
      </pc:docMkLst>
      <pc:sldChg chg="ord">
        <pc:chgData name="Nathan Willis (2103532)" userId="S::2103532@student.uwtsd.ac.uk::e207d753-8ec4-490c-9536-cb9287f30986" providerId="AD" clId="Web-{57FFC472-F1A4-B15F-4839-C0EA91449010}" dt="2023-11-03T09:35:37.778" v="497"/>
        <pc:sldMkLst>
          <pc:docMk/>
          <pc:sldMk cId="1226505165" sldId="258"/>
        </pc:sldMkLst>
      </pc:sldChg>
      <pc:sldChg chg="ord">
        <pc:chgData name="Nathan Willis (2103532)" userId="S::2103532@student.uwtsd.ac.uk::e207d753-8ec4-490c-9536-cb9287f30986" providerId="AD" clId="Web-{57FFC472-F1A4-B15F-4839-C0EA91449010}" dt="2023-11-03T09:35:31.778" v="496"/>
        <pc:sldMkLst>
          <pc:docMk/>
          <pc:sldMk cId="1780279856" sldId="260"/>
        </pc:sldMkLst>
      </pc:sldChg>
      <pc:sldChg chg="addSp delSp modSp del mod setBg">
        <pc:chgData name="Nathan Willis (2103532)" userId="S::2103532@student.uwtsd.ac.uk::e207d753-8ec4-490c-9536-cb9287f30986" providerId="AD" clId="Web-{57FFC472-F1A4-B15F-4839-C0EA91449010}" dt="2023-11-03T09:34:24.604" v="483"/>
        <pc:sldMkLst>
          <pc:docMk/>
          <pc:sldMk cId="744201257" sldId="261"/>
        </pc:sldMkLst>
        <pc:spChg chg="mod">
          <ac:chgData name="Nathan Willis (2103532)" userId="S::2103532@student.uwtsd.ac.uk::e207d753-8ec4-490c-9536-cb9287f30986" providerId="AD" clId="Web-{57FFC472-F1A4-B15F-4839-C0EA91449010}" dt="2023-11-03T09:33:46.634" v="474"/>
          <ac:spMkLst>
            <pc:docMk/>
            <pc:sldMk cId="744201257" sldId="261"/>
            <ac:spMk id="2" creationId="{18DE53D6-28EB-CD14-ADB4-0261F0088123}"/>
          </ac:spMkLst>
        </pc:spChg>
        <pc:spChg chg="mod">
          <ac:chgData name="Nathan Willis (2103532)" userId="S::2103532@student.uwtsd.ac.uk::e207d753-8ec4-490c-9536-cb9287f30986" providerId="AD" clId="Web-{57FFC472-F1A4-B15F-4839-C0EA91449010}" dt="2023-11-03T09:33:46.634" v="474"/>
          <ac:spMkLst>
            <pc:docMk/>
            <pc:sldMk cId="744201257" sldId="261"/>
            <ac:spMk id="3" creationId="{E93C15CD-BD51-774C-ACC5-09C59F04C379}"/>
          </ac:spMkLst>
        </pc:spChg>
        <pc:spChg chg="add">
          <ac:chgData name="Nathan Willis (2103532)" userId="S::2103532@student.uwtsd.ac.uk::e207d753-8ec4-490c-9536-cb9287f30986" providerId="AD" clId="Web-{57FFC472-F1A4-B15F-4839-C0EA91449010}" dt="2023-11-03T09:33:46.634" v="474"/>
          <ac:spMkLst>
            <pc:docMk/>
            <pc:sldMk cId="744201257" sldId="261"/>
            <ac:spMk id="9" creationId="{E51BA4DF-2BD4-4EC2-B1DB-B27C8AC71864}"/>
          </ac:spMkLst>
        </pc:spChg>
        <pc:spChg chg="add del">
          <ac:chgData name="Nathan Willis (2103532)" userId="S::2103532@student.uwtsd.ac.uk::e207d753-8ec4-490c-9536-cb9287f30986" providerId="AD" clId="Web-{57FFC472-F1A4-B15F-4839-C0EA91449010}" dt="2023-11-03T09:33:34.087" v="473"/>
          <ac:spMkLst>
            <pc:docMk/>
            <pc:sldMk cId="744201257" sldId="261"/>
            <ac:spMk id="10" creationId="{EDDBB197-D710-4A4F-A9CA-FD2177498BE8}"/>
          </ac:spMkLst>
        </pc:spChg>
        <pc:spChg chg="add del">
          <ac:chgData name="Nathan Willis (2103532)" userId="S::2103532@student.uwtsd.ac.uk::e207d753-8ec4-490c-9536-cb9287f30986" providerId="AD" clId="Web-{57FFC472-F1A4-B15F-4839-C0EA91449010}" dt="2023-11-03T09:33:34.087" v="473"/>
          <ac:spMkLst>
            <pc:docMk/>
            <pc:sldMk cId="744201257" sldId="261"/>
            <ac:spMk id="12" creationId="{975D1CFA-2CDB-4B64-BD9F-85744E8DA12F}"/>
          </ac:spMkLst>
        </pc:spChg>
        <pc:spChg chg="add del">
          <ac:chgData name="Nathan Willis (2103532)" userId="S::2103532@student.uwtsd.ac.uk::e207d753-8ec4-490c-9536-cb9287f30986" providerId="AD" clId="Web-{57FFC472-F1A4-B15F-4839-C0EA91449010}" dt="2023-11-03T09:33:31.243" v="467"/>
          <ac:spMkLst>
            <pc:docMk/>
            <pc:sldMk cId="744201257" sldId="261"/>
            <ac:spMk id="25" creationId="{DF8BC164-E230-753F-2C7E-B4EE7BA77CF1}"/>
          </ac:spMkLst>
        </pc:spChg>
        <pc:grpChg chg="add del">
          <ac:chgData name="Nathan Willis (2103532)" userId="S::2103532@student.uwtsd.ac.uk::e207d753-8ec4-490c-9536-cb9287f30986" providerId="AD" clId="Web-{57FFC472-F1A4-B15F-4839-C0EA91449010}" dt="2023-11-03T09:33:34.087" v="473"/>
          <ac:grpSpMkLst>
            <pc:docMk/>
            <pc:sldMk cId="744201257" sldId="261"/>
            <ac:grpSpMk id="14" creationId="{25EE5136-01F1-466C-962D-BA9B4C6757AA}"/>
          </ac:grpSpMkLst>
        </pc:grpChg>
        <pc:picChg chg="add">
          <ac:chgData name="Nathan Willis (2103532)" userId="S::2103532@student.uwtsd.ac.uk::e207d753-8ec4-490c-9536-cb9287f30986" providerId="AD" clId="Web-{57FFC472-F1A4-B15F-4839-C0EA91449010}" dt="2023-11-03T09:33:46.634" v="474"/>
          <ac:picMkLst>
            <pc:docMk/>
            <pc:sldMk cId="744201257" sldId="261"/>
            <ac:picMk id="5" creationId="{6AADD3D7-9DE0-E38D-953A-E7138EF7C633}"/>
          </ac:picMkLst>
        </pc:picChg>
        <pc:picChg chg="add del mod">
          <ac:chgData name="Nathan Willis (2103532)" userId="S::2103532@student.uwtsd.ac.uk::e207d753-8ec4-490c-9536-cb9287f30986" providerId="AD" clId="Web-{57FFC472-F1A4-B15F-4839-C0EA91449010}" dt="2023-11-03T09:33:34.087" v="473"/>
          <ac:picMkLst>
            <pc:docMk/>
            <pc:sldMk cId="744201257" sldId="261"/>
            <ac:picMk id="7" creationId="{B43AE8F8-4872-FF2B-1E53-25E426C7200A}"/>
          </ac:picMkLst>
        </pc:picChg>
        <pc:cxnChg chg="add del">
          <ac:chgData name="Nathan Willis (2103532)" userId="S::2103532@student.uwtsd.ac.uk::e207d753-8ec4-490c-9536-cb9287f30986" providerId="AD" clId="Web-{57FFC472-F1A4-B15F-4839-C0EA91449010}" dt="2023-11-03T09:33:31.243" v="467"/>
          <ac:cxnSpMkLst>
            <pc:docMk/>
            <pc:sldMk cId="744201257" sldId="261"/>
            <ac:cxnSpMk id="23" creationId="{FC23E3B9-5ABF-58B3-E2B0-E9A5DAA90037}"/>
          </ac:cxnSpMkLst>
        </pc:cxnChg>
      </pc:sldChg>
      <pc:sldChg chg="modSp add replId">
        <pc:chgData name="Nathan Willis (2103532)" userId="S::2103532@student.uwtsd.ac.uk::e207d753-8ec4-490c-9536-cb9287f30986" providerId="AD" clId="Web-{57FFC472-F1A4-B15F-4839-C0EA91449010}" dt="2023-11-03T09:35:04.636" v="493" actId="1076"/>
        <pc:sldMkLst>
          <pc:docMk/>
          <pc:sldMk cId="1169381793" sldId="265"/>
        </pc:sldMkLst>
        <pc:spChg chg="mod">
          <ac:chgData name="Nathan Willis (2103532)" userId="S::2103532@student.uwtsd.ac.uk::e207d753-8ec4-490c-9536-cb9287f30986" providerId="AD" clId="Web-{57FFC472-F1A4-B15F-4839-C0EA91449010}" dt="2023-11-03T09:35:04.636" v="493" actId="1076"/>
          <ac:spMkLst>
            <pc:docMk/>
            <pc:sldMk cId="1169381793" sldId="265"/>
            <ac:spMk id="2" creationId="{43C7AC4A-A4C9-AEDC-7723-26AB7B63264D}"/>
          </ac:spMkLst>
        </pc:spChg>
        <pc:spChg chg="mod">
          <ac:chgData name="Nathan Willis (2103532)" userId="S::2103532@student.uwtsd.ac.uk::e207d753-8ec4-490c-9536-cb9287f30986" providerId="AD" clId="Web-{57FFC472-F1A4-B15F-4839-C0EA91449010}" dt="2023-11-03T09:34:07.588" v="478" actId="20577"/>
          <ac:spMkLst>
            <pc:docMk/>
            <pc:sldMk cId="1169381793" sldId="265"/>
            <ac:spMk id="3" creationId="{6CD05911-3384-C30B-9A48-8810C2DE856D}"/>
          </ac:spMkLst>
        </pc:spChg>
      </pc:sldChg>
    </pc:docChg>
  </pc:docChgLst>
  <pc:docChgLst>
    <pc:chgData name="Michal Pfeiffer (2204569)" userId="S::2204569@student.uwtsd.ac.uk::40cc8f4e-b505-4d48-9a33-64f0f5d2f9dc" providerId="AD" clId="Web-{3A007B00-5270-47E1-AEDD-F63AD3CD8499}"/>
    <pc:docChg chg="addSld modSld">
      <pc:chgData name="Michal Pfeiffer (2204569)" userId="S::2204569@student.uwtsd.ac.uk::40cc8f4e-b505-4d48-9a33-64f0f5d2f9dc" providerId="AD" clId="Web-{3A007B00-5270-47E1-AEDD-F63AD3CD8499}" dt="2023-11-02T14:49:11.968" v="25"/>
      <pc:docMkLst>
        <pc:docMk/>
      </pc:docMkLst>
      <pc:sldChg chg="modSp">
        <pc:chgData name="Michal Pfeiffer (2204569)" userId="S::2204569@student.uwtsd.ac.uk::40cc8f4e-b505-4d48-9a33-64f0f5d2f9dc" providerId="AD" clId="Web-{3A007B00-5270-47E1-AEDD-F63AD3CD8499}" dt="2023-11-02T14:48:24.998" v="18" actId="20577"/>
        <pc:sldMkLst>
          <pc:docMk/>
          <pc:sldMk cId="109857222" sldId="256"/>
        </pc:sldMkLst>
        <pc:spChg chg="mod">
          <ac:chgData name="Michal Pfeiffer (2204569)" userId="S::2204569@student.uwtsd.ac.uk::40cc8f4e-b505-4d48-9a33-64f0f5d2f9dc" providerId="AD" clId="Web-{3A007B00-5270-47E1-AEDD-F63AD3CD8499}" dt="2023-11-02T14:47:48.450" v="6" actId="20577"/>
          <ac:spMkLst>
            <pc:docMk/>
            <pc:sldMk cId="109857222" sldId="256"/>
            <ac:spMk id="2" creationId="{00000000-0000-0000-0000-000000000000}"/>
          </ac:spMkLst>
        </pc:spChg>
        <pc:spChg chg="mod">
          <ac:chgData name="Michal Pfeiffer (2204569)" userId="S::2204569@student.uwtsd.ac.uk::40cc8f4e-b505-4d48-9a33-64f0f5d2f9dc" providerId="AD" clId="Web-{3A007B00-5270-47E1-AEDD-F63AD3CD8499}" dt="2023-11-02T14:48:24.998" v="18" actId="20577"/>
          <ac:spMkLst>
            <pc:docMk/>
            <pc:sldMk cId="109857222" sldId="256"/>
            <ac:spMk id="3" creationId="{00000000-0000-0000-0000-000000000000}"/>
          </ac:spMkLst>
        </pc:spChg>
      </pc:sldChg>
      <pc:sldChg chg="addSp delSp modSp new">
        <pc:chgData name="Michal Pfeiffer (2204569)" userId="S::2204569@student.uwtsd.ac.uk::40cc8f4e-b505-4d48-9a33-64f0f5d2f9dc" providerId="AD" clId="Web-{3A007B00-5270-47E1-AEDD-F63AD3CD8499}" dt="2023-11-02T14:49:11.968" v="25"/>
        <pc:sldMkLst>
          <pc:docMk/>
          <pc:sldMk cId="322833026" sldId="257"/>
        </pc:sldMkLst>
        <pc:spChg chg="del">
          <ac:chgData name="Michal Pfeiffer (2204569)" userId="S::2204569@student.uwtsd.ac.uk::40cc8f4e-b505-4d48-9a33-64f0f5d2f9dc" providerId="AD" clId="Web-{3A007B00-5270-47E1-AEDD-F63AD3CD8499}" dt="2023-11-02T14:49:11.968" v="25"/>
          <ac:spMkLst>
            <pc:docMk/>
            <pc:sldMk cId="322833026" sldId="257"/>
            <ac:spMk id="2" creationId="{8EC80819-44C1-E8C8-6B0D-4AC07076283A}"/>
          </ac:spMkLst>
        </pc:spChg>
        <pc:spChg chg="del">
          <ac:chgData name="Michal Pfeiffer (2204569)" userId="S::2204569@student.uwtsd.ac.uk::40cc8f4e-b505-4d48-9a33-64f0f5d2f9dc" providerId="AD" clId="Web-{3A007B00-5270-47E1-AEDD-F63AD3CD8499}" dt="2023-11-02T14:48:40.483" v="19"/>
          <ac:spMkLst>
            <pc:docMk/>
            <pc:sldMk cId="322833026" sldId="257"/>
            <ac:spMk id="3" creationId="{771D8BAE-C6FD-7EF1-5FBC-2C53E1F22B97}"/>
          </ac:spMkLst>
        </pc:spChg>
        <pc:picChg chg="add mod ord modCrop">
          <ac:chgData name="Michal Pfeiffer (2204569)" userId="S::2204569@student.uwtsd.ac.uk::40cc8f4e-b505-4d48-9a33-64f0f5d2f9dc" providerId="AD" clId="Web-{3A007B00-5270-47E1-AEDD-F63AD3CD8499}" dt="2023-11-02T14:49:05.655" v="24" actId="1076"/>
          <ac:picMkLst>
            <pc:docMk/>
            <pc:sldMk cId="322833026" sldId="257"/>
            <ac:picMk id="4" creationId="{B3CE7F9B-EE42-4674-BE59-C0FC724EE0ED}"/>
          </ac:picMkLst>
        </pc:picChg>
      </pc:sldChg>
      <pc:sldChg chg="new">
        <pc:chgData name="Michal Pfeiffer (2204569)" userId="S::2204569@student.uwtsd.ac.uk::40cc8f4e-b505-4d48-9a33-64f0f5d2f9dc" providerId="AD" clId="Web-{3A007B00-5270-47E1-AEDD-F63AD3CD8499}" dt="2023-11-02T14:46:23.119" v="1"/>
        <pc:sldMkLst>
          <pc:docMk/>
          <pc:sldMk cId="1226505165" sldId="258"/>
        </pc:sldMkLst>
      </pc:sldChg>
      <pc:sldChg chg="new">
        <pc:chgData name="Michal Pfeiffer (2204569)" userId="S::2204569@student.uwtsd.ac.uk::40cc8f4e-b505-4d48-9a33-64f0f5d2f9dc" providerId="AD" clId="Web-{3A007B00-5270-47E1-AEDD-F63AD3CD8499}" dt="2023-11-02T14:46:23.588" v="2"/>
        <pc:sldMkLst>
          <pc:docMk/>
          <pc:sldMk cId="1357029398" sldId="259"/>
        </pc:sldMkLst>
      </pc:sldChg>
      <pc:sldChg chg="new">
        <pc:chgData name="Michal Pfeiffer (2204569)" userId="S::2204569@student.uwtsd.ac.uk::40cc8f4e-b505-4d48-9a33-64f0f5d2f9dc" providerId="AD" clId="Web-{3A007B00-5270-47E1-AEDD-F63AD3CD8499}" dt="2023-11-02T14:46:25.619" v="3"/>
        <pc:sldMkLst>
          <pc:docMk/>
          <pc:sldMk cId="1780279856" sldId="260"/>
        </pc:sldMkLst>
      </pc:sldChg>
    </pc:docChg>
  </pc:docChgLst>
  <pc:docChgLst>
    <pc:chgData name="Michal Pfeiffer (2204569)" userId="S::2204569@student.uwtsd.ac.uk::40cc8f4e-b505-4d48-9a33-64f0f5d2f9dc" providerId="AD" clId="Web-{6F0AB16A-C84D-36EA-7DBF-A5863C649DFE}"/>
    <pc:docChg chg="addSld delSld modSld sldOrd">
      <pc:chgData name="Michal Pfeiffer (2204569)" userId="S::2204569@student.uwtsd.ac.uk::40cc8f4e-b505-4d48-9a33-64f0f5d2f9dc" providerId="AD" clId="Web-{6F0AB16A-C84D-36EA-7DBF-A5863C649DFE}" dt="2023-11-03T09:35:53.773" v="812" actId="1076"/>
      <pc:docMkLst>
        <pc:docMk/>
      </pc:docMkLst>
      <pc:sldChg chg="ord">
        <pc:chgData name="Michal Pfeiffer (2204569)" userId="S::2204569@student.uwtsd.ac.uk::40cc8f4e-b505-4d48-9a33-64f0f5d2f9dc" providerId="AD" clId="Web-{6F0AB16A-C84D-36EA-7DBF-A5863C649DFE}" dt="2023-11-03T09:35:26.350" v="811"/>
        <pc:sldMkLst>
          <pc:docMk/>
          <pc:sldMk cId="1357029398" sldId="259"/>
        </pc:sldMkLst>
      </pc:sldChg>
      <pc:sldChg chg="new">
        <pc:chgData name="Michal Pfeiffer (2204569)" userId="S::2204569@student.uwtsd.ac.uk::40cc8f4e-b505-4d48-9a33-64f0f5d2f9dc" providerId="AD" clId="Web-{6F0AB16A-C84D-36EA-7DBF-A5863C649DFE}" dt="2023-11-03T09:00:13.840" v="0"/>
        <pc:sldMkLst>
          <pc:docMk/>
          <pc:sldMk cId="744201257" sldId="261"/>
        </pc:sldMkLst>
      </pc:sldChg>
      <pc:sldChg chg="modSp new del">
        <pc:chgData name="Michal Pfeiffer (2204569)" userId="S::2204569@student.uwtsd.ac.uk::40cc8f4e-b505-4d48-9a33-64f0f5d2f9dc" providerId="AD" clId="Web-{6F0AB16A-C84D-36EA-7DBF-A5863C649DFE}" dt="2023-11-03T09:27:25.337" v="474"/>
        <pc:sldMkLst>
          <pc:docMk/>
          <pc:sldMk cId="370633806" sldId="262"/>
        </pc:sldMkLst>
        <pc:spChg chg="mod">
          <ac:chgData name="Michal Pfeiffer (2204569)" userId="S::2204569@student.uwtsd.ac.uk::40cc8f4e-b505-4d48-9a33-64f0f5d2f9dc" providerId="AD" clId="Web-{6F0AB16A-C84D-36EA-7DBF-A5863C649DFE}" dt="2023-11-03T09:23:14.284" v="411" actId="20577"/>
          <ac:spMkLst>
            <pc:docMk/>
            <pc:sldMk cId="370633806" sldId="262"/>
            <ac:spMk id="2" creationId="{841FBCF7-88A9-5F08-D67C-1174DF84F011}"/>
          </ac:spMkLst>
        </pc:spChg>
        <pc:spChg chg="mod">
          <ac:chgData name="Michal Pfeiffer (2204569)" userId="S::2204569@student.uwtsd.ac.uk::40cc8f4e-b505-4d48-9a33-64f0f5d2f9dc" providerId="AD" clId="Web-{6F0AB16A-C84D-36EA-7DBF-A5863C649DFE}" dt="2023-11-03T09:25:14.552" v="444" actId="20577"/>
          <ac:spMkLst>
            <pc:docMk/>
            <pc:sldMk cId="370633806" sldId="262"/>
            <ac:spMk id="3" creationId="{50253B00-523D-8507-F406-E871C0B0C747}"/>
          </ac:spMkLst>
        </pc:spChg>
      </pc:sldChg>
      <pc:sldChg chg="addSp delSp modSp add ord replId">
        <pc:chgData name="Michal Pfeiffer (2204569)" userId="S::2204569@student.uwtsd.ac.uk::40cc8f4e-b505-4d48-9a33-64f0f5d2f9dc" providerId="AD" clId="Web-{6F0AB16A-C84D-36EA-7DBF-A5863C649DFE}" dt="2023-11-03T09:27:20.103" v="473" actId="14100"/>
        <pc:sldMkLst>
          <pc:docMk/>
          <pc:sldMk cId="4249111534" sldId="263"/>
        </pc:sldMkLst>
        <pc:spChg chg="mod">
          <ac:chgData name="Michal Pfeiffer (2204569)" userId="S::2204569@student.uwtsd.ac.uk::40cc8f4e-b505-4d48-9a33-64f0f5d2f9dc" providerId="AD" clId="Web-{6F0AB16A-C84D-36EA-7DBF-A5863C649DFE}" dt="2023-11-03T09:26:11.679" v="460" actId="1076"/>
          <ac:spMkLst>
            <pc:docMk/>
            <pc:sldMk cId="4249111534" sldId="263"/>
            <ac:spMk id="2" creationId="{43C7AC4A-A4C9-AEDC-7723-26AB7B63264D}"/>
          </ac:spMkLst>
        </pc:spChg>
        <pc:spChg chg="mod">
          <ac:chgData name="Michal Pfeiffer (2204569)" userId="S::2204569@student.uwtsd.ac.uk::40cc8f4e-b505-4d48-9a33-64f0f5d2f9dc" providerId="AD" clId="Web-{6F0AB16A-C84D-36EA-7DBF-A5863C649DFE}" dt="2023-11-03T09:27:20.103" v="473" actId="14100"/>
          <ac:spMkLst>
            <pc:docMk/>
            <pc:sldMk cId="4249111534" sldId="263"/>
            <ac:spMk id="3" creationId="{6CD05911-3384-C30B-9A48-8810C2DE856D}"/>
          </ac:spMkLst>
        </pc:spChg>
        <pc:spChg chg="del">
          <ac:chgData name="Michal Pfeiffer (2204569)" userId="S::2204569@student.uwtsd.ac.uk::40cc8f4e-b505-4d48-9a33-64f0f5d2f9dc" providerId="AD" clId="Web-{6F0AB16A-C84D-36EA-7DBF-A5863C649DFE}" dt="2023-11-03T09:25:51.538" v="453"/>
          <ac:spMkLst>
            <pc:docMk/>
            <pc:sldMk cId="4249111534" sldId="263"/>
            <ac:spMk id="8" creationId="{09588DA8-065E-4F6F-8EFD-43104AB2E0CF}"/>
          </ac:spMkLst>
        </pc:spChg>
        <pc:spChg chg="del">
          <ac:chgData name="Michal Pfeiffer (2204569)" userId="S::2204569@student.uwtsd.ac.uk::40cc8f4e-b505-4d48-9a33-64f0f5d2f9dc" providerId="AD" clId="Web-{6F0AB16A-C84D-36EA-7DBF-A5863C649DFE}" dt="2023-11-03T09:25:51.538" v="453"/>
          <ac:spMkLst>
            <pc:docMk/>
            <pc:sldMk cId="4249111534" sldId="263"/>
            <ac:spMk id="10" creationId="{C4285719-470E-454C-AF62-8323075F1F5B}"/>
          </ac:spMkLst>
        </pc:spChg>
        <pc:spChg chg="del">
          <ac:chgData name="Michal Pfeiffer (2204569)" userId="S::2204569@student.uwtsd.ac.uk::40cc8f4e-b505-4d48-9a33-64f0f5d2f9dc" providerId="AD" clId="Web-{6F0AB16A-C84D-36EA-7DBF-A5863C649DFE}" dt="2023-11-03T09:25:51.538" v="453"/>
          <ac:spMkLst>
            <pc:docMk/>
            <pc:sldMk cId="4249111534" sldId="263"/>
            <ac:spMk id="12" creationId="{CD9FE4EF-C4D8-49A0-B2FF-81D8DB7D8A24}"/>
          </ac:spMkLst>
        </pc:spChg>
        <pc:spChg chg="del">
          <ac:chgData name="Michal Pfeiffer (2204569)" userId="S::2204569@student.uwtsd.ac.uk::40cc8f4e-b505-4d48-9a33-64f0f5d2f9dc" providerId="AD" clId="Web-{6F0AB16A-C84D-36EA-7DBF-A5863C649DFE}" dt="2023-11-03T09:25:51.538" v="453"/>
          <ac:spMkLst>
            <pc:docMk/>
            <pc:sldMk cId="4249111534" sldId="263"/>
            <ac:spMk id="14" creationId="{4300840D-0A0B-4512-BACA-B439D5B9C57C}"/>
          </ac:spMkLst>
        </pc:spChg>
        <pc:spChg chg="del">
          <ac:chgData name="Michal Pfeiffer (2204569)" userId="S::2204569@student.uwtsd.ac.uk::40cc8f4e-b505-4d48-9a33-64f0f5d2f9dc" providerId="AD" clId="Web-{6F0AB16A-C84D-36EA-7DBF-A5863C649DFE}" dt="2023-11-03T09:25:51.538" v="453"/>
          <ac:spMkLst>
            <pc:docMk/>
            <pc:sldMk cId="4249111534" sldId="263"/>
            <ac:spMk id="16" creationId="{D2B78728-A580-49A7-84F9-6EF6F583ADE0}"/>
          </ac:spMkLst>
        </pc:spChg>
        <pc:spChg chg="del">
          <ac:chgData name="Michal Pfeiffer (2204569)" userId="S::2204569@student.uwtsd.ac.uk::40cc8f4e-b505-4d48-9a33-64f0f5d2f9dc" providerId="AD" clId="Web-{6F0AB16A-C84D-36EA-7DBF-A5863C649DFE}" dt="2023-11-03T09:25:51.538" v="453"/>
          <ac:spMkLst>
            <pc:docMk/>
            <pc:sldMk cId="4249111534" sldId="263"/>
            <ac:spMk id="18" creationId="{38FAA1A1-D861-433F-88FA-1E9D6FD31D11}"/>
          </ac:spMkLst>
        </pc:spChg>
        <pc:spChg chg="del">
          <ac:chgData name="Michal Pfeiffer (2204569)" userId="S::2204569@student.uwtsd.ac.uk::40cc8f4e-b505-4d48-9a33-64f0f5d2f9dc" providerId="AD" clId="Web-{6F0AB16A-C84D-36EA-7DBF-A5863C649DFE}" dt="2023-11-03T09:25:51.538" v="453"/>
          <ac:spMkLst>
            <pc:docMk/>
            <pc:sldMk cId="4249111534" sldId="263"/>
            <ac:spMk id="20" creationId="{8D71EDA1-87BF-4D5D-AB79-F346FD19278A}"/>
          </ac:spMkLst>
        </pc:spChg>
        <pc:spChg chg="add">
          <ac:chgData name="Michal Pfeiffer (2204569)" userId="S::2204569@student.uwtsd.ac.uk::40cc8f4e-b505-4d48-9a33-64f0f5d2f9dc" providerId="AD" clId="Web-{6F0AB16A-C84D-36EA-7DBF-A5863C649DFE}" dt="2023-11-03T09:25:51.538" v="453"/>
          <ac:spMkLst>
            <pc:docMk/>
            <pc:sldMk cId="4249111534" sldId="263"/>
            <ac:spMk id="25" creationId="{09588DA8-065E-4F6F-8EFD-43104AB2E0CF}"/>
          </ac:spMkLst>
        </pc:spChg>
        <pc:spChg chg="add">
          <ac:chgData name="Michal Pfeiffer (2204569)" userId="S::2204569@student.uwtsd.ac.uk::40cc8f4e-b505-4d48-9a33-64f0f5d2f9dc" providerId="AD" clId="Web-{6F0AB16A-C84D-36EA-7DBF-A5863C649DFE}" dt="2023-11-03T09:25:51.538" v="453"/>
          <ac:spMkLst>
            <pc:docMk/>
            <pc:sldMk cId="4249111534" sldId="263"/>
            <ac:spMk id="27" creationId="{C4285719-470E-454C-AF62-8323075F1F5B}"/>
          </ac:spMkLst>
        </pc:spChg>
        <pc:spChg chg="add">
          <ac:chgData name="Michal Pfeiffer (2204569)" userId="S::2204569@student.uwtsd.ac.uk::40cc8f4e-b505-4d48-9a33-64f0f5d2f9dc" providerId="AD" clId="Web-{6F0AB16A-C84D-36EA-7DBF-A5863C649DFE}" dt="2023-11-03T09:25:51.538" v="453"/>
          <ac:spMkLst>
            <pc:docMk/>
            <pc:sldMk cId="4249111534" sldId="263"/>
            <ac:spMk id="29" creationId="{CD9FE4EF-C4D8-49A0-B2FF-81D8DB7D8A24}"/>
          </ac:spMkLst>
        </pc:spChg>
        <pc:spChg chg="add">
          <ac:chgData name="Michal Pfeiffer (2204569)" userId="S::2204569@student.uwtsd.ac.uk::40cc8f4e-b505-4d48-9a33-64f0f5d2f9dc" providerId="AD" clId="Web-{6F0AB16A-C84D-36EA-7DBF-A5863C649DFE}" dt="2023-11-03T09:25:51.538" v="453"/>
          <ac:spMkLst>
            <pc:docMk/>
            <pc:sldMk cId="4249111534" sldId="263"/>
            <ac:spMk id="31" creationId="{4300840D-0A0B-4512-BACA-B439D5B9C57C}"/>
          </ac:spMkLst>
        </pc:spChg>
        <pc:spChg chg="add">
          <ac:chgData name="Michal Pfeiffer (2204569)" userId="S::2204569@student.uwtsd.ac.uk::40cc8f4e-b505-4d48-9a33-64f0f5d2f9dc" providerId="AD" clId="Web-{6F0AB16A-C84D-36EA-7DBF-A5863C649DFE}" dt="2023-11-03T09:25:51.538" v="453"/>
          <ac:spMkLst>
            <pc:docMk/>
            <pc:sldMk cId="4249111534" sldId="263"/>
            <ac:spMk id="33" creationId="{D2B78728-A580-49A7-84F9-6EF6F583ADE0}"/>
          </ac:spMkLst>
        </pc:spChg>
        <pc:spChg chg="add">
          <ac:chgData name="Michal Pfeiffer (2204569)" userId="S::2204569@student.uwtsd.ac.uk::40cc8f4e-b505-4d48-9a33-64f0f5d2f9dc" providerId="AD" clId="Web-{6F0AB16A-C84D-36EA-7DBF-A5863C649DFE}" dt="2023-11-03T09:25:51.538" v="453"/>
          <ac:spMkLst>
            <pc:docMk/>
            <pc:sldMk cId="4249111534" sldId="263"/>
            <ac:spMk id="35" creationId="{38FAA1A1-D861-433F-88FA-1E9D6FD31D11}"/>
          </ac:spMkLst>
        </pc:spChg>
        <pc:spChg chg="add">
          <ac:chgData name="Michal Pfeiffer (2204569)" userId="S::2204569@student.uwtsd.ac.uk::40cc8f4e-b505-4d48-9a33-64f0f5d2f9dc" providerId="AD" clId="Web-{6F0AB16A-C84D-36EA-7DBF-A5863C649DFE}" dt="2023-11-03T09:25:51.538" v="453"/>
          <ac:spMkLst>
            <pc:docMk/>
            <pc:sldMk cId="4249111534" sldId="263"/>
            <ac:spMk id="37" creationId="{8D71EDA1-87BF-4D5D-AB79-F346FD19278A}"/>
          </ac:spMkLst>
        </pc:spChg>
      </pc:sldChg>
      <pc:sldChg chg="modSp add replId">
        <pc:chgData name="Michal Pfeiffer (2204569)" userId="S::2204569@student.uwtsd.ac.uk::40cc8f4e-b505-4d48-9a33-64f0f5d2f9dc" providerId="AD" clId="Web-{6F0AB16A-C84D-36EA-7DBF-A5863C649DFE}" dt="2023-11-03T09:35:53.773" v="812" actId="1076"/>
        <pc:sldMkLst>
          <pc:docMk/>
          <pc:sldMk cId="1667952152" sldId="264"/>
        </pc:sldMkLst>
        <pc:spChg chg="mod">
          <ac:chgData name="Michal Pfeiffer (2204569)" userId="S::2204569@student.uwtsd.ac.uk::40cc8f4e-b505-4d48-9a33-64f0f5d2f9dc" providerId="AD" clId="Web-{6F0AB16A-C84D-36EA-7DBF-A5863C649DFE}" dt="2023-11-03T09:35:53.773" v="812" actId="1076"/>
          <ac:spMkLst>
            <pc:docMk/>
            <pc:sldMk cId="1667952152" sldId="264"/>
            <ac:spMk id="2" creationId="{43C7AC4A-A4C9-AEDC-7723-26AB7B63264D}"/>
          </ac:spMkLst>
        </pc:spChg>
        <pc:spChg chg="mod">
          <ac:chgData name="Michal Pfeiffer (2204569)" userId="S::2204569@student.uwtsd.ac.uk::40cc8f4e-b505-4d48-9a33-64f0f5d2f9dc" providerId="AD" clId="Web-{6F0AB16A-C84D-36EA-7DBF-A5863C649DFE}" dt="2023-11-03T09:35:02.037" v="810" actId="20577"/>
          <ac:spMkLst>
            <pc:docMk/>
            <pc:sldMk cId="1667952152" sldId="264"/>
            <ac:spMk id="3" creationId="{6CD05911-3384-C30B-9A48-8810C2DE856D}"/>
          </ac:spMkLst>
        </pc:spChg>
      </pc:sldChg>
    </pc:docChg>
  </pc:docChgLst>
  <pc:docChgLst>
    <pc:chgData name="Nathan Willis (2103532)" userId="S::2103532@student.uwtsd.ac.uk::e207d753-8ec4-490c-9536-cb9287f30986" providerId="AD" clId="Web-{62CD1E4B-2A0A-AD7B-0475-1B6A1BACA24F}"/>
    <pc:docChg chg="modSld">
      <pc:chgData name="Nathan Willis (2103532)" userId="S::2103532@student.uwtsd.ac.uk::e207d753-8ec4-490c-9536-cb9287f30986" providerId="AD" clId="Web-{62CD1E4B-2A0A-AD7B-0475-1B6A1BACA24F}" dt="2023-11-03T00:00:09.056" v="517" actId="20577"/>
      <pc:docMkLst>
        <pc:docMk/>
      </pc:docMkLst>
      <pc:sldChg chg="addSp modSp mod setBg addAnim">
        <pc:chgData name="Nathan Willis (2103532)" userId="S::2103532@student.uwtsd.ac.uk::e207d753-8ec4-490c-9536-cb9287f30986" providerId="AD" clId="Web-{62CD1E4B-2A0A-AD7B-0475-1B6A1BACA24F}" dt="2023-11-03T00:00:09.056" v="517" actId="20577"/>
        <pc:sldMkLst>
          <pc:docMk/>
          <pc:sldMk cId="109857222" sldId="256"/>
        </pc:sldMkLst>
        <pc:spChg chg="mod">
          <ac:chgData name="Nathan Willis (2103532)" userId="S::2103532@student.uwtsd.ac.uk::e207d753-8ec4-490c-9536-cb9287f30986" providerId="AD" clId="Web-{62CD1E4B-2A0A-AD7B-0475-1B6A1BACA24F}" dt="2023-11-03T00:00:09.056" v="517" actId="20577"/>
          <ac:spMkLst>
            <pc:docMk/>
            <pc:sldMk cId="109857222" sldId="256"/>
            <ac:spMk id="2" creationId="{00000000-0000-0000-0000-000000000000}"/>
          </ac:spMkLst>
        </pc:spChg>
        <pc:spChg chg="mod">
          <ac:chgData name="Nathan Willis (2103532)" userId="S::2103532@student.uwtsd.ac.uk::e207d753-8ec4-490c-9536-cb9287f30986" providerId="AD" clId="Web-{62CD1E4B-2A0A-AD7B-0475-1B6A1BACA24F}" dt="2023-11-02T23:59:55.024" v="510"/>
          <ac:spMkLst>
            <pc:docMk/>
            <pc:sldMk cId="109857222" sldId="256"/>
            <ac:spMk id="3" creationId="{00000000-0000-0000-0000-000000000000}"/>
          </ac:spMkLst>
        </pc:spChg>
        <pc:spChg chg="add">
          <ac:chgData name="Nathan Willis (2103532)" userId="S::2103532@student.uwtsd.ac.uk::e207d753-8ec4-490c-9536-cb9287f30986" providerId="AD" clId="Web-{62CD1E4B-2A0A-AD7B-0475-1B6A1BACA24F}" dt="2023-11-02T23:59:55.024" v="510"/>
          <ac:spMkLst>
            <pc:docMk/>
            <pc:sldMk cId="109857222" sldId="256"/>
            <ac:spMk id="9" creationId="{9203DE33-2CD4-4CA8-9AF3-37C3B65133B0}"/>
          </ac:spMkLst>
        </pc:spChg>
        <pc:spChg chg="add">
          <ac:chgData name="Nathan Willis (2103532)" userId="S::2103532@student.uwtsd.ac.uk::e207d753-8ec4-490c-9536-cb9287f30986" providerId="AD" clId="Web-{62CD1E4B-2A0A-AD7B-0475-1B6A1BACA24F}" dt="2023-11-02T23:59:55.024" v="510"/>
          <ac:spMkLst>
            <pc:docMk/>
            <pc:sldMk cId="109857222" sldId="256"/>
            <ac:spMk id="11" creationId="{0AF57B88-1D4C-41FA-A761-EC1DD10C35CB}"/>
          </ac:spMkLst>
        </pc:spChg>
        <pc:spChg chg="add">
          <ac:chgData name="Nathan Willis (2103532)" userId="S::2103532@student.uwtsd.ac.uk::e207d753-8ec4-490c-9536-cb9287f30986" providerId="AD" clId="Web-{62CD1E4B-2A0A-AD7B-0475-1B6A1BACA24F}" dt="2023-11-02T23:59:55.024" v="510"/>
          <ac:spMkLst>
            <pc:docMk/>
            <pc:sldMk cId="109857222" sldId="256"/>
            <ac:spMk id="13" creationId="{D2548F45-5164-4ABB-8212-7F293FDED8D4}"/>
          </ac:spMkLst>
        </pc:spChg>
        <pc:spChg chg="add">
          <ac:chgData name="Nathan Willis (2103532)" userId="S::2103532@student.uwtsd.ac.uk::e207d753-8ec4-490c-9536-cb9287f30986" providerId="AD" clId="Web-{62CD1E4B-2A0A-AD7B-0475-1B6A1BACA24F}" dt="2023-11-02T23:59:55.024" v="510"/>
          <ac:spMkLst>
            <pc:docMk/>
            <pc:sldMk cId="109857222" sldId="256"/>
            <ac:spMk id="15" creationId="{5E81CCFB-7BEF-4186-86FB-D09450B4D02D}"/>
          </ac:spMkLst>
        </pc:spChg>
        <pc:picChg chg="add">
          <ac:chgData name="Nathan Willis (2103532)" userId="S::2103532@student.uwtsd.ac.uk::e207d753-8ec4-490c-9536-cb9287f30986" providerId="AD" clId="Web-{62CD1E4B-2A0A-AD7B-0475-1B6A1BACA24F}" dt="2023-11-02T23:59:55.024" v="510"/>
          <ac:picMkLst>
            <pc:docMk/>
            <pc:sldMk cId="109857222" sldId="256"/>
            <ac:picMk id="5" creationId="{38667AF0-387C-BA0E-1359-7D26BB9F152D}"/>
          </ac:picMkLst>
        </pc:picChg>
      </pc:sldChg>
      <pc:sldChg chg="addSp modSp mod setBg">
        <pc:chgData name="Nathan Willis (2103532)" userId="S::2103532@student.uwtsd.ac.uk::e207d753-8ec4-490c-9536-cb9287f30986" providerId="AD" clId="Web-{62CD1E4B-2A0A-AD7B-0475-1B6A1BACA24F}" dt="2023-11-02T23:59:04.789" v="501"/>
        <pc:sldMkLst>
          <pc:docMk/>
          <pc:sldMk cId="1226505165" sldId="258"/>
        </pc:sldMkLst>
        <pc:spChg chg="mod">
          <ac:chgData name="Nathan Willis (2103532)" userId="S::2103532@student.uwtsd.ac.uk::e207d753-8ec4-490c-9536-cb9287f30986" providerId="AD" clId="Web-{62CD1E4B-2A0A-AD7B-0475-1B6A1BACA24F}" dt="2023-11-02T23:59:04.789" v="501"/>
          <ac:spMkLst>
            <pc:docMk/>
            <pc:sldMk cId="1226505165" sldId="258"/>
            <ac:spMk id="2" creationId="{BA750258-8C91-5ED6-1C70-2F820ED78FD8}"/>
          </ac:spMkLst>
        </pc:spChg>
        <pc:spChg chg="mod">
          <ac:chgData name="Nathan Willis (2103532)" userId="S::2103532@student.uwtsd.ac.uk::e207d753-8ec4-490c-9536-cb9287f30986" providerId="AD" clId="Web-{62CD1E4B-2A0A-AD7B-0475-1B6A1BACA24F}" dt="2023-11-02T23:59:04.789" v="501"/>
          <ac:spMkLst>
            <pc:docMk/>
            <pc:sldMk cId="1226505165" sldId="258"/>
            <ac:spMk id="3" creationId="{1C29AFE3-E573-0E51-6D42-C4BF1278E8E3}"/>
          </ac:spMkLst>
        </pc:spChg>
        <pc:spChg chg="add">
          <ac:chgData name="Nathan Willis (2103532)" userId="S::2103532@student.uwtsd.ac.uk::e207d753-8ec4-490c-9536-cb9287f30986" providerId="AD" clId="Web-{62CD1E4B-2A0A-AD7B-0475-1B6A1BACA24F}" dt="2023-11-02T23:59:04.789" v="501"/>
          <ac:spMkLst>
            <pc:docMk/>
            <pc:sldMk cId="1226505165" sldId="258"/>
            <ac:spMk id="8" creationId="{09588DA8-065E-4F6F-8EFD-43104AB2E0CF}"/>
          </ac:spMkLst>
        </pc:spChg>
        <pc:spChg chg="add">
          <ac:chgData name="Nathan Willis (2103532)" userId="S::2103532@student.uwtsd.ac.uk::e207d753-8ec4-490c-9536-cb9287f30986" providerId="AD" clId="Web-{62CD1E4B-2A0A-AD7B-0475-1B6A1BACA24F}" dt="2023-11-02T23:59:04.789" v="501"/>
          <ac:spMkLst>
            <pc:docMk/>
            <pc:sldMk cId="1226505165" sldId="258"/>
            <ac:spMk id="10" creationId="{C4285719-470E-454C-AF62-8323075F1F5B}"/>
          </ac:spMkLst>
        </pc:spChg>
        <pc:spChg chg="add">
          <ac:chgData name="Nathan Willis (2103532)" userId="S::2103532@student.uwtsd.ac.uk::e207d753-8ec4-490c-9536-cb9287f30986" providerId="AD" clId="Web-{62CD1E4B-2A0A-AD7B-0475-1B6A1BACA24F}" dt="2023-11-02T23:59:04.789" v="501"/>
          <ac:spMkLst>
            <pc:docMk/>
            <pc:sldMk cId="1226505165" sldId="258"/>
            <ac:spMk id="12" creationId="{CD9FE4EF-C4D8-49A0-B2FF-81D8DB7D8A24}"/>
          </ac:spMkLst>
        </pc:spChg>
        <pc:spChg chg="add">
          <ac:chgData name="Nathan Willis (2103532)" userId="S::2103532@student.uwtsd.ac.uk::e207d753-8ec4-490c-9536-cb9287f30986" providerId="AD" clId="Web-{62CD1E4B-2A0A-AD7B-0475-1B6A1BACA24F}" dt="2023-11-02T23:59:04.789" v="501"/>
          <ac:spMkLst>
            <pc:docMk/>
            <pc:sldMk cId="1226505165" sldId="258"/>
            <ac:spMk id="14" creationId="{4300840D-0A0B-4512-BACA-B439D5B9C57C}"/>
          </ac:spMkLst>
        </pc:spChg>
        <pc:spChg chg="add">
          <ac:chgData name="Nathan Willis (2103532)" userId="S::2103532@student.uwtsd.ac.uk::e207d753-8ec4-490c-9536-cb9287f30986" providerId="AD" clId="Web-{62CD1E4B-2A0A-AD7B-0475-1B6A1BACA24F}" dt="2023-11-02T23:59:04.789" v="501"/>
          <ac:spMkLst>
            <pc:docMk/>
            <pc:sldMk cId="1226505165" sldId="258"/>
            <ac:spMk id="16" creationId="{D2B78728-A580-49A7-84F9-6EF6F583ADE0}"/>
          </ac:spMkLst>
        </pc:spChg>
        <pc:spChg chg="add">
          <ac:chgData name="Nathan Willis (2103532)" userId="S::2103532@student.uwtsd.ac.uk::e207d753-8ec4-490c-9536-cb9287f30986" providerId="AD" clId="Web-{62CD1E4B-2A0A-AD7B-0475-1B6A1BACA24F}" dt="2023-11-02T23:59:04.789" v="501"/>
          <ac:spMkLst>
            <pc:docMk/>
            <pc:sldMk cId="1226505165" sldId="258"/>
            <ac:spMk id="18" creationId="{38FAA1A1-D861-433F-88FA-1E9D6FD31D11}"/>
          </ac:spMkLst>
        </pc:spChg>
        <pc:spChg chg="add">
          <ac:chgData name="Nathan Willis (2103532)" userId="S::2103532@student.uwtsd.ac.uk::e207d753-8ec4-490c-9536-cb9287f30986" providerId="AD" clId="Web-{62CD1E4B-2A0A-AD7B-0475-1B6A1BACA24F}" dt="2023-11-02T23:59:04.789" v="501"/>
          <ac:spMkLst>
            <pc:docMk/>
            <pc:sldMk cId="1226505165" sldId="258"/>
            <ac:spMk id="20" creationId="{8D71EDA1-87BF-4D5D-AB79-F346FD19278A}"/>
          </ac:spMkLst>
        </pc:spChg>
      </pc:sldChg>
      <pc:sldChg chg="addSp delSp modSp mod setBg">
        <pc:chgData name="Nathan Willis (2103532)" userId="S::2103532@student.uwtsd.ac.uk::e207d753-8ec4-490c-9536-cb9287f30986" providerId="AD" clId="Web-{62CD1E4B-2A0A-AD7B-0475-1B6A1BACA24F}" dt="2023-11-02T23:59:14.664" v="502"/>
        <pc:sldMkLst>
          <pc:docMk/>
          <pc:sldMk cId="1357029398" sldId="259"/>
        </pc:sldMkLst>
        <pc:spChg chg="mod">
          <ac:chgData name="Nathan Willis (2103532)" userId="S::2103532@student.uwtsd.ac.uk::e207d753-8ec4-490c-9536-cb9287f30986" providerId="AD" clId="Web-{62CD1E4B-2A0A-AD7B-0475-1B6A1BACA24F}" dt="2023-11-02T23:59:14.664" v="502"/>
          <ac:spMkLst>
            <pc:docMk/>
            <pc:sldMk cId="1357029398" sldId="259"/>
            <ac:spMk id="2" creationId="{7CB3F748-17DD-7EE7-9B6C-609789FB07BD}"/>
          </ac:spMkLst>
        </pc:spChg>
        <pc:spChg chg="add del mod">
          <ac:chgData name="Nathan Willis (2103532)" userId="S::2103532@student.uwtsd.ac.uk::e207d753-8ec4-490c-9536-cb9287f30986" providerId="AD" clId="Web-{62CD1E4B-2A0A-AD7B-0475-1B6A1BACA24F}" dt="2023-11-02T23:59:14.664" v="502"/>
          <ac:spMkLst>
            <pc:docMk/>
            <pc:sldMk cId="1357029398" sldId="259"/>
            <ac:spMk id="3" creationId="{8F6B9552-7466-DE1E-7BAB-EE0C2BA04C2F}"/>
          </ac:spMkLst>
        </pc:spChg>
        <pc:spChg chg="add">
          <ac:chgData name="Nathan Willis (2103532)" userId="S::2103532@student.uwtsd.ac.uk::e207d753-8ec4-490c-9536-cb9287f30986" providerId="AD" clId="Web-{62CD1E4B-2A0A-AD7B-0475-1B6A1BACA24F}" dt="2023-11-02T23:59:14.664" v="502"/>
          <ac:spMkLst>
            <pc:docMk/>
            <pc:sldMk cId="1357029398" sldId="259"/>
            <ac:spMk id="8" creationId="{09588DA8-065E-4F6F-8EFD-43104AB2E0CF}"/>
          </ac:spMkLst>
        </pc:spChg>
        <pc:spChg chg="add">
          <ac:chgData name="Nathan Willis (2103532)" userId="S::2103532@student.uwtsd.ac.uk::e207d753-8ec4-490c-9536-cb9287f30986" providerId="AD" clId="Web-{62CD1E4B-2A0A-AD7B-0475-1B6A1BACA24F}" dt="2023-11-02T23:59:14.664" v="502"/>
          <ac:spMkLst>
            <pc:docMk/>
            <pc:sldMk cId="1357029398" sldId="259"/>
            <ac:spMk id="10" creationId="{C4285719-470E-454C-AF62-8323075F1F5B}"/>
          </ac:spMkLst>
        </pc:spChg>
        <pc:spChg chg="add">
          <ac:chgData name="Nathan Willis (2103532)" userId="S::2103532@student.uwtsd.ac.uk::e207d753-8ec4-490c-9536-cb9287f30986" providerId="AD" clId="Web-{62CD1E4B-2A0A-AD7B-0475-1B6A1BACA24F}" dt="2023-11-02T23:59:14.664" v="502"/>
          <ac:spMkLst>
            <pc:docMk/>
            <pc:sldMk cId="1357029398" sldId="259"/>
            <ac:spMk id="12" creationId="{CD9FE4EF-C4D8-49A0-B2FF-81D8DB7D8A24}"/>
          </ac:spMkLst>
        </pc:spChg>
        <pc:spChg chg="add">
          <ac:chgData name="Nathan Willis (2103532)" userId="S::2103532@student.uwtsd.ac.uk::e207d753-8ec4-490c-9536-cb9287f30986" providerId="AD" clId="Web-{62CD1E4B-2A0A-AD7B-0475-1B6A1BACA24F}" dt="2023-11-02T23:59:14.664" v="502"/>
          <ac:spMkLst>
            <pc:docMk/>
            <pc:sldMk cId="1357029398" sldId="259"/>
            <ac:spMk id="14" creationId="{4300840D-0A0B-4512-BACA-B439D5B9C57C}"/>
          </ac:spMkLst>
        </pc:spChg>
        <pc:spChg chg="add">
          <ac:chgData name="Nathan Willis (2103532)" userId="S::2103532@student.uwtsd.ac.uk::e207d753-8ec4-490c-9536-cb9287f30986" providerId="AD" clId="Web-{62CD1E4B-2A0A-AD7B-0475-1B6A1BACA24F}" dt="2023-11-02T23:59:14.664" v="502"/>
          <ac:spMkLst>
            <pc:docMk/>
            <pc:sldMk cId="1357029398" sldId="259"/>
            <ac:spMk id="16" creationId="{D2B78728-A580-49A7-84F9-6EF6F583ADE0}"/>
          </ac:spMkLst>
        </pc:spChg>
        <pc:spChg chg="add">
          <ac:chgData name="Nathan Willis (2103532)" userId="S::2103532@student.uwtsd.ac.uk::e207d753-8ec4-490c-9536-cb9287f30986" providerId="AD" clId="Web-{62CD1E4B-2A0A-AD7B-0475-1B6A1BACA24F}" dt="2023-11-02T23:59:14.664" v="502"/>
          <ac:spMkLst>
            <pc:docMk/>
            <pc:sldMk cId="1357029398" sldId="259"/>
            <ac:spMk id="18" creationId="{38FAA1A1-D861-433F-88FA-1E9D6FD31D11}"/>
          </ac:spMkLst>
        </pc:spChg>
        <pc:spChg chg="add">
          <ac:chgData name="Nathan Willis (2103532)" userId="S::2103532@student.uwtsd.ac.uk::e207d753-8ec4-490c-9536-cb9287f30986" providerId="AD" clId="Web-{62CD1E4B-2A0A-AD7B-0475-1B6A1BACA24F}" dt="2023-11-02T23:59:14.664" v="502"/>
          <ac:spMkLst>
            <pc:docMk/>
            <pc:sldMk cId="1357029398" sldId="259"/>
            <ac:spMk id="20" creationId="{8D71EDA1-87BF-4D5D-AB79-F346FD19278A}"/>
          </ac:spMkLst>
        </pc:spChg>
        <pc:graphicFrameChg chg="add del mod ord modGraphic">
          <ac:chgData name="Nathan Willis (2103532)" userId="S::2103532@student.uwtsd.ac.uk::e207d753-8ec4-490c-9536-cb9287f30986" providerId="AD" clId="Web-{62CD1E4B-2A0A-AD7B-0475-1B6A1BACA24F}" dt="2023-11-02T23:48:21.708" v="243"/>
          <ac:graphicFrameMkLst>
            <pc:docMk/>
            <pc:sldMk cId="1357029398" sldId="259"/>
            <ac:graphicFrameMk id="4" creationId="{E00DB799-9F17-FC32-FB62-153B5C8F10C3}"/>
          </ac:graphicFrameMkLst>
        </pc:graphicFrameChg>
      </pc:sldChg>
      <pc:sldChg chg="addSp modSp mod setBg">
        <pc:chgData name="Nathan Willis (2103532)" userId="S::2103532@student.uwtsd.ac.uk::e207d753-8ec4-490c-9536-cb9287f30986" providerId="AD" clId="Web-{62CD1E4B-2A0A-AD7B-0475-1B6A1BACA24F}" dt="2023-11-02T23:59:25.242" v="503"/>
        <pc:sldMkLst>
          <pc:docMk/>
          <pc:sldMk cId="1780279856" sldId="260"/>
        </pc:sldMkLst>
        <pc:spChg chg="mod">
          <ac:chgData name="Nathan Willis (2103532)" userId="S::2103532@student.uwtsd.ac.uk::e207d753-8ec4-490c-9536-cb9287f30986" providerId="AD" clId="Web-{62CD1E4B-2A0A-AD7B-0475-1B6A1BACA24F}" dt="2023-11-02T23:59:25.242" v="503"/>
          <ac:spMkLst>
            <pc:docMk/>
            <pc:sldMk cId="1780279856" sldId="260"/>
            <ac:spMk id="2" creationId="{43C7AC4A-A4C9-AEDC-7723-26AB7B63264D}"/>
          </ac:spMkLst>
        </pc:spChg>
        <pc:spChg chg="mod">
          <ac:chgData name="Nathan Willis (2103532)" userId="S::2103532@student.uwtsd.ac.uk::e207d753-8ec4-490c-9536-cb9287f30986" providerId="AD" clId="Web-{62CD1E4B-2A0A-AD7B-0475-1B6A1BACA24F}" dt="2023-11-02T23:59:25.242" v="503"/>
          <ac:spMkLst>
            <pc:docMk/>
            <pc:sldMk cId="1780279856" sldId="260"/>
            <ac:spMk id="3" creationId="{6CD05911-3384-C30B-9A48-8810C2DE856D}"/>
          </ac:spMkLst>
        </pc:spChg>
        <pc:spChg chg="add">
          <ac:chgData name="Nathan Willis (2103532)" userId="S::2103532@student.uwtsd.ac.uk::e207d753-8ec4-490c-9536-cb9287f30986" providerId="AD" clId="Web-{62CD1E4B-2A0A-AD7B-0475-1B6A1BACA24F}" dt="2023-11-02T23:59:25.242" v="503"/>
          <ac:spMkLst>
            <pc:docMk/>
            <pc:sldMk cId="1780279856" sldId="260"/>
            <ac:spMk id="8" creationId="{09588DA8-065E-4F6F-8EFD-43104AB2E0CF}"/>
          </ac:spMkLst>
        </pc:spChg>
        <pc:spChg chg="add">
          <ac:chgData name="Nathan Willis (2103532)" userId="S::2103532@student.uwtsd.ac.uk::e207d753-8ec4-490c-9536-cb9287f30986" providerId="AD" clId="Web-{62CD1E4B-2A0A-AD7B-0475-1B6A1BACA24F}" dt="2023-11-02T23:59:25.242" v="503"/>
          <ac:spMkLst>
            <pc:docMk/>
            <pc:sldMk cId="1780279856" sldId="260"/>
            <ac:spMk id="10" creationId="{C4285719-470E-454C-AF62-8323075F1F5B}"/>
          </ac:spMkLst>
        </pc:spChg>
        <pc:spChg chg="add">
          <ac:chgData name="Nathan Willis (2103532)" userId="S::2103532@student.uwtsd.ac.uk::e207d753-8ec4-490c-9536-cb9287f30986" providerId="AD" clId="Web-{62CD1E4B-2A0A-AD7B-0475-1B6A1BACA24F}" dt="2023-11-02T23:59:25.242" v="503"/>
          <ac:spMkLst>
            <pc:docMk/>
            <pc:sldMk cId="1780279856" sldId="260"/>
            <ac:spMk id="12" creationId="{CD9FE4EF-C4D8-49A0-B2FF-81D8DB7D8A24}"/>
          </ac:spMkLst>
        </pc:spChg>
        <pc:spChg chg="add">
          <ac:chgData name="Nathan Willis (2103532)" userId="S::2103532@student.uwtsd.ac.uk::e207d753-8ec4-490c-9536-cb9287f30986" providerId="AD" clId="Web-{62CD1E4B-2A0A-AD7B-0475-1B6A1BACA24F}" dt="2023-11-02T23:59:25.242" v="503"/>
          <ac:spMkLst>
            <pc:docMk/>
            <pc:sldMk cId="1780279856" sldId="260"/>
            <ac:spMk id="14" creationId="{4300840D-0A0B-4512-BACA-B439D5B9C57C}"/>
          </ac:spMkLst>
        </pc:spChg>
        <pc:spChg chg="add">
          <ac:chgData name="Nathan Willis (2103532)" userId="S::2103532@student.uwtsd.ac.uk::e207d753-8ec4-490c-9536-cb9287f30986" providerId="AD" clId="Web-{62CD1E4B-2A0A-AD7B-0475-1B6A1BACA24F}" dt="2023-11-02T23:59:25.242" v="503"/>
          <ac:spMkLst>
            <pc:docMk/>
            <pc:sldMk cId="1780279856" sldId="260"/>
            <ac:spMk id="16" creationId="{D2B78728-A580-49A7-84F9-6EF6F583ADE0}"/>
          </ac:spMkLst>
        </pc:spChg>
        <pc:spChg chg="add">
          <ac:chgData name="Nathan Willis (2103532)" userId="S::2103532@student.uwtsd.ac.uk::e207d753-8ec4-490c-9536-cb9287f30986" providerId="AD" clId="Web-{62CD1E4B-2A0A-AD7B-0475-1B6A1BACA24F}" dt="2023-11-02T23:59:25.242" v="503"/>
          <ac:spMkLst>
            <pc:docMk/>
            <pc:sldMk cId="1780279856" sldId="260"/>
            <ac:spMk id="18" creationId="{38FAA1A1-D861-433F-88FA-1E9D6FD31D11}"/>
          </ac:spMkLst>
        </pc:spChg>
        <pc:spChg chg="add">
          <ac:chgData name="Nathan Willis (2103532)" userId="S::2103532@student.uwtsd.ac.uk::e207d753-8ec4-490c-9536-cb9287f30986" providerId="AD" clId="Web-{62CD1E4B-2A0A-AD7B-0475-1B6A1BACA24F}" dt="2023-11-02T23:59:25.242" v="503"/>
          <ac:spMkLst>
            <pc:docMk/>
            <pc:sldMk cId="1780279856" sldId="260"/>
            <ac:spMk id="20" creationId="{8D71EDA1-87BF-4D5D-AB79-F346FD19278A}"/>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11/3/2023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11/3/2023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11/3/2023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11/3/2023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11/3/2023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203DE33-2CD4-4CA8-9AF3-37C3B6513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AF57B88-1D4C-41FA-A761-EC1DD10C3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2548F45-5164-4ABB-8212-7F293FDED8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Digital padlock art">
            <a:extLst>
              <a:ext uri="{FF2B5EF4-FFF2-40B4-BE49-F238E27FC236}">
                <a16:creationId xmlns:a16="http://schemas.microsoft.com/office/drawing/2014/main" id="{38667AF0-387C-BA0E-1359-7D26BB9F152D}"/>
              </a:ext>
            </a:extLst>
          </p:cNvPr>
          <p:cNvPicPr>
            <a:picLocks noChangeAspect="1"/>
          </p:cNvPicPr>
          <p:nvPr/>
        </p:nvPicPr>
        <p:blipFill rotWithShape="1">
          <a:blip r:embed="rId2"/>
          <a:srcRect r="12738" b="9"/>
          <a:stretch/>
        </p:blipFill>
        <p:spPr>
          <a:xfrm>
            <a:off x="4038599" y="10"/>
            <a:ext cx="8160026" cy="6875809"/>
          </a:xfrm>
          <a:prstGeom prst="rect">
            <a:avLst/>
          </a:prstGeom>
        </p:spPr>
      </p:pic>
      <p:sp>
        <p:nvSpPr>
          <p:cNvPr id="15" name="Freeform: Shape 14">
            <a:extLst>
              <a:ext uri="{FF2B5EF4-FFF2-40B4-BE49-F238E27FC236}">
                <a16:creationId xmlns:a16="http://schemas.microsoft.com/office/drawing/2014/main" id="{5E81CCFB-7BEF-4186-86FB-D09450B4D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ctrTitle"/>
          </p:nvPr>
        </p:nvSpPr>
        <p:spPr>
          <a:xfrm>
            <a:off x="534473" y="2950387"/>
            <a:ext cx="3052293" cy="3531403"/>
          </a:xfrm>
        </p:spPr>
        <p:txBody>
          <a:bodyPr anchor="t">
            <a:normAutofit/>
          </a:bodyPr>
          <a:lstStyle/>
          <a:p>
            <a:pPr algn="r"/>
            <a:r>
              <a:rPr lang="en-US" sz="4000">
                <a:solidFill>
                  <a:srgbClr val="FFFFFF"/>
                </a:solidFill>
                <a:cs typeface="Calibri Light"/>
              </a:rPr>
              <a:t>Policies</a:t>
            </a:r>
            <a:endParaRPr lang="en-US" sz="4000">
              <a:solidFill>
                <a:srgbClr val="FFFFFF"/>
              </a:solidFill>
            </a:endParaRPr>
          </a:p>
        </p:txBody>
      </p:sp>
      <p:sp>
        <p:nvSpPr>
          <p:cNvPr id="3" name="Subtitle 2"/>
          <p:cNvSpPr>
            <a:spLocks noGrp="1"/>
          </p:cNvSpPr>
          <p:nvPr>
            <p:ph type="subTitle" idx="1"/>
          </p:nvPr>
        </p:nvSpPr>
        <p:spPr>
          <a:xfrm>
            <a:off x="777922" y="743803"/>
            <a:ext cx="2808844" cy="1382392"/>
          </a:xfrm>
        </p:spPr>
        <p:txBody>
          <a:bodyPr vert="horz" lIns="91440" tIns="45720" rIns="91440" bIns="45720" rtlCol="0" anchor="b">
            <a:normAutofit/>
          </a:bodyPr>
          <a:lstStyle/>
          <a:p>
            <a:pPr algn="r"/>
            <a:r>
              <a:rPr lang="en-US" sz="2000">
                <a:solidFill>
                  <a:srgbClr val="FFFFFF"/>
                </a:solidFill>
                <a:cs typeface="Calibri"/>
              </a:rPr>
              <a:t>By Josh, Michal, Nathan &amp; Tynan</a:t>
            </a:r>
            <a:endParaRPr lang="en-US" sz="2000">
              <a:solidFill>
                <a:srgbClr val="FFFFFF"/>
              </a:solidFill>
            </a:endParaRP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screenshot of a computer&#10;&#10;Description automatically generated">
            <a:extLst>
              <a:ext uri="{FF2B5EF4-FFF2-40B4-BE49-F238E27FC236}">
                <a16:creationId xmlns:a16="http://schemas.microsoft.com/office/drawing/2014/main" id="{B3CE7F9B-EE42-4674-BE59-C0FC724EE0ED}"/>
              </a:ext>
            </a:extLst>
          </p:cNvPr>
          <p:cNvPicPr>
            <a:picLocks noGrp="1" noChangeAspect="1"/>
          </p:cNvPicPr>
          <p:nvPr>
            <p:ph idx="1"/>
          </p:nvPr>
        </p:nvPicPr>
        <p:blipFill rotWithShape="1">
          <a:blip r:embed="rId2"/>
          <a:srcRect l="32442" t="45454" r="39611" b="41342"/>
          <a:stretch/>
        </p:blipFill>
        <p:spPr>
          <a:xfrm>
            <a:off x="647700" y="1985551"/>
            <a:ext cx="10891951" cy="2888757"/>
          </a:xfrm>
        </p:spPr>
      </p:pic>
    </p:spTree>
    <p:extLst>
      <p:ext uri="{BB962C8B-B14F-4D97-AF65-F5344CB8AC3E}">
        <p14:creationId xmlns:p14="http://schemas.microsoft.com/office/powerpoint/2010/main" val="3228330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750258-8C91-5ED6-1C70-2F820ED78FD8}"/>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cs typeface="Calibri Light"/>
              </a:rPr>
              <a:t>What is a policy in relation to data security?</a:t>
            </a:r>
            <a:endParaRPr lang="en-US" sz="4000">
              <a:solidFill>
                <a:srgbClr val="FFFFFF"/>
              </a:solidFill>
            </a:endParaRPr>
          </a:p>
        </p:txBody>
      </p:sp>
      <p:sp>
        <p:nvSpPr>
          <p:cNvPr id="3" name="Content Placeholder 2">
            <a:extLst>
              <a:ext uri="{FF2B5EF4-FFF2-40B4-BE49-F238E27FC236}">
                <a16:creationId xmlns:a16="http://schemas.microsoft.com/office/drawing/2014/main" id="{1C29AFE3-E573-0E51-6D42-C4BF1278E8E3}"/>
              </a:ext>
            </a:extLst>
          </p:cNvPr>
          <p:cNvSpPr>
            <a:spLocks noGrp="1"/>
          </p:cNvSpPr>
          <p:nvPr>
            <p:ph idx="1"/>
          </p:nvPr>
        </p:nvSpPr>
        <p:spPr>
          <a:xfrm>
            <a:off x="4810259" y="649480"/>
            <a:ext cx="6555347" cy="5546047"/>
          </a:xfrm>
        </p:spPr>
        <p:txBody>
          <a:bodyPr vert="horz" lIns="91440" tIns="45720" rIns="91440" bIns="45720" rtlCol="0" anchor="ctr">
            <a:normAutofit/>
          </a:bodyPr>
          <a:lstStyle/>
          <a:p>
            <a:r>
              <a:rPr lang="en-GB" sz="2000">
                <a:cs typeface="Calibri"/>
              </a:rPr>
              <a:t>In data security a policy refers to a set of guidelines and principles that an organisation/entity sets up to police the management and protection of data. </a:t>
            </a:r>
          </a:p>
          <a:p>
            <a:r>
              <a:rPr lang="en-GB" sz="2000">
                <a:cs typeface="Calibri"/>
              </a:rPr>
              <a:t>Such policies are usually, but not </a:t>
            </a:r>
            <a:r>
              <a:rPr lang="en-GB" sz="2000">
                <a:ea typeface="+mn-lt"/>
                <a:cs typeface="+mn-lt"/>
              </a:rPr>
              <a:t>necessarily, internal. Meaning they were created by the organisation itself.</a:t>
            </a:r>
          </a:p>
          <a:p>
            <a:r>
              <a:rPr lang="en-GB" sz="2000">
                <a:cs typeface="Calibri"/>
              </a:rPr>
              <a:t>In the realm of data security policies tend to govern:</a:t>
            </a:r>
          </a:p>
          <a:p>
            <a:pPr lvl="1"/>
            <a:r>
              <a:rPr lang="en-GB" sz="2000">
                <a:cs typeface="Calibri"/>
              </a:rPr>
              <a:t>Access control</a:t>
            </a:r>
          </a:p>
          <a:p>
            <a:pPr lvl="1"/>
            <a:r>
              <a:rPr lang="en-GB" sz="2000">
                <a:cs typeface="Calibri"/>
              </a:rPr>
              <a:t>Data classification</a:t>
            </a:r>
          </a:p>
          <a:p>
            <a:pPr lvl="1"/>
            <a:r>
              <a:rPr lang="en-GB" sz="2000">
                <a:cs typeface="Calibri"/>
              </a:rPr>
              <a:t>Data handling</a:t>
            </a:r>
          </a:p>
          <a:p>
            <a:pPr lvl="1"/>
            <a:r>
              <a:rPr lang="en-GB" sz="2000">
                <a:cs typeface="Calibri"/>
              </a:rPr>
              <a:t>Incident response</a:t>
            </a:r>
          </a:p>
        </p:txBody>
      </p:sp>
    </p:spTree>
    <p:extLst>
      <p:ext uri="{BB962C8B-B14F-4D97-AF65-F5344CB8AC3E}">
        <p14:creationId xmlns:p14="http://schemas.microsoft.com/office/powerpoint/2010/main" val="12265051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B3F748-17DD-7EE7-9B6C-609789FB07BD}"/>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cs typeface="Calibri Light"/>
              </a:rPr>
              <a:t>How is this different from a law?</a:t>
            </a:r>
            <a:endParaRPr lang="en-US" sz="4000">
              <a:solidFill>
                <a:srgbClr val="FFFFFF"/>
              </a:solidFill>
            </a:endParaRPr>
          </a:p>
        </p:txBody>
      </p:sp>
      <p:sp>
        <p:nvSpPr>
          <p:cNvPr id="3" name="Content Placeholder 2">
            <a:extLst>
              <a:ext uri="{FF2B5EF4-FFF2-40B4-BE49-F238E27FC236}">
                <a16:creationId xmlns:a16="http://schemas.microsoft.com/office/drawing/2014/main" id="{8F6B9552-7466-DE1E-7BAB-EE0C2BA04C2F}"/>
              </a:ext>
            </a:extLst>
          </p:cNvPr>
          <p:cNvSpPr>
            <a:spLocks noGrp="1"/>
          </p:cNvSpPr>
          <p:nvPr>
            <p:ph idx="1"/>
          </p:nvPr>
        </p:nvSpPr>
        <p:spPr>
          <a:xfrm>
            <a:off x="4810259" y="649480"/>
            <a:ext cx="6555347" cy="5546047"/>
          </a:xfrm>
        </p:spPr>
        <p:txBody>
          <a:bodyPr vert="horz" lIns="91440" tIns="45720" rIns="91440" bIns="45720" rtlCol="0" anchor="ctr">
            <a:normAutofit/>
          </a:bodyPr>
          <a:lstStyle/>
          <a:p>
            <a:r>
              <a:rPr lang="en-GB" sz="2000">
                <a:cs typeface="Calibri"/>
              </a:rPr>
              <a:t>Laws on the other hand are established by governments and are mandatory for all organisations within a country to follow.</a:t>
            </a:r>
          </a:p>
          <a:p>
            <a:r>
              <a:rPr lang="en-GB" sz="2000">
                <a:cs typeface="Calibri"/>
              </a:rPr>
              <a:t>Laws tend to have strict penalties/fines for breaching them as opposed to policies which are usually self-governed.</a:t>
            </a:r>
            <a:endParaRPr lang="en-US" sz="2000">
              <a:cs typeface="Calibri"/>
            </a:endParaRPr>
          </a:p>
          <a:p>
            <a:r>
              <a:rPr lang="en-GB" sz="2000">
                <a:cs typeface="Calibri"/>
              </a:rPr>
              <a:t>Laws tend to cover:</a:t>
            </a:r>
          </a:p>
          <a:p>
            <a:pPr lvl="1"/>
            <a:r>
              <a:rPr lang="en-GB" sz="2000">
                <a:cs typeface="Calibri"/>
              </a:rPr>
              <a:t>Consumer data rights</a:t>
            </a:r>
            <a:endParaRPr lang="en-US" sz="2000">
              <a:cs typeface="Calibri"/>
            </a:endParaRPr>
          </a:p>
          <a:p>
            <a:pPr lvl="1"/>
            <a:r>
              <a:rPr lang="en-GB" sz="2000">
                <a:cs typeface="Calibri"/>
              </a:rPr>
              <a:t>Consent requirements</a:t>
            </a:r>
          </a:p>
          <a:p>
            <a:pPr lvl="1"/>
            <a:r>
              <a:rPr lang="en-GB" sz="2000">
                <a:cs typeface="Calibri"/>
              </a:rPr>
              <a:t>Data breach notifications</a:t>
            </a:r>
            <a:endParaRPr lang="en-GB" sz="2000"/>
          </a:p>
          <a:p>
            <a:endParaRPr lang="en-GB" sz="2000">
              <a:cs typeface="Calibri"/>
            </a:endParaRPr>
          </a:p>
          <a:p>
            <a:pPr lvl="1"/>
            <a:endParaRPr lang="en-GB" sz="2000">
              <a:cs typeface="Calibri"/>
            </a:endParaRPr>
          </a:p>
        </p:txBody>
      </p:sp>
    </p:spTree>
    <p:extLst>
      <p:ext uri="{BB962C8B-B14F-4D97-AF65-F5344CB8AC3E}">
        <p14:creationId xmlns:p14="http://schemas.microsoft.com/office/powerpoint/2010/main" val="13570293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C7AC4A-A4C9-AEDC-7723-26AB7B63264D}"/>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cs typeface="Calibri Light"/>
              </a:rPr>
              <a:t>Summarising </a:t>
            </a:r>
          </a:p>
        </p:txBody>
      </p:sp>
      <p:sp>
        <p:nvSpPr>
          <p:cNvPr id="3" name="Content Placeholder 2">
            <a:extLst>
              <a:ext uri="{FF2B5EF4-FFF2-40B4-BE49-F238E27FC236}">
                <a16:creationId xmlns:a16="http://schemas.microsoft.com/office/drawing/2014/main" id="{6CD05911-3384-C30B-9A48-8810C2DE856D}"/>
              </a:ext>
            </a:extLst>
          </p:cNvPr>
          <p:cNvSpPr>
            <a:spLocks noGrp="1"/>
          </p:cNvSpPr>
          <p:nvPr>
            <p:ph idx="1"/>
          </p:nvPr>
        </p:nvSpPr>
        <p:spPr>
          <a:xfrm>
            <a:off x="4810259" y="649480"/>
            <a:ext cx="6555347" cy="5546047"/>
          </a:xfrm>
        </p:spPr>
        <p:txBody>
          <a:bodyPr vert="horz" lIns="91440" tIns="45720" rIns="91440" bIns="45720" rtlCol="0" anchor="ctr">
            <a:normAutofit/>
          </a:bodyPr>
          <a:lstStyle/>
          <a:p>
            <a:pPr marL="0" indent="0">
              <a:buNone/>
            </a:pPr>
            <a:r>
              <a:rPr lang="en-US" sz="2000">
                <a:ea typeface="+mn-lt"/>
                <a:cs typeface="+mn-lt"/>
              </a:rPr>
              <a:t>Data security policies are internal sets of guidelines created by an organization to manage data security, while data protection laws are legally binding regulations imposed by governments to safeguard individuals' data rights and impose obligations and penalties on organizations for non-compliance. Organizations need to comply with both internal data security policies and data protection laws to ensure the security and privacy of data.</a:t>
            </a:r>
            <a:endParaRPr lang="en-US" sz="2000"/>
          </a:p>
        </p:txBody>
      </p:sp>
    </p:spTree>
    <p:extLst>
      <p:ext uri="{BB962C8B-B14F-4D97-AF65-F5344CB8AC3E}">
        <p14:creationId xmlns:p14="http://schemas.microsoft.com/office/powerpoint/2010/main" val="17802798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C7AC4A-A4C9-AEDC-7723-26AB7B63264D}"/>
              </a:ext>
            </a:extLst>
          </p:cNvPr>
          <p:cNvSpPr>
            <a:spLocks noGrp="1"/>
          </p:cNvSpPr>
          <p:nvPr>
            <p:ph type="title"/>
          </p:nvPr>
        </p:nvSpPr>
        <p:spPr>
          <a:xfrm>
            <a:off x="409213" y="1363232"/>
            <a:ext cx="3201366" cy="3387497"/>
          </a:xfrm>
        </p:spPr>
        <p:txBody>
          <a:bodyPr anchor="b">
            <a:normAutofit/>
          </a:bodyPr>
          <a:lstStyle/>
          <a:p>
            <a:pPr algn="r"/>
            <a:r>
              <a:rPr lang="en-GB" sz="4000">
                <a:solidFill>
                  <a:srgbClr val="FFFFFF"/>
                </a:solidFill>
                <a:cs typeface="Calibri Light"/>
              </a:rPr>
              <a:t>What are the types of unethical/ illegal behaviour?</a:t>
            </a:r>
            <a:endParaRPr lang="en-US"/>
          </a:p>
        </p:txBody>
      </p:sp>
      <p:sp>
        <p:nvSpPr>
          <p:cNvPr id="3" name="Content Placeholder 2">
            <a:extLst>
              <a:ext uri="{FF2B5EF4-FFF2-40B4-BE49-F238E27FC236}">
                <a16:creationId xmlns:a16="http://schemas.microsoft.com/office/drawing/2014/main" id="{6CD05911-3384-C30B-9A48-8810C2DE856D}"/>
              </a:ext>
            </a:extLst>
          </p:cNvPr>
          <p:cNvSpPr>
            <a:spLocks noGrp="1"/>
          </p:cNvSpPr>
          <p:nvPr>
            <p:ph idx="1"/>
          </p:nvPr>
        </p:nvSpPr>
        <p:spPr>
          <a:xfrm>
            <a:off x="4810259" y="649480"/>
            <a:ext cx="6555347" cy="5546047"/>
          </a:xfrm>
        </p:spPr>
        <p:txBody>
          <a:bodyPr vert="horz" lIns="91440" tIns="45720" rIns="91440" bIns="45720" rtlCol="0" anchor="ctr">
            <a:normAutofit/>
          </a:bodyPr>
          <a:lstStyle/>
          <a:p>
            <a:pPr>
              <a:buFont typeface="Arial"/>
              <a:buChar char="•"/>
            </a:pPr>
            <a:r>
              <a:rPr lang="en-US" sz="1800">
                <a:ea typeface="+mn-lt"/>
                <a:cs typeface="+mn-lt"/>
              </a:rPr>
              <a:t>There are three general causes of unethical and illegal behavior</a:t>
            </a:r>
          </a:p>
          <a:p>
            <a:pPr>
              <a:buFont typeface="Arial"/>
              <a:buChar char="•"/>
            </a:pPr>
            <a:r>
              <a:rPr lang="en-US" sz="1800">
                <a:ea typeface="+mn-lt"/>
                <a:cs typeface="+mn-lt"/>
              </a:rPr>
              <a:t>Ignorance</a:t>
            </a:r>
          </a:p>
          <a:p>
            <a:pPr marL="971550" lvl="1" indent="-285750">
              <a:buFont typeface="Arial"/>
              <a:buChar char="•"/>
            </a:pPr>
            <a:r>
              <a:rPr lang="en-US" sz="1800">
                <a:ea typeface="+mn-lt"/>
                <a:cs typeface="+mn-lt"/>
              </a:rPr>
              <a:t>Ignorance of policy or law is a major cause of information security infractions.</a:t>
            </a:r>
          </a:p>
          <a:p>
            <a:pPr marL="971550" lvl="1" indent="-285750">
              <a:buFont typeface="Arial"/>
              <a:buChar char="•"/>
            </a:pPr>
            <a:r>
              <a:rPr lang="en-US" sz="1800">
                <a:ea typeface="+mn-lt"/>
                <a:cs typeface="+mn-lt"/>
              </a:rPr>
              <a:t>Ignorance from the law is not a legal defense.</a:t>
            </a:r>
          </a:p>
          <a:p>
            <a:pPr marL="971550" lvl="1" indent="-285750">
              <a:buFont typeface="Arial"/>
              <a:buChar char="•"/>
            </a:pPr>
            <a:r>
              <a:rPr lang="en-US" sz="1800">
                <a:ea typeface="+mn-lt"/>
                <a:cs typeface="+mn-lt"/>
              </a:rPr>
              <a:t>Ignorance of policy can be excused.</a:t>
            </a:r>
          </a:p>
          <a:p>
            <a:pPr marL="971550" lvl="1" indent="-285750">
              <a:buFont typeface="Arial"/>
              <a:buChar char="•"/>
            </a:pPr>
            <a:r>
              <a:rPr lang="en-US" sz="1800">
                <a:ea typeface="+mn-lt"/>
                <a:cs typeface="+mn-lt"/>
              </a:rPr>
              <a:t>Prevented by training/education.</a:t>
            </a:r>
          </a:p>
          <a:p>
            <a:pPr>
              <a:buFont typeface="Arial"/>
              <a:buChar char="•"/>
            </a:pPr>
            <a:r>
              <a:rPr lang="en-US" sz="1800">
                <a:ea typeface="+mn-lt"/>
                <a:cs typeface="+mn-lt"/>
              </a:rPr>
              <a:t>Accident</a:t>
            </a:r>
          </a:p>
          <a:p>
            <a:pPr marL="971550" lvl="1" indent="-285750">
              <a:buFont typeface="Arial"/>
              <a:buChar char="•"/>
            </a:pPr>
            <a:r>
              <a:rPr lang="en-US" sz="1800">
                <a:ea typeface="+mn-lt"/>
                <a:cs typeface="+mn-lt"/>
              </a:rPr>
              <a:t>Accident is usually caused by well-meaning employees.</a:t>
            </a:r>
          </a:p>
          <a:p>
            <a:pPr marL="971550" lvl="1" indent="-285750">
              <a:buFont typeface="Arial"/>
              <a:buChar char="•"/>
            </a:pPr>
            <a:r>
              <a:rPr lang="en-US" sz="1800">
                <a:ea typeface="+mn-lt"/>
                <a:cs typeface="+mn-lt"/>
              </a:rPr>
              <a:t>Can be prevented by more clear policy and procedure.</a:t>
            </a:r>
          </a:p>
          <a:p>
            <a:pPr>
              <a:buFont typeface="Arial"/>
              <a:buChar char="•"/>
            </a:pPr>
            <a:r>
              <a:rPr lang="en-US" sz="1800">
                <a:ea typeface="+mn-lt"/>
                <a:cs typeface="+mn-lt"/>
              </a:rPr>
              <a:t>Intent</a:t>
            </a:r>
          </a:p>
          <a:p>
            <a:pPr marL="971550" lvl="1" indent="-285750">
              <a:buFont typeface="Arial"/>
              <a:buChar char="•"/>
            </a:pPr>
            <a:r>
              <a:rPr lang="en-US" sz="1800">
                <a:ea typeface="+mn-lt"/>
                <a:cs typeface="+mn-lt"/>
              </a:rPr>
              <a:t>Intent is the most nefarious cause of unethical/illegal behavior.</a:t>
            </a:r>
          </a:p>
          <a:p>
            <a:pPr marL="971550" lvl="1" indent="-285750">
              <a:buFont typeface="Arial"/>
              <a:buChar char="•"/>
            </a:pPr>
            <a:r>
              <a:rPr lang="en-US" sz="1800">
                <a:ea typeface="+mn-lt"/>
                <a:cs typeface="+mn-lt"/>
              </a:rPr>
              <a:t>Can be prevented by more rigorous security.</a:t>
            </a:r>
            <a:endParaRPr lang="en-US" sz="1800"/>
          </a:p>
        </p:txBody>
      </p:sp>
    </p:spTree>
    <p:extLst>
      <p:ext uri="{BB962C8B-B14F-4D97-AF65-F5344CB8AC3E}">
        <p14:creationId xmlns:p14="http://schemas.microsoft.com/office/powerpoint/2010/main" val="11693817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7" name="Rectangle 26">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34">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7" name="Rectangle 36">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C7AC4A-A4C9-AEDC-7723-26AB7B63264D}"/>
              </a:ext>
            </a:extLst>
          </p:cNvPr>
          <p:cNvSpPr>
            <a:spLocks noGrp="1"/>
          </p:cNvSpPr>
          <p:nvPr>
            <p:ph type="title"/>
          </p:nvPr>
        </p:nvSpPr>
        <p:spPr>
          <a:xfrm>
            <a:off x="423590" y="1363232"/>
            <a:ext cx="3201366" cy="3387497"/>
          </a:xfrm>
        </p:spPr>
        <p:txBody>
          <a:bodyPr anchor="b">
            <a:normAutofit/>
          </a:bodyPr>
          <a:lstStyle/>
          <a:p>
            <a:pPr algn="r"/>
            <a:r>
              <a:rPr lang="en-GB" sz="3600">
                <a:solidFill>
                  <a:srgbClr val="FFFFFF"/>
                </a:solidFill>
                <a:cs typeface="Calibri Light"/>
              </a:rPr>
              <a:t>What are the ways to prevent unethical/illegal behaviour?</a:t>
            </a:r>
            <a:endParaRPr lang="en-GB" sz="3600">
              <a:solidFill>
                <a:srgbClr val="FFFFFF"/>
              </a:solidFill>
              <a:ea typeface="Calibri Light"/>
              <a:cs typeface="Calibri Light"/>
            </a:endParaRPr>
          </a:p>
          <a:p>
            <a:pPr algn="r"/>
            <a:endParaRPr lang="en-GB" sz="3600">
              <a:solidFill>
                <a:srgbClr val="FFFFFF"/>
              </a:solidFill>
              <a:ea typeface="Calibri Light"/>
              <a:cs typeface="Calibri Light"/>
            </a:endParaRPr>
          </a:p>
        </p:txBody>
      </p:sp>
      <p:sp>
        <p:nvSpPr>
          <p:cNvPr id="3" name="Content Placeholder 2">
            <a:extLst>
              <a:ext uri="{FF2B5EF4-FFF2-40B4-BE49-F238E27FC236}">
                <a16:creationId xmlns:a16="http://schemas.microsoft.com/office/drawing/2014/main" id="{6CD05911-3384-C30B-9A48-8810C2DE856D}"/>
              </a:ext>
            </a:extLst>
          </p:cNvPr>
          <p:cNvSpPr>
            <a:spLocks noGrp="1"/>
          </p:cNvSpPr>
          <p:nvPr>
            <p:ph idx="1"/>
          </p:nvPr>
        </p:nvSpPr>
        <p:spPr>
          <a:xfrm>
            <a:off x="4839014" y="290047"/>
            <a:ext cx="6555347" cy="6552460"/>
          </a:xfrm>
        </p:spPr>
        <p:txBody>
          <a:bodyPr vert="horz" lIns="91440" tIns="45720" rIns="91440" bIns="45720" rtlCol="0" anchor="ctr">
            <a:noAutofit/>
          </a:bodyPr>
          <a:lstStyle/>
          <a:p>
            <a:pPr>
              <a:buFont typeface="Arial"/>
              <a:buChar char="•"/>
            </a:pPr>
            <a:r>
              <a:rPr lang="en-GB" sz="2000">
                <a:ea typeface="+mn-lt"/>
                <a:cs typeface="+mn-lt"/>
              </a:rPr>
              <a:t>Code of Conduct</a:t>
            </a:r>
            <a:endParaRPr lang="en-US" sz="2000">
              <a:ea typeface="+mn-lt"/>
              <a:cs typeface="+mn-lt"/>
            </a:endParaRPr>
          </a:p>
          <a:p>
            <a:pPr marL="971550" lvl="1" indent="-285750">
              <a:buFont typeface="Arial"/>
              <a:buChar char="•"/>
            </a:pPr>
            <a:r>
              <a:rPr lang="en-GB" sz="1800">
                <a:ea typeface="+mn-lt"/>
                <a:cs typeface="+mn-lt"/>
              </a:rPr>
              <a:t>Outlining what is and isn't acceptable and what are the punishments</a:t>
            </a:r>
            <a:endParaRPr lang="en-US" sz="1800">
              <a:ea typeface="+mn-lt"/>
              <a:cs typeface="+mn-lt"/>
            </a:endParaRPr>
          </a:p>
          <a:p>
            <a:pPr>
              <a:buFont typeface="Arial"/>
              <a:buChar char="•"/>
            </a:pPr>
            <a:r>
              <a:rPr lang="en-GB" sz="2000">
                <a:ea typeface="+mn-lt"/>
                <a:cs typeface="+mn-lt"/>
              </a:rPr>
              <a:t>Hiring the right people</a:t>
            </a:r>
            <a:endParaRPr lang="en-US" sz="2000">
              <a:ea typeface="+mn-lt"/>
              <a:cs typeface="+mn-lt"/>
            </a:endParaRPr>
          </a:p>
          <a:p>
            <a:pPr marL="971550" lvl="1" indent="-285750">
              <a:buFont typeface="Arial"/>
              <a:buChar char="•"/>
            </a:pPr>
            <a:r>
              <a:rPr lang="en-GB" sz="1800">
                <a:ea typeface="+mn-lt"/>
                <a:cs typeface="+mn-lt"/>
              </a:rPr>
              <a:t>Examining an employee's reference might tell you what kind of person they are in the workplace environment</a:t>
            </a:r>
            <a:endParaRPr lang="en-US" sz="1800">
              <a:ea typeface="+mn-lt"/>
              <a:cs typeface="+mn-lt"/>
            </a:endParaRPr>
          </a:p>
          <a:p>
            <a:pPr>
              <a:buFont typeface="Arial"/>
              <a:buChar char="•"/>
            </a:pPr>
            <a:r>
              <a:rPr lang="en-GB" sz="2000">
                <a:ea typeface="+mn-lt"/>
                <a:cs typeface="+mn-lt"/>
              </a:rPr>
              <a:t>Promoting your values and leading by example</a:t>
            </a:r>
            <a:endParaRPr lang="en-US" sz="2000">
              <a:ea typeface="+mn-lt"/>
              <a:cs typeface="+mn-lt"/>
            </a:endParaRPr>
          </a:p>
          <a:p>
            <a:pPr marL="971550" lvl="1" indent="-285750">
              <a:buFont typeface="Arial"/>
              <a:buChar char="•"/>
            </a:pPr>
            <a:r>
              <a:rPr lang="en-GB" sz="1800">
                <a:ea typeface="+mn-lt"/>
                <a:cs typeface="+mn-lt"/>
              </a:rPr>
              <a:t>Corporate documents reference ethics, integrity honesty etc.</a:t>
            </a:r>
          </a:p>
          <a:p>
            <a:pPr marL="971550" lvl="1" indent="-285750">
              <a:buFont typeface="Arial"/>
              <a:buChar char="•"/>
            </a:pPr>
            <a:r>
              <a:rPr lang="en-GB" sz="1800">
                <a:ea typeface="+mn-lt"/>
                <a:cs typeface="+mn-lt"/>
              </a:rPr>
              <a:t>Leadership should have these ideas and embody them, encouraging employees to do the same</a:t>
            </a:r>
            <a:endParaRPr lang="en-US" sz="1800">
              <a:ea typeface="+mn-lt"/>
              <a:cs typeface="+mn-lt"/>
            </a:endParaRPr>
          </a:p>
          <a:p>
            <a:pPr>
              <a:buFont typeface="Arial"/>
              <a:buChar char="•"/>
            </a:pPr>
            <a:r>
              <a:rPr lang="en-GB" sz="2000">
                <a:ea typeface="+mn-lt"/>
                <a:cs typeface="+mn-lt"/>
              </a:rPr>
              <a:t>Motivational speakers</a:t>
            </a:r>
            <a:endParaRPr lang="en-US" sz="2000">
              <a:ea typeface="+mn-lt"/>
              <a:cs typeface="+mn-lt"/>
            </a:endParaRPr>
          </a:p>
          <a:p>
            <a:pPr marL="971550" lvl="1" indent="-285750">
              <a:buFont typeface="Arial"/>
              <a:buChar char="•"/>
            </a:pPr>
            <a:r>
              <a:rPr lang="en-GB" sz="1800">
                <a:ea typeface="+mn-lt"/>
                <a:cs typeface="+mn-lt"/>
              </a:rPr>
              <a:t>Motivate and inspire employees</a:t>
            </a:r>
            <a:endParaRPr lang="en-US" sz="1800">
              <a:ea typeface="+mn-lt"/>
              <a:cs typeface="+mn-lt"/>
            </a:endParaRPr>
          </a:p>
          <a:p>
            <a:pPr marL="971550" lvl="1" indent="-285750">
              <a:buFont typeface="Arial"/>
              <a:buChar char="•"/>
            </a:pPr>
            <a:r>
              <a:rPr lang="en-GB" sz="1800">
                <a:ea typeface="+mn-lt"/>
                <a:cs typeface="+mn-lt"/>
              </a:rPr>
              <a:t>They can promote ethical behaviour</a:t>
            </a:r>
            <a:endParaRPr lang="en-US" sz="1800">
              <a:ea typeface="+mn-lt"/>
              <a:cs typeface="+mn-lt"/>
            </a:endParaRPr>
          </a:p>
          <a:p>
            <a:pPr>
              <a:buFont typeface="Arial"/>
              <a:buChar char="•"/>
            </a:pPr>
            <a:r>
              <a:rPr lang="en-GB" sz="2000">
                <a:ea typeface="+mn-lt"/>
                <a:cs typeface="+mn-lt"/>
              </a:rPr>
              <a:t>Providing ethical training</a:t>
            </a:r>
            <a:endParaRPr lang="en-US" sz="2000">
              <a:ea typeface="+mn-lt"/>
              <a:cs typeface="+mn-lt"/>
            </a:endParaRPr>
          </a:p>
          <a:p>
            <a:pPr marL="971550" lvl="1" indent="-285750">
              <a:buFont typeface="Arial"/>
              <a:buChar char="•"/>
            </a:pPr>
            <a:r>
              <a:rPr lang="en-GB" sz="1800">
                <a:ea typeface="+mn-lt"/>
                <a:cs typeface="+mn-lt"/>
              </a:rPr>
              <a:t>Showing the importance of whistleblowing and its benefits</a:t>
            </a:r>
            <a:endParaRPr lang="en-US" sz="1800">
              <a:ea typeface="+mn-lt"/>
              <a:cs typeface="+mn-lt"/>
            </a:endParaRPr>
          </a:p>
          <a:p>
            <a:pPr marL="971550" lvl="1" indent="-285750">
              <a:buFont typeface="Arial"/>
              <a:buChar char="•"/>
            </a:pPr>
            <a:r>
              <a:rPr lang="en-GB" sz="1800">
                <a:ea typeface="+mn-lt"/>
                <a:cs typeface="+mn-lt"/>
              </a:rPr>
              <a:t>Showing how to create a report</a:t>
            </a:r>
            <a:endParaRPr lang="en-US" sz="1800">
              <a:ea typeface="+mn-lt"/>
              <a:cs typeface="+mn-lt"/>
            </a:endParaRPr>
          </a:p>
          <a:p>
            <a:pPr marL="0" indent="0">
              <a:buNone/>
            </a:pPr>
            <a:endParaRPr lang="en-US" sz="1800">
              <a:ea typeface="Calibri"/>
              <a:cs typeface="Calibri"/>
            </a:endParaRPr>
          </a:p>
        </p:txBody>
      </p:sp>
    </p:spTree>
    <p:extLst>
      <p:ext uri="{BB962C8B-B14F-4D97-AF65-F5344CB8AC3E}">
        <p14:creationId xmlns:p14="http://schemas.microsoft.com/office/powerpoint/2010/main" val="42491115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7" name="Rectangle 26">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34">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7" name="Rectangle 36">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C7AC4A-A4C9-AEDC-7723-26AB7B63264D}"/>
              </a:ext>
            </a:extLst>
          </p:cNvPr>
          <p:cNvSpPr>
            <a:spLocks noGrp="1"/>
          </p:cNvSpPr>
          <p:nvPr>
            <p:ph type="title"/>
          </p:nvPr>
        </p:nvSpPr>
        <p:spPr>
          <a:xfrm>
            <a:off x="414625" y="2232808"/>
            <a:ext cx="3201366" cy="2159333"/>
          </a:xfrm>
        </p:spPr>
        <p:txBody>
          <a:bodyPr anchor="b">
            <a:normAutofit/>
          </a:bodyPr>
          <a:lstStyle/>
          <a:p>
            <a:pPr algn="r"/>
            <a:r>
              <a:rPr lang="en-GB" sz="3600">
                <a:solidFill>
                  <a:srgbClr val="FFFFFF"/>
                </a:solidFill>
                <a:cs typeface="Calibri Light"/>
              </a:rPr>
              <a:t>So, what is the best way to prevent such behaviour?</a:t>
            </a:r>
            <a:endParaRPr lang="en-US"/>
          </a:p>
        </p:txBody>
      </p:sp>
      <p:sp>
        <p:nvSpPr>
          <p:cNvPr id="3" name="Content Placeholder 2">
            <a:extLst>
              <a:ext uri="{FF2B5EF4-FFF2-40B4-BE49-F238E27FC236}">
                <a16:creationId xmlns:a16="http://schemas.microsoft.com/office/drawing/2014/main" id="{6CD05911-3384-C30B-9A48-8810C2DE856D}"/>
              </a:ext>
            </a:extLst>
          </p:cNvPr>
          <p:cNvSpPr>
            <a:spLocks noGrp="1"/>
          </p:cNvSpPr>
          <p:nvPr>
            <p:ph idx="1"/>
          </p:nvPr>
        </p:nvSpPr>
        <p:spPr>
          <a:xfrm>
            <a:off x="4839014" y="290047"/>
            <a:ext cx="6555347" cy="6552460"/>
          </a:xfrm>
        </p:spPr>
        <p:txBody>
          <a:bodyPr vert="horz" lIns="91440" tIns="45720" rIns="91440" bIns="45720" rtlCol="0" anchor="ctr">
            <a:noAutofit/>
          </a:bodyPr>
          <a:lstStyle/>
          <a:p>
            <a:pPr marL="0" indent="0">
              <a:buNone/>
            </a:pPr>
            <a:r>
              <a:rPr lang="en-GB" sz="2000">
                <a:ea typeface="Calibri"/>
                <a:cs typeface="Calibri"/>
              </a:rPr>
              <a:t>Enforcing the Code of Conduct is the best course of action, as you can promote good behaviour whilst also punishing wrong doers with appropriate punishments, such punishments could be;</a:t>
            </a:r>
          </a:p>
          <a:p>
            <a:pPr marL="342900" indent="-342900"/>
            <a:r>
              <a:rPr lang="en-GB" sz="2000">
                <a:ea typeface="Calibri"/>
                <a:cs typeface="Calibri"/>
              </a:rPr>
              <a:t>Pay cuts</a:t>
            </a:r>
          </a:p>
          <a:p>
            <a:pPr marL="342900" indent="-342900"/>
            <a:r>
              <a:rPr lang="en-GB" sz="2000">
                <a:ea typeface="Calibri"/>
                <a:cs typeface="Calibri"/>
              </a:rPr>
              <a:t>Banned from certain parts of the building</a:t>
            </a:r>
          </a:p>
          <a:p>
            <a:pPr marL="342900" indent="-342900"/>
            <a:r>
              <a:rPr lang="en-GB" sz="2000">
                <a:ea typeface="Calibri"/>
                <a:cs typeface="Calibri"/>
              </a:rPr>
              <a:t>Fired from the workplace</a:t>
            </a:r>
          </a:p>
          <a:p>
            <a:pPr marL="0" indent="0">
              <a:buNone/>
            </a:pPr>
            <a:r>
              <a:rPr lang="en-GB" sz="2000">
                <a:ea typeface="Calibri"/>
                <a:cs typeface="Calibri"/>
              </a:rPr>
              <a:t>If unethical behaviour is frowned upon and people step up to call those people out, the workplace environment can be much safer for everyone to work in.</a:t>
            </a:r>
            <a:endParaRPr lang="en-GB" sz="2400">
              <a:ea typeface="Calibri"/>
              <a:cs typeface="Calibri"/>
            </a:endParaRPr>
          </a:p>
        </p:txBody>
      </p:sp>
    </p:spTree>
    <p:extLst>
      <p:ext uri="{BB962C8B-B14F-4D97-AF65-F5344CB8AC3E}">
        <p14:creationId xmlns:p14="http://schemas.microsoft.com/office/powerpoint/2010/main" val="166795215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8</Slides>
  <Notes>0</Notes>
  <HiddenSlides>0</HiddenSlide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Policies</vt:lpstr>
      <vt:lpstr>PowerPoint Presentation</vt:lpstr>
      <vt:lpstr>What is a policy in relation to data security?</vt:lpstr>
      <vt:lpstr>How is this different from a law?</vt:lpstr>
      <vt:lpstr>Summarising </vt:lpstr>
      <vt:lpstr>What are the types of unethical/ illegal behaviour?</vt:lpstr>
      <vt:lpstr>What are the ways to prevent unethical/illegal behaviour? </vt:lpstr>
      <vt:lpstr>So, what is the best way to prevent such behaviour?</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2023-11-02T14:45:43Z</dcterms:created>
  <dcterms:modified xsi:type="dcterms:W3CDTF">2023-11-03T09:36:05Z</dcterms:modified>
</cp:coreProperties>
</file>