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7000"/>
            <a:lum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35C93-8CF3-4609-BD89-5405A140023B}" type="datetimeFigureOut">
              <a:rPr lang="en-GB" smtClean="0"/>
              <a:pPr/>
              <a:t>03/10/2011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117A1-A6C9-4668-A26D-80566479F01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dirty="0" smtClean="0"/>
              <a:t>COURSE REPS</a:t>
            </a:r>
            <a:endParaRPr lang="en-GB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What is a course rep?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Quite </a:t>
            </a:r>
            <a:r>
              <a:rPr lang="en-GB" dirty="0"/>
              <a:t>simply a course </a:t>
            </a:r>
            <a:r>
              <a:rPr lang="en-GB" dirty="0" smtClean="0"/>
              <a:t>rep’s </a:t>
            </a:r>
            <a:r>
              <a:rPr lang="en-GB" dirty="0"/>
              <a:t>job is to stand up for their course mates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Their job is to find out whether students on their course are happy with the teaching and the support from the staff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Where there are issues or areas for improvement it is the course </a:t>
            </a:r>
            <a:r>
              <a:rPr lang="en-GB" dirty="0" smtClean="0"/>
              <a:t>rep’s </a:t>
            </a:r>
            <a:r>
              <a:rPr lang="en-GB" dirty="0"/>
              <a:t>job to make sure that these concerns are voiced.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What is expected of a course rep?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en-GB" sz="3500" dirty="0" smtClean="0"/>
              <a:t>Being </a:t>
            </a:r>
            <a:r>
              <a:rPr lang="en-GB" sz="3500" dirty="0"/>
              <a:t>a course rep does take time and dedication but only as much as you are able to give</a:t>
            </a:r>
            <a:r>
              <a:rPr lang="en-GB" sz="3500" dirty="0" smtClean="0"/>
              <a:t>.</a:t>
            </a:r>
          </a:p>
          <a:p>
            <a:pPr>
              <a:buNone/>
            </a:pPr>
            <a:endParaRPr lang="en-GB" sz="3500" dirty="0"/>
          </a:p>
          <a:p>
            <a:r>
              <a:rPr lang="en-GB" sz="3500" dirty="0"/>
              <a:t>Whether it is simply emailing your </a:t>
            </a:r>
            <a:r>
              <a:rPr lang="en-GB" sz="3500" dirty="0" smtClean="0"/>
              <a:t>course mates </a:t>
            </a:r>
            <a:r>
              <a:rPr lang="en-GB" sz="3500" dirty="0"/>
              <a:t>to ask them to raise issues or running a survey, whatever time you can give to your fellow students will be appreciated.</a:t>
            </a:r>
          </a:p>
          <a:p>
            <a:pPr>
              <a:buNone/>
            </a:pPr>
            <a:endParaRPr lang="en-GB" sz="3500" dirty="0"/>
          </a:p>
          <a:p>
            <a:r>
              <a:rPr lang="en-GB" sz="3500" dirty="0"/>
              <a:t>As a course rep you are expected to attend the course representatives </a:t>
            </a:r>
            <a:r>
              <a:rPr lang="en-GB" sz="3500" dirty="0" smtClean="0"/>
              <a:t>forum </a:t>
            </a:r>
            <a:r>
              <a:rPr lang="en-GB" sz="3500" dirty="0"/>
              <a:t>each term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Course Rep forums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forum is a chilled out opportunity to raise any issues which your course mates may be struggling with. This can range from better recycling in a department to more contact time with personal tutors.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Whatever the issue the course reps forum is a great place to make sure your </a:t>
            </a:r>
            <a:r>
              <a:rPr lang="en-GB" dirty="0" smtClean="0"/>
              <a:t>friends’ </a:t>
            </a:r>
            <a:r>
              <a:rPr lang="en-GB" dirty="0" smtClean="0"/>
              <a:t>voices are heard.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How do they get there?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  <a:p>
            <a:r>
              <a:rPr lang="en-GB" dirty="0"/>
              <a:t>To become a course rep you must be elected by your course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  <a:p>
            <a:r>
              <a:rPr lang="en-GB" dirty="0"/>
              <a:t>However this </a:t>
            </a:r>
            <a:r>
              <a:rPr lang="en-GB" dirty="0" smtClean="0"/>
              <a:t>won’t </a:t>
            </a:r>
            <a:r>
              <a:rPr lang="en-GB" dirty="0"/>
              <a:t>require a long and arduous campaign trail around the campuses</a:t>
            </a:r>
            <a:r>
              <a:rPr lang="en-GB" dirty="0" smtClean="0"/>
              <a:t>!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Why should you bother?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  <a:p>
            <a:r>
              <a:rPr lang="en-GB" dirty="0"/>
              <a:t>Being a course rep is a fantastic opportunity to make sure your course is of the highest quality and standards. More than this, you can make sure that your course-mates are encouraged and supported by the University.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But what about you?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/>
              <a:t>Being a course rep shows an employer that you have taken time out of your life to further course standards for the benefit of your colleagues. It shows responsibility, motivation and dedication.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Bulk up your CV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Further than this the work of being a course rep will build on or encourage numerous important skills;</a:t>
            </a:r>
          </a:p>
          <a:p>
            <a:pPr lvl="0"/>
            <a:r>
              <a:rPr lang="en-GB" dirty="0"/>
              <a:t>Confidence and Initiative</a:t>
            </a:r>
          </a:p>
          <a:p>
            <a:pPr lvl="0"/>
            <a:r>
              <a:rPr lang="en-GB" dirty="0"/>
              <a:t>Negotiation</a:t>
            </a:r>
          </a:p>
          <a:p>
            <a:pPr lvl="0"/>
            <a:r>
              <a:rPr lang="en-GB" dirty="0"/>
              <a:t>Planning and Organisation</a:t>
            </a:r>
          </a:p>
          <a:p>
            <a:pPr lvl="0"/>
            <a:r>
              <a:rPr lang="en-GB" dirty="0"/>
              <a:t>Communication and Teamwork </a:t>
            </a:r>
          </a:p>
          <a:p>
            <a:pPr lvl="0"/>
            <a:r>
              <a:rPr lang="en-GB" dirty="0"/>
              <a:t>Assertiveness</a:t>
            </a:r>
          </a:p>
          <a:p>
            <a:pPr lvl="0"/>
            <a:r>
              <a:rPr lang="en-GB" dirty="0"/>
              <a:t>Problem Solving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How does it work?</a:t>
            </a:r>
            <a:endParaRPr lang="en-GB" sz="4000" b="1" dirty="0"/>
          </a:p>
        </p:txBody>
      </p:sp>
      <p:pic>
        <p:nvPicPr>
          <p:cNvPr id="4" name="Picture 3" descr="New Picture (12).bm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1340768"/>
            <a:ext cx="3630994" cy="51730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But meetings are boring?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805264"/>
          </a:xfrm>
        </p:spPr>
        <p:txBody>
          <a:bodyPr>
            <a:normAutofit fontScale="77500" lnSpcReduction="20000"/>
          </a:bodyPr>
          <a:lstStyle/>
          <a:p>
            <a:r>
              <a:rPr lang="en-GB" sz="4100" dirty="0"/>
              <a:t> </a:t>
            </a:r>
            <a:r>
              <a:rPr lang="en-GB" sz="4100" dirty="0" smtClean="0"/>
              <a:t>As </a:t>
            </a:r>
            <a:r>
              <a:rPr lang="en-GB" sz="4100" dirty="0"/>
              <a:t>a course rep you will be expected to attend the course rep meetings and you may also be invited to give a </a:t>
            </a:r>
            <a:r>
              <a:rPr lang="en-GB" sz="4100" dirty="0" smtClean="0"/>
              <a:t>student’s </a:t>
            </a:r>
            <a:r>
              <a:rPr lang="en-GB" sz="4100" dirty="0"/>
              <a:t>view on issues or changes within your department. </a:t>
            </a:r>
            <a:endParaRPr lang="en-GB" sz="4100" dirty="0" smtClean="0"/>
          </a:p>
          <a:p>
            <a:endParaRPr lang="en-GB" sz="4100" dirty="0"/>
          </a:p>
          <a:p>
            <a:r>
              <a:rPr lang="en-GB" sz="4100" dirty="0"/>
              <a:t>Agendas, minutes and debates – too much fun for one hour</a:t>
            </a:r>
            <a:r>
              <a:rPr lang="en-GB" sz="4100" dirty="0" smtClean="0"/>
              <a:t>?</a:t>
            </a:r>
          </a:p>
          <a:p>
            <a:pPr>
              <a:buNone/>
            </a:pPr>
            <a:endParaRPr lang="en-GB" sz="4100" dirty="0"/>
          </a:p>
          <a:p>
            <a:r>
              <a:rPr lang="en-GB" sz="4100" dirty="0"/>
              <a:t>Well the great thing about being a course rep on any of these panels is that your voice is vital! Every time you attend a meeting </a:t>
            </a:r>
            <a:r>
              <a:rPr lang="en-GB" sz="4100" dirty="0" smtClean="0"/>
              <a:t>you’re </a:t>
            </a:r>
            <a:r>
              <a:rPr lang="en-GB" sz="4100" dirty="0"/>
              <a:t>not simply there as an </a:t>
            </a:r>
            <a:r>
              <a:rPr lang="en-GB" sz="4100" dirty="0" smtClean="0"/>
              <a:t>individual </a:t>
            </a:r>
            <a:r>
              <a:rPr lang="en-GB" sz="4100" dirty="0"/>
              <a:t>but rather a voice for all the students on your course!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But meetings are boring?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Students’ </a:t>
            </a:r>
            <a:r>
              <a:rPr lang="en-GB" dirty="0"/>
              <a:t>Union Officers, Lecturers, Deans and Tutors REALLY want to hear your opinion. It is crucial that you chat with your course mates, seminar group </a:t>
            </a:r>
            <a:r>
              <a:rPr lang="en-GB" dirty="0" smtClean="0"/>
              <a:t>and friends to </a:t>
            </a:r>
            <a:r>
              <a:rPr lang="en-GB" dirty="0"/>
              <a:t>find out what needs fixing on the course.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Who wants to be a course rep?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395</Words>
  <Application>Microsoft Office PowerPoint</Application>
  <PresentationFormat>On-screen Show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COURSE REPS</vt:lpstr>
      <vt:lpstr> What is a course rep? </vt:lpstr>
      <vt:lpstr> What is expected of a course rep? </vt:lpstr>
      <vt:lpstr>Course Rep forums </vt:lpstr>
      <vt:lpstr> How do they get there? </vt:lpstr>
      <vt:lpstr> Why should you bother? </vt:lpstr>
      <vt:lpstr> But what about you? </vt:lpstr>
      <vt:lpstr>Bulk up your CV</vt:lpstr>
      <vt:lpstr>How does it work?</vt:lpstr>
      <vt:lpstr>But meetings are boring?</vt:lpstr>
      <vt:lpstr>But meetings are boring?</vt:lpstr>
      <vt:lpstr>Who wants to be a course rep?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 REPS</dc:title>
  <dc:creator>su-president</dc:creator>
  <cp:lastModifiedBy>Lucy Griffiths</cp:lastModifiedBy>
  <cp:revision>7</cp:revision>
  <dcterms:created xsi:type="dcterms:W3CDTF">2010-09-28T08:18:37Z</dcterms:created>
  <dcterms:modified xsi:type="dcterms:W3CDTF">2011-10-03T09:24:01Z</dcterms:modified>
</cp:coreProperties>
</file>