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60" r:id="rId1"/>
  </p:sldMasterIdLst>
  <p:notesMasterIdLst>
    <p:notesMasterId r:id="rId14"/>
  </p:notesMasterIdLst>
  <p:sldIdLst>
    <p:sldId id="256" r:id="rId2"/>
    <p:sldId id="295" r:id="rId3"/>
    <p:sldId id="285" r:id="rId4"/>
    <p:sldId id="286" r:id="rId5"/>
    <p:sldId id="287" r:id="rId6"/>
    <p:sldId id="288" r:id="rId7"/>
    <p:sldId id="289" r:id="rId8"/>
    <p:sldId id="290" r:id="rId9"/>
    <p:sldId id="291" r:id="rId10"/>
    <p:sldId id="294" r:id="rId11"/>
    <p:sldId id="292" r:id="rId12"/>
    <p:sldId id="293" r:id="rId13"/>
  </p:sldIdLst>
  <p:sldSz cx="9144000" cy="5143500" type="screen16x9"/>
  <p:notesSz cx="6858000" cy="9144000"/>
  <p:embeddedFontLst>
    <p:embeddedFont>
      <p:font typeface="Montserrat" panose="020B0604020202020204" pitchFamily="2" charset="0"/>
      <p:regular r:id="rId15"/>
      <p:bold r:id="rId16"/>
      <p:italic r:id="rId17"/>
      <p:boldItalic r:id="rId18"/>
    </p:embeddedFont>
    <p:embeddedFont>
      <p:font typeface="Montserrat ExtraBold" panose="00000900000000000000" pitchFamily="2" charset="0"/>
      <p:bold r:id="rId19"/>
      <p:boldItalic r:id="rId20"/>
    </p:embeddedFont>
    <p:embeddedFont>
      <p:font typeface="Montserrat Light" panose="00000400000000000000" pitchFamily="2" charset="0"/>
      <p:regular r:id="rId21"/>
      <p:bold r:id="rId22"/>
      <p:italic r:id="rId23"/>
      <p:boldItalic r:id="rId24"/>
    </p:embeddedFont>
    <p:embeddedFont>
      <p:font typeface="Rockwell Nova" panose="02060503020205020403" pitchFamily="18"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E75C888-D13C-4F04-A0A8-709BC2F43DA2}">
  <a:tblStyle styleId="{9E75C888-D13C-4F04-A0A8-709BC2F43DA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202" autoAdjust="0"/>
  </p:normalViewPr>
  <p:slideViewPr>
    <p:cSldViewPr snapToGrid="0">
      <p:cViewPr varScale="1">
        <p:scale>
          <a:sx n="76" d="100"/>
          <a:sy n="76" d="100"/>
        </p:scale>
        <p:origin x="164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59461-D12A-468A-8E04-D07F579711A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5AE5D76-5397-43D1-82DE-E41DFDE019B8}">
      <dgm:prSet phldrT="[Text]"/>
      <dgm:spPr/>
      <dgm:t>
        <a:bodyPr/>
        <a:lstStyle/>
        <a:p>
          <a:r>
            <a:rPr lang="en-US" dirty="0"/>
            <a:t>Bullying and harassment</a:t>
          </a:r>
        </a:p>
      </dgm:t>
    </dgm:pt>
    <dgm:pt modelId="{F532671B-EDD4-4D6A-8934-6B1925A26AC5}" type="parTrans" cxnId="{1771D673-9751-4511-A8E0-7DC0022680C0}">
      <dgm:prSet/>
      <dgm:spPr/>
      <dgm:t>
        <a:bodyPr/>
        <a:lstStyle/>
        <a:p>
          <a:endParaRPr lang="en-US"/>
        </a:p>
      </dgm:t>
    </dgm:pt>
    <dgm:pt modelId="{D72D10ED-FF0E-491F-AF35-F7B8AFC36949}" type="sibTrans" cxnId="{1771D673-9751-4511-A8E0-7DC0022680C0}">
      <dgm:prSet/>
      <dgm:spPr/>
      <dgm:t>
        <a:bodyPr/>
        <a:lstStyle/>
        <a:p>
          <a:endParaRPr lang="en-US"/>
        </a:p>
      </dgm:t>
    </dgm:pt>
    <dgm:pt modelId="{081895AF-65BA-4911-BFC0-C057E4A391CB}">
      <dgm:prSet phldrT="[Text]"/>
      <dgm:spPr/>
      <dgm:t>
        <a:bodyPr/>
        <a:lstStyle/>
        <a:p>
          <a:r>
            <a:rPr lang="en-US" dirty="0"/>
            <a:t>Stress</a:t>
          </a:r>
        </a:p>
      </dgm:t>
    </dgm:pt>
    <dgm:pt modelId="{EA3AD272-F0C4-4ECC-8C73-A34E1ED2C799}" type="parTrans" cxnId="{DF47EBD2-0C03-48AC-A6D6-AD2558D2CD57}">
      <dgm:prSet/>
      <dgm:spPr/>
      <dgm:t>
        <a:bodyPr/>
        <a:lstStyle/>
        <a:p>
          <a:endParaRPr lang="en-US"/>
        </a:p>
      </dgm:t>
    </dgm:pt>
    <dgm:pt modelId="{DC4C069A-7B83-4456-B47B-199014ABD0BD}" type="sibTrans" cxnId="{DF47EBD2-0C03-48AC-A6D6-AD2558D2CD57}">
      <dgm:prSet/>
      <dgm:spPr/>
      <dgm:t>
        <a:bodyPr/>
        <a:lstStyle/>
        <a:p>
          <a:endParaRPr lang="en-US"/>
        </a:p>
      </dgm:t>
    </dgm:pt>
    <dgm:pt modelId="{28E595E6-0A50-4BA5-83F2-7BFBA52C7D4B}">
      <dgm:prSet phldrT="[Text]"/>
      <dgm:spPr/>
      <dgm:t>
        <a:bodyPr/>
        <a:lstStyle/>
        <a:p>
          <a:r>
            <a:rPr lang="en-US" dirty="0"/>
            <a:t>Disengagement</a:t>
          </a:r>
        </a:p>
      </dgm:t>
    </dgm:pt>
    <dgm:pt modelId="{2E232766-69B5-4541-813B-C30D72B5B909}" type="parTrans" cxnId="{12D99E77-B27A-4C70-8003-2068290E9325}">
      <dgm:prSet/>
      <dgm:spPr/>
      <dgm:t>
        <a:bodyPr/>
        <a:lstStyle/>
        <a:p>
          <a:endParaRPr lang="en-US"/>
        </a:p>
      </dgm:t>
    </dgm:pt>
    <dgm:pt modelId="{B57BF699-37B5-493C-992E-C31B2A89B7D4}" type="sibTrans" cxnId="{12D99E77-B27A-4C70-8003-2068290E9325}">
      <dgm:prSet/>
      <dgm:spPr/>
      <dgm:t>
        <a:bodyPr/>
        <a:lstStyle/>
        <a:p>
          <a:endParaRPr lang="en-US"/>
        </a:p>
      </dgm:t>
    </dgm:pt>
    <dgm:pt modelId="{978E9597-1DDB-499B-A3FD-2F0EA88DF3D3}">
      <dgm:prSet phldrT="[Text]"/>
      <dgm:spPr/>
      <dgm:t>
        <a:bodyPr/>
        <a:lstStyle/>
        <a:p>
          <a:r>
            <a:rPr lang="en-US" b="0" i="0" dirty="0"/>
            <a:t>Illness</a:t>
          </a:r>
          <a:endParaRPr lang="en-US" b="0" dirty="0"/>
        </a:p>
      </dgm:t>
    </dgm:pt>
    <dgm:pt modelId="{A93637F2-76DB-491D-AFA5-AE5BE829752E}" type="parTrans" cxnId="{5700704C-E79A-4D42-8F2F-A261C8FAA13E}">
      <dgm:prSet/>
      <dgm:spPr/>
      <dgm:t>
        <a:bodyPr/>
        <a:lstStyle/>
        <a:p>
          <a:endParaRPr lang="en-US"/>
        </a:p>
      </dgm:t>
    </dgm:pt>
    <dgm:pt modelId="{25069DC3-AAA3-4A5D-A9D3-B3656F4F3771}" type="sibTrans" cxnId="{5700704C-E79A-4D42-8F2F-A261C8FAA13E}">
      <dgm:prSet/>
      <dgm:spPr/>
      <dgm:t>
        <a:bodyPr/>
        <a:lstStyle/>
        <a:p>
          <a:endParaRPr lang="en-US"/>
        </a:p>
      </dgm:t>
    </dgm:pt>
    <dgm:pt modelId="{1B5F3959-3598-4F3B-9105-CF2E8F4345A7}">
      <dgm:prSet phldrT="[Text]"/>
      <dgm:spPr/>
      <dgm:t>
        <a:bodyPr/>
        <a:lstStyle/>
        <a:p>
          <a:r>
            <a:rPr lang="en-US" b="0" i="0" dirty="0"/>
            <a:t>Family-related issues</a:t>
          </a:r>
          <a:endParaRPr lang="en-US" b="0" dirty="0"/>
        </a:p>
      </dgm:t>
    </dgm:pt>
    <dgm:pt modelId="{ED07C596-D620-4248-B250-5E22692BBD33}" type="parTrans" cxnId="{FE1FC196-A3D5-4E39-AD5F-C523A0AC176D}">
      <dgm:prSet/>
      <dgm:spPr/>
      <dgm:t>
        <a:bodyPr/>
        <a:lstStyle/>
        <a:p>
          <a:endParaRPr lang="en-US"/>
        </a:p>
      </dgm:t>
    </dgm:pt>
    <dgm:pt modelId="{82CD7282-4631-4B3A-80F4-C251EA25F885}" type="sibTrans" cxnId="{FE1FC196-A3D5-4E39-AD5F-C523A0AC176D}">
      <dgm:prSet/>
      <dgm:spPr/>
      <dgm:t>
        <a:bodyPr/>
        <a:lstStyle/>
        <a:p>
          <a:endParaRPr lang="en-US"/>
        </a:p>
      </dgm:t>
    </dgm:pt>
    <dgm:pt modelId="{04587808-67A3-4275-AC55-C57B160420B3}" type="pres">
      <dgm:prSet presAssocID="{31359461-D12A-468A-8E04-D07F579711AE}" presName="linear" presStyleCnt="0">
        <dgm:presLayoutVars>
          <dgm:dir/>
          <dgm:animLvl val="lvl"/>
          <dgm:resizeHandles val="exact"/>
        </dgm:presLayoutVars>
      </dgm:prSet>
      <dgm:spPr/>
    </dgm:pt>
    <dgm:pt modelId="{5543A545-E8C7-4715-8561-D992CC420F0E}" type="pres">
      <dgm:prSet presAssocID="{95AE5D76-5397-43D1-82DE-E41DFDE019B8}" presName="parentLin" presStyleCnt="0"/>
      <dgm:spPr/>
    </dgm:pt>
    <dgm:pt modelId="{367BCDB1-C162-4266-8FFC-A4C648E6E70C}" type="pres">
      <dgm:prSet presAssocID="{95AE5D76-5397-43D1-82DE-E41DFDE019B8}" presName="parentLeftMargin" presStyleLbl="node1" presStyleIdx="0" presStyleCnt="5"/>
      <dgm:spPr/>
    </dgm:pt>
    <dgm:pt modelId="{F264EE1C-AAC8-4E87-B477-8AECAF73B9C3}" type="pres">
      <dgm:prSet presAssocID="{95AE5D76-5397-43D1-82DE-E41DFDE019B8}" presName="parentText" presStyleLbl="node1" presStyleIdx="0" presStyleCnt="5">
        <dgm:presLayoutVars>
          <dgm:chMax val="0"/>
          <dgm:bulletEnabled val="1"/>
        </dgm:presLayoutVars>
      </dgm:prSet>
      <dgm:spPr/>
    </dgm:pt>
    <dgm:pt modelId="{77ABE479-E921-44FE-B543-D2761B21D6B8}" type="pres">
      <dgm:prSet presAssocID="{95AE5D76-5397-43D1-82DE-E41DFDE019B8}" presName="negativeSpace" presStyleCnt="0"/>
      <dgm:spPr/>
    </dgm:pt>
    <dgm:pt modelId="{29A317FE-1E06-41F6-8E5C-6CB223B0C3E4}" type="pres">
      <dgm:prSet presAssocID="{95AE5D76-5397-43D1-82DE-E41DFDE019B8}" presName="childText" presStyleLbl="conFgAcc1" presStyleIdx="0" presStyleCnt="5">
        <dgm:presLayoutVars>
          <dgm:bulletEnabled val="1"/>
        </dgm:presLayoutVars>
      </dgm:prSet>
      <dgm:spPr/>
    </dgm:pt>
    <dgm:pt modelId="{AF4BFD37-A7AF-49F0-BFF8-19F89D2F2C23}" type="pres">
      <dgm:prSet presAssocID="{D72D10ED-FF0E-491F-AF35-F7B8AFC36949}" presName="spaceBetweenRectangles" presStyleCnt="0"/>
      <dgm:spPr/>
    </dgm:pt>
    <dgm:pt modelId="{FCC9B948-013B-4C9D-84E7-3DA0101303B0}" type="pres">
      <dgm:prSet presAssocID="{1B5F3959-3598-4F3B-9105-CF2E8F4345A7}" presName="parentLin" presStyleCnt="0"/>
      <dgm:spPr/>
    </dgm:pt>
    <dgm:pt modelId="{806A0694-D3A3-4397-8064-C7BC527BD569}" type="pres">
      <dgm:prSet presAssocID="{1B5F3959-3598-4F3B-9105-CF2E8F4345A7}" presName="parentLeftMargin" presStyleLbl="node1" presStyleIdx="0" presStyleCnt="5"/>
      <dgm:spPr/>
    </dgm:pt>
    <dgm:pt modelId="{021F2D88-66D6-4B1D-A8FB-D719EAE64FBB}" type="pres">
      <dgm:prSet presAssocID="{1B5F3959-3598-4F3B-9105-CF2E8F4345A7}" presName="parentText" presStyleLbl="node1" presStyleIdx="1" presStyleCnt="5">
        <dgm:presLayoutVars>
          <dgm:chMax val="0"/>
          <dgm:bulletEnabled val="1"/>
        </dgm:presLayoutVars>
      </dgm:prSet>
      <dgm:spPr/>
    </dgm:pt>
    <dgm:pt modelId="{A758803D-CF5A-49D1-A7BA-C5A8685D2998}" type="pres">
      <dgm:prSet presAssocID="{1B5F3959-3598-4F3B-9105-CF2E8F4345A7}" presName="negativeSpace" presStyleCnt="0"/>
      <dgm:spPr/>
    </dgm:pt>
    <dgm:pt modelId="{467E17BA-405E-41B3-8FDB-CE6EA0578D88}" type="pres">
      <dgm:prSet presAssocID="{1B5F3959-3598-4F3B-9105-CF2E8F4345A7}" presName="childText" presStyleLbl="conFgAcc1" presStyleIdx="1" presStyleCnt="5">
        <dgm:presLayoutVars>
          <dgm:bulletEnabled val="1"/>
        </dgm:presLayoutVars>
      </dgm:prSet>
      <dgm:spPr/>
    </dgm:pt>
    <dgm:pt modelId="{4E18E53D-2EE7-4BF2-AAE6-1E939E7D7639}" type="pres">
      <dgm:prSet presAssocID="{82CD7282-4631-4B3A-80F4-C251EA25F885}" presName="spaceBetweenRectangles" presStyleCnt="0"/>
      <dgm:spPr/>
    </dgm:pt>
    <dgm:pt modelId="{F34BC45D-AF4F-43D0-82A1-3D5002842B72}" type="pres">
      <dgm:prSet presAssocID="{978E9597-1DDB-499B-A3FD-2F0EA88DF3D3}" presName="parentLin" presStyleCnt="0"/>
      <dgm:spPr/>
    </dgm:pt>
    <dgm:pt modelId="{75F386F8-C129-4D79-93AC-63D14CAF72D3}" type="pres">
      <dgm:prSet presAssocID="{978E9597-1DDB-499B-A3FD-2F0EA88DF3D3}" presName="parentLeftMargin" presStyleLbl="node1" presStyleIdx="1" presStyleCnt="5"/>
      <dgm:spPr/>
    </dgm:pt>
    <dgm:pt modelId="{CD56DE60-A2E1-4DAE-B823-27ABD49931D0}" type="pres">
      <dgm:prSet presAssocID="{978E9597-1DDB-499B-A3FD-2F0EA88DF3D3}" presName="parentText" presStyleLbl="node1" presStyleIdx="2" presStyleCnt="5">
        <dgm:presLayoutVars>
          <dgm:chMax val="0"/>
          <dgm:bulletEnabled val="1"/>
        </dgm:presLayoutVars>
      </dgm:prSet>
      <dgm:spPr/>
    </dgm:pt>
    <dgm:pt modelId="{30B45384-E971-4B60-B3CA-703F09C081AB}" type="pres">
      <dgm:prSet presAssocID="{978E9597-1DDB-499B-A3FD-2F0EA88DF3D3}" presName="negativeSpace" presStyleCnt="0"/>
      <dgm:spPr/>
    </dgm:pt>
    <dgm:pt modelId="{ED3691A8-4E8C-45E2-B12A-31C8124FFAA1}" type="pres">
      <dgm:prSet presAssocID="{978E9597-1DDB-499B-A3FD-2F0EA88DF3D3}" presName="childText" presStyleLbl="conFgAcc1" presStyleIdx="2" presStyleCnt="5">
        <dgm:presLayoutVars>
          <dgm:bulletEnabled val="1"/>
        </dgm:presLayoutVars>
      </dgm:prSet>
      <dgm:spPr/>
    </dgm:pt>
    <dgm:pt modelId="{B668A4D8-0619-4E29-8CB5-675408FF1CD3}" type="pres">
      <dgm:prSet presAssocID="{25069DC3-AAA3-4A5D-A9D3-B3656F4F3771}" presName="spaceBetweenRectangles" presStyleCnt="0"/>
      <dgm:spPr/>
    </dgm:pt>
    <dgm:pt modelId="{18D40EE5-B5AC-41B8-AAC9-C03D9B70CB87}" type="pres">
      <dgm:prSet presAssocID="{081895AF-65BA-4911-BFC0-C057E4A391CB}" presName="parentLin" presStyleCnt="0"/>
      <dgm:spPr/>
    </dgm:pt>
    <dgm:pt modelId="{88AA133E-EE28-4B2C-BFA3-1B2BC9B458A5}" type="pres">
      <dgm:prSet presAssocID="{081895AF-65BA-4911-BFC0-C057E4A391CB}" presName="parentLeftMargin" presStyleLbl="node1" presStyleIdx="2" presStyleCnt="5"/>
      <dgm:spPr/>
    </dgm:pt>
    <dgm:pt modelId="{07961C4C-62B9-4E80-99B8-4F9A18C82581}" type="pres">
      <dgm:prSet presAssocID="{081895AF-65BA-4911-BFC0-C057E4A391CB}" presName="parentText" presStyleLbl="node1" presStyleIdx="3" presStyleCnt="5">
        <dgm:presLayoutVars>
          <dgm:chMax val="0"/>
          <dgm:bulletEnabled val="1"/>
        </dgm:presLayoutVars>
      </dgm:prSet>
      <dgm:spPr/>
    </dgm:pt>
    <dgm:pt modelId="{57740655-8B77-445B-8F0C-EFE80F997992}" type="pres">
      <dgm:prSet presAssocID="{081895AF-65BA-4911-BFC0-C057E4A391CB}" presName="negativeSpace" presStyleCnt="0"/>
      <dgm:spPr/>
    </dgm:pt>
    <dgm:pt modelId="{AFC41804-2212-417A-A861-5C93B49A074C}" type="pres">
      <dgm:prSet presAssocID="{081895AF-65BA-4911-BFC0-C057E4A391CB}" presName="childText" presStyleLbl="conFgAcc1" presStyleIdx="3" presStyleCnt="5">
        <dgm:presLayoutVars>
          <dgm:bulletEnabled val="1"/>
        </dgm:presLayoutVars>
      </dgm:prSet>
      <dgm:spPr/>
    </dgm:pt>
    <dgm:pt modelId="{5CD9792E-CAB3-410C-ACD3-0CBB1745A019}" type="pres">
      <dgm:prSet presAssocID="{DC4C069A-7B83-4456-B47B-199014ABD0BD}" presName="spaceBetweenRectangles" presStyleCnt="0"/>
      <dgm:spPr/>
    </dgm:pt>
    <dgm:pt modelId="{DD9853C4-5F76-4993-8A17-F3F32B3D170B}" type="pres">
      <dgm:prSet presAssocID="{28E595E6-0A50-4BA5-83F2-7BFBA52C7D4B}" presName="parentLin" presStyleCnt="0"/>
      <dgm:spPr/>
    </dgm:pt>
    <dgm:pt modelId="{81F5E1DC-A21E-4CF5-A6C6-F49877BE1082}" type="pres">
      <dgm:prSet presAssocID="{28E595E6-0A50-4BA5-83F2-7BFBA52C7D4B}" presName="parentLeftMargin" presStyleLbl="node1" presStyleIdx="3" presStyleCnt="5"/>
      <dgm:spPr/>
    </dgm:pt>
    <dgm:pt modelId="{6AA1D3EC-DCAE-4E5F-9EC0-925B495C076E}" type="pres">
      <dgm:prSet presAssocID="{28E595E6-0A50-4BA5-83F2-7BFBA52C7D4B}" presName="parentText" presStyleLbl="node1" presStyleIdx="4" presStyleCnt="5">
        <dgm:presLayoutVars>
          <dgm:chMax val="0"/>
          <dgm:bulletEnabled val="1"/>
        </dgm:presLayoutVars>
      </dgm:prSet>
      <dgm:spPr/>
    </dgm:pt>
    <dgm:pt modelId="{E3367FE5-C678-4313-929C-DCB5AB437A7F}" type="pres">
      <dgm:prSet presAssocID="{28E595E6-0A50-4BA5-83F2-7BFBA52C7D4B}" presName="negativeSpace" presStyleCnt="0"/>
      <dgm:spPr/>
    </dgm:pt>
    <dgm:pt modelId="{2D61CF8A-5857-415E-8B3D-BDFFE87EFCDF}" type="pres">
      <dgm:prSet presAssocID="{28E595E6-0A50-4BA5-83F2-7BFBA52C7D4B}" presName="childText" presStyleLbl="conFgAcc1" presStyleIdx="4" presStyleCnt="5">
        <dgm:presLayoutVars>
          <dgm:bulletEnabled val="1"/>
        </dgm:presLayoutVars>
      </dgm:prSet>
      <dgm:spPr/>
    </dgm:pt>
  </dgm:ptLst>
  <dgm:cxnLst>
    <dgm:cxn modelId="{C83EAC3A-44EB-4722-B902-A3FE62100B5A}" type="presOf" srcId="{081895AF-65BA-4911-BFC0-C057E4A391CB}" destId="{07961C4C-62B9-4E80-99B8-4F9A18C82581}" srcOrd="1" destOrd="0" presId="urn:microsoft.com/office/officeart/2005/8/layout/list1"/>
    <dgm:cxn modelId="{23E41C46-7DB8-4DB1-AB2A-AC893762CF9C}" type="presOf" srcId="{28E595E6-0A50-4BA5-83F2-7BFBA52C7D4B}" destId="{81F5E1DC-A21E-4CF5-A6C6-F49877BE1082}" srcOrd="0" destOrd="0" presId="urn:microsoft.com/office/officeart/2005/8/layout/list1"/>
    <dgm:cxn modelId="{C94C9169-6F06-47AC-8E11-E2D78BC628FA}" type="presOf" srcId="{1B5F3959-3598-4F3B-9105-CF2E8F4345A7}" destId="{806A0694-D3A3-4397-8064-C7BC527BD569}" srcOrd="0" destOrd="0" presId="urn:microsoft.com/office/officeart/2005/8/layout/list1"/>
    <dgm:cxn modelId="{5700704C-E79A-4D42-8F2F-A261C8FAA13E}" srcId="{31359461-D12A-468A-8E04-D07F579711AE}" destId="{978E9597-1DDB-499B-A3FD-2F0EA88DF3D3}" srcOrd="2" destOrd="0" parTransId="{A93637F2-76DB-491D-AFA5-AE5BE829752E}" sibTransId="{25069DC3-AAA3-4A5D-A9D3-B3656F4F3771}"/>
    <dgm:cxn modelId="{1771D673-9751-4511-A8E0-7DC0022680C0}" srcId="{31359461-D12A-468A-8E04-D07F579711AE}" destId="{95AE5D76-5397-43D1-82DE-E41DFDE019B8}" srcOrd="0" destOrd="0" parTransId="{F532671B-EDD4-4D6A-8934-6B1925A26AC5}" sibTransId="{D72D10ED-FF0E-491F-AF35-F7B8AFC36949}"/>
    <dgm:cxn modelId="{12D99E77-B27A-4C70-8003-2068290E9325}" srcId="{31359461-D12A-468A-8E04-D07F579711AE}" destId="{28E595E6-0A50-4BA5-83F2-7BFBA52C7D4B}" srcOrd="4" destOrd="0" parTransId="{2E232766-69B5-4541-813B-C30D72B5B909}" sibTransId="{B57BF699-37B5-493C-992E-C31B2A89B7D4}"/>
    <dgm:cxn modelId="{AFB07189-3A29-40E0-AE47-A7C801557DD3}" type="presOf" srcId="{95AE5D76-5397-43D1-82DE-E41DFDE019B8}" destId="{367BCDB1-C162-4266-8FFC-A4C648E6E70C}" srcOrd="0" destOrd="0" presId="urn:microsoft.com/office/officeart/2005/8/layout/list1"/>
    <dgm:cxn modelId="{212B5589-38FD-48AF-87C0-35632EEADD76}" type="presOf" srcId="{081895AF-65BA-4911-BFC0-C057E4A391CB}" destId="{88AA133E-EE28-4B2C-BFA3-1B2BC9B458A5}" srcOrd="0" destOrd="0" presId="urn:microsoft.com/office/officeart/2005/8/layout/list1"/>
    <dgm:cxn modelId="{9D31A58B-D073-4794-B44C-5962CBF326DB}" type="presOf" srcId="{1B5F3959-3598-4F3B-9105-CF2E8F4345A7}" destId="{021F2D88-66D6-4B1D-A8FB-D719EAE64FBB}" srcOrd="1" destOrd="0" presId="urn:microsoft.com/office/officeart/2005/8/layout/list1"/>
    <dgm:cxn modelId="{5DA29E8C-3C7E-4CBB-9794-6CEDBC82CE78}" type="presOf" srcId="{95AE5D76-5397-43D1-82DE-E41DFDE019B8}" destId="{F264EE1C-AAC8-4E87-B477-8AECAF73B9C3}" srcOrd="1" destOrd="0" presId="urn:microsoft.com/office/officeart/2005/8/layout/list1"/>
    <dgm:cxn modelId="{7EE0EB92-FE00-4F4A-B1D4-D743EE0886E4}" type="presOf" srcId="{31359461-D12A-468A-8E04-D07F579711AE}" destId="{04587808-67A3-4275-AC55-C57B160420B3}" srcOrd="0" destOrd="0" presId="urn:microsoft.com/office/officeart/2005/8/layout/list1"/>
    <dgm:cxn modelId="{FE1FC196-A3D5-4E39-AD5F-C523A0AC176D}" srcId="{31359461-D12A-468A-8E04-D07F579711AE}" destId="{1B5F3959-3598-4F3B-9105-CF2E8F4345A7}" srcOrd="1" destOrd="0" parTransId="{ED07C596-D620-4248-B250-5E22692BBD33}" sibTransId="{82CD7282-4631-4B3A-80F4-C251EA25F885}"/>
    <dgm:cxn modelId="{015ACBB5-9472-494F-8DDB-2C13ACD9A556}" type="presOf" srcId="{978E9597-1DDB-499B-A3FD-2F0EA88DF3D3}" destId="{CD56DE60-A2E1-4DAE-B823-27ABD49931D0}" srcOrd="1" destOrd="0" presId="urn:microsoft.com/office/officeart/2005/8/layout/list1"/>
    <dgm:cxn modelId="{39257BC3-5FE1-41CE-8296-1D454FCF1E1E}" type="presOf" srcId="{978E9597-1DDB-499B-A3FD-2F0EA88DF3D3}" destId="{75F386F8-C129-4D79-93AC-63D14CAF72D3}" srcOrd="0" destOrd="0" presId="urn:microsoft.com/office/officeart/2005/8/layout/list1"/>
    <dgm:cxn modelId="{DF47EBD2-0C03-48AC-A6D6-AD2558D2CD57}" srcId="{31359461-D12A-468A-8E04-D07F579711AE}" destId="{081895AF-65BA-4911-BFC0-C057E4A391CB}" srcOrd="3" destOrd="0" parTransId="{EA3AD272-F0C4-4ECC-8C73-A34E1ED2C799}" sibTransId="{DC4C069A-7B83-4456-B47B-199014ABD0BD}"/>
    <dgm:cxn modelId="{E736CFEC-1C7B-443F-9F8C-23B82594774D}" type="presOf" srcId="{28E595E6-0A50-4BA5-83F2-7BFBA52C7D4B}" destId="{6AA1D3EC-DCAE-4E5F-9EC0-925B495C076E}" srcOrd="1" destOrd="0" presId="urn:microsoft.com/office/officeart/2005/8/layout/list1"/>
    <dgm:cxn modelId="{4F988D33-A25E-4D9E-8699-FEDB92F23223}" type="presParOf" srcId="{04587808-67A3-4275-AC55-C57B160420B3}" destId="{5543A545-E8C7-4715-8561-D992CC420F0E}" srcOrd="0" destOrd="0" presId="urn:microsoft.com/office/officeart/2005/8/layout/list1"/>
    <dgm:cxn modelId="{6F1827AD-E913-4A71-AE20-140D939F0553}" type="presParOf" srcId="{5543A545-E8C7-4715-8561-D992CC420F0E}" destId="{367BCDB1-C162-4266-8FFC-A4C648E6E70C}" srcOrd="0" destOrd="0" presId="urn:microsoft.com/office/officeart/2005/8/layout/list1"/>
    <dgm:cxn modelId="{C0D675D9-9D40-4461-A653-17CD295523AF}" type="presParOf" srcId="{5543A545-E8C7-4715-8561-D992CC420F0E}" destId="{F264EE1C-AAC8-4E87-B477-8AECAF73B9C3}" srcOrd="1" destOrd="0" presId="urn:microsoft.com/office/officeart/2005/8/layout/list1"/>
    <dgm:cxn modelId="{B15C3E8C-7DBD-4318-8B42-AE8245B05D4B}" type="presParOf" srcId="{04587808-67A3-4275-AC55-C57B160420B3}" destId="{77ABE479-E921-44FE-B543-D2761B21D6B8}" srcOrd="1" destOrd="0" presId="urn:microsoft.com/office/officeart/2005/8/layout/list1"/>
    <dgm:cxn modelId="{CBFE04E0-A3E0-4C6A-B003-50B4D63C15F6}" type="presParOf" srcId="{04587808-67A3-4275-AC55-C57B160420B3}" destId="{29A317FE-1E06-41F6-8E5C-6CB223B0C3E4}" srcOrd="2" destOrd="0" presId="urn:microsoft.com/office/officeart/2005/8/layout/list1"/>
    <dgm:cxn modelId="{C568EC3E-1845-4E4E-BE62-E2B9149B73BB}" type="presParOf" srcId="{04587808-67A3-4275-AC55-C57B160420B3}" destId="{AF4BFD37-A7AF-49F0-BFF8-19F89D2F2C23}" srcOrd="3" destOrd="0" presId="urn:microsoft.com/office/officeart/2005/8/layout/list1"/>
    <dgm:cxn modelId="{1BA415E8-09FD-4ACF-B7A0-04E002F065A2}" type="presParOf" srcId="{04587808-67A3-4275-AC55-C57B160420B3}" destId="{FCC9B948-013B-4C9D-84E7-3DA0101303B0}" srcOrd="4" destOrd="0" presId="urn:microsoft.com/office/officeart/2005/8/layout/list1"/>
    <dgm:cxn modelId="{515AC806-8B26-442C-8EC6-8396F783D047}" type="presParOf" srcId="{FCC9B948-013B-4C9D-84E7-3DA0101303B0}" destId="{806A0694-D3A3-4397-8064-C7BC527BD569}" srcOrd="0" destOrd="0" presId="urn:microsoft.com/office/officeart/2005/8/layout/list1"/>
    <dgm:cxn modelId="{5C2EE4BD-E168-4BBB-97C9-798B64330C0E}" type="presParOf" srcId="{FCC9B948-013B-4C9D-84E7-3DA0101303B0}" destId="{021F2D88-66D6-4B1D-A8FB-D719EAE64FBB}" srcOrd="1" destOrd="0" presId="urn:microsoft.com/office/officeart/2005/8/layout/list1"/>
    <dgm:cxn modelId="{4EE8790A-643E-4382-ACD8-1ED45F9E0478}" type="presParOf" srcId="{04587808-67A3-4275-AC55-C57B160420B3}" destId="{A758803D-CF5A-49D1-A7BA-C5A8685D2998}" srcOrd="5" destOrd="0" presId="urn:microsoft.com/office/officeart/2005/8/layout/list1"/>
    <dgm:cxn modelId="{8C3DE176-631B-40E0-BA06-100B4829962B}" type="presParOf" srcId="{04587808-67A3-4275-AC55-C57B160420B3}" destId="{467E17BA-405E-41B3-8FDB-CE6EA0578D88}" srcOrd="6" destOrd="0" presId="urn:microsoft.com/office/officeart/2005/8/layout/list1"/>
    <dgm:cxn modelId="{A52456CD-5E3B-4790-8BC9-AAB41C86CA5B}" type="presParOf" srcId="{04587808-67A3-4275-AC55-C57B160420B3}" destId="{4E18E53D-2EE7-4BF2-AAE6-1E939E7D7639}" srcOrd="7" destOrd="0" presId="urn:microsoft.com/office/officeart/2005/8/layout/list1"/>
    <dgm:cxn modelId="{8B925449-9472-4B35-A6E0-E9D9F14CE1F9}" type="presParOf" srcId="{04587808-67A3-4275-AC55-C57B160420B3}" destId="{F34BC45D-AF4F-43D0-82A1-3D5002842B72}" srcOrd="8" destOrd="0" presId="urn:microsoft.com/office/officeart/2005/8/layout/list1"/>
    <dgm:cxn modelId="{E76092EA-F275-405E-843B-446535CE550F}" type="presParOf" srcId="{F34BC45D-AF4F-43D0-82A1-3D5002842B72}" destId="{75F386F8-C129-4D79-93AC-63D14CAF72D3}" srcOrd="0" destOrd="0" presId="urn:microsoft.com/office/officeart/2005/8/layout/list1"/>
    <dgm:cxn modelId="{1204E887-6140-48C5-A519-81DE710ECA4D}" type="presParOf" srcId="{F34BC45D-AF4F-43D0-82A1-3D5002842B72}" destId="{CD56DE60-A2E1-4DAE-B823-27ABD49931D0}" srcOrd="1" destOrd="0" presId="urn:microsoft.com/office/officeart/2005/8/layout/list1"/>
    <dgm:cxn modelId="{75785BAC-1CAC-4543-8F97-3516CD423B37}" type="presParOf" srcId="{04587808-67A3-4275-AC55-C57B160420B3}" destId="{30B45384-E971-4B60-B3CA-703F09C081AB}" srcOrd="9" destOrd="0" presId="urn:microsoft.com/office/officeart/2005/8/layout/list1"/>
    <dgm:cxn modelId="{2EF4182B-24B2-4514-AFA7-32795C9B3EE8}" type="presParOf" srcId="{04587808-67A3-4275-AC55-C57B160420B3}" destId="{ED3691A8-4E8C-45E2-B12A-31C8124FFAA1}" srcOrd="10" destOrd="0" presId="urn:microsoft.com/office/officeart/2005/8/layout/list1"/>
    <dgm:cxn modelId="{7FC15EF9-5179-4CCD-A28C-3DB5C2A54B8C}" type="presParOf" srcId="{04587808-67A3-4275-AC55-C57B160420B3}" destId="{B668A4D8-0619-4E29-8CB5-675408FF1CD3}" srcOrd="11" destOrd="0" presId="urn:microsoft.com/office/officeart/2005/8/layout/list1"/>
    <dgm:cxn modelId="{049AB9D9-BECA-43F9-8F41-0FCDC0E9FBB7}" type="presParOf" srcId="{04587808-67A3-4275-AC55-C57B160420B3}" destId="{18D40EE5-B5AC-41B8-AAC9-C03D9B70CB87}" srcOrd="12" destOrd="0" presId="urn:microsoft.com/office/officeart/2005/8/layout/list1"/>
    <dgm:cxn modelId="{38AB5166-0881-41C2-A51D-D7E8D539C951}" type="presParOf" srcId="{18D40EE5-B5AC-41B8-AAC9-C03D9B70CB87}" destId="{88AA133E-EE28-4B2C-BFA3-1B2BC9B458A5}" srcOrd="0" destOrd="0" presId="urn:microsoft.com/office/officeart/2005/8/layout/list1"/>
    <dgm:cxn modelId="{2A7FDE8A-41F3-4EAD-8D9D-811A26A44AC6}" type="presParOf" srcId="{18D40EE5-B5AC-41B8-AAC9-C03D9B70CB87}" destId="{07961C4C-62B9-4E80-99B8-4F9A18C82581}" srcOrd="1" destOrd="0" presId="urn:microsoft.com/office/officeart/2005/8/layout/list1"/>
    <dgm:cxn modelId="{CC61F6D6-75D0-45B3-9D17-1ADEA5686727}" type="presParOf" srcId="{04587808-67A3-4275-AC55-C57B160420B3}" destId="{57740655-8B77-445B-8F0C-EFE80F997992}" srcOrd="13" destOrd="0" presId="urn:microsoft.com/office/officeart/2005/8/layout/list1"/>
    <dgm:cxn modelId="{C7540AD3-7D10-4A70-A439-744DE2F142C5}" type="presParOf" srcId="{04587808-67A3-4275-AC55-C57B160420B3}" destId="{AFC41804-2212-417A-A861-5C93B49A074C}" srcOrd="14" destOrd="0" presId="urn:microsoft.com/office/officeart/2005/8/layout/list1"/>
    <dgm:cxn modelId="{17A68E4D-7536-4D48-B623-EE76C0449AFE}" type="presParOf" srcId="{04587808-67A3-4275-AC55-C57B160420B3}" destId="{5CD9792E-CAB3-410C-ACD3-0CBB1745A019}" srcOrd="15" destOrd="0" presId="urn:microsoft.com/office/officeart/2005/8/layout/list1"/>
    <dgm:cxn modelId="{BEFF67EA-58C6-4E69-9D3F-16D81E7ECD16}" type="presParOf" srcId="{04587808-67A3-4275-AC55-C57B160420B3}" destId="{DD9853C4-5F76-4993-8A17-F3F32B3D170B}" srcOrd="16" destOrd="0" presId="urn:microsoft.com/office/officeart/2005/8/layout/list1"/>
    <dgm:cxn modelId="{10CD1862-DE95-4038-859F-6D88CCDFE6A0}" type="presParOf" srcId="{DD9853C4-5F76-4993-8A17-F3F32B3D170B}" destId="{81F5E1DC-A21E-4CF5-A6C6-F49877BE1082}" srcOrd="0" destOrd="0" presId="urn:microsoft.com/office/officeart/2005/8/layout/list1"/>
    <dgm:cxn modelId="{4D0D2920-76A4-4FB0-BFD0-7AADBEA36A82}" type="presParOf" srcId="{DD9853C4-5F76-4993-8A17-F3F32B3D170B}" destId="{6AA1D3EC-DCAE-4E5F-9EC0-925B495C076E}" srcOrd="1" destOrd="0" presId="urn:microsoft.com/office/officeart/2005/8/layout/list1"/>
    <dgm:cxn modelId="{DC3AE737-277D-4311-97DD-0FEAE66F62EB}" type="presParOf" srcId="{04587808-67A3-4275-AC55-C57B160420B3}" destId="{E3367FE5-C678-4313-929C-DCB5AB437A7F}" srcOrd="17" destOrd="0" presId="urn:microsoft.com/office/officeart/2005/8/layout/list1"/>
    <dgm:cxn modelId="{BE541A08-5093-4F96-B3DB-E4FF178CFEDC}" type="presParOf" srcId="{04587808-67A3-4275-AC55-C57B160420B3}" destId="{2D61CF8A-5857-415E-8B3D-BDFFE87EFCD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F30161-5553-4F84-952D-CD662DAA52D4}" type="doc">
      <dgm:prSet loTypeId="urn:microsoft.com/office/officeart/2009/3/layout/OpposingIdeas" loCatId="relationship" qsTypeId="urn:microsoft.com/office/officeart/2005/8/quickstyle/simple1" qsCatId="simple" csTypeId="urn:microsoft.com/office/officeart/2005/8/colors/accent1_2" csCatId="accent1" phldr="1"/>
      <dgm:spPr/>
      <dgm:t>
        <a:bodyPr/>
        <a:lstStyle/>
        <a:p>
          <a:endParaRPr lang="en-US"/>
        </a:p>
      </dgm:t>
    </dgm:pt>
    <dgm:pt modelId="{C29B74F0-922A-4AA3-B906-DBBE86BF66C5}">
      <dgm:prSet phldrT="[Text]" custT="1"/>
      <dgm:spPr/>
      <dgm:t>
        <a:bodyPr/>
        <a:lstStyle/>
        <a:p>
          <a:pPr algn="ctr"/>
          <a:r>
            <a:rPr lang="en-US" sz="2000" dirty="0"/>
            <a:t>Causes</a:t>
          </a:r>
        </a:p>
      </dgm:t>
    </dgm:pt>
    <dgm:pt modelId="{B893A342-BCA8-46B2-A30D-DB4A2D72CEFB}" type="parTrans" cxnId="{2A6C8FF7-D95C-4571-86D0-A75EAE99EDF2}">
      <dgm:prSet/>
      <dgm:spPr/>
      <dgm:t>
        <a:bodyPr/>
        <a:lstStyle/>
        <a:p>
          <a:endParaRPr lang="en-US"/>
        </a:p>
      </dgm:t>
    </dgm:pt>
    <dgm:pt modelId="{556BFDE2-3BE1-4677-94A4-C6F7D4004558}" type="sibTrans" cxnId="{2A6C8FF7-D95C-4571-86D0-A75EAE99EDF2}">
      <dgm:prSet/>
      <dgm:spPr/>
      <dgm:t>
        <a:bodyPr/>
        <a:lstStyle/>
        <a:p>
          <a:endParaRPr lang="en-US"/>
        </a:p>
      </dgm:t>
    </dgm:pt>
    <dgm:pt modelId="{8DB3C68E-3E69-48E2-9745-2A4802BFFAD6}">
      <dgm:prSet phldrT="[Text]" custT="1"/>
      <dgm:spPr/>
      <dgm:t>
        <a:bodyPr/>
        <a:lstStyle/>
        <a:p>
          <a:r>
            <a:rPr lang="en-US" sz="1600" dirty="0"/>
            <a:t>Minor Illness</a:t>
          </a:r>
        </a:p>
      </dgm:t>
    </dgm:pt>
    <dgm:pt modelId="{126CD246-4B00-42BA-8946-883064DDDD0E}" type="parTrans" cxnId="{382770B1-084D-48B2-A222-4C8AFD77ECCC}">
      <dgm:prSet/>
      <dgm:spPr/>
      <dgm:t>
        <a:bodyPr/>
        <a:lstStyle/>
        <a:p>
          <a:endParaRPr lang="en-US"/>
        </a:p>
      </dgm:t>
    </dgm:pt>
    <dgm:pt modelId="{3CBA0E25-86EA-4831-A657-0307AEB38C63}" type="sibTrans" cxnId="{382770B1-084D-48B2-A222-4C8AFD77ECCC}">
      <dgm:prSet/>
      <dgm:spPr/>
      <dgm:t>
        <a:bodyPr/>
        <a:lstStyle/>
        <a:p>
          <a:endParaRPr lang="en-US"/>
        </a:p>
      </dgm:t>
    </dgm:pt>
    <dgm:pt modelId="{36A195FA-7AC6-4EE5-A1E0-CFF6B57B7D40}">
      <dgm:prSet phldrT="[Text]" custT="1"/>
      <dgm:spPr/>
      <dgm:t>
        <a:bodyPr/>
        <a:lstStyle/>
        <a:p>
          <a:pPr algn="ctr"/>
          <a:r>
            <a:rPr lang="en-US" sz="2000" dirty="0"/>
            <a:t>Effects</a:t>
          </a:r>
        </a:p>
      </dgm:t>
    </dgm:pt>
    <dgm:pt modelId="{533433CE-CEE5-41BF-84D1-7DA1E1C0E1B9}" type="parTrans" cxnId="{AE3F1413-5AEE-40AC-A8E4-F91DA2E78B0B}">
      <dgm:prSet/>
      <dgm:spPr/>
      <dgm:t>
        <a:bodyPr/>
        <a:lstStyle/>
        <a:p>
          <a:endParaRPr lang="en-US"/>
        </a:p>
      </dgm:t>
    </dgm:pt>
    <dgm:pt modelId="{2D3B7820-3C80-44E7-8134-15E46EF88447}" type="sibTrans" cxnId="{AE3F1413-5AEE-40AC-A8E4-F91DA2E78B0B}">
      <dgm:prSet/>
      <dgm:spPr/>
      <dgm:t>
        <a:bodyPr/>
        <a:lstStyle/>
        <a:p>
          <a:endParaRPr lang="en-US"/>
        </a:p>
      </dgm:t>
    </dgm:pt>
    <dgm:pt modelId="{2A18FDD7-F892-4059-8F21-B612F3CA0809}">
      <dgm:prSet phldrT="[Text]" custT="1"/>
      <dgm:spPr/>
      <dgm:t>
        <a:bodyPr/>
        <a:lstStyle/>
        <a:p>
          <a:pPr>
            <a:buFont typeface="Arial" panose="020B0604020202020204" pitchFamily="34" charset="0"/>
            <a:buChar char="•"/>
          </a:pPr>
          <a:r>
            <a:rPr lang="en-US" sz="1600" dirty="0"/>
            <a:t>Decrease productivity levels</a:t>
          </a:r>
        </a:p>
      </dgm:t>
    </dgm:pt>
    <dgm:pt modelId="{15C8A8B3-AF47-4348-896F-B912D02C73D0}" type="parTrans" cxnId="{3B220B39-2019-4BE1-9EB0-DA59A136F568}">
      <dgm:prSet/>
      <dgm:spPr/>
      <dgm:t>
        <a:bodyPr/>
        <a:lstStyle/>
        <a:p>
          <a:endParaRPr lang="en-US"/>
        </a:p>
      </dgm:t>
    </dgm:pt>
    <dgm:pt modelId="{2CB1DABC-685F-414B-AEAC-74F01492F4C7}" type="sibTrans" cxnId="{3B220B39-2019-4BE1-9EB0-DA59A136F568}">
      <dgm:prSet/>
      <dgm:spPr/>
      <dgm:t>
        <a:bodyPr/>
        <a:lstStyle/>
        <a:p>
          <a:endParaRPr lang="en-US"/>
        </a:p>
      </dgm:t>
    </dgm:pt>
    <dgm:pt modelId="{BACF11B6-3EF6-4A3D-A7F0-6780330B9297}">
      <dgm:prSet custT="1"/>
      <dgm:spPr/>
      <dgm:t>
        <a:bodyPr/>
        <a:lstStyle/>
        <a:p>
          <a:pPr>
            <a:buFont typeface="Arial" panose="020B0604020202020204" pitchFamily="34" charset="0"/>
            <a:buChar char="•"/>
          </a:pPr>
          <a:r>
            <a:rPr lang="en-US" sz="1600" dirty="0"/>
            <a:t>Drop-in quality </a:t>
          </a:r>
        </a:p>
      </dgm:t>
    </dgm:pt>
    <dgm:pt modelId="{19FDE2C4-08D4-4DA2-9C85-DF4ACAFE7B20}" type="parTrans" cxnId="{3FED4703-97DA-46B0-8166-2135BF4FD496}">
      <dgm:prSet/>
      <dgm:spPr/>
      <dgm:t>
        <a:bodyPr/>
        <a:lstStyle/>
        <a:p>
          <a:endParaRPr lang="en-US"/>
        </a:p>
      </dgm:t>
    </dgm:pt>
    <dgm:pt modelId="{568230BF-0E9E-4721-B9A4-17B1C7C74770}" type="sibTrans" cxnId="{3FED4703-97DA-46B0-8166-2135BF4FD496}">
      <dgm:prSet/>
      <dgm:spPr/>
      <dgm:t>
        <a:bodyPr/>
        <a:lstStyle/>
        <a:p>
          <a:endParaRPr lang="en-US"/>
        </a:p>
      </dgm:t>
    </dgm:pt>
    <dgm:pt modelId="{5A6B3DFE-1C6C-4A87-9903-D0F497CB834A}">
      <dgm:prSet custT="1"/>
      <dgm:spPr/>
      <dgm:t>
        <a:bodyPr/>
        <a:lstStyle/>
        <a:p>
          <a:pPr>
            <a:buFont typeface="Arial" panose="020B0604020202020204" pitchFamily="34" charset="0"/>
            <a:buNone/>
          </a:pPr>
          <a:r>
            <a:rPr lang="en-US" sz="1600" dirty="0"/>
            <a:t>Decrease in overall morale</a:t>
          </a:r>
        </a:p>
      </dgm:t>
    </dgm:pt>
    <dgm:pt modelId="{945ABDE8-0A38-48E5-9D40-81ED54027789}" type="parTrans" cxnId="{FEB9101F-C694-44BA-9000-4FEAA43C9982}">
      <dgm:prSet/>
      <dgm:spPr/>
      <dgm:t>
        <a:bodyPr/>
        <a:lstStyle/>
        <a:p>
          <a:endParaRPr lang="en-US"/>
        </a:p>
      </dgm:t>
    </dgm:pt>
    <dgm:pt modelId="{95F97A99-2A27-4748-9BF8-C74554A659FB}" type="sibTrans" cxnId="{FEB9101F-C694-44BA-9000-4FEAA43C9982}">
      <dgm:prSet/>
      <dgm:spPr/>
      <dgm:t>
        <a:bodyPr/>
        <a:lstStyle/>
        <a:p>
          <a:endParaRPr lang="en-US"/>
        </a:p>
      </dgm:t>
    </dgm:pt>
    <dgm:pt modelId="{3060DBF7-DF6D-40F9-9B2A-63281544282F}">
      <dgm:prSet custT="1"/>
      <dgm:spPr/>
      <dgm:t>
        <a:bodyPr/>
        <a:lstStyle/>
        <a:p>
          <a:r>
            <a:rPr lang="en-US" sz="1600" dirty="0"/>
            <a:t>Mental Health Issues</a:t>
          </a:r>
        </a:p>
      </dgm:t>
    </dgm:pt>
    <dgm:pt modelId="{7A4125D4-C43F-4862-89F2-566FD29A2BE9}" type="parTrans" cxnId="{C96DD462-5FD0-4AC7-92B1-F92B9508A1C9}">
      <dgm:prSet/>
      <dgm:spPr/>
      <dgm:t>
        <a:bodyPr/>
        <a:lstStyle/>
        <a:p>
          <a:endParaRPr lang="en-US"/>
        </a:p>
      </dgm:t>
    </dgm:pt>
    <dgm:pt modelId="{A4BCF0CB-E019-4E9D-97CD-18753B131981}" type="sibTrans" cxnId="{C96DD462-5FD0-4AC7-92B1-F92B9508A1C9}">
      <dgm:prSet/>
      <dgm:spPr/>
      <dgm:t>
        <a:bodyPr/>
        <a:lstStyle/>
        <a:p>
          <a:endParaRPr lang="en-US"/>
        </a:p>
      </dgm:t>
    </dgm:pt>
    <dgm:pt modelId="{23432D65-2FBD-4B46-B7F9-6B6DF26C4A67}">
      <dgm:prSet custT="1"/>
      <dgm:spPr/>
      <dgm:t>
        <a:bodyPr/>
        <a:lstStyle/>
        <a:p>
          <a:r>
            <a:rPr lang="en-US" sz="1600" dirty="0"/>
            <a:t>Family Issues</a:t>
          </a:r>
        </a:p>
      </dgm:t>
    </dgm:pt>
    <dgm:pt modelId="{CDF52204-FEDD-44C8-A7E7-406296D7AE59}" type="parTrans" cxnId="{5E397046-E71B-4469-887B-A3C10EDD1A85}">
      <dgm:prSet/>
      <dgm:spPr/>
      <dgm:t>
        <a:bodyPr/>
        <a:lstStyle/>
        <a:p>
          <a:endParaRPr lang="en-US"/>
        </a:p>
      </dgm:t>
    </dgm:pt>
    <dgm:pt modelId="{A7503F4D-556C-4FEC-A49E-BF78FE139C58}" type="sibTrans" cxnId="{5E397046-E71B-4469-887B-A3C10EDD1A85}">
      <dgm:prSet/>
      <dgm:spPr/>
      <dgm:t>
        <a:bodyPr/>
        <a:lstStyle/>
        <a:p>
          <a:endParaRPr lang="en-US"/>
        </a:p>
      </dgm:t>
    </dgm:pt>
    <dgm:pt modelId="{0004B136-3C98-4709-8911-5E32F8AD4427}" type="pres">
      <dgm:prSet presAssocID="{B5F30161-5553-4F84-952D-CD662DAA52D4}" presName="Name0" presStyleCnt="0">
        <dgm:presLayoutVars>
          <dgm:chMax val="2"/>
          <dgm:dir/>
          <dgm:animOne val="branch"/>
          <dgm:animLvl val="lvl"/>
          <dgm:resizeHandles val="exact"/>
        </dgm:presLayoutVars>
      </dgm:prSet>
      <dgm:spPr/>
    </dgm:pt>
    <dgm:pt modelId="{85E17158-E729-4F6A-9B8F-9E737AC1E3C1}" type="pres">
      <dgm:prSet presAssocID="{B5F30161-5553-4F84-952D-CD662DAA52D4}" presName="Background" presStyleLbl="node1" presStyleIdx="0" presStyleCnt="1">
        <dgm:style>
          <a:lnRef idx="0">
            <a:schemeClr val="accent1"/>
          </a:lnRef>
          <a:fillRef idx="3">
            <a:schemeClr val="accent1"/>
          </a:fillRef>
          <a:effectRef idx="3">
            <a:schemeClr val="accent1"/>
          </a:effectRef>
          <a:fontRef idx="minor">
            <a:schemeClr val="lt1"/>
          </a:fontRef>
        </dgm:style>
      </dgm:prSet>
      <dgm:spPr/>
    </dgm:pt>
    <dgm:pt modelId="{B3651733-F55F-4E43-B6FB-DA82758076AC}" type="pres">
      <dgm:prSet presAssocID="{B5F30161-5553-4F84-952D-CD662DAA52D4}" presName="Divider" presStyleLbl="callout" presStyleIdx="0" presStyleCnt="1"/>
      <dgm:spPr/>
    </dgm:pt>
    <dgm:pt modelId="{BEFB0FE4-0850-415E-89A3-9DF5F57E719F}" type="pres">
      <dgm:prSet presAssocID="{B5F30161-5553-4F84-952D-CD662DAA52D4}" presName="ChildText1" presStyleLbl="revTx" presStyleIdx="0" presStyleCnt="0">
        <dgm:presLayoutVars>
          <dgm:chMax val="0"/>
          <dgm:chPref val="0"/>
          <dgm:bulletEnabled val="1"/>
        </dgm:presLayoutVars>
      </dgm:prSet>
      <dgm:spPr/>
    </dgm:pt>
    <dgm:pt modelId="{D0B8354B-CE73-4A5B-87F2-426A19CB1CCE}" type="pres">
      <dgm:prSet presAssocID="{B5F30161-5553-4F84-952D-CD662DAA52D4}" presName="ChildText2" presStyleLbl="revTx" presStyleIdx="0" presStyleCnt="0">
        <dgm:presLayoutVars>
          <dgm:chMax val="0"/>
          <dgm:chPref val="0"/>
          <dgm:bulletEnabled val="1"/>
        </dgm:presLayoutVars>
      </dgm:prSet>
      <dgm:spPr/>
    </dgm:pt>
    <dgm:pt modelId="{11164077-05DB-4A23-A358-83679DFAC90B}" type="pres">
      <dgm:prSet presAssocID="{B5F30161-5553-4F84-952D-CD662DAA52D4}" presName="ParentText1" presStyleLbl="revTx" presStyleIdx="0" presStyleCnt="0">
        <dgm:presLayoutVars>
          <dgm:chMax val="1"/>
          <dgm:chPref val="1"/>
        </dgm:presLayoutVars>
      </dgm:prSet>
      <dgm:spPr/>
    </dgm:pt>
    <dgm:pt modelId="{1E587AF0-3571-475F-B730-EBA645DDDE61}" type="pres">
      <dgm:prSet presAssocID="{B5F30161-5553-4F84-952D-CD662DAA52D4}" presName="ParentShape1" presStyleLbl="alignImgPlace1" presStyleIdx="0" presStyleCnt="2">
        <dgm:presLayoutVars/>
      </dgm:prSet>
      <dgm:spPr/>
    </dgm:pt>
    <dgm:pt modelId="{9253E35F-E85F-4F7E-B742-57E4ED221F46}" type="pres">
      <dgm:prSet presAssocID="{B5F30161-5553-4F84-952D-CD662DAA52D4}" presName="ParentText2" presStyleLbl="revTx" presStyleIdx="0" presStyleCnt="0">
        <dgm:presLayoutVars>
          <dgm:chMax val="1"/>
          <dgm:chPref val="1"/>
        </dgm:presLayoutVars>
      </dgm:prSet>
      <dgm:spPr/>
    </dgm:pt>
    <dgm:pt modelId="{7954E79E-E9C1-42A1-BB16-761B76B341B1}" type="pres">
      <dgm:prSet presAssocID="{B5F30161-5553-4F84-952D-CD662DAA52D4}" presName="ParentShape2" presStyleLbl="alignImgPlace1" presStyleIdx="1" presStyleCnt="2">
        <dgm:presLayoutVars/>
      </dgm:prSet>
      <dgm:spPr/>
    </dgm:pt>
  </dgm:ptLst>
  <dgm:cxnLst>
    <dgm:cxn modelId="{3FED4703-97DA-46B0-8166-2135BF4FD496}" srcId="{36A195FA-7AC6-4EE5-A1E0-CFF6B57B7D40}" destId="{BACF11B6-3EF6-4A3D-A7F0-6780330B9297}" srcOrd="1" destOrd="0" parTransId="{19FDE2C4-08D4-4DA2-9C85-DF4ACAFE7B20}" sibTransId="{568230BF-0E9E-4721-B9A4-17B1C7C74770}"/>
    <dgm:cxn modelId="{AE3F1413-5AEE-40AC-A8E4-F91DA2E78B0B}" srcId="{B5F30161-5553-4F84-952D-CD662DAA52D4}" destId="{36A195FA-7AC6-4EE5-A1E0-CFF6B57B7D40}" srcOrd="1" destOrd="0" parTransId="{533433CE-CEE5-41BF-84D1-7DA1E1C0E1B9}" sibTransId="{2D3B7820-3C80-44E7-8134-15E46EF88447}"/>
    <dgm:cxn modelId="{FEB9101F-C694-44BA-9000-4FEAA43C9982}" srcId="{36A195FA-7AC6-4EE5-A1E0-CFF6B57B7D40}" destId="{5A6B3DFE-1C6C-4A87-9903-D0F497CB834A}" srcOrd="2" destOrd="0" parTransId="{945ABDE8-0A38-48E5-9D40-81ED54027789}" sibTransId="{95F97A99-2A27-4748-9BF8-C74554A659FB}"/>
    <dgm:cxn modelId="{85E9CC38-E4DD-4520-A8A0-9B958AA2339D}" type="presOf" srcId="{C29B74F0-922A-4AA3-B906-DBBE86BF66C5}" destId="{11164077-05DB-4A23-A358-83679DFAC90B}" srcOrd="0" destOrd="0" presId="urn:microsoft.com/office/officeart/2009/3/layout/OpposingIdeas"/>
    <dgm:cxn modelId="{3B220B39-2019-4BE1-9EB0-DA59A136F568}" srcId="{36A195FA-7AC6-4EE5-A1E0-CFF6B57B7D40}" destId="{2A18FDD7-F892-4059-8F21-B612F3CA0809}" srcOrd="0" destOrd="0" parTransId="{15C8A8B3-AF47-4348-896F-B912D02C73D0}" sibTransId="{2CB1DABC-685F-414B-AEAC-74F01492F4C7}"/>
    <dgm:cxn modelId="{C96DD462-5FD0-4AC7-92B1-F92B9508A1C9}" srcId="{C29B74F0-922A-4AA3-B906-DBBE86BF66C5}" destId="{3060DBF7-DF6D-40F9-9B2A-63281544282F}" srcOrd="1" destOrd="0" parTransId="{7A4125D4-C43F-4862-89F2-566FD29A2BE9}" sibTransId="{A4BCF0CB-E019-4E9D-97CD-18753B131981}"/>
    <dgm:cxn modelId="{64A00B66-563C-4781-8DBA-A1A6A62AFB2D}" type="presOf" srcId="{B5F30161-5553-4F84-952D-CD662DAA52D4}" destId="{0004B136-3C98-4709-8911-5E32F8AD4427}" srcOrd="0" destOrd="0" presId="urn:microsoft.com/office/officeart/2009/3/layout/OpposingIdeas"/>
    <dgm:cxn modelId="{5E397046-E71B-4469-887B-A3C10EDD1A85}" srcId="{C29B74F0-922A-4AA3-B906-DBBE86BF66C5}" destId="{23432D65-2FBD-4B46-B7F9-6B6DF26C4A67}" srcOrd="2" destOrd="0" parTransId="{CDF52204-FEDD-44C8-A7E7-406296D7AE59}" sibTransId="{A7503F4D-556C-4FEC-A49E-BF78FE139C58}"/>
    <dgm:cxn modelId="{19071951-33F1-49AD-92FF-9D518B54B654}" type="presOf" srcId="{C29B74F0-922A-4AA3-B906-DBBE86BF66C5}" destId="{1E587AF0-3571-475F-B730-EBA645DDDE61}" srcOrd="1" destOrd="0" presId="urn:microsoft.com/office/officeart/2009/3/layout/OpposingIdeas"/>
    <dgm:cxn modelId="{8654BA8D-D9CD-4897-91CF-53E4B5D1E231}" type="presOf" srcId="{23432D65-2FBD-4B46-B7F9-6B6DF26C4A67}" destId="{BEFB0FE4-0850-415E-89A3-9DF5F57E719F}" srcOrd="0" destOrd="2" presId="urn:microsoft.com/office/officeart/2009/3/layout/OpposingIdeas"/>
    <dgm:cxn modelId="{382770B1-084D-48B2-A222-4C8AFD77ECCC}" srcId="{C29B74F0-922A-4AA3-B906-DBBE86BF66C5}" destId="{8DB3C68E-3E69-48E2-9745-2A4802BFFAD6}" srcOrd="0" destOrd="0" parTransId="{126CD246-4B00-42BA-8946-883064DDDD0E}" sibTransId="{3CBA0E25-86EA-4831-A657-0307AEB38C63}"/>
    <dgm:cxn modelId="{949794B2-3B65-49C5-ADF9-20352A0FB5AC}" type="presOf" srcId="{BACF11B6-3EF6-4A3D-A7F0-6780330B9297}" destId="{D0B8354B-CE73-4A5B-87F2-426A19CB1CCE}" srcOrd="0" destOrd="1" presId="urn:microsoft.com/office/officeart/2009/3/layout/OpposingIdeas"/>
    <dgm:cxn modelId="{BA69B1C1-9B49-4D64-B352-F5E6A77285A1}" type="presOf" srcId="{36A195FA-7AC6-4EE5-A1E0-CFF6B57B7D40}" destId="{7954E79E-E9C1-42A1-BB16-761B76B341B1}" srcOrd="1" destOrd="0" presId="urn:microsoft.com/office/officeart/2009/3/layout/OpposingIdeas"/>
    <dgm:cxn modelId="{FEB763D6-1C8A-4DE8-B19F-3ABBA4DC90D3}" type="presOf" srcId="{8DB3C68E-3E69-48E2-9745-2A4802BFFAD6}" destId="{BEFB0FE4-0850-415E-89A3-9DF5F57E719F}" srcOrd="0" destOrd="0" presId="urn:microsoft.com/office/officeart/2009/3/layout/OpposingIdeas"/>
    <dgm:cxn modelId="{0AB7D1D9-0430-4C2E-9F83-EF59B0A7B07E}" type="presOf" srcId="{2A18FDD7-F892-4059-8F21-B612F3CA0809}" destId="{D0B8354B-CE73-4A5B-87F2-426A19CB1CCE}" srcOrd="0" destOrd="0" presId="urn:microsoft.com/office/officeart/2009/3/layout/OpposingIdeas"/>
    <dgm:cxn modelId="{670C67DF-83E5-4612-AD0A-9C0813B0978E}" type="presOf" srcId="{3060DBF7-DF6D-40F9-9B2A-63281544282F}" destId="{BEFB0FE4-0850-415E-89A3-9DF5F57E719F}" srcOrd="0" destOrd="1" presId="urn:microsoft.com/office/officeart/2009/3/layout/OpposingIdeas"/>
    <dgm:cxn modelId="{0E426DDF-9B04-471C-9D44-12884530C571}" type="presOf" srcId="{36A195FA-7AC6-4EE5-A1E0-CFF6B57B7D40}" destId="{9253E35F-E85F-4F7E-B742-57E4ED221F46}" srcOrd="0" destOrd="0" presId="urn:microsoft.com/office/officeart/2009/3/layout/OpposingIdeas"/>
    <dgm:cxn modelId="{2A6C8FF7-D95C-4571-86D0-A75EAE99EDF2}" srcId="{B5F30161-5553-4F84-952D-CD662DAA52D4}" destId="{C29B74F0-922A-4AA3-B906-DBBE86BF66C5}" srcOrd="0" destOrd="0" parTransId="{B893A342-BCA8-46B2-A30D-DB4A2D72CEFB}" sibTransId="{556BFDE2-3BE1-4677-94A4-C6F7D4004558}"/>
    <dgm:cxn modelId="{70289CFB-9C3B-4D74-8EDB-035ABC5F2ACD}" type="presOf" srcId="{5A6B3DFE-1C6C-4A87-9903-D0F497CB834A}" destId="{D0B8354B-CE73-4A5B-87F2-426A19CB1CCE}" srcOrd="0" destOrd="2" presId="urn:microsoft.com/office/officeart/2009/3/layout/OpposingIdeas"/>
    <dgm:cxn modelId="{D76F1B4D-5BB5-44C4-B5AA-5EDE01D2420F}" type="presParOf" srcId="{0004B136-3C98-4709-8911-5E32F8AD4427}" destId="{85E17158-E729-4F6A-9B8F-9E737AC1E3C1}" srcOrd="0" destOrd="0" presId="urn:microsoft.com/office/officeart/2009/3/layout/OpposingIdeas"/>
    <dgm:cxn modelId="{D382BDEE-2098-4D3A-819A-BB5DB521A0D0}" type="presParOf" srcId="{0004B136-3C98-4709-8911-5E32F8AD4427}" destId="{B3651733-F55F-4E43-B6FB-DA82758076AC}" srcOrd="1" destOrd="0" presId="urn:microsoft.com/office/officeart/2009/3/layout/OpposingIdeas"/>
    <dgm:cxn modelId="{2D8EA98D-E50F-423C-99C7-1603E20E34FA}" type="presParOf" srcId="{0004B136-3C98-4709-8911-5E32F8AD4427}" destId="{BEFB0FE4-0850-415E-89A3-9DF5F57E719F}" srcOrd="2" destOrd="0" presId="urn:microsoft.com/office/officeart/2009/3/layout/OpposingIdeas"/>
    <dgm:cxn modelId="{1534776F-C730-4470-B4C0-0E3B9FC8DEC3}" type="presParOf" srcId="{0004B136-3C98-4709-8911-5E32F8AD4427}" destId="{D0B8354B-CE73-4A5B-87F2-426A19CB1CCE}" srcOrd="3" destOrd="0" presId="urn:microsoft.com/office/officeart/2009/3/layout/OpposingIdeas"/>
    <dgm:cxn modelId="{43DFCAB9-F822-4735-9ADE-804D01577DB5}" type="presParOf" srcId="{0004B136-3C98-4709-8911-5E32F8AD4427}" destId="{11164077-05DB-4A23-A358-83679DFAC90B}" srcOrd="4" destOrd="0" presId="urn:microsoft.com/office/officeart/2009/3/layout/OpposingIdeas"/>
    <dgm:cxn modelId="{C990B6BE-C4FF-4D85-A8F9-BA7D38D331F6}" type="presParOf" srcId="{0004B136-3C98-4709-8911-5E32F8AD4427}" destId="{1E587AF0-3571-475F-B730-EBA645DDDE61}" srcOrd="5" destOrd="0" presId="urn:microsoft.com/office/officeart/2009/3/layout/OpposingIdeas"/>
    <dgm:cxn modelId="{9633DF4A-6D3A-4CB3-BB85-F2CCA2C1AC1B}" type="presParOf" srcId="{0004B136-3C98-4709-8911-5E32F8AD4427}" destId="{9253E35F-E85F-4F7E-B742-57E4ED221F46}" srcOrd="6" destOrd="0" presId="urn:microsoft.com/office/officeart/2009/3/layout/OpposingIdeas"/>
    <dgm:cxn modelId="{11055DD0-C8C0-47D9-B2E1-EB7F25D65AC8}" type="presParOf" srcId="{0004B136-3C98-4709-8911-5E32F8AD4427}" destId="{7954E79E-E9C1-42A1-BB16-761B76B341B1}" srcOrd="7" destOrd="0" presId="urn:microsoft.com/office/officeart/2009/3/layout/OpposingIdea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D9E5B4-3F2D-4348-85BE-BD2349A31D9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5399D35-48EA-4E2F-A7D7-59E5CE00407E}">
      <dgm:prSet phldrT="[Text]" custT="1"/>
      <dgm:spPr/>
      <dgm:t>
        <a:bodyPr/>
        <a:lstStyle/>
        <a:p>
          <a:r>
            <a:rPr lang="en-US" sz="1600" dirty="0"/>
            <a:t>Employee recognition and rewards</a:t>
          </a:r>
        </a:p>
      </dgm:t>
    </dgm:pt>
    <dgm:pt modelId="{B3150064-333D-40D3-9C78-073DB99B9CA8}" type="parTrans" cxnId="{26D518A2-D8AB-464C-A273-0251919DB190}">
      <dgm:prSet/>
      <dgm:spPr/>
      <dgm:t>
        <a:bodyPr/>
        <a:lstStyle/>
        <a:p>
          <a:endParaRPr lang="en-US"/>
        </a:p>
      </dgm:t>
    </dgm:pt>
    <dgm:pt modelId="{356FB266-C941-4F45-8785-BC37D4792EF7}" type="sibTrans" cxnId="{26D518A2-D8AB-464C-A273-0251919DB190}">
      <dgm:prSet/>
      <dgm:spPr/>
      <dgm:t>
        <a:bodyPr/>
        <a:lstStyle/>
        <a:p>
          <a:endParaRPr lang="en-US"/>
        </a:p>
      </dgm:t>
    </dgm:pt>
    <dgm:pt modelId="{4E841E84-7CCB-4CF6-A9A0-25756A7C8830}">
      <dgm:prSet phldrT="[Text]" custT="1"/>
      <dgm:spPr/>
      <dgm:t>
        <a:bodyPr/>
        <a:lstStyle/>
        <a:p>
          <a:r>
            <a:rPr lang="en-US" sz="1600" b="0" dirty="0"/>
            <a:t>Policy refinement</a:t>
          </a:r>
        </a:p>
      </dgm:t>
    </dgm:pt>
    <dgm:pt modelId="{0505DB36-A516-4946-906A-B18793D822CA}" type="parTrans" cxnId="{E2E6B131-90F6-4771-9478-03CBF6F39F9B}">
      <dgm:prSet/>
      <dgm:spPr/>
      <dgm:t>
        <a:bodyPr/>
        <a:lstStyle/>
        <a:p>
          <a:endParaRPr lang="en-US"/>
        </a:p>
      </dgm:t>
    </dgm:pt>
    <dgm:pt modelId="{68214A1B-6499-4E3D-82FA-116654AEE847}" type="sibTrans" cxnId="{E2E6B131-90F6-4771-9478-03CBF6F39F9B}">
      <dgm:prSet/>
      <dgm:spPr/>
      <dgm:t>
        <a:bodyPr/>
        <a:lstStyle/>
        <a:p>
          <a:endParaRPr lang="en-US"/>
        </a:p>
      </dgm:t>
    </dgm:pt>
    <dgm:pt modelId="{52ECF9A1-0808-4239-B0CE-5843C4207432}">
      <dgm:prSet phldrT="[Text]" custT="1"/>
      <dgm:spPr/>
      <dgm:t>
        <a:bodyPr/>
        <a:lstStyle/>
        <a:p>
          <a:r>
            <a:rPr lang="en-US" sz="1600" b="0" dirty="0"/>
            <a:t>Feedback and communication</a:t>
          </a:r>
        </a:p>
      </dgm:t>
    </dgm:pt>
    <dgm:pt modelId="{DB377091-91E3-4DD5-A8F4-7800DBFC88EA}" type="parTrans" cxnId="{350BB3AA-D851-4E5F-947E-52C8F4E4D3A1}">
      <dgm:prSet/>
      <dgm:spPr/>
      <dgm:t>
        <a:bodyPr/>
        <a:lstStyle/>
        <a:p>
          <a:endParaRPr lang="en-US"/>
        </a:p>
      </dgm:t>
    </dgm:pt>
    <dgm:pt modelId="{40B0B50E-AD0E-49D5-9792-973F8419EA94}" type="sibTrans" cxnId="{350BB3AA-D851-4E5F-947E-52C8F4E4D3A1}">
      <dgm:prSet/>
      <dgm:spPr/>
      <dgm:t>
        <a:bodyPr/>
        <a:lstStyle/>
        <a:p>
          <a:endParaRPr lang="en-US"/>
        </a:p>
      </dgm:t>
    </dgm:pt>
    <dgm:pt modelId="{8E34DEB8-8A1C-4BB8-85C0-3D4BA1267384}" type="pres">
      <dgm:prSet presAssocID="{73D9E5B4-3F2D-4348-85BE-BD2349A31D9A}" presName="linear" presStyleCnt="0">
        <dgm:presLayoutVars>
          <dgm:dir/>
          <dgm:animLvl val="lvl"/>
          <dgm:resizeHandles val="exact"/>
        </dgm:presLayoutVars>
      </dgm:prSet>
      <dgm:spPr/>
    </dgm:pt>
    <dgm:pt modelId="{694DDC1F-DFCF-4569-8082-6DA003E77AF0}" type="pres">
      <dgm:prSet presAssocID="{15399D35-48EA-4E2F-A7D7-59E5CE00407E}" presName="parentLin" presStyleCnt="0"/>
      <dgm:spPr/>
    </dgm:pt>
    <dgm:pt modelId="{2C5DA0BD-2B21-42A9-A99C-50CE2661F44F}" type="pres">
      <dgm:prSet presAssocID="{15399D35-48EA-4E2F-A7D7-59E5CE00407E}" presName="parentLeftMargin" presStyleLbl="node1" presStyleIdx="0" presStyleCnt="3"/>
      <dgm:spPr/>
    </dgm:pt>
    <dgm:pt modelId="{56A7CBC8-83A1-44A5-A09F-61DD24A03FFB}" type="pres">
      <dgm:prSet presAssocID="{15399D35-48EA-4E2F-A7D7-59E5CE00407E}" presName="parentText" presStyleLbl="node1" presStyleIdx="0" presStyleCnt="3">
        <dgm:presLayoutVars>
          <dgm:chMax val="0"/>
          <dgm:bulletEnabled val="1"/>
        </dgm:presLayoutVars>
      </dgm:prSet>
      <dgm:spPr/>
    </dgm:pt>
    <dgm:pt modelId="{055E2C38-9CEE-47FA-A283-EF90875461DB}" type="pres">
      <dgm:prSet presAssocID="{15399D35-48EA-4E2F-A7D7-59E5CE00407E}" presName="negativeSpace" presStyleCnt="0"/>
      <dgm:spPr/>
    </dgm:pt>
    <dgm:pt modelId="{DAA3A851-BCB1-4DB2-AAE7-A81601359D88}" type="pres">
      <dgm:prSet presAssocID="{15399D35-48EA-4E2F-A7D7-59E5CE00407E}" presName="childText" presStyleLbl="conFgAcc1" presStyleIdx="0" presStyleCnt="3">
        <dgm:presLayoutVars>
          <dgm:bulletEnabled val="1"/>
        </dgm:presLayoutVars>
      </dgm:prSet>
      <dgm:spPr/>
    </dgm:pt>
    <dgm:pt modelId="{54CCF486-8BC3-4AA7-BC40-EA0A15060D44}" type="pres">
      <dgm:prSet presAssocID="{356FB266-C941-4F45-8785-BC37D4792EF7}" presName="spaceBetweenRectangles" presStyleCnt="0"/>
      <dgm:spPr/>
    </dgm:pt>
    <dgm:pt modelId="{6F3F449C-2B31-40CF-9CF3-B2022FE8660D}" type="pres">
      <dgm:prSet presAssocID="{4E841E84-7CCB-4CF6-A9A0-25756A7C8830}" presName="parentLin" presStyleCnt="0"/>
      <dgm:spPr/>
    </dgm:pt>
    <dgm:pt modelId="{58FDDE4D-D926-46F4-90F0-EF4EEF3381BC}" type="pres">
      <dgm:prSet presAssocID="{4E841E84-7CCB-4CF6-A9A0-25756A7C8830}" presName="parentLeftMargin" presStyleLbl="node1" presStyleIdx="0" presStyleCnt="3"/>
      <dgm:spPr/>
    </dgm:pt>
    <dgm:pt modelId="{B6881B04-7344-4732-B416-6343D9F6EC01}" type="pres">
      <dgm:prSet presAssocID="{4E841E84-7CCB-4CF6-A9A0-25756A7C8830}" presName="parentText" presStyleLbl="node1" presStyleIdx="1" presStyleCnt="3">
        <dgm:presLayoutVars>
          <dgm:chMax val="0"/>
          <dgm:bulletEnabled val="1"/>
        </dgm:presLayoutVars>
      </dgm:prSet>
      <dgm:spPr/>
    </dgm:pt>
    <dgm:pt modelId="{F4011B32-83E1-4B2C-9799-44BEB31E084C}" type="pres">
      <dgm:prSet presAssocID="{4E841E84-7CCB-4CF6-A9A0-25756A7C8830}" presName="negativeSpace" presStyleCnt="0"/>
      <dgm:spPr/>
    </dgm:pt>
    <dgm:pt modelId="{15C53077-02DE-43D7-B5E2-98C56FB7F06F}" type="pres">
      <dgm:prSet presAssocID="{4E841E84-7CCB-4CF6-A9A0-25756A7C8830}" presName="childText" presStyleLbl="conFgAcc1" presStyleIdx="1" presStyleCnt="3">
        <dgm:presLayoutVars>
          <dgm:bulletEnabled val="1"/>
        </dgm:presLayoutVars>
      </dgm:prSet>
      <dgm:spPr/>
    </dgm:pt>
    <dgm:pt modelId="{F9E671E5-21A7-46D9-965A-6AD39DD53BC7}" type="pres">
      <dgm:prSet presAssocID="{68214A1B-6499-4E3D-82FA-116654AEE847}" presName="spaceBetweenRectangles" presStyleCnt="0"/>
      <dgm:spPr/>
    </dgm:pt>
    <dgm:pt modelId="{262D1FE0-701E-4A71-97F6-F33819691B67}" type="pres">
      <dgm:prSet presAssocID="{52ECF9A1-0808-4239-B0CE-5843C4207432}" presName="parentLin" presStyleCnt="0"/>
      <dgm:spPr/>
    </dgm:pt>
    <dgm:pt modelId="{AEA8D4F3-6054-4453-AE72-C4C849BD56AF}" type="pres">
      <dgm:prSet presAssocID="{52ECF9A1-0808-4239-B0CE-5843C4207432}" presName="parentLeftMargin" presStyleLbl="node1" presStyleIdx="1" presStyleCnt="3"/>
      <dgm:spPr/>
    </dgm:pt>
    <dgm:pt modelId="{32E34DF0-3B05-442C-B6BE-3D6E222A7B72}" type="pres">
      <dgm:prSet presAssocID="{52ECF9A1-0808-4239-B0CE-5843C4207432}" presName="parentText" presStyleLbl="node1" presStyleIdx="2" presStyleCnt="3">
        <dgm:presLayoutVars>
          <dgm:chMax val="0"/>
          <dgm:bulletEnabled val="1"/>
        </dgm:presLayoutVars>
      </dgm:prSet>
      <dgm:spPr/>
    </dgm:pt>
    <dgm:pt modelId="{7C5C803E-032C-4DCD-A486-669480FA6D24}" type="pres">
      <dgm:prSet presAssocID="{52ECF9A1-0808-4239-B0CE-5843C4207432}" presName="negativeSpace" presStyleCnt="0"/>
      <dgm:spPr/>
    </dgm:pt>
    <dgm:pt modelId="{E08AA487-F267-4D02-9A9B-F1A588989601}" type="pres">
      <dgm:prSet presAssocID="{52ECF9A1-0808-4239-B0CE-5843C4207432}" presName="childText" presStyleLbl="conFgAcc1" presStyleIdx="2" presStyleCnt="3">
        <dgm:presLayoutVars>
          <dgm:bulletEnabled val="1"/>
        </dgm:presLayoutVars>
      </dgm:prSet>
      <dgm:spPr/>
    </dgm:pt>
  </dgm:ptLst>
  <dgm:cxnLst>
    <dgm:cxn modelId="{E2E6B131-90F6-4771-9478-03CBF6F39F9B}" srcId="{73D9E5B4-3F2D-4348-85BE-BD2349A31D9A}" destId="{4E841E84-7CCB-4CF6-A9A0-25756A7C8830}" srcOrd="1" destOrd="0" parTransId="{0505DB36-A516-4946-906A-B18793D822CA}" sibTransId="{68214A1B-6499-4E3D-82FA-116654AEE847}"/>
    <dgm:cxn modelId="{A0A0F645-B0D0-4D4D-9E14-637D0795A1FD}" type="presOf" srcId="{52ECF9A1-0808-4239-B0CE-5843C4207432}" destId="{32E34DF0-3B05-442C-B6BE-3D6E222A7B72}" srcOrd="1" destOrd="0" presId="urn:microsoft.com/office/officeart/2005/8/layout/list1"/>
    <dgm:cxn modelId="{DE2A8F54-EAAC-4D5F-8FB7-2675FD27910F}" type="presOf" srcId="{15399D35-48EA-4E2F-A7D7-59E5CE00407E}" destId="{56A7CBC8-83A1-44A5-A09F-61DD24A03FFB}" srcOrd="1" destOrd="0" presId="urn:microsoft.com/office/officeart/2005/8/layout/list1"/>
    <dgm:cxn modelId="{E359C37D-B704-41E8-9009-36A0A84B0085}" type="presOf" srcId="{15399D35-48EA-4E2F-A7D7-59E5CE00407E}" destId="{2C5DA0BD-2B21-42A9-A99C-50CE2661F44F}" srcOrd="0" destOrd="0" presId="urn:microsoft.com/office/officeart/2005/8/layout/list1"/>
    <dgm:cxn modelId="{D7975386-510D-46F0-897C-6B71BAEBCB90}" type="presOf" srcId="{4E841E84-7CCB-4CF6-A9A0-25756A7C8830}" destId="{58FDDE4D-D926-46F4-90F0-EF4EEF3381BC}" srcOrd="0" destOrd="0" presId="urn:microsoft.com/office/officeart/2005/8/layout/list1"/>
    <dgm:cxn modelId="{26D518A2-D8AB-464C-A273-0251919DB190}" srcId="{73D9E5B4-3F2D-4348-85BE-BD2349A31D9A}" destId="{15399D35-48EA-4E2F-A7D7-59E5CE00407E}" srcOrd="0" destOrd="0" parTransId="{B3150064-333D-40D3-9C78-073DB99B9CA8}" sibTransId="{356FB266-C941-4F45-8785-BC37D4792EF7}"/>
    <dgm:cxn modelId="{350BB3AA-D851-4E5F-947E-52C8F4E4D3A1}" srcId="{73D9E5B4-3F2D-4348-85BE-BD2349A31D9A}" destId="{52ECF9A1-0808-4239-B0CE-5843C4207432}" srcOrd="2" destOrd="0" parTransId="{DB377091-91E3-4DD5-A8F4-7800DBFC88EA}" sibTransId="{40B0B50E-AD0E-49D5-9792-973F8419EA94}"/>
    <dgm:cxn modelId="{D3158CC0-FAEC-4623-951D-681D1132C1A1}" type="presOf" srcId="{4E841E84-7CCB-4CF6-A9A0-25756A7C8830}" destId="{B6881B04-7344-4732-B416-6343D9F6EC01}" srcOrd="1" destOrd="0" presId="urn:microsoft.com/office/officeart/2005/8/layout/list1"/>
    <dgm:cxn modelId="{D67A47C2-B7BB-4052-B4E1-691F72CEB531}" type="presOf" srcId="{52ECF9A1-0808-4239-B0CE-5843C4207432}" destId="{AEA8D4F3-6054-4453-AE72-C4C849BD56AF}" srcOrd="0" destOrd="0" presId="urn:microsoft.com/office/officeart/2005/8/layout/list1"/>
    <dgm:cxn modelId="{C6D911F9-1F21-48BD-B6AC-0685F23694F4}" type="presOf" srcId="{73D9E5B4-3F2D-4348-85BE-BD2349A31D9A}" destId="{8E34DEB8-8A1C-4BB8-85C0-3D4BA1267384}" srcOrd="0" destOrd="0" presId="urn:microsoft.com/office/officeart/2005/8/layout/list1"/>
    <dgm:cxn modelId="{D7E115AF-5020-4504-A658-423E9B9D0052}" type="presParOf" srcId="{8E34DEB8-8A1C-4BB8-85C0-3D4BA1267384}" destId="{694DDC1F-DFCF-4569-8082-6DA003E77AF0}" srcOrd="0" destOrd="0" presId="urn:microsoft.com/office/officeart/2005/8/layout/list1"/>
    <dgm:cxn modelId="{E4887DA7-4D06-4120-ADD6-38C28375FB95}" type="presParOf" srcId="{694DDC1F-DFCF-4569-8082-6DA003E77AF0}" destId="{2C5DA0BD-2B21-42A9-A99C-50CE2661F44F}" srcOrd="0" destOrd="0" presId="urn:microsoft.com/office/officeart/2005/8/layout/list1"/>
    <dgm:cxn modelId="{35B5ADAC-594B-42D7-9744-DC519A303E41}" type="presParOf" srcId="{694DDC1F-DFCF-4569-8082-6DA003E77AF0}" destId="{56A7CBC8-83A1-44A5-A09F-61DD24A03FFB}" srcOrd="1" destOrd="0" presId="urn:microsoft.com/office/officeart/2005/8/layout/list1"/>
    <dgm:cxn modelId="{462F5B9B-190C-418A-87F1-10CD8CDDF272}" type="presParOf" srcId="{8E34DEB8-8A1C-4BB8-85C0-3D4BA1267384}" destId="{055E2C38-9CEE-47FA-A283-EF90875461DB}" srcOrd="1" destOrd="0" presId="urn:microsoft.com/office/officeart/2005/8/layout/list1"/>
    <dgm:cxn modelId="{24A697D5-3788-42BA-92FE-EFEE928A4F6B}" type="presParOf" srcId="{8E34DEB8-8A1C-4BB8-85C0-3D4BA1267384}" destId="{DAA3A851-BCB1-4DB2-AAE7-A81601359D88}" srcOrd="2" destOrd="0" presId="urn:microsoft.com/office/officeart/2005/8/layout/list1"/>
    <dgm:cxn modelId="{0814D940-D0D9-4706-8694-326BD1CF421C}" type="presParOf" srcId="{8E34DEB8-8A1C-4BB8-85C0-3D4BA1267384}" destId="{54CCF486-8BC3-4AA7-BC40-EA0A15060D44}" srcOrd="3" destOrd="0" presId="urn:microsoft.com/office/officeart/2005/8/layout/list1"/>
    <dgm:cxn modelId="{FDB19251-42B9-45AB-9B3A-8B08B8734BA7}" type="presParOf" srcId="{8E34DEB8-8A1C-4BB8-85C0-3D4BA1267384}" destId="{6F3F449C-2B31-40CF-9CF3-B2022FE8660D}" srcOrd="4" destOrd="0" presId="urn:microsoft.com/office/officeart/2005/8/layout/list1"/>
    <dgm:cxn modelId="{1A736782-C142-482A-A669-8BB7C5AD5795}" type="presParOf" srcId="{6F3F449C-2B31-40CF-9CF3-B2022FE8660D}" destId="{58FDDE4D-D926-46F4-90F0-EF4EEF3381BC}" srcOrd="0" destOrd="0" presId="urn:microsoft.com/office/officeart/2005/8/layout/list1"/>
    <dgm:cxn modelId="{6697D1AC-0546-4411-A7B1-4B53D570FFF5}" type="presParOf" srcId="{6F3F449C-2B31-40CF-9CF3-B2022FE8660D}" destId="{B6881B04-7344-4732-B416-6343D9F6EC01}" srcOrd="1" destOrd="0" presId="urn:microsoft.com/office/officeart/2005/8/layout/list1"/>
    <dgm:cxn modelId="{83B1E450-2FDA-48AC-90BA-1F2A99F810C3}" type="presParOf" srcId="{8E34DEB8-8A1C-4BB8-85C0-3D4BA1267384}" destId="{F4011B32-83E1-4B2C-9799-44BEB31E084C}" srcOrd="5" destOrd="0" presId="urn:microsoft.com/office/officeart/2005/8/layout/list1"/>
    <dgm:cxn modelId="{2C7024B3-F884-4605-B259-CD19EA29B752}" type="presParOf" srcId="{8E34DEB8-8A1C-4BB8-85C0-3D4BA1267384}" destId="{15C53077-02DE-43D7-B5E2-98C56FB7F06F}" srcOrd="6" destOrd="0" presId="urn:microsoft.com/office/officeart/2005/8/layout/list1"/>
    <dgm:cxn modelId="{46596523-5398-4374-90E0-93ADAF7C48C0}" type="presParOf" srcId="{8E34DEB8-8A1C-4BB8-85C0-3D4BA1267384}" destId="{F9E671E5-21A7-46D9-965A-6AD39DD53BC7}" srcOrd="7" destOrd="0" presId="urn:microsoft.com/office/officeart/2005/8/layout/list1"/>
    <dgm:cxn modelId="{987274E6-4104-4155-AFFF-55ABB5FA5BB1}" type="presParOf" srcId="{8E34DEB8-8A1C-4BB8-85C0-3D4BA1267384}" destId="{262D1FE0-701E-4A71-97F6-F33819691B67}" srcOrd="8" destOrd="0" presId="urn:microsoft.com/office/officeart/2005/8/layout/list1"/>
    <dgm:cxn modelId="{B0500FCF-A00A-4B10-9FE3-0A80419FD260}" type="presParOf" srcId="{262D1FE0-701E-4A71-97F6-F33819691B67}" destId="{AEA8D4F3-6054-4453-AE72-C4C849BD56AF}" srcOrd="0" destOrd="0" presId="urn:microsoft.com/office/officeart/2005/8/layout/list1"/>
    <dgm:cxn modelId="{389792D4-9704-4ECF-87BE-DBB3344C53BB}" type="presParOf" srcId="{262D1FE0-701E-4A71-97F6-F33819691B67}" destId="{32E34DF0-3B05-442C-B6BE-3D6E222A7B72}" srcOrd="1" destOrd="0" presId="urn:microsoft.com/office/officeart/2005/8/layout/list1"/>
    <dgm:cxn modelId="{858B61FB-278A-44D9-A2A5-865E98444C72}" type="presParOf" srcId="{8E34DEB8-8A1C-4BB8-85C0-3D4BA1267384}" destId="{7C5C803E-032C-4DCD-A486-669480FA6D24}" srcOrd="9" destOrd="0" presId="urn:microsoft.com/office/officeart/2005/8/layout/list1"/>
    <dgm:cxn modelId="{95B36483-D901-404C-A535-C1FF8F5B4C37}" type="presParOf" srcId="{8E34DEB8-8A1C-4BB8-85C0-3D4BA1267384}" destId="{E08AA487-F267-4D02-9A9B-F1A58898960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17FE-1E06-41F6-8E5C-6CB223B0C3E4}">
      <dsp:nvSpPr>
        <dsp:cNvPr id="0" name=""/>
        <dsp:cNvSpPr/>
      </dsp:nvSpPr>
      <dsp:spPr>
        <a:xfrm>
          <a:off x="0" y="209440"/>
          <a:ext cx="4089991" cy="327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64EE1C-AAC8-4E87-B477-8AECAF73B9C3}">
      <dsp:nvSpPr>
        <dsp:cNvPr id="0" name=""/>
        <dsp:cNvSpPr/>
      </dsp:nvSpPr>
      <dsp:spPr>
        <a:xfrm>
          <a:off x="204499" y="17560"/>
          <a:ext cx="2862993"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214" tIns="0" rIns="108214" bIns="0" numCol="1" spcCol="1270" anchor="ctr" anchorCtr="0">
          <a:noAutofit/>
        </a:bodyPr>
        <a:lstStyle/>
        <a:p>
          <a:pPr marL="0" lvl="0" indent="0" algn="l" defTabSz="577850">
            <a:lnSpc>
              <a:spcPct val="90000"/>
            </a:lnSpc>
            <a:spcBef>
              <a:spcPct val="0"/>
            </a:spcBef>
            <a:spcAft>
              <a:spcPct val="35000"/>
            </a:spcAft>
            <a:buNone/>
          </a:pPr>
          <a:r>
            <a:rPr lang="en-US" sz="1300" kern="1200" dirty="0"/>
            <a:t>Bullying and harassment</a:t>
          </a:r>
        </a:p>
      </dsp:txBody>
      <dsp:txXfrm>
        <a:off x="223233" y="36294"/>
        <a:ext cx="2825525" cy="346292"/>
      </dsp:txXfrm>
    </dsp:sp>
    <dsp:sp modelId="{467E17BA-405E-41B3-8FDB-CE6EA0578D88}">
      <dsp:nvSpPr>
        <dsp:cNvPr id="0" name=""/>
        <dsp:cNvSpPr/>
      </dsp:nvSpPr>
      <dsp:spPr>
        <a:xfrm>
          <a:off x="0" y="799120"/>
          <a:ext cx="4089991" cy="327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1F2D88-66D6-4B1D-A8FB-D719EAE64FBB}">
      <dsp:nvSpPr>
        <dsp:cNvPr id="0" name=""/>
        <dsp:cNvSpPr/>
      </dsp:nvSpPr>
      <dsp:spPr>
        <a:xfrm>
          <a:off x="204499" y="607240"/>
          <a:ext cx="2862993"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214" tIns="0" rIns="108214" bIns="0" numCol="1" spcCol="1270" anchor="ctr" anchorCtr="0">
          <a:noAutofit/>
        </a:bodyPr>
        <a:lstStyle/>
        <a:p>
          <a:pPr marL="0" lvl="0" indent="0" algn="l" defTabSz="577850">
            <a:lnSpc>
              <a:spcPct val="90000"/>
            </a:lnSpc>
            <a:spcBef>
              <a:spcPct val="0"/>
            </a:spcBef>
            <a:spcAft>
              <a:spcPct val="35000"/>
            </a:spcAft>
            <a:buNone/>
          </a:pPr>
          <a:r>
            <a:rPr lang="en-US" sz="1300" b="0" i="0" kern="1200" dirty="0"/>
            <a:t>Family-related issues</a:t>
          </a:r>
          <a:endParaRPr lang="en-US" sz="1300" b="0" kern="1200" dirty="0"/>
        </a:p>
      </dsp:txBody>
      <dsp:txXfrm>
        <a:off x="223233" y="625974"/>
        <a:ext cx="2825525" cy="346292"/>
      </dsp:txXfrm>
    </dsp:sp>
    <dsp:sp modelId="{ED3691A8-4E8C-45E2-B12A-31C8124FFAA1}">
      <dsp:nvSpPr>
        <dsp:cNvPr id="0" name=""/>
        <dsp:cNvSpPr/>
      </dsp:nvSpPr>
      <dsp:spPr>
        <a:xfrm>
          <a:off x="0" y="1388800"/>
          <a:ext cx="4089991" cy="327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56DE60-A2E1-4DAE-B823-27ABD49931D0}">
      <dsp:nvSpPr>
        <dsp:cNvPr id="0" name=""/>
        <dsp:cNvSpPr/>
      </dsp:nvSpPr>
      <dsp:spPr>
        <a:xfrm>
          <a:off x="204499" y="1196920"/>
          <a:ext cx="2862993"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214" tIns="0" rIns="108214" bIns="0" numCol="1" spcCol="1270" anchor="ctr" anchorCtr="0">
          <a:noAutofit/>
        </a:bodyPr>
        <a:lstStyle/>
        <a:p>
          <a:pPr marL="0" lvl="0" indent="0" algn="l" defTabSz="577850">
            <a:lnSpc>
              <a:spcPct val="90000"/>
            </a:lnSpc>
            <a:spcBef>
              <a:spcPct val="0"/>
            </a:spcBef>
            <a:spcAft>
              <a:spcPct val="35000"/>
            </a:spcAft>
            <a:buNone/>
          </a:pPr>
          <a:r>
            <a:rPr lang="en-US" sz="1300" b="0" i="0" kern="1200" dirty="0"/>
            <a:t>Illness</a:t>
          </a:r>
          <a:endParaRPr lang="en-US" sz="1300" b="0" kern="1200" dirty="0"/>
        </a:p>
      </dsp:txBody>
      <dsp:txXfrm>
        <a:off x="223233" y="1215654"/>
        <a:ext cx="2825525" cy="346292"/>
      </dsp:txXfrm>
    </dsp:sp>
    <dsp:sp modelId="{AFC41804-2212-417A-A861-5C93B49A074C}">
      <dsp:nvSpPr>
        <dsp:cNvPr id="0" name=""/>
        <dsp:cNvSpPr/>
      </dsp:nvSpPr>
      <dsp:spPr>
        <a:xfrm>
          <a:off x="0" y="1978480"/>
          <a:ext cx="4089991" cy="327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961C4C-62B9-4E80-99B8-4F9A18C82581}">
      <dsp:nvSpPr>
        <dsp:cNvPr id="0" name=""/>
        <dsp:cNvSpPr/>
      </dsp:nvSpPr>
      <dsp:spPr>
        <a:xfrm>
          <a:off x="204499" y="1786600"/>
          <a:ext cx="2862993"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214" tIns="0" rIns="108214" bIns="0" numCol="1" spcCol="1270" anchor="ctr" anchorCtr="0">
          <a:noAutofit/>
        </a:bodyPr>
        <a:lstStyle/>
        <a:p>
          <a:pPr marL="0" lvl="0" indent="0" algn="l" defTabSz="577850">
            <a:lnSpc>
              <a:spcPct val="90000"/>
            </a:lnSpc>
            <a:spcBef>
              <a:spcPct val="0"/>
            </a:spcBef>
            <a:spcAft>
              <a:spcPct val="35000"/>
            </a:spcAft>
            <a:buNone/>
          </a:pPr>
          <a:r>
            <a:rPr lang="en-US" sz="1300" kern="1200" dirty="0"/>
            <a:t>Stress</a:t>
          </a:r>
        </a:p>
      </dsp:txBody>
      <dsp:txXfrm>
        <a:off x="223233" y="1805334"/>
        <a:ext cx="2825525" cy="346292"/>
      </dsp:txXfrm>
    </dsp:sp>
    <dsp:sp modelId="{2D61CF8A-5857-415E-8B3D-BDFFE87EFCDF}">
      <dsp:nvSpPr>
        <dsp:cNvPr id="0" name=""/>
        <dsp:cNvSpPr/>
      </dsp:nvSpPr>
      <dsp:spPr>
        <a:xfrm>
          <a:off x="0" y="2568160"/>
          <a:ext cx="4089991" cy="327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A1D3EC-DCAE-4E5F-9EC0-925B495C076E}">
      <dsp:nvSpPr>
        <dsp:cNvPr id="0" name=""/>
        <dsp:cNvSpPr/>
      </dsp:nvSpPr>
      <dsp:spPr>
        <a:xfrm>
          <a:off x="204499" y="2376280"/>
          <a:ext cx="2862993"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214" tIns="0" rIns="108214" bIns="0" numCol="1" spcCol="1270" anchor="ctr" anchorCtr="0">
          <a:noAutofit/>
        </a:bodyPr>
        <a:lstStyle/>
        <a:p>
          <a:pPr marL="0" lvl="0" indent="0" algn="l" defTabSz="577850">
            <a:lnSpc>
              <a:spcPct val="90000"/>
            </a:lnSpc>
            <a:spcBef>
              <a:spcPct val="0"/>
            </a:spcBef>
            <a:spcAft>
              <a:spcPct val="35000"/>
            </a:spcAft>
            <a:buNone/>
          </a:pPr>
          <a:r>
            <a:rPr lang="en-US" sz="1300" kern="1200" dirty="0"/>
            <a:t>Disengagement</a:t>
          </a:r>
        </a:p>
      </dsp:txBody>
      <dsp:txXfrm>
        <a:off x="223233" y="2395014"/>
        <a:ext cx="2825525"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17158-E729-4F6A-9B8F-9E737AC1E3C1}">
      <dsp:nvSpPr>
        <dsp:cNvPr id="0" name=""/>
        <dsp:cNvSpPr/>
      </dsp:nvSpPr>
      <dsp:spPr>
        <a:xfrm>
          <a:off x="1164631" y="521751"/>
          <a:ext cx="3766737" cy="2025622"/>
        </a:xfrm>
        <a:prstGeom prst="round2DiagRect">
          <a:avLst>
            <a:gd name="adj1" fmla="val 0"/>
            <a:gd name="adj2" fmla="val 16670"/>
          </a:avLst>
        </a:prstGeom>
        <a:gradFill rotWithShape="1">
          <a:gsLst>
            <a:gs pos="0">
              <a:schemeClr val="accent1">
                <a:tint val="100000"/>
                <a:shade val="100000"/>
                <a:satMod val="130000"/>
              </a:schemeClr>
            </a:gs>
            <a:gs pos="100000">
              <a:schemeClr val="accent1">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1"/>
        </a:lnRef>
        <a:fillRef idx="3">
          <a:schemeClr val="accent1"/>
        </a:fillRef>
        <a:effectRef idx="3">
          <a:schemeClr val="accent1"/>
        </a:effectRef>
        <a:fontRef idx="minor">
          <a:schemeClr val="lt1"/>
        </a:fontRef>
      </dsp:style>
    </dsp:sp>
    <dsp:sp modelId="{B3651733-F55F-4E43-B6FB-DA82758076AC}">
      <dsp:nvSpPr>
        <dsp:cNvPr id="0" name=""/>
        <dsp:cNvSpPr/>
      </dsp:nvSpPr>
      <dsp:spPr>
        <a:xfrm>
          <a:off x="3048000" y="736590"/>
          <a:ext cx="502" cy="1595945"/>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FB0FE4-0850-415E-89A3-9DF5F57E719F}">
      <dsp:nvSpPr>
        <dsp:cNvPr id="0" name=""/>
        <dsp:cNvSpPr/>
      </dsp:nvSpPr>
      <dsp:spPr>
        <a:xfrm>
          <a:off x="1290189" y="675207"/>
          <a:ext cx="1632252" cy="17187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Minor Illness</a:t>
          </a:r>
        </a:p>
        <a:p>
          <a:pPr marL="0" lvl="0" indent="0" algn="l" defTabSz="711200">
            <a:lnSpc>
              <a:spcPct val="90000"/>
            </a:lnSpc>
            <a:spcBef>
              <a:spcPct val="0"/>
            </a:spcBef>
            <a:spcAft>
              <a:spcPct val="35000"/>
            </a:spcAft>
            <a:buNone/>
          </a:pPr>
          <a:r>
            <a:rPr lang="en-US" sz="1600" kern="1200" dirty="0"/>
            <a:t>Mental Health Issues</a:t>
          </a:r>
        </a:p>
        <a:p>
          <a:pPr marL="0" lvl="0" indent="0" algn="l" defTabSz="711200">
            <a:lnSpc>
              <a:spcPct val="90000"/>
            </a:lnSpc>
            <a:spcBef>
              <a:spcPct val="0"/>
            </a:spcBef>
            <a:spcAft>
              <a:spcPct val="35000"/>
            </a:spcAft>
            <a:buNone/>
          </a:pPr>
          <a:r>
            <a:rPr lang="en-US" sz="1600" kern="1200" dirty="0"/>
            <a:t>Family Issues</a:t>
          </a:r>
        </a:p>
      </dsp:txBody>
      <dsp:txXfrm>
        <a:off x="1290189" y="675207"/>
        <a:ext cx="1632252" cy="1718710"/>
      </dsp:txXfrm>
    </dsp:sp>
    <dsp:sp modelId="{D0B8354B-CE73-4A5B-87F2-426A19CB1CCE}">
      <dsp:nvSpPr>
        <dsp:cNvPr id="0" name=""/>
        <dsp:cNvSpPr/>
      </dsp:nvSpPr>
      <dsp:spPr>
        <a:xfrm>
          <a:off x="3173557" y="675207"/>
          <a:ext cx="1632252" cy="17187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US" sz="1600" kern="1200" dirty="0"/>
            <a:t>Decrease productivity levels</a:t>
          </a:r>
        </a:p>
        <a:p>
          <a:pPr marL="0" lvl="0" indent="0" algn="l" defTabSz="711200">
            <a:lnSpc>
              <a:spcPct val="90000"/>
            </a:lnSpc>
            <a:spcBef>
              <a:spcPct val="0"/>
            </a:spcBef>
            <a:spcAft>
              <a:spcPct val="35000"/>
            </a:spcAft>
            <a:buFont typeface="Arial" panose="020B0604020202020204" pitchFamily="34" charset="0"/>
            <a:buNone/>
          </a:pPr>
          <a:r>
            <a:rPr lang="en-US" sz="1600" kern="1200" dirty="0"/>
            <a:t>Drop-in quality </a:t>
          </a:r>
        </a:p>
        <a:p>
          <a:pPr marL="0" lvl="0" indent="0" algn="l" defTabSz="711200">
            <a:lnSpc>
              <a:spcPct val="90000"/>
            </a:lnSpc>
            <a:spcBef>
              <a:spcPct val="0"/>
            </a:spcBef>
            <a:spcAft>
              <a:spcPct val="35000"/>
            </a:spcAft>
            <a:buFont typeface="Arial" panose="020B0604020202020204" pitchFamily="34" charset="0"/>
            <a:buNone/>
          </a:pPr>
          <a:r>
            <a:rPr lang="en-US" sz="1600" kern="1200" dirty="0"/>
            <a:t>Decrease in overall morale</a:t>
          </a:r>
        </a:p>
      </dsp:txBody>
      <dsp:txXfrm>
        <a:off x="3173557" y="675207"/>
        <a:ext cx="1632252" cy="1718710"/>
      </dsp:txXfrm>
    </dsp:sp>
    <dsp:sp modelId="{1E587AF0-3571-475F-B730-EBA645DDDE61}">
      <dsp:nvSpPr>
        <dsp:cNvPr id="0" name=""/>
        <dsp:cNvSpPr/>
      </dsp:nvSpPr>
      <dsp:spPr>
        <a:xfrm rot="16200000">
          <a:off x="-254148" y="790990"/>
          <a:ext cx="2209770" cy="627789"/>
        </a:xfrm>
        <a:prstGeom prst="rightArrow">
          <a:avLst>
            <a:gd name="adj1" fmla="val 49830"/>
            <a:gd name="adj2" fmla="val 6066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Causes</a:t>
          </a:r>
        </a:p>
      </dsp:txBody>
      <dsp:txXfrm>
        <a:off x="-159268" y="1043352"/>
        <a:ext cx="2020009" cy="312827"/>
      </dsp:txXfrm>
    </dsp:sp>
    <dsp:sp modelId="{7954E79E-E9C1-42A1-BB16-761B76B341B1}">
      <dsp:nvSpPr>
        <dsp:cNvPr id="0" name=""/>
        <dsp:cNvSpPr/>
      </dsp:nvSpPr>
      <dsp:spPr>
        <a:xfrm rot="5400000">
          <a:off x="4140378" y="1650345"/>
          <a:ext cx="2209770" cy="627789"/>
        </a:xfrm>
        <a:prstGeom prst="rightArrow">
          <a:avLst>
            <a:gd name="adj1" fmla="val 49830"/>
            <a:gd name="adj2" fmla="val 6066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Effects</a:t>
          </a:r>
        </a:p>
      </dsp:txBody>
      <dsp:txXfrm>
        <a:off x="4235259" y="1712946"/>
        <a:ext cx="2020009" cy="3128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3A851-BCB1-4DB2-AAE7-A81601359D88}">
      <dsp:nvSpPr>
        <dsp:cNvPr id="0" name=""/>
        <dsp:cNvSpPr/>
      </dsp:nvSpPr>
      <dsp:spPr>
        <a:xfrm>
          <a:off x="0" y="354609"/>
          <a:ext cx="3739116"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A7CBC8-83A1-44A5-A09F-61DD24A03FFB}">
      <dsp:nvSpPr>
        <dsp:cNvPr id="0" name=""/>
        <dsp:cNvSpPr/>
      </dsp:nvSpPr>
      <dsp:spPr>
        <a:xfrm>
          <a:off x="186955" y="59409"/>
          <a:ext cx="2617381"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931" tIns="0" rIns="98931" bIns="0" numCol="1" spcCol="1270" anchor="ctr" anchorCtr="0">
          <a:noAutofit/>
        </a:bodyPr>
        <a:lstStyle/>
        <a:p>
          <a:pPr marL="0" lvl="0" indent="0" algn="l" defTabSz="711200">
            <a:lnSpc>
              <a:spcPct val="90000"/>
            </a:lnSpc>
            <a:spcBef>
              <a:spcPct val="0"/>
            </a:spcBef>
            <a:spcAft>
              <a:spcPct val="35000"/>
            </a:spcAft>
            <a:buNone/>
          </a:pPr>
          <a:r>
            <a:rPr lang="en-US" sz="1600" kern="1200" dirty="0"/>
            <a:t>Employee recognition and rewards</a:t>
          </a:r>
        </a:p>
      </dsp:txBody>
      <dsp:txXfrm>
        <a:off x="215776" y="88230"/>
        <a:ext cx="2559739" cy="532758"/>
      </dsp:txXfrm>
    </dsp:sp>
    <dsp:sp modelId="{15C53077-02DE-43D7-B5E2-98C56FB7F06F}">
      <dsp:nvSpPr>
        <dsp:cNvPr id="0" name=""/>
        <dsp:cNvSpPr/>
      </dsp:nvSpPr>
      <dsp:spPr>
        <a:xfrm>
          <a:off x="0" y="1261810"/>
          <a:ext cx="3739116"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881B04-7344-4732-B416-6343D9F6EC01}">
      <dsp:nvSpPr>
        <dsp:cNvPr id="0" name=""/>
        <dsp:cNvSpPr/>
      </dsp:nvSpPr>
      <dsp:spPr>
        <a:xfrm>
          <a:off x="186955" y="966610"/>
          <a:ext cx="2617381"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931" tIns="0" rIns="98931" bIns="0" numCol="1" spcCol="1270" anchor="ctr" anchorCtr="0">
          <a:noAutofit/>
        </a:bodyPr>
        <a:lstStyle/>
        <a:p>
          <a:pPr marL="0" lvl="0" indent="0" algn="l" defTabSz="711200">
            <a:lnSpc>
              <a:spcPct val="90000"/>
            </a:lnSpc>
            <a:spcBef>
              <a:spcPct val="0"/>
            </a:spcBef>
            <a:spcAft>
              <a:spcPct val="35000"/>
            </a:spcAft>
            <a:buNone/>
          </a:pPr>
          <a:r>
            <a:rPr lang="en-US" sz="1600" b="0" kern="1200" dirty="0"/>
            <a:t>Policy refinement</a:t>
          </a:r>
        </a:p>
      </dsp:txBody>
      <dsp:txXfrm>
        <a:off x="215776" y="995431"/>
        <a:ext cx="2559739" cy="532758"/>
      </dsp:txXfrm>
    </dsp:sp>
    <dsp:sp modelId="{E08AA487-F267-4D02-9A9B-F1A588989601}">
      <dsp:nvSpPr>
        <dsp:cNvPr id="0" name=""/>
        <dsp:cNvSpPr/>
      </dsp:nvSpPr>
      <dsp:spPr>
        <a:xfrm>
          <a:off x="0" y="2169010"/>
          <a:ext cx="3739116"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E34DF0-3B05-442C-B6BE-3D6E222A7B72}">
      <dsp:nvSpPr>
        <dsp:cNvPr id="0" name=""/>
        <dsp:cNvSpPr/>
      </dsp:nvSpPr>
      <dsp:spPr>
        <a:xfrm>
          <a:off x="186955" y="1873810"/>
          <a:ext cx="2617381"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8931" tIns="0" rIns="98931" bIns="0" numCol="1" spcCol="1270" anchor="ctr" anchorCtr="0">
          <a:noAutofit/>
        </a:bodyPr>
        <a:lstStyle/>
        <a:p>
          <a:pPr marL="0" lvl="0" indent="0" algn="l" defTabSz="711200">
            <a:lnSpc>
              <a:spcPct val="90000"/>
            </a:lnSpc>
            <a:spcBef>
              <a:spcPct val="0"/>
            </a:spcBef>
            <a:spcAft>
              <a:spcPct val="35000"/>
            </a:spcAft>
            <a:buNone/>
          </a:pPr>
          <a:r>
            <a:rPr lang="en-US" sz="1600" b="0" kern="1200" dirty="0"/>
            <a:t>Feedback and communication</a:t>
          </a:r>
        </a:p>
      </dsp:txBody>
      <dsp:txXfrm>
        <a:off x="215776" y="1902631"/>
        <a:ext cx="2559739"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OpposingIdeas">
  <dgm:title val=""/>
  <dgm:desc val=""/>
  <dgm:catLst>
    <dgm:cat type="relationship" pri="3400"/>
  </dgm:catLst>
  <dgm:samp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clrData>
  <dgm:layoutNode name="Name0">
    <dgm:varLst>
      <dgm:chMax val="2"/>
      <dgm:dir/>
      <dgm:animOne val="branch"/>
      <dgm:animLvl val="lvl"/>
      <dgm:resizeHandles val="exact"/>
    </dgm:varLst>
    <dgm:choose name="Name1">
      <dgm:if name="Name2" axis="ch" ptType="node" func="cnt" op="lte" val="1">
        <dgm:alg type="composite">
          <dgm:param type="ar" val="0.9928"/>
        </dgm:alg>
      </dgm:if>
      <dgm:else name="Name3">
        <dgm:alg type="composite">
          <dgm:param type="ar" val="1.6364"/>
        </dgm:alg>
      </dgm:else>
    </dgm:choose>
    <dgm:shape xmlns:r="http://schemas.openxmlformats.org/officeDocument/2006/relationships" r:blip="">
      <dgm:adjLst/>
    </dgm:shape>
    <dgm:choose name="Name4">
      <dgm:if name="Name5" func="var" arg="dir" op="equ" val="norm">
        <dgm:choose name="Name6">
          <dgm:if name="Name7"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2963"/>
              <dgm:constr type="t" for="ch" forName="ChildText1" refType="h" fact="0.2722"/>
              <dgm:constr type="w" for="ch" forName="ChildText1" refType="w" fact="0.6534"/>
              <dgm:constr type="h" for="ch" forName="ChildText1" refType="h" fact="0.6682"/>
              <dgm:constr type="l" for="ch" forName="Background" refType="w" fact="0.246"/>
              <dgm:constr type="t" for="ch" forName="Background" refType="h" fact="0.2125"/>
              <dgm:constr type="w" for="ch" forName="Background" refType="w" fact="0.754"/>
              <dgm:constr type="h" for="ch" forName="Background" refType="h" fact="0.7875"/>
              <dgm:constr type="l" for="ch" forName="ParentText1" refType="w" fact="0"/>
              <dgm:constr type="t" for="ch" forName="ParentText1" refType="h" fact="0"/>
              <dgm:constr type="w" for="ch" forName="ParentText1" refType="w" fact="0.234"/>
              <dgm:constr type="h" for="ch" forName="ParentText1" refType="h" fact="0.8713"/>
              <dgm:constr type="l" for="ch" forName="ParentShape1" refType="w" fact="0"/>
              <dgm:constr type="t" for="ch" forName="ParentShape1" refType="h" fact="0"/>
              <dgm:constr type="w" for="ch" forName="ParentShape1" refType="w" fact="0.234"/>
              <dgm:constr type="h" for="ch" forName="ParentShape1" refType="h" fact="0.8713"/>
            </dgm:constrLst>
          </dgm:if>
          <dgm:else name="Name8">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15"/>
              <dgm:constr type="t" for="ch" forName="ChildText1" refType="h" fact="0.22"/>
              <dgm:constr type="w" for="ch" forName="ChildText1" refType="w" fact="0.325"/>
              <dgm:constr type="h" for="ch" forName="ChildText1" refType="h" fact="0.56"/>
              <dgm:constr type="l" for="ch" forName="ChildText2" refType="w" fact="0.525"/>
              <dgm:constr type="t" for="ch" forName="ChildText2" refType="h" fact="0.22"/>
              <dgm:constr type="w" for="ch" forName="ChildText2" refType="w" fact="0.325"/>
              <dgm:constr type="h" for="ch" forName="ChildText2" refType="h" fact="0.56"/>
              <dgm:constr type="l" for="ch" forName="Background" refType="w" fact="0.125"/>
              <dgm:constr type="t" for="ch" forName="Background" refType="h" fact="0.17"/>
              <dgm:constr type="w" for="ch" forName="Background" refType="w" fact="0.75"/>
              <dgm:constr type="h" for="ch" forName="Background" refType="h" fact="0.66"/>
              <dgm:constr type="l" for="ch" forName="ParentText1" refType="w" fact="0"/>
              <dgm:constr type="t" for="ch" forName="ParentText1" refType="h" fact="0"/>
              <dgm:constr type="w" for="ch" forName="ParentText1" refType="w" fact="0.125"/>
              <dgm:constr type="h" for="ch" forName="ParentText1" refType="h" fact="0.72"/>
              <dgm:constr type="l" for="ch" forName="ParentShape1" refType="w" fact="0"/>
              <dgm:constr type="t" for="ch" forName="ParentShape1" refType="h" fact="0"/>
              <dgm:constr type="w" for="ch" forName="ParentShape1" refType="w" fact="0.125"/>
              <dgm:constr type="h" for="ch" forName="ParentShape1" refType="h" fact="0.72"/>
              <dgm:constr type="l" for="ch" forName="ParentText2" refType="w" fact="0.875"/>
              <dgm:constr type="t" for="ch" forName="ParentText2" refType="h" fact="0.28"/>
              <dgm:constr type="w" for="ch" forName="ParentText2" refType="w" fact="0.125"/>
              <dgm:constr type="h" for="ch" forName="ParentText2" refType="h" fact="0.72"/>
              <dgm:constr type="l" for="ch" forName="ParentShape2" refType="w" fact="0.875"/>
              <dgm:constr type="t" for="ch" forName="ParentShape2" refType="h" fact="0.28"/>
              <dgm:constr type="w" for="ch" forName="ParentShape2" refType="w" fact="0.125"/>
              <dgm:constr type="h" for="ch" forName="ParentShape2" refType="h" fact="0.72"/>
              <dgm:constr type="l" for="ch" forName="Divider" refType="w" fact="0.5"/>
              <dgm:constr type="t" for="ch" forName="Divider" refType="h" fact="0.24"/>
              <dgm:constr type="w" for="ch" forName="Divider" refType="w" fact="0.0001"/>
              <dgm:constr type="h" for="ch" forName="Divider" refType="h" fact="0.52"/>
            </dgm:constrLst>
          </dgm:else>
        </dgm:choose>
      </dgm:if>
      <dgm:else name="Name9">
        <dgm:choose name="Name10">
          <dgm:if name="Name11"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2455"/>
              <dgm:constr type="t" for="ch" forName="ChildText1" refType="h" fact="0.2651"/>
              <dgm:constr type="w" for="ch" forName="ChildText1" refType="w" fact="0.5351"/>
              <dgm:constr type="h" for="ch" forName="ChildText1" refType="h" fact="0.56"/>
              <dgm:constr type="r" for="ch" forName="Background" refType="w" fact="-0.246"/>
              <dgm:constr type="t" for="ch" forName="Background" refType="h" fact="0.2125"/>
              <dgm:constr type="w" for="ch" forName="Background" refType="w" fact="0.754"/>
              <dgm:constr type="h" for="ch" forName="Background" refType="h" fact="0.7875"/>
              <dgm:constr type="r" for="ch" forName="ParentText1" refType="w" fact="0"/>
              <dgm:constr type="t" for="ch" forName="ParentText1" refType="h" fact="0"/>
              <dgm:constr type="w" for="ch" forName="ParentText1" refType="w" fact="0.234"/>
              <dgm:constr type="h" for="ch" forName="ParentText1" refType="h" fact="0.8713"/>
              <dgm:constr type="r" for="ch" forName="ParentShape1" refType="w" fact="0"/>
              <dgm:constr type="t" for="ch" forName="ParentShape1" refType="h" fact="0"/>
              <dgm:constr type="w" for="ch" forName="ParentShape1" refType="w" fact="0.234"/>
              <dgm:constr type="h" for="ch" forName="ParentShape1" refType="h" fact="0.8713"/>
            </dgm:constrLst>
          </dgm:if>
          <dgm:else name="Name12">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15"/>
              <dgm:constr type="t" for="ch" forName="ChildText1" refType="h" fact="0.22"/>
              <dgm:constr type="w" for="ch" forName="ChildText1" refType="w" fact="0.325"/>
              <dgm:constr type="h" for="ch" forName="ChildText1" refType="h" fact="0.56"/>
              <dgm:constr type="r" for="ch" forName="ChildText2" refType="w" fact="-0.525"/>
              <dgm:constr type="t" for="ch" forName="ChildText2" refType="h" fact="0.22"/>
              <dgm:constr type="w" for="ch" forName="ChildText2" refType="w" fact="0.325"/>
              <dgm:constr type="h" for="ch" forName="ChildText2" refType="h" fact="0.56"/>
              <dgm:constr type="r" for="ch" forName="Background" refType="w" fact="-0.125"/>
              <dgm:constr type="t" for="ch" forName="Background" refType="h" fact="0.17"/>
              <dgm:constr type="w" for="ch" forName="Background" refType="w" fact="0.75"/>
              <dgm:constr type="h" for="ch" forName="Background" refType="h" fact="0.66"/>
              <dgm:constr type="r" for="ch" forName="ParentText1" refType="w" fact="0"/>
              <dgm:constr type="t" for="ch" forName="ParentText1" refType="h" fact="0"/>
              <dgm:constr type="w" for="ch" forName="ParentText1" refType="w" fact="0.125"/>
              <dgm:constr type="h" for="ch" forName="ParentText1" refType="h" fact="0.72"/>
              <dgm:constr type="r" for="ch" forName="ParentShape1" refType="w" fact="0"/>
              <dgm:constr type="t" for="ch" forName="ParentShape1" refType="h" fact="0"/>
              <dgm:constr type="w" for="ch" forName="ParentShape1" refType="w" fact="0.125"/>
              <dgm:constr type="h" for="ch" forName="ParentShape1" refType="h" fact="0.72"/>
              <dgm:constr type="r" for="ch" forName="ParentText2" refType="w" fact="-0.875"/>
              <dgm:constr type="t" for="ch" forName="ParentText2" refType="h" fact="0.28"/>
              <dgm:constr type="w" for="ch" forName="ParentText2" refType="w" fact="0.125"/>
              <dgm:constr type="h" for="ch" forName="ParentText2" refType="h" fact="0.72"/>
              <dgm:constr type="r" for="ch" forName="ParentShape2" refType="w" fact="-0.875"/>
              <dgm:constr type="t" for="ch" forName="ParentShape2" refType="h" fact="0.28"/>
              <dgm:constr type="w" for="ch" forName="ParentShape2" refType="w" fact="0.125"/>
              <dgm:constr type="h" for="ch" forName="ParentShape2" refType="h" fact="0.72"/>
              <dgm:constr type="r" for="ch" forName="Divider" refType="w" fact="-0.5"/>
              <dgm:constr type="t" for="ch" forName="Divider" refType="h" fact="0.24"/>
              <dgm:constr type="w" for="ch" forName="Divider" refType="w" fact="0.0001"/>
              <dgm:constr type="h" for="ch" forName="Divider" refType="h" fact="0.52"/>
            </dgm:constrLst>
          </dgm:else>
        </dgm:choose>
      </dgm:else>
    </dgm:choose>
    <dgm:choose name="Name13">
      <dgm:if name="Name14" axis="ch" ptType="node" func="cnt" op="gte" val="1">
        <dgm:layoutNode name="Background" styleLbl="node1">
          <dgm:alg type="sp"/>
          <dgm:choose name="Name15">
            <dgm:if name="Name16" func="var" arg="dir" op="equ" val="norm">
              <dgm:shape xmlns:r="http://schemas.openxmlformats.org/officeDocument/2006/relationships" type="round2DiagRect" r:blip="">
                <dgm:adjLst>
                  <dgm:adj idx="1" val="0"/>
                  <dgm:adj idx="2" val="0.1667"/>
                </dgm:adjLst>
              </dgm:shape>
            </dgm:if>
            <dgm:else name="Name17">
              <dgm:shape xmlns:r="http://schemas.openxmlformats.org/officeDocument/2006/relationships" type="round2DiagRect" r:blip="">
                <dgm:adjLst>
                  <dgm:adj idx="1" val="0.1667"/>
                  <dgm:adj idx="2" val="0"/>
                </dgm:adjLst>
              </dgm:shape>
            </dgm:else>
          </dgm:choose>
          <dgm:presOf/>
        </dgm:layoutNode>
        <dgm:choose name="Name18">
          <dgm:if name="Name19" axis="ch" ptType="node" func="cnt" op="gte" val="2">
            <dgm:layoutNode name="Divider" styleLbl="callout">
              <dgm:alg type="sp"/>
              <dgm:shape xmlns:r="http://schemas.openxmlformats.org/officeDocument/2006/relationships" type="line" r:blip="">
                <dgm:adjLst/>
              </dgm:shape>
              <dgm:presOf/>
            </dgm:layoutNode>
          </dgm:if>
          <dgm:else name="Name20"/>
        </dgm:choose>
        <dgm:layoutNode name="ChildText1"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21">
          <dgm:if name="Name22" axis="ch" ptType="node" func="cnt" op="gte" val="2">
            <dgm:layoutNode name="ChildText2"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3"/>
        </dgm:choose>
        <dgm:layoutNode name="ParentText1" styleLbl="revTx">
          <dgm:varLst>
            <dgm:chMax val="1"/>
            <dgm:chPref val="1"/>
          </dgm:varLst>
          <dgm:choose name="Name24">
            <dgm:if name="Name25" func="var" arg="dir" op="equ" val="norm">
              <dgm:alg type="tx">
                <dgm:param type="parTxLTRAlign" val="r"/>
                <dgm:param type="shpTxLTRAlignCh" val="r"/>
                <dgm:param type="txAnchorVertCh" val="mid"/>
                <dgm:param type="autoTxRot" val="grav"/>
              </dgm:alg>
            </dgm:if>
            <dgm:else name="Name26">
              <dgm:alg type="tx">
                <dgm:param type="parTxLTRAlign" val="l"/>
                <dgm:param type="shpTxLTRAlignCh" val="r"/>
                <dgm:param type="txAnchorVertCh" val="mid"/>
                <dgm:param type="autoTxRot" val="grav"/>
              </dgm:alg>
            </dgm:else>
          </dgm:choose>
          <dgm:choose name="Name27">
            <dgm:if name="Name28" func="var" arg="dir" op="equ" val="norm">
              <dgm:shape xmlns:r="http://schemas.openxmlformats.org/officeDocument/2006/relationships" rot="-90" type="rightArrow" r:blip="" hideGeom="1">
                <dgm:adjLst>
                  <dgm:adj idx="1" val="0.4983"/>
                  <dgm:adj idx="2" val="0.6066"/>
                </dgm:adjLst>
              </dgm:shape>
            </dgm:if>
            <dgm:else name="Name29">
              <dgm:shape xmlns:r="http://schemas.openxmlformats.org/officeDocument/2006/relationships" rot="90" type="leftArrow" r:blip="" hideGeom="1">
                <dgm:adjLst>
                  <dgm:adj idx="1" val="0.4983"/>
                  <dgm:adj idx="2" val="0.6066"/>
                </dgm:adjLst>
              </dgm:shape>
            </dgm:else>
          </dgm:choos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1" styleLbl="alignImgPlace1">
          <dgm:varLst/>
          <dgm:alg type="sp"/>
          <dgm:presOf axis="ch self" ptType="node node" st="1 1" cnt="1 0"/>
          <dgm:choose name="Name30">
            <dgm:if name="Name31" func="var" arg="dir" op="equ" val="norm">
              <dgm:shape xmlns:r="http://schemas.openxmlformats.org/officeDocument/2006/relationships" rot="-90" type="rightArrow" r:blip="">
                <dgm:adjLst>
                  <dgm:adj idx="1" val="0.4983"/>
                  <dgm:adj idx="2" val="0.6066"/>
                </dgm:adjLst>
              </dgm:shape>
            </dgm:if>
            <dgm:else name="Name32">
              <dgm:shape xmlns:r="http://schemas.openxmlformats.org/officeDocument/2006/relationships" rot="90" type="leftArrow" r:blip="">
                <dgm:adjLst>
                  <dgm:adj idx="1" val="0.4983"/>
                  <dgm:adj idx="2" val="0.6066"/>
                </dgm:adjLst>
              </dgm:shape>
            </dgm:else>
          </dgm:choose>
        </dgm:layoutNode>
        <dgm:choose name="Name33">
          <dgm:if name="Name34" axis="ch" ptType="node" func="cnt" op="gte" val="2">
            <dgm:layoutNode name="ParentText2" styleLbl="revTx">
              <dgm:varLst>
                <dgm:chMax val="1"/>
                <dgm:chPref val="1"/>
              </dgm:varLst>
              <dgm:choose name="Name35">
                <dgm:if name="Name36" func="var" arg="dir" op="equ" val="norm">
                  <dgm:alg type="tx">
                    <dgm:param type="parTxLTRAlign" val="r"/>
                    <dgm:param type="shpTxLTRAlignCh" val="r"/>
                    <dgm:param type="txAnchorVertCh" val="mid"/>
                    <dgm:param type="autoTxRot" val="grav"/>
                  </dgm:alg>
                </dgm:if>
                <dgm:else name="Name37">
                  <dgm:alg type="tx">
                    <dgm:param type="parTxLTRAlign" val="l"/>
                    <dgm:param type="shpTxLTRAlignCh" val="r"/>
                    <dgm:param type="txAnchorVertCh" val="mid"/>
                    <dgm:param type="autoTxRot" val="grav"/>
                  </dgm:alg>
                </dgm:else>
              </dgm:choose>
              <dgm:choose name="Name38">
                <dgm:if name="Name39" func="var" arg="dir" op="equ" val="norm">
                  <dgm:shape xmlns:r="http://schemas.openxmlformats.org/officeDocument/2006/relationships" rot="90" type="rightArrow" r:blip="" hideGeom="1">
                    <dgm:adjLst>
                      <dgm:adj idx="1" val="0.4983"/>
                      <dgm:adj idx="2" val="0.6066"/>
                    </dgm:adjLst>
                  </dgm:shape>
                </dgm:if>
                <dgm:else name="Name40">
                  <dgm:shape xmlns:r="http://schemas.openxmlformats.org/officeDocument/2006/relationships" rot="-90" type="leftArrow" r:blip="" hideGeom="1">
                    <dgm:adjLst>
                      <dgm:adj idx="1" val="0.4983"/>
                      <dgm:adj idx="2" val="0.6066"/>
                    </dgm:adjLst>
                  </dgm:shape>
                </dgm:else>
              </dgm:choos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2" styleLbl="alignImgPlace1">
              <dgm:varLst/>
              <dgm:alg type="sp"/>
              <dgm:choose name="Name41">
                <dgm:if name="Name42" func="var" arg="dir" op="equ" val="norm">
                  <dgm:shape xmlns:r="http://schemas.openxmlformats.org/officeDocument/2006/relationships" rot="90" type="rightArrow" r:blip="">
                    <dgm:adjLst>
                      <dgm:adj idx="1" val="0.4983"/>
                      <dgm:adj idx="2" val="0.6066"/>
                    </dgm:adjLst>
                  </dgm:shape>
                </dgm:if>
                <dgm:else name="Name43">
                  <dgm:shape xmlns:r="http://schemas.openxmlformats.org/officeDocument/2006/relationships" rot="-90" type="leftArrow" r:blip="">
                    <dgm:adjLst>
                      <dgm:adj idx="1" val="0.4983"/>
                      <dgm:adj idx="2" val="0.6066"/>
                    </dgm:adjLst>
                  </dgm:shape>
                </dgm:else>
              </dgm:choose>
              <dgm:presOf axis="ch self" ptType="node node" st="2 1" cnt="1 0"/>
            </dgm:layoutNode>
          </dgm:if>
          <dgm:else name="Name44"/>
        </dgm:choose>
      </dgm:if>
      <dgm:else name="Name45"/>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53757734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6" name="Google Shape;626;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7861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The absence of staff in the workplace is as common in healthcare as in any other sector. There are several reasons for the absence of staff as well as negative effects. Necessary solutions have to be set to reduce the level of staff absenteeism.</a:t>
            </a:r>
          </a:p>
          <a:p>
            <a:endParaRPr lang="en-US" dirty="0"/>
          </a:p>
        </p:txBody>
      </p:sp>
    </p:spTree>
    <p:extLst>
      <p:ext uri="{BB962C8B-B14F-4D97-AF65-F5344CB8AC3E}">
        <p14:creationId xmlns:p14="http://schemas.microsoft.com/office/powerpoint/2010/main" val="9332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Bullying and harassment: </a:t>
            </a:r>
            <a:r>
              <a:rPr lang="en-US" sz="1100" b="0" i="0" u="none" strike="noStrike" cap="none" dirty="0">
                <a:solidFill>
                  <a:srgbClr val="000000"/>
                </a:solidFill>
                <a:effectLst/>
                <a:latin typeface="Arial"/>
                <a:ea typeface="Arial"/>
                <a:cs typeface="Arial"/>
                <a:sym typeface="Arial"/>
              </a:rPr>
              <a:t>Employees are subjected to many forms of harassment in the workplace. That is why the workers have to be under pressure to provide health care (ONLINE HARASSMENT, 2019). Harassment of any kind in such situations can increase the level of absence of employees in the workplace</a:t>
            </a:r>
          </a:p>
          <a:p>
            <a:r>
              <a:rPr lang="en-US" sz="1100" b="1" i="0" u="none" strike="noStrike" cap="none" dirty="0">
                <a:solidFill>
                  <a:srgbClr val="000000"/>
                </a:solidFill>
                <a:effectLst/>
                <a:latin typeface="Arial"/>
                <a:ea typeface="Arial"/>
                <a:cs typeface="Arial"/>
                <a:sym typeface="Arial"/>
              </a:rPr>
              <a:t>Family-related issues: </a:t>
            </a:r>
            <a:r>
              <a:rPr lang="en-US" sz="1100" b="0" i="0" u="none" strike="noStrike" cap="none" dirty="0">
                <a:solidFill>
                  <a:srgbClr val="000000"/>
                </a:solidFill>
                <a:effectLst/>
                <a:latin typeface="Arial"/>
                <a:ea typeface="Arial"/>
                <a:cs typeface="Arial"/>
                <a:sym typeface="Arial"/>
              </a:rPr>
              <a:t>Employees have a variety of family problems that often cause them to be absent which has a negative impact on healthcare.</a:t>
            </a:r>
          </a:p>
          <a:p>
            <a:r>
              <a:rPr lang="en-US" sz="1100" b="1" i="0" u="none" strike="noStrike" cap="none" dirty="0">
                <a:solidFill>
                  <a:srgbClr val="000000"/>
                </a:solidFill>
                <a:effectLst/>
                <a:latin typeface="Arial"/>
                <a:ea typeface="Arial"/>
                <a:cs typeface="Arial"/>
                <a:sym typeface="Arial"/>
              </a:rPr>
              <a:t>Illness:</a:t>
            </a:r>
            <a:r>
              <a:rPr lang="en-US" sz="1100" b="0" i="0" u="none" strike="noStrike" cap="none" dirty="0">
                <a:solidFill>
                  <a:srgbClr val="000000"/>
                </a:solidFill>
                <a:effectLst/>
                <a:latin typeface="Arial"/>
                <a:ea typeface="Arial"/>
                <a:cs typeface="Arial"/>
                <a:sym typeface="Arial"/>
              </a:rPr>
              <a:t> As there is always a need to provide services to the patients, there is a possibility that the staff will get infected in different ways (Keefe, 2015). These workers are absent due to illness.</a:t>
            </a:r>
          </a:p>
          <a:p>
            <a:r>
              <a:rPr lang="en-US" sz="1100" b="1" i="0" u="none" strike="noStrike" cap="none" dirty="0">
                <a:solidFill>
                  <a:srgbClr val="000000"/>
                </a:solidFill>
                <a:effectLst/>
                <a:latin typeface="Arial"/>
                <a:ea typeface="Arial"/>
                <a:cs typeface="Arial"/>
                <a:sym typeface="Arial"/>
              </a:rPr>
              <a:t>Stress: </a:t>
            </a:r>
            <a:r>
              <a:rPr lang="en-US" sz="1100" b="0" i="0" u="none" strike="noStrike" cap="none" dirty="0">
                <a:solidFill>
                  <a:srgbClr val="000000"/>
                </a:solidFill>
                <a:effectLst/>
                <a:latin typeface="Arial"/>
                <a:ea typeface="Arial"/>
                <a:cs typeface="Arial"/>
                <a:sym typeface="Arial"/>
              </a:rPr>
              <a:t>Every healthcare worker is under stress in one way or another. Absence occurs when staff is not in a state of stress.</a:t>
            </a:r>
          </a:p>
          <a:p>
            <a:r>
              <a:rPr lang="en-US" sz="1100" b="1" i="0" u="none" strike="noStrike" cap="none" dirty="0">
                <a:solidFill>
                  <a:srgbClr val="000000"/>
                </a:solidFill>
                <a:effectLst/>
                <a:latin typeface="Arial"/>
                <a:ea typeface="Arial"/>
                <a:cs typeface="Arial"/>
                <a:sym typeface="Arial"/>
              </a:rPr>
              <a:t>Disengagement:</a:t>
            </a:r>
            <a:r>
              <a:rPr lang="en-US" sz="1100" b="0" i="0" u="none" strike="noStrike" cap="none" dirty="0">
                <a:solidFill>
                  <a:srgbClr val="000000"/>
                </a:solidFill>
                <a:effectLst/>
                <a:latin typeface="Arial"/>
                <a:ea typeface="Arial"/>
                <a:cs typeface="Arial"/>
                <a:sym typeface="Arial"/>
              </a:rPr>
              <a:t> Mid Cheshire Hospitals NHS Foundation Trust (MCHT) may have a number of discrepancies with staff that increase their level of absence.</a:t>
            </a:r>
          </a:p>
          <a:p>
            <a:endParaRPr lang="en-US" dirty="0"/>
          </a:p>
        </p:txBody>
      </p:sp>
    </p:spTree>
    <p:extLst>
      <p:ext uri="{BB962C8B-B14F-4D97-AF65-F5344CB8AC3E}">
        <p14:creationId xmlns:p14="http://schemas.microsoft.com/office/powerpoint/2010/main" val="3902763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Machines</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Employees at the Mid-Cheshire Hospitals NHS Foundation Trust and many other organizations fear an accident, even though the health sector currently offers many benefits to employees (Foote and Goodman-</a:t>
            </a:r>
            <a:r>
              <a:rPr lang="en-US" sz="1100" b="0" i="0" u="none" strike="noStrike" cap="none" dirty="0" err="1">
                <a:solidFill>
                  <a:srgbClr val="000000"/>
                </a:solidFill>
                <a:effectLst/>
                <a:latin typeface="Arial"/>
                <a:ea typeface="Arial"/>
                <a:cs typeface="Arial"/>
                <a:sym typeface="Arial"/>
              </a:rPr>
              <a:t>Delahunty</a:t>
            </a:r>
            <a:r>
              <a:rPr lang="en-US" sz="1100" b="0" i="0" u="none" strike="noStrike" cap="none" dirty="0">
                <a:solidFill>
                  <a:srgbClr val="000000"/>
                </a:solidFill>
                <a:effectLst/>
                <a:latin typeface="Arial"/>
                <a:ea typeface="Arial"/>
                <a:cs typeface="Arial"/>
                <a:sym typeface="Arial"/>
              </a:rPr>
              <a:t>, 2011). At the same time, the issue of transport is also a problem for them.</a:t>
            </a:r>
          </a:p>
          <a:p>
            <a:r>
              <a:rPr lang="en-US" sz="1100" b="1" i="0" u="none" strike="noStrike" cap="none" dirty="0">
                <a:solidFill>
                  <a:srgbClr val="000000"/>
                </a:solidFill>
                <a:effectLst/>
                <a:latin typeface="Arial"/>
                <a:ea typeface="Arial"/>
                <a:cs typeface="Arial"/>
                <a:sym typeface="Arial"/>
              </a:rPr>
              <a:t>Mother Nature</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Health care workers often make employees sick.</a:t>
            </a:r>
          </a:p>
          <a:p>
            <a:r>
              <a:rPr lang="en-US" sz="1100" b="1" i="0" u="none" strike="noStrike" cap="none" dirty="0">
                <a:solidFill>
                  <a:srgbClr val="000000"/>
                </a:solidFill>
                <a:effectLst/>
                <a:latin typeface="Arial"/>
                <a:ea typeface="Arial"/>
                <a:cs typeface="Arial"/>
                <a:sym typeface="Arial"/>
              </a:rPr>
              <a:t>External Organizational Factors</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Employees may have personal problems due to which their absence is more. It can also be high due to traffic (Nielsen, Bocewicz, and Banaszak, 2019).</a:t>
            </a:r>
          </a:p>
          <a:p>
            <a:r>
              <a:rPr lang="en-US" sz="1100" b="1" i="0" u="none" strike="noStrike" cap="none" dirty="0">
                <a:solidFill>
                  <a:srgbClr val="000000"/>
                </a:solidFill>
                <a:effectLst/>
                <a:latin typeface="Arial"/>
                <a:ea typeface="Arial"/>
                <a:cs typeface="Arial"/>
                <a:sym typeface="Arial"/>
              </a:rPr>
              <a:t>Materials</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Mid Cheshire Hospitals NHS Foundation Trust, as a healthcare provider, lacks adequate resources.</a:t>
            </a:r>
          </a:p>
          <a:p>
            <a:r>
              <a:rPr lang="en-US" sz="1100" b="1" i="0" u="none" strike="noStrike" cap="none" dirty="0">
                <a:solidFill>
                  <a:srgbClr val="000000"/>
                </a:solidFill>
                <a:effectLst/>
                <a:latin typeface="Arial"/>
                <a:ea typeface="Arial"/>
                <a:cs typeface="Arial"/>
                <a:sym typeface="Arial"/>
              </a:rPr>
              <a:t>Management</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phone calls from Mid Cheshire Hospitals NHS Foundation Trust are not enough.</a:t>
            </a:r>
          </a:p>
          <a:p>
            <a:r>
              <a:rPr lang="en-US" sz="1100" b="1" i="0" u="none" strike="noStrike" cap="none" dirty="0">
                <a:solidFill>
                  <a:srgbClr val="000000"/>
                </a:solidFill>
                <a:effectLst/>
                <a:latin typeface="Arial"/>
                <a:ea typeface="Arial"/>
                <a:cs typeface="Arial"/>
                <a:sym typeface="Arial"/>
              </a:rPr>
              <a:t>Methodology</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Employees are under stress when it comes to providing health care and this causes dissatisfaction among them.</a:t>
            </a:r>
          </a:p>
          <a:p>
            <a:endParaRPr lang="en-US" dirty="0"/>
          </a:p>
        </p:txBody>
      </p:sp>
    </p:spTree>
    <p:extLst>
      <p:ext uri="{BB962C8B-B14F-4D97-AF65-F5344CB8AC3E}">
        <p14:creationId xmlns:p14="http://schemas.microsoft.com/office/powerpoint/2010/main" val="2443081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1" i="0" u="none" strike="noStrike" cap="none" dirty="0">
                <a:solidFill>
                  <a:srgbClr val="000000"/>
                </a:solidFill>
                <a:effectLst/>
                <a:latin typeface="Arial"/>
                <a:ea typeface="Arial"/>
                <a:cs typeface="Arial"/>
                <a:sym typeface="Arial"/>
              </a:rPr>
              <a:t>Political</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Healthcare laws are not being enforced</a:t>
            </a:r>
          </a:p>
          <a:p>
            <a:pPr lvl="0"/>
            <a:r>
              <a:rPr lang="en-US" sz="1100" b="0" i="0" u="none" strike="noStrike" cap="none" dirty="0">
                <a:solidFill>
                  <a:srgbClr val="000000"/>
                </a:solidFill>
                <a:effectLst/>
                <a:latin typeface="Arial"/>
                <a:ea typeface="Arial"/>
                <a:cs typeface="Arial"/>
                <a:sym typeface="Arial"/>
              </a:rPr>
              <a:t>New rules were issued to solve the problem</a:t>
            </a:r>
          </a:p>
          <a:p>
            <a:pPr lvl="0"/>
            <a:r>
              <a:rPr lang="en-US" sz="1100" b="0" i="0" u="none" strike="noStrike" cap="none" dirty="0">
                <a:solidFill>
                  <a:srgbClr val="000000"/>
                </a:solidFill>
                <a:effectLst/>
                <a:latin typeface="Arial"/>
                <a:ea typeface="Arial"/>
                <a:cs typeface="Arial"/>
                <a:sym typeface="Arial"/>
              </a:rPr>
              <a:t>Due to Brexit, the benefits to the workers have decreased</a:t>
            </a:r>
          </a:p>
          <a:p>
            <a:pPr marL="139700" indent="0">
              <a:buNone/>
            </a:pPr>
            <a:r>
              <a:rPr lang="en-US" sz="1100" b="1" i="0" u="none" strike="noStrike" cap="none" dirty="0">
                <a:solidFill>
                  <a:srgbClr val="000000"/>
                </a:solidFill>
                <a:effectLst/>
                <a:latin typeface="Arial"/>
                <a:ea typeface="Arial"/>
                <a:cs typeface="Arial"/>
                <a:sym typeface="Arial"/>
              </a:rPr>
              <a:t>Economic</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Brexit has caused financial losses to most UK healthcare providers.</a:t>
            </a:r>
          </a:p>
          <a:p>
            <a:pPr lvl="0"/>
            <a:r>
              <a:rPr lang="en-US" sz="1100" b="0" i="0" u="none" strike="noStrike" cap="none" dirty="0">
                <a:solidFill>
                  <a:srgbClr val="000000"/>
                </a:solidFill>
                <a:effectLst/>
                <a:latin typeface="Arial"/>
                <a:ea typeface="Arial"/>
                <a:cs typeface="Arial"/>
                <a:sym typeface="Arial"/>
              </a:rPr>
              <a:t>Many organizations are failing to pay regular salaries to their employees.</a:t>
            </a:r>
          </a:p>
          <a:p>
            <a:pPr lvl="0"/>
            <a:r>
              <a:rPr lang="en-US" sz="1100" b="0" i="0" u="none" strike="noStrike" cap="none" dirty="0">
                <a:solidFill>
                  <a:srgbClr val="000000"/>
                </a:solidFill>
                <a:effectLst/>
                <a:latin typeface="Arial"/>
                <a:ea typeface="Arial"/>
                <a:cs typeface="Arial"/>
                <a:sym typeface="Arial"/>
              </a:rPr>
              <a:t>The financial benefits of the workers have decreased.</a:t>
            </a:r>
          </a:p>
          <a:p>
            <a:pPr lvl="0"/>
            <a:r>
              <a:rPr lang="en-US" sz="1100" b="0" i="0" u="none" strike="noStrike" cap="none" dirty="0">
                <a:solidFill>
                  <a:srgbClr val="000000"/>
                </a:solidFill>
                <a:effectLst/>
                <a:latin typeface="Arial"/>
                <a:ea typeface="Arial"/>
                <a:cs typeface="Arial"/>
                <a:sym typeface="Arial"/>
              </a:rPr>
              <a:t>The government is working to meet the financial needs of the workers (</a:t>
            </a:r>
            <a:r>
              <a:rPr lang="en-US" sz="1100" dirty="0"/>
              <a:t>ADAIR, 2022</a:t>
            </a:r>
            <a:r>
              <a:rPr lang="en-US" sz="1100" b="0" i="0" u="none" strike="noStrike" cap="none" dirty="0">
                <a:solidFill>
                  <a:srgbClr val="000000"/>
                </a:solidFill>
                <a:effectLst/>
                <a:latin typeface="Arial"/>
                <a:ea typeface="Arial"/>
                <a:cs typeface="Arial"/>
                <a:sym typeface="Arial"/>
              </a:rPr>
              <a:t>).</a:t>
            </a:r>
          </a:p>
          <a:p>
            <a:pPr marL="139700" indent="0">
              <a:buNone/>
            </a:pPr>
            <a:r>
              <a:rPr lang="en-US" sz="1100" b="1" i="0" u="none" strike="noStrike" cap="none" dirty="0">
                <a:solidFill>
                  <a:srgbClr val="000000"/>
                </a:solidFill>
                <a:effectLst/>
                <a:latin typeface="Arial"/>
                <a:ea typeface="Arial"/>
                <a:cs typeface="Arial"/>
                <a:sym typeface="Arial"/>
              </a:rPr>
              <a:t>Social</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Cultural differences between employees create problems</a:t>
            </a:r>
          </a:p>
          <a:p>
            <a:pPr lvl="0"/>
            <a:r>
              <a:rPr lang="en-US" sz="1100" b="0" i="0" u="none" strike="noStrike" cap="none" dirty="0">
                <a:solidFill>
                  <a:srgbClr val="000000"/>
                </a:solidFill>
                <a:effectLst/>
                <a:latin typeface="Arial"/>
                <a:ea typeface="Arial"/>
                <a:cs typeface="Arial"/>
                <a:sym typeface="Arial"/>
              </a:rPr>
              <a:t>The benefits of many employees are considered according to their social status</a:t>
            </a:r>
          </a:p>
          <a:p>
            <a:pPr lvl="0"/>
            <a:r>
              <a:rPr lang="en-US" sz="1100" b="0" i="0" u="none" strike="noStrike" cap="none" dirty="0">
                <a:solidFill>
                  <a:srgbClr val="000000"/>
                </a:solidFill>
                <a:effectLst/>
                <a:latin typeface="Arial"/>
                <a:ea typeface="Arial"/>
                <a:cs typeface="Arial"/>
                <a:sym typeface="Arial"/>
              </a:rPr>
              <a:t>The issue of racism in the social sphere is still considered a problem</a:t>
            </a:r>
          </a:p>
          <a:p>
            <a:endParaRPr lang="en-US" dirty="0"/>
          </a:p>
        </p:txBody>
      </p:sp>
    </p:spTree>
    <p:extLst>
      <p:ext uri="{BB962C8B-B14F-4D97-AF65-F5344CB8AC3E}">
        <p14:creationId xmlns:p14="http://schemas.microsoft.com/office/powerpoint/2010/main" val="1406944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1" i="0" u="none" strike="noStrike" cap="none" dirty="0">
                <a:solidFill>
                  <a:srgbClr val="000000"/>
                </a:solidFill>
                <a:effectLst/>
                <a:latin typeface="Arial"/>
                <a:ea typeface="Arial"/>
                <a:cs typeface="Arial"/>
                <a:sym typeface="Arial"/>
              </a:rPr>
              <a:t>Technological</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Although the use of technology in modern healthcare has improved, there is still a lack of adequate resources</a:t>
            </a:r>
          </a:p>
          <a:p>
            <a:pPr lvl="0"/>
            <a:r>
              <a:rPr lang="en-US" sz="1100" b="0" i="0" u="none" strike="noStrike" cap="none" dirty="0">
                <a:solidFill>
                  <a:srgbClr val="000000"/>
                </a:solidFill>
                <a:effectLst/>
                <a:latin typeface="Arial"/>
                <a:ea typeface="Arial"/>
                <a:cs typeface="Arial"/>
                <a:sym typeface="Arial"/>
              </a:rPr>
              <a:t>Employees have to work with extra stress because they do not use the necessary technology</a:t>
            </a:r>
          </a:p>
          <a:p>
            <a:pPr marL="139700" indent="0">
              <a:buNone/>
            </a:pPr>
            <a:r>
              <a:rPr lang="en-US" sz="1100" b="1" i="0" u="none" strike="noStrike" cap="none" dirty="0">
                <a:solidFill>
                  <a:srgbClr val="000000"/>
                </a:solidFill>
                <a:effectLst/>
                <a:latin typeface="Arial"/>
                <a:ea typeface="Arial"/>
                <a:cs typeface="Arial"/>
                <a:sym typeface="Arial"/>
              </a:rPr>
              <a:t>Environmental</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The workplace environment is not enough for workers so far</a:t>
            </a:r>
          </a:p>
          <a:p>
            <a:pPr lvl="0"/>
            <a:r>
              <a:rPr lang="en-US" sz="1100" b="0" i="0" u="none" strike="noStrike" cap="none" dirty="0">
                <a:solidFill>
                  <a:srgbClr val="000000"/>
                </a:solidFill>
                <a:effectLst/>
                <a:latin typeface="Arial"/>
                <a:ea typeface="Arial"/>
                <a:cs typeface="Arial"/>
                <a:sym typeface="Arial"/>
              </a:rPr>
              <a:t>Relationships between employees are damaged due to environmental dissatisfaction (</a:t>
            </a:r>
            <a:r>
              <a:rPr lang="en-US" sz="1100" dirty="0" err="1"/>
              <a:t>Taatgen</a:t>
            </a:r>
            <a:r>
              <a:rPr lang="en-US" sz="1100" dirty="0"/>
              <a:t>, 2011</a:t>
            </a:r>
            <a:r>
              <a:rPr lang="en-US" sz="1100" b="0" i="0" u="none" strike="noStrike" cap="none" dirty="0">
                <a:solidFill>
                  <a:srgbClr val="000000"/>
                </a:solidFill>
                <a:effectLst/>
                <a:latin typeface="Arial"/>
                <a:ea typeface="Arial"/>
                <a:cs typeface="Arial"/>
                <a:sym typeface="Arial"/>
              </a:rPr>
              <a:t>).</a:t>
            </a:r>
          </a:p>
          <a:p>
            <a:pPr marL="139700" indent="0">
              <a:buNone/>
            </a:pPr>
            <a:r>
              <a:rPr lang="en-US" sz="1100" b="1" i="0" u="none" strike="noStrike" cap="none" dirty="0">
                <a:solidFill>
                  <a:srgbClr val="000000"/>
                </a:solidFill>
                <a:effectLst/>
                <a:latin typeface="Arial"/>
                <a:ea typeface="Arial"/>
                <a:cs typeface="Arial"/>
                <a:sym typeface="Arial"/>
              </a:rPr>
              <a:t>Legal</a:t>
            </a:r>
            <a:endParaRPr lang="en-US"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There are not enough legal solutions for employees</a:t>
            </a:r>
          </a:p>
          <a:p>
            <a:pPr lvl="0"/>
            <a:r>
              <a:rPr lang="en-US" sz="1100" b="0" i="0" u="none" strike="noStrike" cap="none" dirty="0">
                <a:solidFill>
                  <a:srgbClr val="000000"/>
                </a:solidFill>
                <a:effectLst/>
                <a:latin typeface="Arial"/>
                <a:ea typeface="Arial"/>
                <a:cs typeface="Arial"/>
                <a:sym typeface="Arial"/>
              </a:rPr>
              <a:t>Many new policies are being implemented</a:t>
            </a:r>
          </a:p>
          <a:p>
            <a:endParaRPr lang="en-US" dirty="0"/>
          </a:p>
        </p:txBody>
      </p:sp>
    </p:spTree>
    <p:extLst>
      <p:ext uri="{BB962C8B-B14F-4D97-AF65-F5344CB8AC3E}">
        <p14:creationId xmlns:p14="http://schemas.microsoft.com/office/powerpoint/2010/main" val="17620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Using the grid for staff absenteeism, it is seen that an absenteeism rate of 7 percent is considered Medium (</a:t>
            </a:r>
            <a:r>
              <a:rPr lang="en-US" sz="1100" dirty="0"/>
              <a:t>Flanagan, 2013</a:t>
            </a:r>
            <a:r>
              <a:rPr lang="en-US" sz="1100" b="0" i="0" u="none" strike="noStrike" cap="none" dirty="0">
                <a:solidFill>
                  <a:srgbClr val="000000"/>
                </a:solidFill>
                <a:effectLst/>
                <a:latin typeface="Arial"/>
                <a:ea typeface="Arial"/>
                <a:cs typeface="Arial"/>
                <a:sym typeface="Arial"/>
              </a:rPr>
              <a:t>). At the same time, an increase of 3 percentage points from the year is significant. On the grid, medium and increased significantly intersect at the orange performance level.</a:t>
            </a:r>
          </a:p>
          <a:p>
            <a:endParaRPr lang="en-US" dirty="0"/>
          </a:p>
        </p:txBody>
      </p:sp>
    </p:spTree>
    <p:extLst>
      <p:ext uri="{BB962C8B-B14F-4D97-AF65-F5344CB8AC3E}">
        <p14:creationId xmlns:p14="http://schemas.microsoft.com/office/powerpoint/2010/main" val="4005129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Causes</a:t>
            </a: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Minor Illness:</a:t>
            </a:r>
            <a:r>
              <a:rPr lang="en-US" sz="1100" b="0" i="0" u="none" strike="noStrike" cap="none" dirty="0">
                <a:solidFill>
                  <a:srgbClr val="000000"/>
                </a:solidFill>
                <a:effectLst/>
                <a:latin typeface="Arial"/>
                <a:ea typeface="Arial"/>
                <a:cs typeface="Arial"/>
                <a:sym typeface="Arial"/>
              </a:rPr>
              <a:t> There are many workers who are a little sick almost all the time. Because of this, they are not in a position to work well and are absent.</a:t>
            </a:r>
          </a:p>
          <a:p>
            <a:r>
              <a:rPr lang="en-US" sz="1100" b="1" i="0" u="none" strike="noStrike" cap="none" dirty="0">
                <a:solidFill>
                  <a:srgbClr val="000000"/>
                </a:solidFill>
                <a:effectLst/>
                <a:latin typeface="Arial"/>
                <a:ea typeface="Arial"/>
                <a:cs typeface="Arial"/>
                <a:sym typeface="Arial"/>
              </a:rPr>
              <a:t>Mental Health Issues:</a:t>
            </a:r>
            <a:r>
              <a:rPr lang="en-US" sz="1100" b="0" i="0" u="none" strike="noStrike" cap="none" dirty="0">
                <a:solidFill>
                  <a:srgbClr val="000000"/>
                </a:solidFill>
                <a:effectLst/>
                <a:latin typeface="Arial"/>
                <a:ea typeface="Arial"/>
                <a:cs typeface="Arial"/>
                <a:sym typeface="Arial"/>
              </a:rPr>
              <a:t> Staffs become mentally ill while providing health care (Estleman, 2012). Due to this, it is not possible for them to provide regular services, and the level of absence increases</a:t>
            </a:r>
          </a:p>
          <a:p>
            <a:r>
              <a:rPr lang="en-US" sz="1100" b="1" i="0" u="none" strike="noStrike" cap="none" dirty="0">
                <a:solidFill>
                  <a:srgbClr val="000000"/>
                </a:solidFill>
                <a:effectLst/>
                <a:latin typeface="Arial"/>
                <a:ea typeface="Arial"/>
                <a:cs typeface="Arial"/>
                <a:sym typeface="Arial"/>
              </a:rPr>
              <a:t>Family Issues:</a:t>
            </a:r>
            <a:r>
              <a:rPr lang="en-US" sz="1100" b="0" i="0" u="none" strike="noStrike" cap="none" dirty="0">
                <a:solidFill>
                  <a:srgbClr val="000000"/>
                </a:solidFill>
                <a:effectLst/>
                <a:latin typeface="Arial"/>
                <a:ea typeface="Arial"/>
                <a:cs typeface="Arial"/>
                <a:sym typeface="Arial"/>
              </a:rPr>
              <a:t> Some of the employees have family problems and for this reason, they are almost absent from work.</a:t>
            </a:r>
          </a:p>
          <a:p>
            <a:r>
              <a:rPr lang="en-US" sz="1100" b="1" i="0" u="none" strike="noStrike" cap="none" dirty="0">
                <a:solidFill>
                  <a:srgbClr val="000000"/>
                </a:solidFill>
                <a:effectLst/>
                <a:latin typeface="Arial"/>
                <a:ea typeface="Arial"/>
                <a:cs typeface="Arial"/>
                <a:sym typeface="Arial"/>
              </a:rPr>
              <a:t>Effects</a:t>
            </a: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Decrease productivity levels:</a:t>
            </a:r>
            <a:r>
              <a:rPr lang="en-US" sz="1100" b="0" i="0" u="none" strike="noStrike" cap="none" dirty="0">
                <a:solidFill>
                  <a:srgbClr val="000000"/>
                </a:solidFill>
                <a:effectLst/>
                <a:latin typeface="Arial"/>
                <a:ea typeface="Arial"/>
                <a:cs typeface="Arial"/>
                <a:sym typeface="Arial"/>
              </a:rPr>
              <a:t> Institutional productivity tends to decline when staff is absent. The greater the absence, the lower the productivity.</a:t>
            </a:r>
          </a:p>
          <a:p>
            <a:r>
              <a:rPr lang="en-US" sz="1100" b="1" i="0" u="none" strike="noStrike" cap="none" dirty="0">
                <a:solidFill>
                  <a:srgbClr val="000000"/>
                </a:solidFill>
                <a:effectLst/>
                <a:latin typeface="Arial"/>
                <a:ea typeface="Arial"/>
                <a:cs typeface="Arial"/>
                <a:sym typeface="Arial"/>
              </a:rPr>
              <a:t>Drop-in quality:</a:t>
            </a:r>
            <a:r>
              <a:rPr lang="en-US" sz="1100" b="0" i="0" u="none" strike="noStrike" cap="none" dirty="0">
                <a:solidFill>
                  <a:srgbClr val="000000"/>
                </a:solidFill>
                <a:effectLst/>
                <a:latin typeface="Arial"/>
                <a:ea typeface="Arial"/>
                <a:cs typeface="Arial"/>
                <a:sym typeface="Arial"/>
              </a:rPr>
              <a:t> Due to the absence of staff, the quality of healthcare is gradually declining. Due to these reasons, the institutional reputation is also ruined (</a:t>
            </a:r>
            <a:r>
              <a:rPr lang="en-US" sz="1100" dirty="0" err="1"/>
              <a:t>Gardashova</a:t>
            </a:r>
            <a:r>
              <a:rPr lang="en-US" sz="1100" dirty="0"/>
              <a:t>, 2017</a:t>
            </a:r>
            <a:r>
              <a:rPr lang="en-US" sz="1100" b="0" i="0" u="none" strike="noStrike" cap="none" dirty="0">
                <a:solidFill>
                  <a:srgbClr val="000000"/>
                </a:solidFill>
                <a:effectLst/>
                <a:latin typeface="Arial"/>
                <a:ea typeface="Arial"/>
                <a:cs typeface="Arial"/>
                <a:sym typeface="Arial"/>
              </a:rPr>
              <a:t>).</a:t>
            </a:r>
          </a:p>
          <a:p>
            <a:r>
              <a:rPr lang="en-US" sz="1100" b="1" i="0" u="none" strike="noStrike" cap="none" dirty="0">
                <a:solidFill>
                  <a:srgbClr val="000000"/>
                </a:solidFill>
                <a:effectLst/>
                <a:latin typeface="Arial"/>
                <a:ea typeface="Arial"/>
                <a:cs typeface="Arial"/>
                <a:sym typeface="Arial"/>
              </a:rPr>
              <a:t>Decrease in overall morale:</a:t>
            </a:r>
            <a:r>
              <a:rPr lang="en-US" sz="1100" b="0" i="0" u="none" strike="noStrike" cap="none" dirty="0">
                <a:solidFill>
                  <a:srgbClr val="000000"/>
                </a:solidFill>
                <a:effectLst/>
                <a:latin typeface="Arial"/>
                <a:ea typeface="Arial"/>
                <a:cs typeface="Arial"/>
                <a:sym typeface="Arial"/>
              </a:rPr>
              <a:t> Regular absences increase the irresponsibility of the staff which destroys their morale.</a:t>
            </a:r>
          </a:p>
          <a:p>
            <a:endParaRPr lang="en-US" dirty="0"/>
          </a:p>
        </p:txBody>
      </p:sp>
    </p:spTree>
    <p:extLst>
      <p:ext uri="{BB962C8B-B14F-4D97-AF65-F5344CB8AC3E}">
        <p14:creationId xmlns:p14="http://schemas.microsoft.com/office/powerpoint/2010/main" val="520396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Employee recognition and rewards:</a:t>
            </a:r>
            <a:r>
              <a:rPr lang="en-US" sz="1100" b="0" i="0" u="none" strike="noStrike" cap="none" dirty="0">
                <a:solidFill>
                  <a:srgbClr val="000000"/>
                </a:solidFill>
                <a:effectLst/>
                <a:latin typeface="Arial"/>
                <a:ea typeface="Arial"/>
                <a:cs typeface="Arial"/>
                <a:sym typeface="Arial"/>
              </a:rPr>
              <a:t> Employees should be given proper recognition of work to avoid the absence (Engdahl, 2010). Arrangements should be made to give rewards as required.</a:t>
            </a:r>
          </a:p>
          <a:p>
            <a:r>
              <a:rPr lang="en-US" sz="1100" b="1" i="0" u="none" strike="noStrike" cap="none" dirty="0">
                <a:solidFill>
                  <a:srgbClr val="000000"/>
                </a:solidFill>
                <a:effectLst/>
                <a:latin typeface="Arial"/>
                <a:ea typeface="Arial"/>
                <a:cs typeface="Arial"/>
                <a:sym typeface="Arial"/>
              </a:rPr>
              <a:t>Policy refinement: </a:t>
            </a:r>
            <a:r>
              <a:rPr lang="en-US" sz="1100" b="0" i="0" u="none" strike="noStrike" cap="none" dirty="0">
                <a:solidFill>
                  <a:srgbClr val="000000"/>
                </a:solidFill>
                <a:effectLst/>
                <a:latin typeface="Arial"/>
                <a:ea typeface="Arial"/>
                <a:cs typeface="Arial"/>
                <a:sym typeface="Arial"/>
              </a:rPr>
              <a:t>Institutional policy needs to be revised so that employees are interested in coming to work regularly.</a:t>
            </a:r>
          </a:p>
          <a:p>
            <a:r>
              <a:rPr lang="en-US" sz="1100" b="1" i="0" u="none" strike="noStrike" cap="none" dirty="0">
                <a:solidFill>
                  <a:srgbClr val="000000"/>
                </a:solidFill>
                <a:effectLst/>
                <a:latin typeface="Arial"/>
                <a:ea typeface="Arial"/>
                <a:cs typeface="Arial"/>
                <a:sym typeface="Arial"/>
              </a:rPr>
              <a:t>Feedback and communication:</a:t>
            </a:r>
            <a:r>
              <a:rPr lang="en-US" sz="1100" b="0" i="0" u="none" strike="noStrike" cap="none" dirty="0">
                <a:solidFill>
                  <a:srgbClr val="000000"/>
                </a:solidFill>
                <a:effectLst/>
                <a:latin typeface="Arial"/>
                <a:ea typeface="Arial"/>
                <a:cs typeface="Arial"/>
                <a:sym typeface="Arial"/>
              </a:rPr>
              <a:t> If there are any objection from the staff, it should be taken seriously and they should be removed through communication.</a:t>
            </a:r>
          </a:p>
          <a:p>
            <a:endParaRPr lang="en-US" dirty="0"/>
          </a:p>
        </p:txBody>
      </p:sp>
    </p:spTree>
    <p:extLst>
      <p:ext uri="{BB962C8B-B14F-4D97-AF65-F5344CB8AC3E}">
        <p14:creationId xmlns:p14="http://schemas.microsoft.com/office/powerpoint/2010/main" val="1022229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It has been possible to find effective findings on a number of reasons for staff absenteeism and its effects. In addition, a number of analyzes have been made in this presentation which have made it possible to make a thorough analysis of the absence of staff. Some solutions have been provided so that this problem can be easily overcome.</a:t>
            </a:r>
          </a:p>
        </p:txBody>
      </p:sp>
    </p:spTree>
    <p:extLst>
      <p:ext uri="{BB962C8B-B14F-4D97-AF65-F5344CB8AC3E}">
        <p14:creationId xmlns:p14="http://schemas.microsoft.com/office/powerpoint/2010/main" val="352688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2"/>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 y="-11"/>
            <a:ext cx="2429759" cy="1609289"/>
            <a:chOff x="608719" y="-11"/>
            <a:chExt cx="2429759" cy="1609289"/>
          </a:xfrm>
        </p:grpSpPr>
        <p:sp>
          <p:nvSpPr>
            <p:cNvPr id="11" name="Google Shape;11;p2"/>
            <p:cNvSpPr/>
            <p:nvPr/>
          </p:nvSpPr>
          <p:spPr>
            <a:xfrm>
              <a:off x="608719" y="322534"/>
              <a:ext cx="606220" cy="643388"/>
            </a:xfrm>
            <a:custGeom>
              <a:avLst/>
              <a:gdLst/>
              <a:ahLst/>
              <a:cxnLst/>
              <a:rect l="l" t="t" r="r" b="b"/>
              <a:pathLst>
                <a:path w="20372" h="20037" extrusionOk="0">
                  <a:moveTo>
                    <a:pt x="1" y="1"/>
                  </a:moveTo>
                  <a:lnTo>
                    <a:pt x="1" y="20037"/>
                  </a:lnTo>
                  <a:lnTo>
                    <a:pt x="20372" y="9991"/>
                  </a:lnTo>
                  <a:lnTo>
                    <a:pt x="1" y="1"/>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608719" y="965890"/>
              <a:ext cx="606220" cy="643388"/>
            </a:xfrm>
            <a:custGeom>
              <a:avLst/>
              <a:gdLst/>
              <a:ahLst/>
              <a:cxnLst/>
              <a:rect l="l" t="t" r="r" b="b"/>
              <a:pathLst>
                <a:path w="20372" h="20037" extrusionOk="0">
                  <a:moveTo>
                    <a:pt x="1" y="1"/>
                  </a:moveTo>
                  <a:lnTo>
                    <a:pt x="1" y="20037"/>
                  </a:lnTo>
                  <a:lnTo>
                    <a:pt x="20372" y="9991"/>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822766" y="322534"/>
              <a:ext cx="607856" cy="643388"/>
            </a:xfrm>
            <a:custGeom>
              <a:avLst/>
              <a:gdLst/>
              <a:ahLst/>
              <a:cxnLst/>
              <a:rect l="l" t="t" r="r" b="b"/>
              <a:pathLst>
                <a:path w="20427" h="20037" extrusionOk="0">
                  <a:moveTo>
                    <a:pt x="0" y="1"/>
                  </a:moveTo>
                  <a:lnTo>
                    <a:pt x="0" y="20037"/>
                  </a:lnTo>
                  <a:lnTo>
                    <a:pt x="20427" y="9991"/>
                  </a:lnTo>
                  <a:lnTo>
                    <a:pt x="0"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822766" y="965890"/>
              <a:ext cx="607856" cy="643388"/>
            </a:xfrm>
            <a:custGeom>
              <a:avLst/>
              <a:gdLst/>
              <a:ahLst/>
              <a:cxnLst/>
              <a:rect l="l" t="t" r="r" b="b"/>
              <a:pathLst>
                <a:path w="20427" h="20037" extrusionOk="0">
                  <a:moveTo>
                    <a:pt x="0" y="1"/>
                  </a:moveTo>
                  <a:lnTo>
                    <a:pt x="0" y="20037"/>
                  </a:lnTo>
                  <a:lnTo>
                    <a:pt x="20427" y="9991"/>
                  </a:lnTo>
                  <a:lnTo>
                    <a:pt x="0"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14909" y="-11"/>
              <a:ext cx="607886" cy="643356"/>
            </a:xfrm>
            <a:custGeom>
              <a:avLst/>
              <a:gdLst/>
              <a:ahLst/>
              <a:cxnLst/>
              <a:rect l="l" t="t" r="r" b="b"/>
              <a:pathLst>
                <a:path w="20428" h="20036" extrusionOk="0">
                  <a:moveTo>
                    <a:pt x="1" y="0"/>
                  </a:moveTo>
                  <a:lnTo>
                    <a:pt x="1" y="20036"/>
                  </a:lnTo>
                  <a:lnTo>
                    <a:pt x="20427" y="10046"/>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822766" y="-11"/>
              <a:ext cx="607856" cy="322577"/>
            </a:xfrm>
            <a:custGeom>
              <a:avLst/>
              <a:gdLst/>
              <a:ahLst/>
              <a:cxnLst/>
              <a:rect l="l" t="t" r="r" b="b"/>
              <a:pathLst>
                <a:path w="20427" h="10046" extrusionOk="0">
                  <a:moveTo>
                    <a:pt x="0" y="0"/>
                  </a:moveTo>
                  <a:lnTo>
                    <a:pt x="0" y="10046"/>
                  </a:lnTo>
                  <a:lnTo>
                    <a:pt x="20427"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608719" y="643313"/>
              <a:ext cx="606220" cy="643388"/>
            </a:xfrm>
            <a:custGeom>
              <a:avLst/>
              <a:gdLst/>
              <a:ahLst/>
              <a:cxnLst/>
              <a:rect l="l" t="t" r="r" b="b"/>
              <a:pathLst>
                <a:path w="20372" h="20037" extrusionOk="0">
                  <a:moveTo>
                    <a:pt x="20372" y="1"/>
                  </a:moveTo>
                  <a:lnTo>
                    <a:pt x="1" y="10047"/>
                  </a:lnTo>
                  <a:lnTo>
                    <a:pt x="20372" y="20037"/>
                  </a:lnTo>
                  <a:lnTo>
                    <a:pt x="2037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214909" y="322534"/>
              <a:ext cx="607886" cy="643388"/>
            </a:xfrm>
            <a:custGeom>
              <a:avLst/>
              <a:gdLst/>
              <a:ahLst/>
              <a:cxnLst/>
              <a:rect l="l" t="t" r="r" b="b"/>
              <a:pathLst>
                <a:path w="20428" h="20037" extrusionOk="0">
                  <a:moveTo>
                    <a:pt x="20427" y="1"/>
                  </a:moveTo>
                  <a:lnTo>
                    <a:pt x="1" y="9991"/>
                  </a:lnTo>
                  <a:lnTo>
                    <a:pt x="20427" y="20037"/>
                  </a:lnTo>
                  <a:lnTo>
                    <a:pt x="20427" y="1"/>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1214909" y="965890"/>
              <a:ext cx="607886" cy="643388"/>
            </a:xfrm>
            <a:custGeom>
              <a:avLst/>
              <a:gdLst/>
              <a:ahLst/>
              <a:cxnLst/>
              <a:rect l="l" t="t" r="r" b="b"/>
              <a:pathLst>
                <a:path w="20428" h="20037" extrusionOk="0">
                  <a:moveTo>
                    <a:pt x="20427" y="1"/>
                  </a:moveTo>
                  <a:lnTo>
                    <a:pt x="1" y="9991"/>
                  </a:lnTo>
                  <a:lnTo>
                    <a:pt x="20427" y="20037"/>
                  </a:lnTo>
                  <a:lnTo>
                    <a:pt x="20427" y="1"/>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430592" y="322534"/>
              <a:ext cx="607886" cy="643388"/>
            </a:xfrm>
            <a:custGeom>
              <a:avLst/>
              <a:gdLst/>
              <a:ahLst/>
              <a:cxnLst/>
              <a:rect l="l" t="t" r="r" b="b"/>
              <a:pathLst>
                <a:path w="20428" h="20037" extrusionOk="0">
                  <a:moveTo>
                    <a:pt x="20427" y="1"/>
                  </a:moveTo>
                  <a:lnTo>
                    <a:pt x="1" y="9991"/>
                  </a:lnTo>
                  <a:lnTo>
                    <a:pt x="20427" y="20037"/>
                  </a:lnTo>
                  <a:lnTo>
                    <a:pt x="20427"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608719" y="-11"/>
              <a:ext cx="606220" cy="643356"/>
            </a:xfrm>
            <a:custGeom>
              <a:avLst/>
              <a:gdLst/>
              <a:ahLst/>
              <a:cxnLst/>
              <a:rect l="l" t="t" r="r" b="b"/>
              <a:pathLst>
                <a:path w="20372" h="20036" extrusionOk="0">
                  <a:moveTo>
                    <a:pt x="20372" y="0"/>
                  </a:moveTo>
                  <a:lnTo>
                    <a:pt x="1" y="10046"/>
                  </a:lnTo>
                  <a:lnTo>
                    <a:pt x="20372" y="20036"/>
                  </a:lnTo>
                  <a:lnTo>
                    <a:pt x="20372"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214909" y="-11"/>
              <a:ext cx="607886" cy="322577"/>
            </a:xfrm>
            <a:custGeom>
              <a:avLst/>
              <a:gdLst/>
              <a:ahLst/>
              <a:cxnLst/>
              <a:rect l="l" t="t" r="r" b="b"/>
              <a:pathLst>
                <a:path w="20428" h="10046" extrusionOk="0">
                  <a:moveTo>
                    <a:pt x="1" y="0"/>
                  </a:moveTo>
                  <a:lnTo>
                    <a:pt x="20427" y="10046"/>
                  </a:lnTo>
                  <a:lnTo>
                    <a:pt x="20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2"/>
          <p:cNvSpPr txBox="1">
            <a:spLocks noGrp="1"/>
          </p:cNvSpPr>
          <p:nvPr>
            <p:ph type="ctrTitle"/>
          </p:nvPr>
        </p:nvSpPr>
        <p:spPr>
          <a:xfrm>
            <a:off x="685800" y="1991825"/>
            <a:ext cx="5265000" cy="1159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000"/>
              <a:buNone/>
              <a:defRPr sz="4000">
                <a:solidFill>
                  <a:schemeClr val="lt1"/>
                </a:solidFill>
              </a:defRPr>
            </a:lvl1pPr>
            <a:lvl2pPr lvl="1">
              <a:spcBef>
                <a:spcPts val="0"/>
              </a:spcBef>
              <a:spcAft>
                <a:spcPts val="0"/>
              </a:spcAft>
              <a:buClr>
                <a:schemeClr val="lt1"/>
              </a:buClr>
              <a:buSzPts val="4000"/>
              <a:buNone/>
              <a:defRPr sz="4000">
                <a:solidFill>
                  <a:schemeClr val="lt1"/>
                </a:solidFill>
              </a:defRPr>
            </a:lvl2pPr>
            <a:lvl3pPr lvl="2">
              <a:spcBef>
                <a:spcPts val="0"/>
              </a:spcBef>
              <a:spcAft>
                <a:spcPts val="0"/>
              </a:spcAft>
              <a:buClr>
                <a:schemeClr val="lt1"/>
              </a:buClr>
              <a:buSzPts val="4000"/>
              <a:buNone/>
              <a:defRPr sz="4000">
                <a:solidFill>
                  <a:schemeClr val="lt1"/>
                </a:solidFill>
              </a:defRPr>
            </a:lvl3pPr>
            <a:lvl4pPr lvl="3">
              <a:spcBef>
                <a:spcPts val="0"/>
              </a:spcBef>
              <a:spcAft>
                <a:spcPts val="0"/>
              </a:spcAft>
              <a:buClr>
                <a:schemeClr val="lt1"/>
              </a:buClr>
              <a:buSzPts val="4000"/>
              <a:buNone/>
              <a:defRPr sz="4000">
                <a:solidFill>
                  <a:schemeClr val="lt1"/>
                </a:solidFill>
              </a:defRPr>
            </a:lvl4pPr>
            <a:lvl5pPr lvl="4">
              <a:spcBef>
                <a:spcPts val="0"/>
              </a:spcBef>
              <a:spcAft>
                <a:spcPts val="0"/>
              </a:spcAft>
              <a:buClr>
                <a:schemeClr val="lt1"/>
              </a:buClr>
              <a:buSzPts val="4000"/>
              <a:buNone/>
              <a:defRPr sz="4000">
                <a:solidFill>
                  <a:schemeClr val="lt1"/>
                </a:solidFill>
              </a:defRPr>
            </a:lvl5pPr>
            <a:lvl6pPr lvl="5">
              <a:spcBef>
                <a:spcPts val="0"/>
              </a:spcBef>
              <a:spcAft>
                <a:spcPts val="0"/>
              </a:spcAft>
              <a:buClr>
                <a:schemeClr val="lt1"/>
              </a:buClr>
              <a:buSzPts val="4000"/>
              <a:buNone/>
              <a:defRPr sz="4000">
                <a:solidFill>
                  <a:schemeClr val="lt1"/>
                </a:solidFill>
              </a:defRPr>
            </a:lvl6pPr>
            <a:lvl7pPr lvl="6">
              <a:spcBef>
                <a:spcPts val="0"/>
              </a:spcBef>
              <a:spcAft>
                <a:spcPts val="0"/>
              </a:spcAft>
              <a:buClr>
                <a:schemeClr val="lt1"/>
              </a:buClr>
              <a:buSzPts val="4000"/>
              <a:buNone/>
              <a:defRPr sz="4000">
                <a:solidFill>
                  <a:schemeClr val="lt1"/>
                </a:solidFill>
              </a:defRPr>
            </a:lvl7pPr>
            <a:lvl8pPr lvl="7">
              <a:spcBef>
                <a:spcPts val="0"/>
              </a:spcBef>
              <a:spcAft>
                <a:spcPts val="0"/>
              </a:spcAft>
              <a:buClr>
                <a:schemeClr val="lt1"/>
              </a:buClr>
              <a:buSzPts val="4000"/>
              <a:buNone/>
              <a:defRPr sz="4000">
                <a:solidFill>
                  <a:schemeClr val="lt1"/>
                </a:solidFill>
              </a:defRPr>
            </a:lvl8pPr>
            <a:lvl9pPr lvl="8">
              <a:spcBef>
                <a:spcPts val="0"/>
              </a:spcBef>
              <a:spcAft>
                <a:spcPts val="0"/>
              </a:spcAft>
              <a:buClr>
                <a:schemeClr val="lt1"/>
              </a:buClr>
              <a:buSzPts val="4000"/>
              <a:buNone/>
              <a:defRPr sz="4000">
                <a:solidFill>
                  <a:schemeClr val="lt1"/>
                </a:solidFill>
              </a:defRPr>
            </a:lvl9pPr>
          </a:lstStyle>
          <a:p>
            <a:endParaRPr/>
          </a:p>
        </p:txBody>
      </p:sp>
      <p:grpSp>
        <p:nvGrpSpPr>
          <p:cNvPr id="24" name="Google Shape;24;p2"/>
          <p:cNvGrpSpPr/>
          <p:nvPr/>
        </p:nvGrpSpPr>
        <p:grpSpPr>
          <a:xfrm>
            <a:off x="4894945" y="-11"/>
            <a:ext cx="4252453" cy="5146816"/>
            <a:chOff x="4894945" y="-11"/>
            <a:chExt cx="4252453" cy="5146816"/>
          </a:xfrm>
        </p:grpSpPr>
        <p:sp>
          <p:nvSpPr>
            <p:cNvPr id="25" name="Google Shape;25;p2"/>
            <p:cNvSpPr/>
            <p:nvPr/>
          </p:nvSpPr>
          <p:spPr>
            <a:xfrm>
              <a:off x="6108962" y="4182670"/>
              <a:ext cx="607886" cy="643356"/>
            </a:xfrm>
            <a:custGeom>
              <a:avLst/>
              <a:gdLst/>
              <a:ahLst/>
              <a:cxnLst/>
              <a:rect l="l" t="t" r="r" b="b"/>
              <a:pathLst>
                <a:path w="20428" h="20036" extrusionOk="0">
                  <a:moveTo>
                    <a:pt x="1" y="0"/>
                  </a:moveTo>
                  <a:lnTo>
                    <a:pt x="1" y="20036"/>
                  </a:lnTo>
                  <a:lnTo>
                    <a:pt x="20427" y="9990"/>
                  </a:lnTo>
                  <a:lnTo>
                    <a:pt x="1"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6716818" y="3860093"/>
              <a:ext cx="607856" cy="643388"/>
            </a:xfrm>
            <a:custGeom>
              <a:avLst/>
              <a:gdLst/>
              <a:ahLst/>
              <a:cxnLst/>
              <a:rect l="l" t="t" r="r" b="b"/>
              <a:pathLst>
                <a:path w="20427" h="20037" extrusionOk="0">
                  <a:moveTo>
                    <a:pt x="0" y="0"/>
                  </a:moveTo>
                  <a:lnTo>
                    <a:pt x="0" y="20036"/>
                  </a:lnTo>
                  <a:lnTo>
                    <a:pt x="20427" y="10046"/>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7324645" y="3539314"/>
              <a:ext cx="607886" cy="643388"/>
            </a:xfrm>
            <a:custGeom>
              <a:avLst/>
              <a:gdLst/>
              <a:ahLst/>
              <a:cxnLst/>
              <a:rect l="l" t="t" r="r" b="b"/>
              <a:pathLst>
                <a:path w="20428" h="20037" extrusionOk="0">
                  <a:moveTo>
                    <a:pt x="1" y="0"/>
                  </a:moveTo>
                  <a:lnTo>
                    <a:pt x="1" y="20036"/>
                  </a:lnTo>
                  <a:lnTo>
                    <a:pt x="20427" y="9990"/>
                  </a:lnTo>
                  <a:lnTo>
                    <a:pt x="1" y="0"/>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324645" y="4182670"/>
              <a:ext cx="607886" cy="643356"/>
            </a:xfrm>
            <a:custGeom>
              <a:avLst/>
              <a:gdLst/>
              <a:ahLst/>
              <a:cxnLst/>
              <a:rect l="l" t="t" r="r" b="b"/>
              <a:pathLst>
                <a:path w="20428" h="20036" extrusionOk="0">
                  <a:moveTo>
                    <a:pt x="1" y="0"/>
                  </a:moveTo>
                  <a:lnTo>
                    <a:pt x="1" y="20036"/>
                  </a:lnTo>
                  <a:lnTo>
                    <a:pt x="20427" y="9990"/>
                  </a:lnTo>
                  <a:lnTo>
                    <a:pt x="1"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7932502" y="643313"/>
              <a:ext cx="606220" cy="643388"/>
            </a:xfrm>
            <a:custGeom>
              <a:avLst/>
              <a:gdLst/>
              <a:ahLst/>
              <a:cxnLst/>
              <a:rect l="l" t="t" r="r" b="b"/>
              <a:pathLst>
                <a:path w="20372" h="20037" extrusionOk="0">
                  <a:moveTo>
                    <a:pt x="0" y="1"/>
                  </a:moveTo>
                  <a:lnTo>
                    <a:pt x="0" y="20037"/>
                  </a:lnTo>
                  <a:lnTo>
                    <a:pt x="20371" y="10047"/>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538692" y="322534"/>
              <a:ext cx="607856" cy="643388"/>
            </a:xfrm>
            <a:custGeom>
              <a:avLst/>
              <a:gdLst/>
              <a:ahLst/>
              <a:cxnLst/>
              <a:rect l="l" t="t" r="r" b="b"/>
              <a:pathLst>
                <a:path w="20427" h="20037" extrusionOk="0">
                  <a:moveTo>
                    <a:pt x="0" y="1"/>
                  </a:moveTo>
                  <a:lnTo>
                    <a:pt x="0" y="20037"/>
                  </a:lnTo>
                  <a:lnTo>
                    <a:pt x="20427" y="9991"/>
                  </a:lnTo>
                  <a:lnTo>
                    <a:pt x="0"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7932502" y="1286669"/>
              <a:ext cx="606220" cy="643388"/>
            </a:xfrm>
            <a:custGeom>
              <a:avLst/>
              <a:gdLst/>
              <a:ahLst/>
              <a:cxnLst/>
              <a:rect l="l" t="t" r="r" b="b"/>
              <a:pathLst>
                <a:path w="20372" h="20037" extrusionOk="0">
                  <a:moveTo>
                    <a:pt x="0" y="1"/>
                  </a:moveTo>
                  <a:lnTo>
                    <a:pt x="0" y="20037"/>
                  </a:lnTo>
                  <a:lnTo>
                    <a:pt x="20371" y="10047"/>
                  </a:lnTo>
                  <a:lnTo>
                    <a:pt x="0" y="1"/>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932502" y="3216737"/>
              <a:ext cx="606220" cy="643388"/>
            </a:xfrm>
            <a:custGeom>
              <a:avLst/>
              <a:gdLst/>
              <a:ahLst/>
              <a:cxnLst/>
              <a:rect l="l" t="t" r="r" b="b"/>
              <a:pathLst>
                <a:path w="20372" h="20037" extrusionOk="0">
                  <a:moveTo>
                    <a:pt x="0" y="0"/>
                  </a:moveTo>
                  <a:lnTo>
                    <a:pt x="0" y="20036"/>
                  </a:lnTo>
                  <a:lnTo>
                    <a:pt x="20371" y="10046"/>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8538692" y="3539314"/>
              <a:ext cx="607856" cy="643388"/>
            </a:xfrm>
            <a:custGeom>
              <a:avLst/>
              <a:gdLst/>
              <a:ahLst/>
              <a:cxnLst/>
              <a:rect l="l" t="t" r="r" b="b"/>
              <a:pathLst>
                <a:path w="20427" h="20037" extrusionOk="0">
                  <a:moveTo>
                    <a:pt x="0" y="0"/>
                  </a:moveTo>
                  <a:lnTo>
                    <a:pt x="0" y="20036"/>
                  </a:lnTo>
                  <a:lnTo>
                    <a:pt x="20427" y="9990"/>
                  </a:lnTo>
                  <a:lnTo>
                    <a:pt x="0"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6108962" y="-11"/>
              <a:ext cx="607886" cy="322577"/>
            </a:xfrm>
            <a:custGeom>
              <a:avLst/>
              <a:gdLst/>
              <a:ahLst/>
              <a:cxnLst/>
              <a:rect l="l" t="t" r="r" b="b"/>
              <a:pathLst>
                <a:path w="20428" h="10046" extrusionOk="0">
                  <a:moveTo>
                    <a:pt x="1" y="0"/>
                  </a:moveTo>
                  <a:lnTo>
                    <a:pt x="1" y="10046"/>
                  </a:lnTo>
                  <a:lnTo>
                    <a:pt x="20427"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6716818" y="-11"/>
              <a:ext cx="607856" cy="643356"/>
            </a:xfrm>
            <a:custGeom>
              <a:avLst/>
              <a:gdLst/>
              <a:ahLst/>
              <a:cxnLst/>
              <a:rect l="l" t="t" r="r" b="b"/>
              <a:pathLst>
                <a:path w="20427" h="20036" extrusionOk="0">
                  <a:moveTo>
                    <a:pt x="0" y="0"/>
                  </a:moveTo>
                  <a:lnTo>
                    <a:pt x="0" y="20036"/>
                  </a:lnTo>
                  <a:lnTo>
                    <a:pt x="20427" y="10046"/>
                  </a:lnTo>
                  <a:lnTo>
                    <a:pt x="0"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7324645" y="-11"/>
              <a:ext cx="607886" cy="322577"/>
            </a:xfrm>
            <a:custGeom>
              <a:avLst/>
              <a:gdLst/>
              <a:ahLst/>
              <a:cxnLst/>
              <a:rect l="l" t="t" r="r" b="b"/>
              <a:pathLst>
                <a:path w="20428" h="10046" extrusionOk="0">
                  <a:moveTo>
                    <a:pt x="1" y="0"/>
                  </a:moveTo>
                  <a:lnTo>
                    <a:pt x="1" y="10046"/>
                  </a:lnTo>
                  <a:lnTo>
                    <a:pt x="20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7932502" y="-11"/>
              <a:ext cx="606220" cy="643356"/>
            </a:xfrm>
            <a:custGeom>
              <a:avLst/>
              <a:gdLst/>
              <a:ahLst/>
              <a:cxnLst/>
              <a:rect l="l" t="t" r="r" b="b"/>
              <a:pathLst>
                <a:path w="20372" h="20036" extrusionOk="0">
                  <a:moveTo>
                    <a:pt x="0" y="0"/>
                  </a:moveTo>
                  <a:lnTo>
                    <a:pt x="0" y="20036"/>
                  </a:lnTo>
                  <a:lnTo>
                    <a:pt x="20371" y="10046"/>
                  </a:lnTo>
                  <a:lnTo>
                    <a:pt x="0" y="0"/>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8538692" y="-11"/>
              <a:ext cx="607856" cy="322577"/>
            </a:xfrm>
            <a:custGeom>
              <a:avLst/>
              <a:gdLst/>
              <a:ahLst/>
              <a:cxnLst/>
              <a:rect l="l" t="t" r="r" b="b"/>
              <a:pathLst>
                <a:path w="20427" h="10046" extrusionOk="0">
                  <a:moveTo>
                    <a:pt x="0" y="0"/>
                  </a:moveTo>
                  <a:lnTo>
                    <a:pt x="0" y="10046"/>
                  </a:lnTo>
                  <a:lnTo>
                    <a:pt x="20427" y="0"/>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894945" y="3860093"/>
              <a:ext cx="607856" cy="643388"/>
            </a:xfrm>
            <a:custGeom>
              <a:avLst/>
              <a:gdLst/>
              <a:ahLst/>
              <a:cxnLst/>
              <a:rect l="l" t="t" r="r" b="b"/>
              <a:pathLst>
                <a:path w="20427" h="20037" extrusionOk="0">
                  <a:moveTo>
                    <a:pt x="20427" y="0"/>
                  </a:moveTo>
                  <a:lnTo>
                    <a:pt x="0" y="10046"/>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6108962" y="3860093"/>
              <a:ext cx="607886" cy="643388"/>
            </a:xfrm>
            <a:custGeom>
              <a:avLst/>
              <a:gdLst/>
              <a:ahLst/>
              <a:cxnLst/>
              <a:rect l="l" t="t" r="r" b="b"/>
              <a:pathLst>
                <a:path w="20428" h="20037" extrusionOk="0">
                  <a:moveTo>
                    <a:pt x="20427" y="0"/>
                  </a:moveTo>
                  <a:lnTo>
                    <a:pt x="1" y="10046"/>
                  </a:lnTo>
                  <a:lnTo>
                    <a:pt x="20427" y="20036"/>
                  </a:lnTo>
                  <a:lnTo>
                    <a:pt x="20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502772" y="4182670"/>
              <a:ext cx="606220" cy="643356"/>
            </a:xfrm>
            <a:custGeom>
              <a:avLst/>
              <a:gdLst/>
              <a:ahLst/>
              <a:cxnLst/>
              <a:rect l="l" t="t" r="r" b="b"/>
              <a:pathLst>
                <a:path w="20372" h="20036" extrusionOk="0">
                  <a:moveTo>
                    <a:pt x="20372" y="0"/>
                  </a:moveTo>
                  <a:lnTo>
                    <a:pt x="1" y="9990"/>
                  </a:lnTo>
                  <a:lnTo>
                    <a:pt x="20372" y="20036"/>
                  </a:lnTo>
                  <a:lnTo>
                    <a:pt x="20372"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7324645" y="3216737"/>
              <a:ext cx="607886" cy="643388"/>
            </a:xfrm>
            <a:custGeom>
              <a:avLst/>
              <a:gdLst/>
              <a:ahLst/>
              <a:cxnLst/>
              <a:rect l="l" t="t" r="r" b="b"/>
              <a:pathLst>
                <a:path w="20428" h="20037" extrusionOk="0">
                  <a:moveTo>
                    <a:pt x="20427" y="0"/>
                  </a:moveTo>
                  <a:lnTo>
                    <a:pt x="1" y="10046"/>
                  </a:lnTo>
                  <a:lnTo>
                    <a:pt x="20427" y="20036"/>
                  </a:lnTo>
                  <a:lnTo>
                    <a:pt x="20427"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6716818" y="3539314"/>
              <a:ext cx="607856" cy="643388"/>
            </a:xfrm>
            <a:custGeom>
              <a:avLst/>
              <a:gdLst/>
              <a:ahLst/>
              <a:cxnLst/>
              <a:rect l="l" t="t" r="r" b="b"/>
              <a:pathLst>
                <a:path w="20427" h="20037" extrusionOk="0">
                  <a:moveTo>
                    <a:pt x="20427" y="0"/>
                  </a:moveTo>
                  <a:lnTo>
                    <a:pt x="0" y="9990"/>
                  </a:lnTo>
                  <a:lnTo>
                    <a:pt x="20427" y="20036"/>
                  </a:lnTo>
                  <a:lnTo>
                    <a:pt x="20427"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6716818" y="4182670"/>
              <a:ext cx="607856" cy="643356"/>
            </a:xfrm>
            <a:custGeom>
              <a:avLst/>
              <a:gdLst/>
              <a:ahLst/>
              <a:cxnLst/>
              <a:rect l="l" t="t" r="r" b="b"/>
              <a:pathLst>
                <a:path w="20427" h="20036" extrusionOk="0">
                  <a:moveTo>
                    <a:pt x="20427" y="0"/>
                  </a:moveTo>
                  <a:lnTo>
                    <a:pt x="0" y="9990"/>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7932502" y="322534"/>
              <a:ext cx="606220" cy="643388"/>
            </a:xfrm>
            <a:custGeom>
              <a:avLst/>
              <a:gdLst/>
              <a:ahLst/>
              <a:cxnLst/>
              <a:rect l="l" t="t" r="r" b="b"/>
              <a:pathLst>
                <a:path w="20372" h="20037" extrusionOk="0">
                  <a:moveTo>
                    <a:pt x="20371" y="1"/>
                  </a:moveTo>
                  <a:lnTo>
                    <a:pt x="0" y="9991"/>
                  </a:lnTo>
                  <a:lnTo>
                    <a:pt x="20371" y="20037"/>
                  </a:lnTo>
                  <a:lnTo>
                    <a:pt x="2037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7932502" y="965890"/>
              <a:ext cx="606220" cy="643388"/>
            </a:xfrm>
            <a:custGeom>
              <a:avLst/>
              <a:gdLst/>
              <a:ahLst/>
              <a:cxnLst/>
              <a:rect l="l" t="t" r="r" b="b"/>
              <a:pathLst>
                <a:path w="20372" h="20037" extrusionOk="0">
                  <a:moveTo>
                    <a:pt x="20371" y="1"/>
                  </a:moveTo>
                  <a:lnTo>
                    <a:pt x="0" y="9991"/>
                  </a:lnTo>
                  <a:lnTo>
                    <a:pt x="20371" y="20037"/>
                  </a:lnTo>
                  <a:lnTo>
                    <a:pt x="20371"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7932502" y="2895958"/>
              <a:ext cx="606220" cy="643388"/>
            </a:xfrm>
            <a:custGeom>
              <a:avLst/>
              <a:gdLst/>
              <a:ahLst/>
              <a:cxnLst/>
              <a:rect l="l" t="t" r="r" b="b"/>
              <a:pathLst>
                <a:path w="20372" h="20037" extrusionOk="0">
                  <a:moveTo>
                    <a:pt x="20371" y="0"/>
                  </a:moveTo>
                  <a:lnTo>
                    <a:pt x="0" y="9990"/>
                  </a:lnTo>
                  <a:lnTo>
                    <a:pt x="20371" y="20036"/>
                  </a:lnTo>
                  <a:lnTo>
                    <a:pt x="20371" y="0"/>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7932492" y="3538418"/>
              <a:ext cx="607856" cy="643388"/>
            </a:xfrm>
            <a:custGeom>
              <a:avLst/>
              <a:gdLst/>
              <a:ahLst/>
              <a:cxnLst/>
              <a:rect l="l" t="t" r="r" b="b"/>
              <a:pathLst>
                <a:path w="20427" h="20037" extrusionOk="0">
                  <a:moveTo>
                    <a:pt x="20427" y="0"/>
                  </a:moveTo>
                  <a:lnTo>
                    <a:pt x="0" y="10046"/>
                  </a:lnTo>
                  <a:lnTo>
                    <a:pt x="20427" y="20036"/>
                  </a:lnTo>
                  <a:lnTo>
                    <a:pt x="20427"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108962" y="-11"/>
              <a:ext cx="607886" cy="643356"/>
            </a:xfrm>
            <a:custGeom>
              <a:avLst/>
              <a:gdLst/>
              <a:ahLst/>
              <a:cxnLst/>
              <a:rect l="l" t="t" r="r" b="b"/>
              <a:pathLst>
                <a:path w="20428" h="20036" extrusionOk="0">
                  <a:moveTo>
                    <a:pt x="20427" y="0"/>
                  </a:moveTo>
                  <a:lnTo>
                    <a:pt x="1" y="10046"/>
                  </a:lnTo>
                  <a:lnTo>
                    <a:pt x="20427" y="20036"/>
                  </a:lnTo>
                  <a:lnTo>
                    <a:pt x="20427"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6716818" y="-11"/>
              <a:ext cx="607856" cy="322577"/>
            </a:xfrm>
            <a:custGeom>
              <a:avLst/>
              <a:gdLst/>
              <a:ahLst/>
              <a:cxnLst/>
              <a:rect l="l" t="t" r="r" b="b"/>
              <a:pathLst>
                <a:path w="20427" h="10046" extrusionOk="0">
                  <a:moveTo>
                    <a:pt x="0" y="0"/>
                  </a:moveTo>
                  <a:lnTo>
                    <a:pt x="20427" y="10046"/>
                  </a:lnTo>
                  <a:lnTo>
                    <a:pt x="2042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6716818" y="4825993"/>
              <a:ext cx="607856" cy="320811"/>
            </a:xfrm>
            <a:custGeom>
              <a:avLst/>
              <a:gdLst/>
              <a:ahLst/>
              <a:cxnLst/>
              <a:rect l="l" t="t" r="r" b="b"/>
              <a:pathLst>
                <a:path w="20427" h="9991" extrusionOk="0">
                  <a:moveTo>
                    <a:pt x="20427" y="1"/>
                  </a:moveTo>
                  <a:lnTo>
                    <a:pt x="0" y="9991"/>
                  </a:lnTo>
                  <a:lnTo>
                    <a:pt x="20427" y="9991"/>
                  </a:lnTo>
                  <a:lnTo>
                    <a:pt x="20427" y="1"/>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7324645" y="4503448"/>
              <a:ext cx="607886" cy="643356"/>
            </a:xfrm>
            <a:custGeom>
              <a:avLst/>
              <a:gdLst/>
              <a:ahLst/>
              <a:cxnLst/>
              <a:rect l="l" t="t" r="r" b="b"/>
              <a:pathLst>
                <a:path w="20428" h="20036" extrusionOk="0">
                  <a:moveTo>
                    <a:pt x="20427" y="0"/>
                  </a:moveTo>
                  <a:lnTo>
                    <a:pt x="1" y="10046"/>
                  </a:lnTo>
                  <a:lnTo>
                    <a:pt x="20427" y="20036"/>
                  </a:lnTo>
                  <a:lnTo>
                    <a:pt x="20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8538692" y="-11"/>
              <a:ext cx="607856" cy="643356"/>
            </a:xfrm>
            <a:custGeom>
              <a:avLst/>
              <a:gdLst/>
              <a:ahLst/>
              <a:cxnLst/>
              <a:rect l="l" t="t" r="r" b="b"/>
              <a:pathLst>
                <a:path w="20427" h="20036" extrusionOk="0">
                  <a:moveTo>
                    <a:pt x="20427" y="0"/>
                  </a:moveTo>
                  <a:lnTo>
                    <a:pt x="0" y="10046"/>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8538692" y="4503448"/>
              <a:ext cx="607856" cy="643356"/>
            </a:xfrm>
            <a:custGeom>
              <a:avLst/>
              <a:gdLst/>
              <a:ahLst/>
              <a:cxnLst/>
              <a:rect l="l" t="t" r="r" b="b"/>
              <a:pathLst>
                <a:path w="20427" h="20036" extrusionOk="0">
                  <a:moveTo>
                    <a:pt x="20427" y="0"/>
                  </a:moveTo>
                  <a:lnTo>
                    <a:pt x="0" y="10046"/>
                  </a:lnTo>
                  <a:lnTo>
                    <a:pt x="20427" y="20036"/>
                  </a:lnTo>
                  <a:lnTo>
                    <a:pt x="2042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7324658" y="322534"/>
              <a:ext cx="607886" cy="643388"/>
            </a:xfrm>
            <a:custGeom>
              <a:avLst/>
              <a:gdLst/>
              <a:ahLst/>
              <a:cxnLst/>
              <a:rect l="l" t="t" r="r" b="b"/>
              <a:pathLst>
                <a:path w="20428" h="20037" extrusionOk="0">
                  <a:moveTo>
                    <a:pt x="1" y="1"/>
                  </a:moveTo>
                  <a:lnTo>
                    <a:pt x="1" y="20037"/>
                  </a:lnTo>
                  <a:lnTo>
                    <a:pt x="20427" y="9991"/>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7324658" y="965890"/>
              <a:ext cx="607886" cy="643388"/>
            </a:xfrm>
            <a:custGeom>
              <a:avLst/>
              <a:gdLst/>
              <a:ahLst/>
              <a:cxnLst/>
              <a:rect l="l" t="t" r="r" b="b"/>
              <a:pathLst>
                <a:path w="20428" h="20037" extrusionOk="0">
                  <a:moveTo>
                    <a:pt x="1" y="1"/>
                  </a:moveTo>
                  <a:lnTo>
                    <a:pt x="1" y="20037"/>
                  </a:lnTo>
                  <a:lnTo>
                    <a:pt x="20427" y="9991"/>
                  </a:lnTo>
                  <a:lnTo>
                    <a:pt x="1" y="1"/>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6716831" y="322534"/>
              <a:ext cx="607856" cy="643388"/>
            </a:xfrm>
            <a:custGeom>
              <a:avLst/>
              <a:gdLst/>
              <a:ahLst/>
              <a:cxnLst/>
              <a:rect l="l" t="t" r="r" b="b"/>
              <a:pathLst>
                <a:path w="20427" h="20037" extrusionOk="0">
                  <a:moveTo>
                    <a:pt x="20427" y="1"/>
                  </a:moveTo>
                  <a:lnTo>
                    <a:pt x="0" y="9991"/>
                  </a:lnTo>
                  <a:lnTo>
                    <a:pt x="20427" y="20037"/>
                  </a:lnTo>
                  <a:lnTo>
                    <a:pt x="20427" y="1"/>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6716831" y="965890"/>
              <a:ext cx="607856" cy="643388"/>
            </a:xfrm>
            <a:custGeom>
              <a:avLst/>
              <a:gdLst/>
              <a:ahLst/>
              <a:cxnLst/>
              <a:rect l="l" t="t" r="r" b="b"/>
              <a:pathLst>
                <a:path w="20427" h="20037" extrusionOk="0">
                  <a:moveTo>
                    <a:pt x="20427" y="1"/>
                  </a:moveTo>
                  <a:lnTo>
                    <a:pt x="0" y="9991"/>
                  </a:lnTo>
                  <a:lnTo>
                    <a:pt x="20427" y="20037"/>
                  </a:lnTo>
                  <a:lnTo>
                    <a:pt x="20427"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7324658" y="1286669"/>
              <a:ext cx="607886" cy="643388"/>
            </a:xfrm>
            <a:custGeom>
              <a:avLst/>
              <a:gdLst/>
              <a:ahLst/>
              <a:cxnLst/>
              <a:rect l="l" t="t" r="r" b="b"/>
              <a:pathLst>
                <a:path w="20428" h="20037" extrusionOk="0">
                  <a:moveTo>
                    <a:pt x="20427" y="1"/>
                  </a:moveTo>
                  <a:lnTo>
                    <a:pt x="1" y="10047"/>
                  </a:lnTo>
                  <a:lnTo>
                    <a:pt x="20427" y="20037"/>
                  </a:lnTo>
                  <a:lnTo>
                    <a:pt x="20427" y="1"/>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7324658" y="-11"/>
              <a:ext cx="607886" cy="643356"/>
            </a:xfrm>
            <a:custGeom>
              <a:avLst/>
              <a:gdLst/>
              <a:ahLst/>
              <a:cxnLst/>
              <a:rect l="l" t="t" r="r" b="b"/>
              <a:pathLst>
                <a:path w="20428" h="20036" extrusionOk="0">
                  <a:moveTo>
                    <a:pt x="20427" y="0"/>
                  </a:moveTo>
                  <a:lnTo>
                    <a:pt x="1" y="10046"/>
                  </a:lnTo>
                  <a:lnTo>
                    <a:pt x="20427" y="20036"/>
                  </a:lnTo>
                  <a:lnTo>
                    <a:pt x="2042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8538692" y="4825993"/>
              <a:ext cx="607856" cy="320811"/>
            </a:xfrm>
            <a:custGeom>
              <a:avLst/>
              <a:gdLst/>
              <a:ahLst/>
              <a:cxnLst/>
              <a:rect l="l" t="t" r="r" b="b"/>
              <a:pathLst>
                <a:path w="20427" h="9991" extrusionOk="0">
                  <a:moveTo>
                    <a:pt x="0" y="1"/>
                  </a:moveTo>
                  <a:lnTo>
                    <a:pt x="0" y="9991"/>
                  </a:lnTo>
                  <a:lnTo>
                    <a:pt x="20427" y="9991"/>
                  </a:lnTo>
                  <a:lnTo>
                    <a:pt x="0"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6109812" y="2252602"/>
              <a:ext cx="607886" cy="643388"/>
            </a:xfrm>
            <a:custGeom>
              <a:avLst/>
              <a:gdLst/>
              <a:ahLst/>
              <a:cxnLst/>
              <a:rect l="l" t="t" r="r" b="b"/>
              <a:pathLst>
                <a:path w="20428" h="20037" extrusionOk="0">
                  <a:moveTo>
                    <a:pt x="1" y="0"/>
                  </a:moveTo>
                  <a:lnTo>
                    <a:pt x="1" y="20036"/>
                  </a:lnTo>
                  <a:lnTo>
                    <a:pt x="20427" y="9991"/>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6109812" y="3539314"/>
              <a:ext cx="607886" cy="643388"/>
            </a:xfrm>
            <a:custGeom>
              <a:avLst/>
              <a:gdLst/>
              <a:ahLst/>
              <a:cxnLst/>
              <a:rect l="l" t="t" r="r" b="b"/>
              <a:pathLst>
                <a:path w="20428" h="20037" extrusionOk="0">
                  <a:moveTo>
                    <a:pt x="1" y="0"/>
                  </a:moveTo>
                  <a:lnTo>
                    <a:pt x="1" y="20036"/>
                  </a:lnTo>
                  <a:lnTo>
                    <a:pt x="20427" y="9990"/>
                  </a:lnTo>
                  <a:lnTo>
                    <a:pt x="1"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6717668" y="1286669"/>
              <a:ext cx="607856" cy="643388"/>
            </a:xfrm>
            <a:custGeom>
              <a:avLst/>
              <a:gdLst/>
              <a:ahLst/>
              <a:cxnLst/>
              <a:rect l="l" t="t" r="r" b="b"/>
              <a:pathLst>
                <a:path w="20427" h="20037" extrusionOk="0">
                  <a:moveTo>
                    <a:pt x="0" y="1"/>
                  </a:moveTo>
                  <a:lnTo>
                    <a:pt x="0" y="20037"/>
                  </a:lnTo>
                  <a:lnTo>
                    <a:pt x="20427" y="10047"/>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717668" y="1930025"/>
              <a:ext cx="607856" cy="643388"/>
            </a:xfrm>
            <a:custGeom>
              <a:avLst/>
              <a:gdLst/>
              <a:ahLst/>
              <a:cxnLst/>
              <a:rect l="l" t="t" r="r" b="b"/>
              <a:pathLst>
                <a:path w="20427" h="20037" extrusionOk="0">
                  <a:moveTo>
                    <a:pt x="0" y="1"/>
                  </a:moveTo>
                  <a:lnTo>
                    <a:pt x="0" y="20037"/>
                  </a:lnTo>
                  <a:lnTo>
                    <a:pt x="20427" y="10046"/>
                  </a:lnTo>
                  <a:lnTo>
                    <a:pt x="0" y="1"/>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6717668" y="2573381"/>
              <a:ext cx="607856" cy="643388"/>
            </a:xfrm>
            <a:custGeom>
              <a:avLst/>
              <a:gdLst/>
              <a:ahLst/>
              <a:cxnLst/>
              <a:rect l="l" t="t" r="r" b="b"/>
              <a:pathLst>
                <a:path w="20427" h="20037" extrusionOk="0">
                  <a:moveTo>
                    <a:pt x="0" y="1"/>
                  </a:moveTo>
                  <a:lnTo>
                    <a:pt x="0" y="20036"/>
                  </a:lnTo>
                  <a:lnTo>
                    <a:pt x="20427" y="10046"/>
                  </a:lnTo>
                  <a:lnTo>
                    <a:pt x="0"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7325495" y="2252602"/>
              <a:ext cx="607886" cy="643388"/>
            </a:xfrm>
            <a:custGeom>
              <a:avLst/>
              <a:gdLst/>
              <a:ahLst/>
              <a:cxnLst/>
              <a:rect l="l" t="t" r="r" b="b"/>
              <a:pathLst>
                <a:path w="20428" h="20037" extrusionOk="0">
                  <a:moveTo>
                    <a:pt x="1" y="0"/>
                  </a:moveTo>
                  <a:lnTo>
                    <a:pt x="1" y="20036"/>
                  </a:lnTo>
                  <a:lnTo>
                    <a:pt x="20427" y="9991"/>
                  </a:lnTo>
                  <a:lnTo>
                    <a:pt x="1"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717668" y="3216737"/>
              <a:ext cx="607856" cy="643388"/>
            </a:xfrm>
            <a:custGeom>
              <a:avLst/>
              <a:gdLst/>
              <a:ahLst/>
              <a:cxnLst/>
              <a:rect l="l" t="t" r="r" b="b"/>
              <a:pathLst>
                <a:path w="20427" h="20037" extrusionOk="0">
                  <a:moveTo>
                    <a:pt x="0" y="0"/>
                  </a:moveTo>
                  <a:lnTo>
                    <a:pt x="0" y="20036"/>
                  </a:lnTo>
                  <a:lnTo>
                    <a:pt x="20427" y="10046"/>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7325495" y="2895958"/>
              <a:ext cx="607886" cy="643388"/>
            </a:xfrm>
            <a:custGeom>
              <a:avLst/>
              <a:gdLst/>
              <a:ahLst/>
              <a:cxnLst/>
              <a:rect l="l" t="t" r="r" b="b"/>
              <a:pathLst>
                <a:path w="20428" h="20037" extrusionOk="0">
                  <a:moveTo>
                    <a:pt x="1" y="0"/>
                  </a:moveTo>
                  <a:lnTo>
                    <a:pt x="1" y="20036"/>
                  </a:lnTo>
                  <a:lnTo>
                    <a:pt x="20427" y="9990"/>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7933352" y="1930025"/>
              <a:ext cx="606220" cy="643388"/>
            </a:xfrm>
            <a:custGeom>
              <a:avLst/>
              <a:gdLst/>
              <a:ahLst/>
              <a:cxnLst/>
              <a:rect l="l" t="t" r="r" b="b"/>
              <a:pathLst>
                <a:path w="20372" h="20037" extrusionOk="0">
                  <a:moveTo>
                    <a:pt x="0" y="1"/>
                  </a:moveTo>
                  <a:lnTo>
                    <a:pt x="0" y="20037"/>
                  </a:lnTo>
                  <a:lnTo>
                    <a:pt x="20371" y="10046"/>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7933352" y="2573381"/>
              <a:ext cx="606220" cy="643388"/>
            </a:xfrm>
            <a:custGeom>
              <a:avLst/>
              <a:gdLst/>
              <a:ahLst/>
              <a:cxnLst/>
              <a:rect l="l" t="t" r="r" b="b"/>
              <a:pathLst>
                <a:path w="20372" h="20037" extrusionOk="0">
                  <a:moveTo>
                    <a:pt x="0" y="1"/>
                  </a:moveTo>
                  <a:lnTo>
                    <a:pt x="0" y="20036"/>
                  </a:lnTo>
                  <a:lnTo>
                    <a:pt x="20371" y="10046"/>
                  </a:lnTo>
                  <a:lnTo>
                    <a:pt x="0" y="1"/>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8539542" y="1608802"/>
              <a:ext cx="607856" cy="643388"/>
            </a:xfrm>
            <a:custGeom>
              <a:avLst/>
              <a:gdLst/>
              <a:ahLst/>
              <a:cxnLst/>
              <a:rect l="l" t="t" r="r" b="b"/>
              <a:pathLst>
                <a:path w="20427" h="20037" extrusionOk="0">
                  <a:moveTo>
                    <a:pt x="0" y="0"/>
                  </a:moveTo>
                  <a:lnTo>
                    <a:pt x="0" y="20036"/>
                  </a:lnTo>
                  <a:lnTo>
                    <a:pt x="20427" y="9991"/>
                  </a:lnTo>
                  <a:lnTo>
                    <a:pt x="0" y="0"/>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109812" y="1286669"/>
              <a:ext cx="607886" cy="643388"/>
            </a:xfrm>
            <a:custGeom>
              <a:avLst/>
              <a:gdLst/>
              <a:ahLst/>
              <a:cxnLst/>
              <a:rect l="l" t="t" r="r" b="b"/>
              <a:pathLst>
                <a:path w="20428" h="20037" extrusionOk="0">
                  <a:moveTo>
                    <a:pt x="20427" y="1"/>
                  </a:moveTo>
                  <a:lnTo>
                    <a:pt x="1" y="10047"/>
                  </a:lnTo>
                  <a:lnTo>
                    <a:pt x="20427" y="20037"/>
                  </a:lnTo>
                  <a:lnTo>
                    <a:pt x="20427"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109812" y="3216737"/>
              <a:ext cx="607886" cy="643388"/>
            </a:xfrm>
            <a:custGeom>
              <a:avLst/>
              <a:gdLst/>
              <a:ahLst/>
              <a:cxnLst/>
              <a:rect l="l" t="t" r="r" b="b"/>
              <a:pathLst>
                <a:path w="20428" h="20037" extrusionOk="0">
                  <a:moveTo>
                    <a:pt x="20427" y="0"/>
                  </a:moveTo>
                  <a:lnTo>
                    <a:pt x="1" y="10046"/>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6717668" y="1609246"/>
              <a:ext cx="607856" cy="643388"/>
            </a:xfrm>
            <a:custGeom>
              <a:avLst/>
              <a:gdLst/>
              <a:ahLst/>
              <a:cxnLst/>
              <a:rect l="l" t="t" r="r" b="b"/>
              <a:pathLst>
                <a:path w="20427" h="20037" extrusionOk="0">
                  <a:moveTo>
                    <a:pt x="20427" y="1"/>
                  </a:moveTo>
                  <a:lnTo>
                    <a:pt x="0" y="9991"/>
                  </a:lnTo>
                  <a:lnTo>
                    <a:pt x="20427" y="20036"/>
                  </a:lnTo>
                  <a:lnTo>
                    <a:pt x="204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7325495" y="1930025"/>
              <a:ext cx="607886" cy="643388"/>
            </a:xfrm>
            <a:custGeom>
              <a:avLst/>
              <a:gdLst/>
              <a:ahLst/>
              <a:cxnLst/>
              <a:rect l="l" t="t" r="r" b="b"/>
              <a:pathLst>
                <a:path w="20428" h="20037" extrusionOk="0">
                  <a:moveTo>
                    <a:pt x="20427" y="1"/>
                  </a:moveTo>
                  <a:lnTo>
                    <a:pt x="1" y="10046"/>
                  </a:lnTo>
                  <a:lnTo>
                    <a:pt x="20427" y="20037"/>
                  </a:lnTo>
                  <a:lnTo>
                    <a:pt x="204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6717668" y="2252602"/>
              <a:ext cx="607856" cy="643388"/>
            </a:xfrm>
            <a:custGeom>
              <a:avLst/>
              <a:gdLst/>
              <a:ahLst/>
              <a:cxnLst/>
              <a:rect l="l" t="t" r="r" b="b"/>
              <a:pathLst>
                <a:path w="20427" h="20037" extrusionOk="0">
                  <a:moveTo>
                    <a:pt x="20427" y="0"/>
                  </a:moveTo>
                  <a:lnTo>
                    <a:pt x="0" y="9991"/>
                  </a:lnTo>
                  <a:lnTo>
                    <a:pt x="20427" y="20036"/>
                  </a:lnTo>
                  <a:lnTo>
                    <a:pt x="20427" y="0"/>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7325495" y="2573381"/>
              <a:ext cx="607886" cy="643388"/>
            </a:xfrm>
            <a:custGeom>
              <a:avLst/>
              <a:gdLst/>
              <a:ahLst/>
              <a:cxnLst/>
              <a:rect l="l" t="t" r="r" b="b"/>
              <a:pathLst>
                <a:path w="20428" h="20037" extrusionOk="0">
                  <a:moveTo>
                    <a:pt x="20427" y="1"/>
                  </a:moveTo>
                  <a:lnTo>
                    <a:pt x="1" y="10046"/>
                  </a:lnTo>
                  <a:lnTo>
                    <a:pt x="20427" y="20036"/>
                  </a:lnTo>
                  <a:lnTo>
                    <a:pt x="20427" y="1"/>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oogle Shape;79;p2"/>
          <p:cNvGrpSpPr/>
          <p:nvPr/>
        </p:nvGrpSpPr>
        <p:grpSpPr>
          <a:xfrm flipH="1">
            <a:off x="-7" y="3860093"/>
            <a:ext cx="2429755" cy="1286712"/>
            <a:chOff x="6714243" y="3860093"/>
            <a:chExt cx="2429755" cy="1286712"/>
          </a:xfrm>
        </p:grpSpPr>
        <p:sp>
          <p:nvSpPr>
            <p:cNvPr id="80" name="Google Shape;80;p2"/>
            <p:cNvSpPr/>
            <p:nvPr/>
          </p:nvSpPr>
          <p:spPr>
            <a:xfrm>
              <a:off x="7929952" y="3860093"/>
              <a:ext cx="606220" cy="643388"/>
            </a:xfrm>
            <a:custGeom>
              <a:avLst/>
              <a:gdLst/>
              <a:ahLst/>
              <a:cxnLst/>
              <a:rect l="l" t="t" r="r" b="b"/>
              <a:pathLst>
                <a:path w="20372" h="20037" extrusionOk="0">
                  <a:moveTo>
                    <a:pt x="0" y="0"/>
                  </a:moveTo>
                  <a:lnTo>
                    <a:pt x="0" y="20036"/>
                  </a:lnTo>
                  <a:lnTo>
                    <a:pt x="20371" y="10046"/>
                  </a:lnTo>
                  <a:lnTo>
                    <a:pt x="0"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8536142" y="4182670"/>
              <a:ext cx="607856" cy="643356"/>
            </a:xfrm>
            <a:custGeom>
              <a:avLst/>
              <a:gdLst/>
              <a:ahLst/>
              <a:cxnLst/>
              <a:rect l="l" t="t" r="r" b="b"/>
              <a:pathLst>
                <a:path w="20427" h="20036" extrusionOk="0">
                  <a:moveTo>
                    <a:pt x="0" y="0"/>
                  </a:moveTo>
                  <a:lnTo>
                    <a:pt x="0" y="20036"/>
                  </a:lnTo>
                  <a:lnTo>
                    <a:pt x="20427" y="999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7322095" y="4825993"/>
              <a:ext cx="607886" cy="320811"/>
            </a:xfrm>
            <a:custGeom>
              <a:avLst/>
              <a:gdLst/>
              <a:ahLst/>
              <a:cxnLst/>
              <a:rect l="l" t="t" r="r" b="b"/>
              <a:pathLst>
                <a:path w="20428" h="9991" extrusionOk="0">
                  <a:moveTo>
                    <a:pt x="1" y="1"/>
                  </a:moveTo>
                  <a:lnTo>
                    <a:pt x="1" y="9991"/>
                  </a:lnTo>
                  <a:lnTo>
                    <a:pt x="20427" y="9991"/>
                  </a:lnTo>
                  <a:lnTo>
                    <a:pt x="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7929952" y="4503448"/>
              <a:ext cx="606220" cy="643356"/>
            </a:xfrm>
            <a:custGeom>
              <a:avLst/>
              <a:gdLst/>
              <a:ahLst/>
              <a:cxnLst/>
              <a:rect l="l" t="t" r="r" b="b"/>
              <a:pathLst>
                <a:path w="20372" h="20036" extrusionOk="0">
                  <a:moveTo>
                    <a:pt x="0" y="0"/>
                  </a:moveTo>
                  <a:lnTo>
                    <a:pt x="0" y="20036"/>
                  </a:lnTo>
                  <a:lnTo>
                    <a:pt x="20371" y="10046"/>
                  </a:lnTo>
                  <a:lnTo>
                    <a:pt x="0" y="0"/>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8536142" y="4825993"/>
              <a:ext cx="607856" cy="320811"/>
            </a:xfrm>
            <a:custGeom>
              <a:avLst/>
              <a:gdLst/>
              <a:ahLst/>
              <a:cxnLst/>
              <a:rect l="l" t="t" r="r" b="b"/>
              <a:pathLst>
                <a:path w="20427" h="9991" extrusionOk="0">
                  <a:moveTo>
                    <a:pt x="0" y="1"/>
                  </a:moveTo>
                  <a:lnTo>
                    <a:pt x="0" y="9991"/>
                  </a:lnTo>
                  <a:lnTo>
                    <a:pt x="20427" y="9991"/>
                  </a:lnTo>
                  <a:lnTo>
                    <a:pt x="0" y="1"/>
                  </a:lnTo>
                  <a:close/>
                </a:path>
              </a:pathLst>
            </a:custGeom>
            <a:solidFill>
              <a:srgbClr val="FFFFFF">
                <a:alpha val="5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7322095" y="3860093"/>
              <a:ext cx="607886" cy="643388"/>
            </a:xfrm>
            <a:custGeom>
              <a:avLst/>
              <a:gdLst/>
              <a:ahLst/>
              <a:cxnLst/>
              <a:rect l="l" t="t" r="r" b="b"/>
              <a:pathLst>
                <a:path w="20428" h="20037" extrusionOk="0">
                  <a:moveTo>
                    <a:pt x="20427" y="0"/>
                  </a:moveTo>
                  <a:lnTo>
                    <a:pt x="1" y="10046"/>
                  </a:lnTo>
                  <a:lnTo>
                    <a:pt x="20427" y="20036"/>
                  </a:lnTo>
                  <a:lnTo>
                    <a:pt x="20427"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8536142" y="3860093"/>
              <a:ext cx="607856" cy="643388"/>
            </a:xfrm>
            <a:custGeom>
              <a:avLst/>
              <a:gdLst/>
              <a:ahLst/>
              <a:cxnLst/>
              <a:rect l="l" t="t" r="r" b="b"/>
              <a:pathLst>
                <a:path w="20427" h="20037" extrusionOk="0">
                  <a:moveTo>
                    <a:pt x="20427" y="0"/>
                  </a:moveTo>
                  <a:lnTo>
                    <a:pt x="0" y="10046"/>
                  </a:lnTo>
                  <a:lnTo>
                    <a:pt x="20427" y="20036"/>
                  </a:lnTo>
                  <a:lnTo>
                    <a:pt x="20427" y="0"/>
                  </a:lnTo>
                  <a:close/>
                </a:path>
              </a:pathLst>
            </a:custGeom>
            <a:noFill/>
            <a:ln w="9525" cap="flat" cmpd="sng">
              <a:solidFill>
                <a:srgbClr val="EA999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7929952" y="4182670"/>
              <a:ext cx="606220" cy="643356"/>
            </a:xfrm>
            <a:custGeom>
              <a:avLst/>
              <a:gdLst/>
              <a:ahLst/>
              <a:cxnLst/>
              <a:rect l="l" t="t" r="r" b="b"/>
              <a:pathLst>
                <a:path w="20372" h="20036" extrusionOk="0">
                  <a:moveTo>
                    <a:pt x="20371" y="0"/>
                  </a:moveTo>
                  <a:lnTo>
                    <a:pt x="0" y="9990"/>
                  </a:lnTo>
                  <a:lnTo>
                    <a:pt x="20371" y="20036"/>
                  </a:lnTo>
                  <a:lnTo>
                    <a:pt x="2037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7322095" y="4503448"/>
              <a:ext cx="607886" cy="643356"/>
            </a:xfrm>
            <a:custGeom>
              <a:avLst/>
              <a:gdLst/>
              <a:ahLst/>
              <a:cxnLst/>
              <a:rect l="l" t="t" r="r" b="b"/>
              <a:pathLst>
                <a:path w="20428" h="20036" extrusionOk="0">
                  <a:moveTo>
                    <a:pt x="20427" y="0"/>
                  </a:moveTo>
                  <a:lnTo>
                    <a:pt x="1" y="10046"/>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7929952" y="4825993"/>
              <a:ext cx="606220" cy="320811"/>
            </a:xfrm>
            <a:custGeom>
              <a:avLst/>
              <a:gdLst/>
              <a:ahLst/>
              <a:cxnLst/>
              <a:rect l="l" t="t" r="r" b="b"/>
              <a:pathLst>
                <a:path w="20372" h="9991" extrusionOk="0">
                  <a:moveTo>
                    <a:pt x="20371" y="1"/>
                  </a:moveTo>
                  <a:lnTo>
                    <a:pt x="0" y="9991"/>
                  </a:lnTo>
                  <a:lnTo>
                    <a:pt x="20371" y="9991"/>
                  </a:lnTo>
                  <a:lnTo>
                    <a:pt x="2037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8536142" y="4503448"/>
              <a:ext cx="607856" cy="643356"/>
            </a:xfrm>
            <a:custGeom>
              <a:avLst/>
              <a:gdLst/>
              <a:ahLst/>
              <a:cxnLst/>
              <a:rect l="l" t="t" r="r" b="b"/>
              <a:pathLst>
                <a:path w="20427" h="20036" extrusionOk="0">
                  <a:moveTo>
                    <a:pt x="20427" y="0"/>
                  </a:moveTo>
                  <a:lnTo>
                    <a:pt x="0" y="10046"/>
                  </a:lnTo>
                  <a:lnTo>
                    <a:pt x="20427" y="20036"/>
                  </a:lnTo>
                  <a:lnTo>
                    <a:pt x="20427"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6714243" y="4825993"/>
              <a:ext cx="607856" cy="320811"/>
            </a:xfrm>
            <a:custGeom>
              <a:avLst/>
              <a:gdLst/>
              <a:ahLst/>
              <a:cxnLst/>
              <a:rect l="l" t="t" r="r" b="b"/>
              <a:pathLst>
                <a:path w="20427" h="9991" extrusionOk="0">
                  <a:moveTo>
                    <a:pt x="20427" y="1"/>
                  </a:moveTo>
                  <a:lnTo>
                    <a:pt x="0" y="9991"/>
                  </a:lnTo>
                  <a:lnTo>
                    <a:pt x="20427" y="9991"/>
                  </a:lnTo>
                  <a:lnTo>
                    <a:pt x="20427" y="1"/>
                  </a:lnTo>
                  <a:close/>
                </a:path>
              </a:pathLst>
            </a:custGeom>
            <a:solidFill>
              <a:srgbClr val="FFFFFF">
                <a:alpha val="23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04"/>
        <p:cNvGrpSpPr/>
        <p:nvPr/>
      </p:nvGrpSpPr>
      <p:grpSpPr>
        <a:xfrm>
          <a:off x="0" y="0"/>
          <a:ext cx="0" cy="0"/>
          <a:chOff x="0" y="0"/>
          <a:chExt cx="0" cy="0"/>
        </a:xfrm>
      </p:grpSpPr>
      <p:grpSp>
        <p:nvGrpSpPr>
          <p:cNvPr id="305" name="Google Shape;305;p7"/>
          <p:cNvGrpSpPr/>
          <p:nvPr/>
        </p:nvGrpSpPr>
        <p:grpSpPr>
          <a:xfrm>
            <a:off x="6714243" y="3860093"/>
            <a:ext cx="2429755" cy="1286712"/>
            <a:chOff x="6714243" y="3860093"/>
            <a:chExt cx="2429755" cy="1286712"/>
          </a:xfrm>
        </p:grpSpPr>
        <p:sp>
          <p:nvSpPr>
            <p:cNvPr id="306" name="Google Shape;306;p7"/>
            <p:cNvSpPr/>
            <p:nvPr/>
          </p:nvSpPr>
          <p:spPr>
            <a:xfrm>
              <a:off x="7929952" y="3860093"/>
              <a:ext cx="606220" cy="643388"/>
            </a:xfrm>
            <a:custGeom>
              <a:avLst/>
              <a:gdLst/>
              <a:ahLst/>
              <a:cxnLst/>
              <a:rect l="l" t="t" r="r" b="b"/>
              <a:pathLst>
                <a:path w="20372" h="20037" extrusionOk="0">
                  <a:moveTo>
                    <a:pt x="0" y="0"/>
                  </a:moveTo>
                  <a:lnTo>
                    <a:pt x="0" y="20036"/>
                  </a:lnTo>
                  <a:lnTo>
                    <a:pt x="20371" y="10046"/>
                  </a:lnTo>
                  <a:lnTo>
                    <a:pt x="0"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7"/>
            <p:cNvSpPr/>
            <p:nvPr/>
          </p:nvSpPr>
          <p:spPr>
            <a:xfrm>
              <a:off x="8536142" y="4182670"/>
              <a:ext cx="607856" cy="643356"/>
            </a:xfrm>
            <a:custGeom>
              <a:avLst/>
              <a:gdLst/>
              <a:ahLst/>
              <a:cxnLst/>
              <a:rect l="l" t="t" r="r" b="b"/>
              <a:pathLst>
                <a:path w="20427" h="20036" extrusionOk="0">
                  <a:moveTo>
                    <a:pt x="0" y="0"/>
                  </a:moveTo>
                  <a:lnTo>
                    <a:pt x="0" y="20036"/>
                  </a:lnTo>
                  <a:lnTo>
                    <a:pt x="20427" y="999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7"/>
            <p:cNvSpPr/>
            <p:nvPr/>
          </p:nvSpPr>
          <p:spPr>
            <a:xfrm>
              <a:off x="7322095" y="4825993"/>
              <a:ext cx="607886" cy="320811"/>
            </a:xfrm>
            <a:custGeom>
              <a:avLst/>
              <a:gdLst/>
              <a:ahLst/>
              <a:cxnLst/>
              <a:rect l="l" t="t" r="r" b="b"/>
              <a:pathLst>
                <a:path w="20428" h="9991" extrusionOk="0">
                  <a:moveTo>
                    <a:pt x="1" y="1"/>
                  </a:moveTo>
                  <a:lnTo>
                    <a:pt x="1" y="9991"/>
                  </a:lnTo>
                  <a:lnTo>
                    <a:pt x="20427" y="9991"/>
                  </a:lnTo>
                  <a:lnTo>
                    <a:pt x="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7"/>
            <p:cNvSpPr/>
            <p:nvPr/>
          </p:nvSpPr>
          <p:spPr>
            <a:xfrm>
              <a:off x="7929952" y="4503448"/>
              <a:ext cx="606220" cy="643356"/>
            </a:xfrm>
            <a:custGeom>
              <a:avLst/>
              <a:gdLst/>
              <a:ahLst/>
              <a:cxnLst/>
              <a:rect l="l" t="t" r="r" b="b"/>
              <a:pathLst>
                <a:path w="20372" h="20036" extrusionOk="0">
                  <a:moveTo>
                    <a:pt x="0" y="0"/>
                  </a:moveTo>
                  <a:lnTo>
                    <a:pt x="0" y="20036"/>
                  </a:lnTo>
                  <a:lnTo>
                    <a:pt x="20371" y="10046"/>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7"/>
            <p:cNvSpPr/>
            <p:nvPr/>
          </p:nvSpPr>
          <p:spPr>
            <a:xfrm>
              <a:off x="8536142" y="4825993"/>
              <a:ext cx="607856" cy="320811"/>
            </a:xfrm>
            <a:custGeom>
              <a:avLst/>
              <a:gdLst/>
              <a:ahLst/>
              <a:cxnLst/>
              <a:rect l="l" t="t" r="r" b="b"/>
              <a:pathLst>
                <a:path w="20427" h="9991" extrusionOk="0">
                  <a:moveTo>
                    <a:pt x="0" y="1"/>
                  </a:moveTo>
                  <a:lnTo>
                    <a:pt x="0" y="9991"/>
                  </a:lnTo>
                  <a:lnTo>
                    <a:pt x="20427" y="9991"/>
                  </a:ln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7"/>
            <p:cNvSpPr/>
            <p:nvPr/>
          </p:nvSpPr>
          <p:spPr>
            <a:xfrm>
              <a:off x="7322095" y="3860093"/>
              <a:ext cx="607886" cy="643388"/>
            </a:xfrm>
            <a:custGeom>
              <a:avLst/>
              <a:gdLst/>
              <a:ahLst/>
              <a:cxnLst/>
              <a:rect l="l" t="t" r="r" b="b"/>
              <a:pathLst>
                <a:path w="20428" h="20037" extrusionOk="0">
                  <a:moveTo>
                    <a:pt x="20427" y="0"/>
                  </a:moveTo>
                  <a:lnTo>
                    <a:pt x="1" y="10046"/>
                  </a:lnTo>
                  <a:lnTo>
                    <a:pt x="20427" y="20036"/>
                  </a:lnTo>
                  <a:lnTo>
                    <a:pt x="20427" y="0"/>
                  </a:lnTo>
                  <a:close/>
                </a:path>
              </a:pathLst>
            </a:custGeom>
            <a:solidFill>
              <a:srgbClr val="FFFFFF"/>
            </a:solidFill>
            <a:ln w="9525" cap="flat" cmpd="sng">
              <a:solidFill>
                <a:srgbClr val="EFEFE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7"/>
            <p:cNvSpPr/>
            <p:nvPr/>
          </p:nvSpPr>
          <p:spPr>
            <a:xfrm>
              <a:off x="8536142" y="3860093"/>
              <a:ext cx="607856" cy="643388"/>
            </a:xfrm>
            <a:custGeom>
              <a:avLst/>
              <a:gdLst/>
              <a:ahLst/>
              <a:cxnLst/>
              <a:rect l="l" t="t" r="r" b="b"/>
              <a:pathLst>
                <a:path w="20427" h="20037" extrusionOk="0">
                  <a:moveTo>
                    <a:pt x="20427" y="0"/>
                  </a:moveTo>
                  <a:lnTo>
                    <a:pt x="0" y="10046"/>
                  </a:lnTo>
                  <a:lnTo>
                    <a:pt x="20427" y="20036"/>
                  </a:lnTo>
                  <a:lnTo>
                    <a:pt x="20427" y="0"/>
                  </a:lnTo>
                  <a:close/>
                </a:path>
              </a:pathLst>
            </a:custGeom>
            <a:solidFill>
              <a:srgbClr val="FFFFFF"/>
            </a:solidFill>
            <a:ln w="9525" cap="flat" cmpd="sng">
              <a:solidFill>
                <a:srgbClr val="EFEFE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7"/>
            <p:cNvSpPr/>
            <p:nvPr/>
          </p:nvSpPr>
          <p:spPr>
            <a:xfrm>
              <a:off x="7929952" y="4182670"/>
              <a:ext cx="606220" cy="643356"/>
            </a:xfrm>
            <a:custGeom>
              <a:avLst/>
              <a:gdLst/>
              <a:ahLst/>
              <a:cxnLst/>
              <a:rect l="l" t="t" r="r" b="b"/>
              <a:pathLst>
                <a:path w="20372" h="20036" extrusionOk="0">
                  <a:moveTo>
                    <a:pt x="20371" y="0"/>
                  </a:moveTo>
                  <a:lnTo>
                    <a:pt x="0" y="9990"/>
                  </a:lnTo>
                  <a:lnTo>
                    <a:pt x="20371" y="20036"/>
                  </a:lnTo>
                  <a:lnTo>
                    <a:pt x="2037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7"/>
            <p:cNvSpPr/>
            <p:nvPr/>
          </p:nvSpPr>
          <p:spPr>
            <a:xfrm>
              <a:off x="7322095" y="4503448"/>
              <a:ext cx="607886" cy="643356"/>
            </a:xfrm>
            <a:custGeom>
              <a:avLst/>
              <a:gdLst/>
              <a:ahLst/>
              <a:cxnLst/>
              <a:rect l="l" t="t" r="r" b="b"/>
              <a:pathLst>
                <a:path w="20428" h="20036" extrusionOk="0">
                  <a:moveTo>
                    <a:pt x="20427" y="0"/>
                  </a:moveTo>
                  <a:lnTo>
                    <a:pt x="1" y="10046"/>
                  </a:lnTo>
                  <a:lnTo>
                    <a:pt x="20427" y="20036"/>
                  </a:lnTo>
                  <a:lnTo>
                    <a:pt x="20427"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7"/>
            <p:cNvSpPr/>
            <p:nvPr/>
          </p:nvSpPr>
          <p:spPr>
            <a:xfrm>
              <a:off x="7929952" y="4825993"/>
              <a:ext cx="606220" cy="320811"/>
            </a:xfrm>
            <a:custGeom>
              <a:avLst/>
              <a:gdLst/>
              <a:ahLst/>
              <a:cxnLst/>
              <a:rect l="l" t="t" r="r" b="b"/>
              <a:pathLst>
                <a:path w="20372" h="9991" extrusionOk="0">
                  <a:moveTo>
                    <a:pt x="20371" y="1"/>
                  </a:moveTo>
                  <a:lnTo>
                    <a:pt x="0" y="9991"/>
                  </a:lnTo>
                  <a:lnTo>
                    <a:pt x="20371" y="9991"/>
                  </a:lnTo>
                  <a:lnTo>
                    <a:pt x="2037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7"/>
            <p:cNvSpPr/>
            <p:nvPr/>
          </p:nvSpPr>
          <p:spPr>
            <a:xfrm>
              <a:off x="8536142" y="4503448"/>
              <a:ext cx="607856" cy="643356"/>
            </a:xfrm>
            <a:custGeom>
              <a:avLst/>
              <a:gdLst/>
              <a:ahLst/>
              <a:cxnLst/>
              <a:rect l="l" t="t" r="r" b="b"/>
              <a:pathLst>
                <a:path w="20427" h="20036" extrusionOk="0">
                  <a:moveTo>
                    <a:pt x="20427" y="0"/>
                  </a:moveTo>
                  <a:lnTo>
                    <a:pt x="0" y="10046"/>
                  </a:lnTo>
                  <a:lnTo>
                    <a:pt x="20427" y="20036"/>
                  </a:lnTo>
                  <a:lnTo>
                    <a:pt x="20427"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7"/>
            <p:cNvSpPr/>
            <p:nvPr/>
          </p:nvSpPr>
          <p:spPr>
            <a:xfrm>
              <a:off x="6714243" y="4825993"/>
              <a:ext cx="607856" cy="320811"/>
            </a:xfrm>
            <a:custGeom>
              <a:avLst/>
              <a:gdLst/>
              <a:ahLst/>
              <a:cxnLst/>
              <a:rect l="l" t="t" r="r" b="b"/>
              <a:pathLst>
                <a:path w="20427" h="9991" extrusionOk="0">
                  <a:moveTo>
                    <a:pt x="20427" y="1"/>
                  </a:moveTo>
                  <a:lnTo>
                    <a:pt x="0" y="9991"/>
                  </a:lnTo>
                  <a:lnTo>
                    <a:pt x="20427" y="9991"/>
                  </a:lnTo>
                  <a:lnTo>
                    <a:pt x="20427" y="1"/>
                  </a:lnTo>
                  <a:close/>
                </a:path>
              </a:pathLst>
            </a:custGeom>
            <a:solidFill>
              <a:srgbClr val="F64646">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 name="Google Shape;318;p7"/>
          <p:cNvGrpSpPr/>
          <p:nvPr/>
        </p:nvGrpSpPr>
        <p:grpSpPr>
          <a:xfrm>
            <a:off x="892" y="-11"/>
            <a:ext cx="3037586" cy="2252645"/>
            <a:chOff x="892" y="-11"/>
            <a:chExt cx="3037586" cy="2252645"/>
          </a:xfrm>
        </p:grpSpPr>
        <p:sp>
          <p:nvSpPr>
            <p:cNvPr id="319" name="Google Shape;319;p7"/>
            <p:cNvSpPr/>
            <p:nvPr/>
          </p:nvSpPr>
          <p:spPr>
            <a:xfrm>
              <a:off x="892" y="643313"/>
              <a:ext cx="607856" cy="643388"/>
            </a:xfrm>
            <a:custGeom>
              <a:avLst/>
              <a:gdLst/>
              <a:ahLst/>
              <a:cxnLst/>
              <a:rect l="l" t="t" r="r" b="b"/>
              <a:pathLst>
                <a:path w="20427" h="20037" extrusionOk="0">
                  <a:moveTo>
                    <a:pt x="0" y="1"/>
                  </a:moveTo>
                  <a:lnTo>
                    <a:pt x="0" y="20037"/>
                  </a:lnTo>
                  <a:lnTo>
                    <a:pt x="20427" y="10047"/>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7"/>
            <p:cNvSpPr/>
            <p:nvPr/>
          </p:nvSpPr>
          <p:spPr>
            <a:xfrm>
              <a:off x="608719" y="322534"/>
              <a:ext cx="606220" cy="643388"/>
            </a:xfrm>
            <a:custGeom>
              <a:avLst/>
              <a:gdLst/>
              <a:ahLst/>
              <a:cxnLst/>
              <a:rect l="l" t="t" r="r" b="b"/>
              <a:pathLst>
                <a:path w="20372" h="20037" extrusionOk="0">
                  <a:moveTo>
                    <a:pt x="1" y="1"/>
                  </a:moveTo>
                  <a:lnTo>
                    <a:pt x="1" y="20037"/>
                  </a:lnTo>
                  <a:lnTo>
                    <a:pt x="20372" y="9991"/>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7"/>
            <p:cNvSpPr/>
            <p:nvPr/>
          </p:nvSpPr>
          <p:spPr>
            <a:xfrm>
              <a:off x="608719" y="965890"/>
              <a:ext cx="606220" cy="643388"/>
            </a:xfrm>
            <a:custGeom>
              <a:avLst/>
              <a:gdLst/>
              <a:ahLst/>
              <a:cxnLst/>
              <a:rect l="l" t="t" r="r" b="b"/>
              <a:pathLst>
                <a:path w="20372" h="20037" extrusionOk="0">
                  <a:moveTo>
                    <a:pt x="1" y="1"/>
                  </a:moveTo>
                  <a:lnTo>
                    <a:pt x="1" y="20037"/>
                  </a:lnTo>
                  <a:lnTo>
                    <a:pt x="20372" y="9991"/>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7"/>
            <p:cNvSpPr/>
            <p:nvPr/>
          </p:nvSpPr>
          <p:spPr>
            <a:xfrm>
              <a:off x="1822766" y="322534"/>
              <a:ext cx="607856" cy="643388"/>
            </a:xfrm>
            <a:custGeom>
              <a:avLst/>
              <a:gdLst/>
              <a:ahLst/>
              <a:cxnLst/>
              <a:rect l="l" t="t" r="r" b="b"/>
              <a:pathLst>
                <a:path w="20427" h="20037" extrusionOk="0">
                  <a:moveTo>
                    <a:pt x="0" y="1"/>
                  </a:moveTo>
                  <a:lnTo>
                    <a:pt x="0" y="20037"/>
                  </a:lnTo>
                  <a:lnTo>
                    <a:pt x="20427" y="9991"/>
                  </a:lnTo>
                  <a:lnTo>
                    <a:pt x="0"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7"/>
            <p:cNvSpPr/>
            <p:nvPr/>
          </p:nvSpPr>
          <p:spPr>
            <a:xfrm>
              <a:off x="1214909" y="1286669"/>
              <a:ext cx="607886" cy="643388"/>
            </a:xfrm>
            <a:custGeom>
              <a:avLst/>
              <a:gdLst/>
              <a:ahLst/>
              <a:cxnLst/>
              <a:rect l="l" t="t" r="r" b="b"/>
              <a:pathLst>
                <a:path w="20428" h="20037" extrusionOk="0">
                  <a:moveTo>
                    <a:pt x="1" y="1"/>
                  </a:moveTo>
                  <a:lnTo>
                    <a:pt x="1" y="20037"/>
                  </a:lnTo>
                  <a:lnTo>
                    <a:pt x="20427" y="10047"/>
                  </a:lnTo>
                  <a:lnTo>
                    <a:pt x="1" y="1"/>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7"/>
            <p:cNvSpPr/>
            <p:nvPr/>
          </p:nvSpPr>
          <p:spPr>
            <a:xfrm>
              <a:off x="1822766" y="965890"/>
              <a:ext cx="607856" cy="643388"/>
            </a:xfrm>
            <a:custGeom>
              <a:avLst/>
              <a:gdLst/>
              <a:ahLst/>
              <a:cxnLst/>
              <a:rect l="l" t="t" r="r" b="b"/>
              <a:pathLst>
                <a:path w="20427" h="20037" extrusionOk="0">
                  <a:moveTo>
                    <a:pt x="0" y="1"/>
                  </a:moveTo>
                  <a:lnTo>
                    <a:pt x="0" y="20037"/>
                  </a:lnTo>
                  <a:lnTo>
                    <a:pt x="20427" y="9991"/>
                  </a:lnTo>
                  <a:lnTo>
                    <a:pt x="0" y="1"/>
                  </a:lnTo>
                  <a:close/>
                </a:path>
              </a:pathLst>
            </a:custGeom>
            <a:solidFill>
              <a:srgbClr val="FFFFFF"/>
            </a:solidFill>
            <a:ln w="9525" cap="flat" cmpd="sng">
              <a:solidFill>
                <a:srgbClr val="EFEFE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7"/>
            <p:cNvSpPr/>
            <p:nvPr/>
          </p:nvSpPr>
          <p:spPr>
            <a:xfrm>
              <a:off x="892" y="-11"/>
              <a:ext cx="607856" cy="643356"/>
            </a:xfrm>
            <a:custGeom>
              <a:avLst/>
              <a:gdLst/>
              <a:ahLst/>
              <a:cxnLst/>
              <a:rect l="l" t="t" r="r" b="b"/>
              <a:pathLst>
                <a:path w="20427" h="20036" extrusionOk="0">
                  <a:moveTo>
                    <a:pt x="0" y="0"/>
                  </a:moveTo>
                  <a:lnTo>
                    <a:pt x="0" y="20036"/>
                  </a:lnTo>
                  <a:lnTo>
                    <a:pt x="20427" y="10046"/>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7"/>
            <p:cNvSpPr/>
            <p:nvPr/>
          </p:nvSpPr>
          <p:spPr>
            <a:xfrm>
              <a:off x="608719" y="-11"/>
              <a:ext cx="606220" cy="322577"/>
            </a:xfrm>
            <a:custGeom>
              <a:avLst/>
              <a:gdLst/>
              <a:ahLst/>
              <a:cxnLst/>
              <a:rect l="l" t="t" r="r" b="b"/>
              <a:pathLst>
                <a:path w="20372" h="10046" extrusionOk="0">
                  <a:moveTo>
                    <a:pt x="1" y="0"/>
                  </a:moveTo>
                  <a:lnTo>
                    <a:pt x="1" y="10046"/>
                  </a:lnTo>
                  <a:lnTo>
                    <a:pt x="20372" y="0"/>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7"/>
            <p:cNvSpPr/>
            <p:nvPr/>
          </p:nvSpPr>
          <p:spPr>
            <a:xfrm>
              <a:off x="1214909" y="-11"/>
              <a:ext cx="607886" cy="643356"/>
            </a:xfrm>
            <a:custGeom>
              <a:avLst/>
              <a:gdLst/>
              <a:ahLst/>
              <a:cxnLst/>
              <a:rect l="l" t="t" r="r" b="b"/>
              <a:pathLst>
                <a:path w="20428" h="20036" extrusionOk="0">
                  <a:moveTo>
                    <a:pt x="1" y="0"/>
                  </a:moveTo>
                  <a:lnTo>
                    <a:pt x="1" y="20036"/>
                  </a:lnTo>
                  <a:lnTo>
                    <a:pt x="20427" y="10046"/>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7"/>
            <p:cNvSpPr/>
            <p:nvPr/>
          </p:nvSpPr>
          <p:spPr>
            <a:xfrm>
              <a:off x="1822766" y="-11"/>
              <a:ext cx="607856" cy="322577"/>
            </a:xfrm>
            <a:custGeom>
              <a:avLst/>
              <a:gdLst/>
              <a:ahLst/>
              <a:cxnLst/>
              <a:rect l="l" t="t" r="r" b="b"/>
              <a:pathLst>
                <a:path w="20427" h="10046" extrusionOk="0">
                  <a:moveTo>
                    <a:pt x="0" y="0"/>
                  </a:moveTo>
                  <a:lnTo>
                    <a:pt x="0" y="10046"/>
                  </a:lnTo>
                  <a:lnTo>
                    <a:pt x="20427" y="0"/>
                  </a:lnTo>
                  <a:close/>
                </a:path>
              </a:pathLst>
            </a:custGeom>
            <a:solidFill>
              <a:srgbClr val="FFA4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7"/>
            <p:cNvSpPr/>
            <p:nvPr/>
          </p:nvSpPr>
          <p:spPr>
            <a:xfrm>
              <a:off x="2430592" y="-11"/>
              <a:ext cx="607886" cy="643356"/>
            </a:xfrm>
            <a:custGeom>
              <a:avLst/>
              <a:gdLst/>
              <a:ahLst/>
              <a:cxnLst/>
              <a:rect l="l" t="t" r="r" b="b"/>
              <a:pathLst>
                <a:path w="20428" h="20036" extrusionOk="0">
                  <a:moveTo>
                    <a:pt x="1" y="0"/>
                  </a:moveTo>
                  <a:lnTo>
                    <a:pt x="1" y="20036"/>
                  </a:lnTo>
                  <a:lnTo>
                    <a:pt x="20427" y="10046"/>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7"/>
            <p:cNvSpPr/>
            <p:nvPr/>
          </p:nvSpPr>
          <p:spPr>
            <a:xfrm>
              <a:off x="892" y="322534"/>
              <a:ext cx="607856" cy="643388"/>
            </a:xfrm>
            <a:custGeom>
              <a:avLst/>
              <a:gdLst/>
              <a:ahLst/>
              <a:cxnLst/>
              <a:rect l="l" t="t" r="r" b="b"/>
              <a:pathLst>
                <a:path w="20427" h="20037" extrusionOk="0">
                  <a:moveTo>
                    <a:pt x="20427" y="1"/>
                  </a:moveTo>
                  <a:lnTo>
                    <a:pt x="0" y="9991"/>
                  </a:lnTo>
                  <a:lnTo>
                    <a:pt x="20427" y="20037"/>
                  </a:lnTo>
                  <a:lnTo>
                    <a:pt x="2042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7"/>
            <p:cNvSpPr/>
            <p:nvPr/>
          </p:nvSpPr>
          <p:spPr>
            <a:xfrm>
              <a:off x="608719" y="643313"/>
              <a:ext cx="606220" cy="643388"/>
            </a:xfrm>
            <a:custGeom>
              <a:avLst/>
              <a:gdLst/>
              <a:ahLst/>
              <a:cxnLst/>
              <a:rect l="l" t="t" r="r" b="b"/>
              <a:pathLst>
                <a:path w="20372" h="20037" extrusionOk="0">
                  <a:moveTo>
                    <a:pt x="20372" y="1"/>
                  </a:moveTo>
                  <a:lnTo>
                    <a:pt x="1" y="10047"/>
                  </a:lnTo>
                  <a:lnTo>
                    <a:pt x="20372" y="20037"/>
                  </a:lnTo>
                  <a:lnTo>
                    <a:pt x="2037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7"/>
            <p:cNvSpPr/>
            <p:nvPr/>
          </p:nvSpPr>
          <p:spPr>
            <a:xfrm>
              <a:off x="892" y="965890"/>
              <a:ext cx="607856" cy="643388"/>
            </a:xfrm>
            <a:custGeom>
              <a:avLst/>
              <a:gdLst/>
              <a:ahLst/>
              <a:cxnLst/>
              <a:rect l="l" t="t" r="r" b="b"/>
              <a:pathLst>
                <a:path w="20427" h="20037" extrusionOk="0">
                  <a:moveTo>
                    <a:pt x="20427" y="1"/>
                  </a:moveTo>
                  <a:lnTo>
                    <a:pt x="0" y="9991"/>
                  </a:lnTo>
                  <a:lnTo>
                    <a:pt x="20427" y="20037"/>
                  </a:lnTo>
                  <a:lnTo>
                    <a:pt x="20427" y="1"/>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7"/>
            <p:cNvSpPr/>
            <p:nvPr/>
          </p:nvSpPr>
          <p:spPr>
            <a:xfrm>
              <a:off x="608719" y="1286669"/>
              <a:ext cx="606220" cy="643388"/>
            </a:xfrm>
            <a:custGeom>
              <a:avLst/>
              <a:gdLst/>
              <a:ahLst/>
              <a:cxnLst/>
              <a:rect l="l" t="t" r="r" b="b"/>
              <a:pathLst>
                <a:path w="20372" h="20037" extrusionOk="0">
                  <a:moveTo>
                    <a:pt x="20372" y="1"/>
                  </a:moveTo>
                  <a:lnTo>
                    <a:pt x="1" y="10047"/>
                  </a:lnTo>
                  <a:lnTo>
                    <a:pt x="20372" y="20037"/>
                  </a:lnTo>
                  <a:lnTo>
                    <a:pt x="2037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7"/>
            <p:cNvSpPr/>
            <p:nvPr/>
          </p:nvSpPr>
          <p:spPr>
            <a:xfrm>
              <a:off x="892" y="1609246"/>
              <a:ext cx="607856" cy="643388"/>
            </a:xfrm>
            <a:custGeom>
              <a:avLst/>
              <a:gdLst/>
              <a:ahLst/>
              <a:cxnLst/>
              <a:rect l="l" t="t" r="r" b="b"/>
              <a:pathLst>
                <a:path w="20427" h="20037" extrusionOk="0">
                  <a:moveTo>
                    <a:pt x="20427" y="1"/>
                  </a:moveTo>
                  <a:lnTo>
                    <a:pt x="0" y="9991"/>
                  </a:lnTo>
                  <a:lnTo>
                    <a:pt x="20427" y="20036"/>
                  </a:lnTo>
                  <a:lnTo>
                    <a:pt x="20427" y="1"/>
                  </a:lnTo>
                  <a:close/>
                </a:path>
              </a:pathLst>
            </a:custGeom>
            <a:solidFill>
              <a:srgbClr val="F64646">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7"/>
            <p:cNvSpPr/>
            <p:nvPr/>
          </p:nvSpPr>
          <p:spPr>
            <a:xfrm>
              <a:off x="1214909" y="322534"/>
              <a:ext cx="607886" cy="643388"/>
            </a:xfrm>
            <a:custGeom>
              <a:avLst/>
              <a:gdLst/>
              <a:ahLst/>
              <a:cxnLst/>
              <a:rect l="l" t="t" r="r" b="b"/>
              <a:pathLst>
                <a:path w="20428" h="20037" extrusionOk="0">
                  <a:moveTo>
                    <a:pt x="20427" y="1"/>
                  </a:moveTo>
                  <a:lnTo>
                    <a:pt x="1" y="9991"/>
                  </a:lnTo>
                  <a:lnTo>
                    <a:pt x="20427" y="20037"/>
                  </a:lnTo>
                  <a:lnTo>
                    <a:pt x="20427" y="1"/>
                  </a:lnTo>
                  <a:close/>
                </a:path>
              </a:pathLst>
            </a:custGeom>
            <a:solidFill>
              <a:srgbClr val="F64646">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7"/>
            <p:cNvSpPr/>
            <p:nvPr/>
          </p:nvSpPr>
          <p:spPr>
            <a:xfrm>
              <a:off x="1214909" y="965890"/>
              <a:ext cx="607886" cy="643388"/>
            </a:xfrm>
            <a:custGeom>
              <a:avLst/>
              <a:gdLst/>
              <a:ahLst/>
              <a:cxnLst/>
              <a:rect l="l" t="t" r="r" b="b"/>
              <a:pathLst>
                <a:path w="20428" h="20037" extrusionOk="0">
                  <a:moveTo>
                    <a:pt x="20427" y="1"/>
                  </a:moveTo>
                  <a:lnTo>
                    <a:pt x="1" y="9991"/>
                  </a:lnTo>
                  <a:lnTo>
                    <a:pt x="20427" y="20037"/>
                  </a:lnTo>
                  <a:lnTo>
                    <a:pt x="20427" y="1"/>
                  </a:lnTo>
                  <a:close/>
                </a:path>
              </a:pathLst>
            </a:custGeom>
            <a:solidFill>
              <a:srgbClr val="FFC800">
                <a:alpha val="250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7"/>
            <p:cNvSpPr/>
            <p:nvPr/>
          </p:nvSpPr>
          <p:spPr>
            <a:xfrm>
              <a:off x="1214909" y="1609246"/>
              <a:ext cx="607886" cy="643388"/>
            </a:xfrm>
            <a:custGeom>
              <a:avLst/>
              <a:gdLst/>
              <a:ahLst/>
              <a:cxnLst/>
              <a:rect l="l" t="t" r="r" b="b"/>
              <a:pathLst>
                <a:path w="20428" h="20037" extrusionOk="0">
                  <a:moveTo>
                    <a:pt x="20427" y="1"/>
                  </a:moveTo>
                  <a:lnTo>
                    <a:pt x="1" y="9991"/>
                  </a:lnTo>
                  <a:lnTo>
                    <a:pt x="20427" y="20036"/>
                  </a:lnTo>
                  <a:lnTo>
                    <a:pt x="20427" y="1"/>
                  </a:lnTo>
                  <a:close/>
                </a:path>
              </a:pathLst>
            </a:custGeom>
            <a:solidFill>
              <a:srgbClr val="FFFFFF"/>
            </a:solidFill>
            <a:ln w="9525" cap="flat" cmpd="sng">
              <a:solidFill>
                <a:srgbClr val="EFEFE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7"/>
            <p:cNvSpPr/>
            <p:nvPr/>
          </p:nvSpPr>
          <p:spPr>
            <a:xfrm>
              <a:off x="2430592" y="322534"/>
              <a:ext cx="607886" cy="643388"/>
            </a:xfrm>
            <a:custGeom>
              <a:avLst/>
              <a:gdLst/>
              <a:ahLst/>
              <a:cxnLst/>
              <a:rect l="l" t="t" r="r" b="b"/>
              <a:pathLst>
                <a:path w="20428" h="20037" extrusionOk="0">
                  <a:moveTo>
                    <a:pt x="20427" y="1"/>
                  </a:moveTo>
                  <a:lnTo>
                    <a:pt x="1" y="9991"/>
                  </a:lnTo>
                  <a:lnTo>
                    <a:pt x="20427" y="20037"/>
                  </a:lnTo>
                  <a:lnTo>
                    <a:pt x="20427" y="1"/>
                  </a:lnTo>
                  <a:close/>
                </a:path>
              </a:pathLst>
            </a:custGeom>
            <a:solidFill>
              <a:srgbClr val="FFFFFF"/>
            </a:solidFill>
            <a:ln w="9525" cap="flat" cmpd="sng">
              <a:solidFill>
                <a:srgbClr val="EFEFE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7"/>
            <p:cNvSpPr/>
            <p:nvPr/>
          </p:nvSpPr>
          <p:spPr>
            <a:xfrm>
              <a:off x="892" y="-11"/>
              <a:ext cx="607856" cy="322577"/>
            </a:xfrm>
            <a:custGeom>
              <a:avLst/>
              <a:gdLst/>
              <a:ahLst/>
              <a:cxnLst/>
              <a:rect l="l" t="t" r="r" b="b"/>
              <a:pathLst>
                <a:path w="20427" h="10046" extrusionOk="0">
                  <a:moveTo>
                    <a:pt x="0" y="0"/>
                  </a:moveTo>
                  <a:lnTo>
                    <a:pt x="20427" y="10046"/>
                  </a:lnTo>
                  <a:lnTo>
                    <a:pt x="2042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7"/>
            <p:cNvSpPr/>
            <p:nvPr/>
          </p:nvSpPr>
          <p:spPr>
            <a:xfrm>
              <a:off x="608719" y="-11"/>
              <a:ext cx="606220" cy="643356"/>
            </a:xfrm>
            <a:custGeom>
              <a:avLst/>
              <a:gdLst/>
              <a:ahLst/>
              <a:cxnLst/>
              <a:rect l="l" t="t" r="r" b="b"/>
              <a:pathLst>
                <a:path w="20372" h="20036" extrusionOk="0">
                  <a:moveTo>
                    <a:pt x="20372" y="0"/>
                  </a:moveTo>
                  <a:lnTo>
                    <a:pt x="1" y="10046"/>
                  </a:lnTo>
                  <a:lnTo>
                    <a:pt x="20372" y="20036"/>
                  </a:lnTo>
                  <a:lnTo>
                    <a:pt x="20372" y="0"/>
                  </a:lnTo>
                  <a:close/>
                </a:path>
              </a:pathLst>
            </a:custGeom>
            <a:solidFill>
              <a:srgbClr val="E8062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7"/>
            <p:cNvSpPr/>
            <p:nvPr/>
          </p:nvSpPr>
          <p:spPr>
            <a:xfrm>
              <a:off x="1214909" y="-11"/>
              <a:ext cx="607886" cy="322577"/>
            </a:xfrm>
            <a:custGeom>
              <a:avLst/>
              <a:gdLst/>
              <a:ahLst/>
              <a:cxnLst/>
              <a:rect l="l" t="t" r="r" b="b"/>
              <a:pathLst>
                <a:path w="20428" h="10046" extrusionOk="0">
                  <a:moveTo>
                    <a:pt x="1" y="0"/>
                  </a:moveTo>
                  <a:lnTo>
                    <a:pt x="20427" y="10046"/>
                  </a:lnTo>
                  <a:lnTo>
                    <a:pt x="204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2" name="Google Shape;342;p7"/>
          <p:cNvSpPr txBox="1">
            <a:spLocks noGrp="1"/>
          </p:cNvSpPr>
          <p:nvPr>
            <p:ph type="title"/>
          </p:nvPr>
        </p:nvSpPr>
        <p:spPr>
          <a:xfrm>
            <a:off x="1320025" y="866525"/>
            <a:ext cx="6455700" cy="6681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343" name="Google Shape;343;p7"/>
          <p:cNvSpPr txBox="1">
            <a:spLocks noGrp="1"/>
          </p:cNvSpPr>
          <p:nvPr>
            <p:ph type="body" idx="1"/>
          </p:nvPr>
        </p:nvSpPr>
        <p:spPr>
          <a:xfrm>
            <a:off x="1320025"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4" name="Google Shape;344;p7"/>
          <p:cNvSpPr txBox="1">
            <a:spLocks noGrp="1"/>
          </p:cNvSpPr>
          <p:nvPr>
            <p:ph type="body" idx="2"/>
          </p:nvPr>
        </p:nvSpPr>
        <p:spPr>
          <a:xfrm>
            <a:off x="4642177"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5" name="Google Shape;345;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320025" y="866525"/>
            <a:ext cx="6455700" cy="6681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2400"/>
              <a:buFont typeface="Montserrat"/>
              <a:buNone/>
              <a:defRPr sz="2400" b="1">
                <a:solidFill>
                  <a:schemeClr val="dk1"/>
                </a:solidFill>
                <a:latin typeface="Montserrat"/>
                <a:ea typeface="Montserrat"/>
                <a:cs typeface="Montserrat"/>
                <a:sym typeface="Montserrat"/>
              </a:defRPr>
            </a:lvl1pPr>
            <a:lvl2pPr lvl="1">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2pPr>
            <a:lvl3pPr lvl="2">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3pPr>
            <a:lvl4pPr lvl="3">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4pPr>
            <a:lvl5pPr lvl="4">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5pPr>
            <a:lvl6pPr lvl="5">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6pPr>
            <a:lvl7pPr lvl="6">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7pPr>
            <a:lvl8pPr lvl="7">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8pPr>
            <a:lvl9pPr lvl="8">
              <a:spcBef>
                <a:spcPts val="0"/>
              </a:spcBef>
              <a:spcAft>
                <a:spcPts val="0"/>
              </a:spcAft>
              <a:buClr>
                <a:schemeClr val="dk1"/>
              </a:buClr>
              <a:buSzPts val="2400"/>
              <a:buFont typeface="Montserrat ExtraBold"/>
              <a:buNone/>
              <a:defRPr sz="2400">
                <a:solidFill>
                  <a:schemeClr val="dk1"/>
                </a:solidFill>
                <a:latin typeface="Montserrat ExtraBold"/>
                <a:ea typeface="Montserrat ExtraBold"/>
                <a:cs typeface="Montserrat ExtraBold"/>
                <a:sym typeface="Montserrat ExtraBold"/>
              </a:defRPr>
            </a:lvl9pPr>
          </a:lstStyle>
          <a:p>
            <a:endParaRPr/>
          </a:p>
        </p:txBody>
      </p:sp>
      <p:sp>
        <p:nvSpPr>
          <p:cNvPr id="7" name="Google Shape;7;p1"/>
          <p:cNvSpPr txBox="1">
            <a:spLocks noGrp="1"/>
          </p:cNvSpPr>
          <p:nvPr>
            <p:ph type="body" idx="1"/>
          </p:nvPr>
        </p:nvSpPr>
        <p:spPr>
          <a:xfrm>
            <a:off x="1320025" y="1613274"/>
            <a:ext cx="6455700" cy="2902500"/>
          </a:xfrm>
          <a:prstGeom prst="rect">
            <a:avLst/>
          </a:prstGeom>
          <a:noFill/>
          <a:ln>
            <a:noFill/>
          </a:ln>
        </p:spPr>
        <p:txBody>
          <a:bodyPr spcFirstLastPara="1" wrap="square" lIns="91425" tIns="91425" rIns="91425" bIns="91425" anchor="t" anchorCtr="0">
            <a:noAutofit/>
          </a:bodyPr>
          <a:lstStyle>
            <a:lvl1pPr marL="457200" lvl="0" indent="-368300">
              <a:spcBef>
                <a:spcPts val="600"/>
              </a:spcBef>
              <a:spcAft>
                <a:spcPts val="0"/>
              </a:spcAft>
              <a:buClr>
                <a:schemeClr val="accent5"/>
              </a:buClr>
              <a:buSzPts val="2200"/>
              <a:buFont typeface="Montserrat Light"/>
              <a:buChar char="◂"/>
              <a:defRPr sz="2200">
                <a:solidFill>
                  <a:srgbClr val="434343"/>
                </a:solidFill>
                <a:latin typeface="Montserrat Light"/>
                <a:ea typeface="Montserrat Light"/>
                <a:cs typeface="Montserrat Light"/>
                <a:sym typeface="Montserrat Light"/>
              </a:defRPr>
            </a:lvl1pPr>
            <a:lvl2pPr marL="914400" lvl="1" indent="-368300">
              <a:spcBef>
                <a:spcPts val="0"/>
              </a:spcBef>
              <a:spcAft>
                <a:spcPts val="0"/>
              </a:spcAft>
              <a:buClr>
                <a:schemeClr val="accent5"/>
              </a:buClr>
              <a:buSzPts val="2200"/>
              <a:buFont typeface="Montserrat Light"/>
              <a:buChar char="◂"/>
              <a:defRPr sz="2200">
                <a:solidFill>
                  <a:srgbClr val="434343"/>
                </a:solidFill>
                <a:latin typeface="Montserrat Light"/>
                <a:ea typeface="Montserrat Light"/>
                <a:cs typeface="Montserrat Light"/>
                <a:sym typeface="Montserrat Light"/>
              </a:defRPr>
            </a:lvl2pPr>
            <a:lvl3pPr marL="1371600" lvl="2" indent="-368300">
              <a:spcBef>
                <a:spcPts val="0"/>
              </a:spcBef>
              <a:spcAft>
                <a:spcPts val="0"/>
              </a:spcAft>
              <a:buClr>
                <a:schemeClr val="accent5"/>
              </a:buClr>
              <a:buSzPts val="2200"/>
              <a:buFont typeface="Montserrat Light"/>
              <a:buChar char="◂"/>
              <a:defRPr sz="2200">
                <a:solidFill>
                  <a:srgbClr val="434343"/>
                </a:solidFill>
                <a:latin typeface="Montserrat Light"/>
                <a:ea typeface="Montserrat Light"/>
                <a:cs typeface="Montserrat Light"/>
                <a:sym typeface="Montserrat Light"/>
              </a:defRPr>
            </a:lvl3pPr>
            <a:lvl4pPr marL="1828800" lvl="3" indent="-368300">
              <a:spcBef>
                <a:spcPts val="0"/>
              </a:spcBef>
              <a:spcAft>
                <a:spcPts val="0"/>
              </a:spcAft>
              <a:buClr>
                <a:schemeClr val="accent5"/>
              </a:buClr>
              <a:buSzPts val="2200"/>
              <a:buFont typeface="Montserrat Light"/>
              <a:buChar char="◂"/>
              <a:defRPr sz="2200">
                <a:solidFill>
                  <a:srgbClr val="434343"/>
                </a:solidFill>
                <a:latin typeface="Montserrat Light"/>
                <a:ea typeface="Montserrat Light"/>
                <a:cs typeface="Montserrat Light"/>
                <a:sym typeface="Montserrat Light"/>
              </a:defRPr>
            </a:lvl4pPr>
            <a:lvl5pPr marL="2286000" lvl="4" indent="-368300">
              <a:spcBef>
                <a:spcPts val="0"/>
              </a:spcBef>
              <a:spcAft>
                <a:spcPts val="0"/>
              </a:spcAft>
              <a:buClr>
                <a:srgbClr val="434343"/>
              </a:buClr>
              <a:buSzPts val="2200"/>
              <a:buFont typeface="Montserrat Light"/>
              <a:buChar char="○"/>
              <a:defRPr sz="2200">
                <a:solidFill>
                  <a:srgbClr val="434343"/>
                </a:solidFill>
                <a:latin typeface="Montserrat Light"/>
                <a:ea typeface="Montserrat Light"/>
                <a:cs typeface="Montserrat Light"/>
                <a:sym typeface="Montserrat Light"/>
              </a:defRPr>
            </a:lvl5pPr>
            <a:lvl6pPr marL="2743200" lvl="5" indent="-368300">
              <a:spcBef>
                <a:spcPts val="0"/>
              </a:spcBef>
              <a:spcAft>
                <a:spcPts val="0"/>
              </a:spcAft>
              <a:buClr>
                <a:srgbClr val="434343"/>
              </a:buClr>
              <a:buSzPts val="2200"/>
              <a:buFont typeface="Montserrat Light"/>
              <a:buChar char="■"/>
              <a:defRPr sz="2200">
                <a:solidFill>
                  <a:srgbClr val="434343"/>
                </a:solidFill>
                <a:latin typeface="Montserrat Light"/>
                <a:ea typeface="Montserrat Light"/>
                <a:cs typeface="Montserrat Light"/>
                <a:sym typeface="Montserrat Light"/>
              </a:defRPr>
            </a:lvl6pPr>
            <a:lvl7pPr marL="3200400" lvl="6" indent="-368300">
              <a:spcBef>
                <a:spcPts val="0"/>
              </a:spcBef>
              <a:spcAft>
                <a:spcPts val="0"/>
              </a:spcAft>
              <a:buClr>
                <a:srgbClr val="434343"/>
              </a:buClr>
              <a:buSzPts val="2200"/>
              <a:buFont typeface="Montserrat Light"/>
              <a:buChar char="●"/>
              <a:defRPr sz="2200">
                <a:solidFill>
                  <a:srgbClr val="434343"/>
                </a:solidFill>
                <a:latin typeface="Montserrat Light"/>
                <a:ea typeface="Montserrat Light"/>
                <a:cs typeface="Montserrat Light"/>
                <a:sym typeface="Montserrat Light"/>
              </a:defRPr>
            </a:lvl7pPr>
            <a:lvl8pPr marL="3657600" lvl="7" indent="-368300">
              <a:spcBef>
                <a:spcPts val="0"/>
              </a:spcBef>
              <a:spcAft>
                <a:spcPts val="0"/>
              </a:spcAft>
              <a:buClr>
                <a:srgbClr val="434343"/>
              </a:buClr>
              <a:buSzPts val="2200"/>
              <a:buFont typeface="Montserrat Light"/>
              <a:buChar char="○"/>
              <a:defRPr sz="2200">
                <a:solidFill>
                  <a:srgbClr val="434343"/>
                </a:solidFill>
                <a:latin typeface="Montserrat Light"/>
                <a:ea typeface="Montserrat Light"/>
                <a:cs typeface="Montserrat Light"/>
                <a:sym typeface="Montserrat Light"/>
              </a:defRPr>
            </a:lvl8pPr>
            <a:lvl9pPr marL="4114800" lvl="8" indent="-368300">
              <a:spcBef>
                <a:spcPts val="0"/>
              </a:spcBef>
              <a:spcAft>
                <a:spcPts val="0"/>
              </a:spcAft>
              <a:buClr>
                <a:srgbClr val="434343"/>
              </a:buClr>
              <a:buSzPts val="2200"/>
              <a:buFont typeface="Montserrat Light"/>
              <a:buChar char="■"/>
              <a:defRPr sz="2200">
                <a:solidFill>
                  <a:srgbClr val="434343"/>
                </a:solidFill>
                <a:latin typeface="Montserrat Light"/>
                <a:ea typeface="Montserrat Light"/>
                <a:cs typeface="Montserrat Light"/>
                <a:sym typeface="Montserrat Light"/>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Autofit/>
          </a:bodyPr>
          <a:lstStyle>
            <a:lvl1pPr lvl="0" algn="r">
              <a:buNone/>
              <a:defRPr sz="1300" b="1">
                <a:solidFill>
                  <a:schemeClr val="lt1"/>
                </a:solidFill>
                <a:latin typeface="Montserrat"/>
                <a:ea typeface="Montserrat"/>
                <a:cs typeface="Montserrat"/>
                <a:sym typeface="Montserrat"/>
              </a:defRPr>
            </a:lvl1pPr>
            <a:lvl2pPr lvl="1" algn="r">
              <a:buNone/>
              <a:defRPr sz="1300" b="1">
                <a:solidFill>
                  <a:schemeClr val="lt1"/>
                </a:solidFill>
                <a:latin typeface="Montserrat"/>
                <a:ea typeface="Montserrat"/>
                <a:cs typeface="Montserrat"/>
                <a:sym typeface="Montserrat"/>
              </a:defRPr>
            </a:lvl2pPr>
            <a:lvl3pPr lvl="2" algn="r">
              <a:buNone/>
              <a:defRPr sz="1300" b="1">
                <a:solidFill>
                  <a:schemeClr val="lt1"/>
                </a:solidFill>
                <a:latin typeface="Montserrat"/>
                <a:ea typeface="Montserrat"/>
                <a:cs typeface="Montserrat"/>
                <a:sym typeface="Montserrat"/>
              </a:defRPr>
            </a:lvl3pPr>
            <a:lvl4pPr lvl="3" algn="r">
              <a:buNone/>
              <a:defRPr sz="1300" b="1">
                <a:solidFill>
                  <a:schemeClr val="lt1"/>
                </a:solidFill>
                <a:latin typeface="Montserrat"/>
                <a:ea typeface="Montserrat"/>
                <a:cs typeface="Montserrat"/>
                <a:sym typeface="Montserrat"/>
              </a:defRPr>
            </a:lvl4pPr>
            <a:lvl5pPr lvl="4" algn="r">
              <a:buNone/>
              <a:defRPr sz="1300" b="1">
                <a:solidFill>
                  <a:schemeClr val="lt1"/>
                </a:solidFill>
                <a:latin typeface="Montserrat"/>
                <a:ea typeface="Montserrat"/>
                <a:cs typeface="Montserrat"/>
                <a:sym typeface="Montserrat"/>
              </a:defRPr>
            </a:lvl5pPr>
            <a:lvl6pPr lvl="5" algn="r">
              <a:buNone/>
              <a:defRPr sz="1300" b="1">
                <a:solidFill>
                  <a:schemeClr val="lt1"/>
                </a:solidFill>
                <a:latin typeface="Montserrat"/>
                <a:ea typeface="Montserrat"/>
                <a:cs typeface="Montserrat"/>
                <a:sym typeface="Montserrat"/>
              </a:defRPr>
            </a:lvl6pPr>
            <a:lvl7pPr lvl="6" algn="r">
              <a:buNone/>
              <a:defRPr sz="1300" b="1">
                <a:solidFill>
                  <a:schemeClr val="lt1"/>
                </a:solidFill>
                <a:latin typeface="Montserrat"/>
                <a:ea typeface="Montserrat"/>
                <a:cs typeface="Montserrat"/>
                <a:sym typeface="Montserrat"/>
              </a:defRPr>
            </a:lvl7pPr>
            <a:lvl8pPr lvl="7" algn="r">
              <a:buNone/>
              <a:defRPr sz="1300" b="1">
                <a:solidFill>
                  <a:schemeClr val="lt1"/>
                </a:solidFill>
                <a:latin typeface="Montserrat"/>
                <a:ea typeface="Montserrat"/>
                <a:cs typeface="Montserrat"/>
                <a:sym typeface="Montserrat"/>
              </a:defRPr>
            </a:lvl8pPr>
            <a:lvl9pPr lvl="8" algn="r">
              <a:buNone/>
              <a:defRPr sz="1300" b="1">
                <a:solidFill>
                  <a:schemeClr val="lt1"/>
                </a:solidFill>
                <a:latin typeface="Montserrat"/>
                <a:ea typeface="Montserrat"/>
                <a:cs typeface="Montserrat"/>
                <a:sym typeface="Montserra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627"/>
        <p:cNvGrpSpPr/>
        <p:nvPr/>
      </p:nvGrpSpPr>
      <p:grpSpPr>
        <a:xfrm>
          <a:off x="0" y="0"/>
          <a:ext cx="0" cy="0"/>
          <a:chOff x="0" y="0"/>
          <a:chExt cx="0" cy="0"/>
        </a:xfrm>
      </p:grpSpPr>
      <p:sp>
        <p:nvSpPr>
          <p:cNvPr id="628" name="Google Shape;628;p14"/>
          <p:cNvSpPr txBox="1">
            <a:spLocks noGrp="1"/>
          </p:cNvSpPr>
          <p:nvPr>
            <p:ph type="ctrTitle"/>
          </p:nvPr>
        </p:nvSpPr>
        <p:spPr>
          <a:xfrm>
            <a:off x="685800" y="1991825"/>
            <a:ext cx="5265000" cy="1159800"/>
          </a:xfrm>
          <a:prstGeom prst="rect">
            <a:avLst/>
          </a:prstGeom>
        </p:spPr>
        <p:txBody>
          <a:bodyPr spcFirstLastPara="1" wrap="square" lIns="91425" tIns="91425" rIns="91425" bIns="91425" anchor="ctr" anchorCtr="0">
            <a:noAutofit/>
          </a:bodyPr>
          <a:lstStyle/>
          <a:p>
            <a:pPr lvl="0"/>
            <a:r>
              <a:rPr lang="en-US" dirty="0"/>
              <a:t>Reducing long term absenteeism</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634CE-C547-420D-BB41-73F873304665}"/>
              </a:ext>
            </a:extLst>
          </p:cNvPr>
          <p:cNvSpPr>
            <a:spLocks noGrp="1"/>
          </p:cNvSpPr>
          <p:nvPr>
            <p:ph type="ctrTitle"/>
          </p:nvPr>
        </p:nvSpPr>
        <p:spPr>
          <a:xfrm rot="10800000" flipV="1">
            <a:off x="231112" y="1336431"/>
            <a:ext cx="8621486" cy="2471894"/>
          </a:xfrm>
        </p:spPr>
        <p:txBody>
          <a:bodyPr/>
          <a:lstStyle/>
          <a:p>
            <a:br>
              <a:rPr lang="en-GB" sz="2000" dirty="0"/>
            </a:br>
            <a:br>
              <a:rPr lang="en-GB" sz="2000" dirty="0"/>
            </a:br>
            <a:r>
              <a:rPr lang="en-GB" sz="2000" dirty="0"/>
              <a:t>Ana Maria Dogaru                                         MD Nazmul Hasan</a:t>
            </a:r>
            <a:br>
              <a:rPr lang="en-GB" sz="2000" dirty="0"/>
            </a:br>
            <a:r>
              <a:rPr lang="en-GB" sz="2000" dirty="0"/>
              <a:t>       2111954</a:t>
            </a:r>
            <a:br>
              <a:rPr lang="en-GB" sz="2000" dirty="0"/>
            </a:br>
            <a:br>
              <a:rPr lang="en-GB" sz="2000" dirty="0"/>
            </a:br>
            <a:br>
              <a:rPr lang="en-GB" sz="2000" dirty="0"/>
            </a:br>
            <a:r>
              <a:rPr lang="en-GB" sz="2000" dirty="0"/>
              <a:t>                   Problem Solving And Decision Making </a:t>
            </a:r>
            <a:br>
              <a:rPr lang="en-GB" sz="2000" dirty="0"/>
            </a:br>
            <a:r>
              <a:rPr lang="en-GB" sz="2000" dirty="0"/>
              <a:t>                                        BMSW 4004</a:t>
            </a:r>
          </a:p>
        </p:txBody>
      </p:sp>
    </p:spTree>
    <p:extLst>
      <p:ext uri="{BB962C8B-B14F-4D97-AF65-F5344CB8AC3E}">
        <p14:creationId xmlns:p14="http://schemas.microsoft.com/office/powerpoint/2010/main" val="4285048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Introduction</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2"/>
          </p:nvPr>
        </p:nvSpPr>
        <p:spPr>
          <a:xfrm>
            <a:off x="1319977" y="1582625"/>
            <a:ext cx="6455700" cy="2955300"/>
          </a:xfrm>
        </p:spPr>
        <p:txBody>
          <a:bodyPr/>
          <a:lstStyle/>
          <a:p>
            <a:pPr algn="just"/>
            <a:r>
              <a:rPr lang="en-US" dirty="0"/>
              <a:t>Absence of staff in the workplace is as common in healthcare as in any other sector. There are several reasons for the absence of staff as well as negative effects. Necessary solutions have to be set to reduce the level of staff absenteeism.</a:t>
            </a:r>
          </a:p>
          <a:p>
            <a:endParaRPr lang="en-US" dirty="0"/>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4037586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Nature of staff absenteeism</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graphicFrame>
        <p:nvGraphicFramePr>
          <p:cNvPr id="3" name="Diagram 2">
            <a:extLst>
              <a:ext uri="{FF2B5EF4-FFF2-40B4-BE49-F238E27FC236}">
                <a16:creationId xmlns:a16="http://schemas.microsoft.com/office/drawing/2014/main" id="{3BB93A5A-D0E2-4ABD-9A6E-617723D64291}"/>
              </a:ext>
            </a:extLst>
          </p:cNvPr>
          <p:cNvGraphicFramePr/>
          <p:nvPr>
            <p:extLst>
              <p:ext uri="{D42A27DB-BD31-4B8C-83A1-F6EECF244321}">
                <p14:modId xmlns:p14="http://schemas.microsoft.com/office/powerpoint/2010/main" val="2003843551"/>
              </p:ext>
            </p:extLst>
          </p:nvPr>
        </p:nvGraphicFramePr>
        <p:xfrm>
          <a:off x="822251" y="1836530"/>
          <a:ext cx="4089991" cy="2913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absenteeism">
            <a:extLst>
              <a:ext uri="{FF2B5EF4-FFF2-40B4-BE49-F238E27FC236}">
                <a16:creationId xmlns:a16="http://schemas.microsoft.com/office/drawing/2014/main" id="{E2F82845-C4B2-40A1-AE72-2B58A72950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81815" y="1836530"/>
            <a:ext cx="2265505" cy="22676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329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1344150" y="356162"/>
            <a:ext cx="6455700" cy="668100"/>
          </a:xfrm>
        </p:spPr>
        <p:txBody>
          <a:bodyPr/>
          <a:lstStyle/>
          <a:p>
            <a:r>
              <a:rPr lang="en-US" dirty="0"/>
              <a:t>Fishbone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sp>
        <p:nvSpPr>
          <p:cNvPr id="6" name="Rectangle 13">
            <a:extLst>
              <a:ext uri="{FF2B5EF4-FFF2-40B4-BE49-F238E27FC236}">
                <a16:creationId xmlns:a16="http://schemas.microsoft.com/office/drawing/2014/main" id="{ECBF9B5B-C249-46D7-BD71-AAD4F7038F5D}"/>
              </a:ext>
            </a:extLst>
          </p:cNvPr>
          <p:cNvSpPr>
            <a:spLocks noChangeArrowheads="1"/>
          </p:cNvSpPr>
          <p:nvPr/>
        </p:nvSpPr>
        <p:spPr bwMode="auto">
          <a:xfrm>
            <a:off x="47691" y="1243874"/>
            <a:ext cx="1125538" cy="487362"/>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Machines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12">
            <a:extLst>
              <a:ext uri="{FF2B5EF4-FFF2-40B4-BE49-F238E27FC236}">
                <a16:creationId xmlns:a16="http://schemas.microsoft.com/office/drawing/2014/main" id="{532FF274-5EB9-449E-9125-5234C113D89E}"/>
              </a:ext>
            </a:extLst>
          </p:cNvPr>
          <p:cNvSpPr>
            <a:spLocks noChangeArrowheads="1"/>
          </p:cNvSpPr>
          <p:nvPr/>
        </p:nvSpPr>
        <p:spPr bwMode="auto">
          <a:xfrm>
            <a:off x="3012420" y="1247044"/>
            <a:ext cx="998537" cy="668099"/>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External organizational factors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11">
            <a:extLst>
              <a:ext uri="{FF2B5EF4-FFF2-40B4-BE49-F238E27FC236}">
                <a16:creationId xmlns:a16="http://schemas.microsoft.com/office/drawing/2014/main" id="{CEA0C833-48E5-4EEB-AD64-25DD232B4BB8}"/>
              </a:ext>
            </a:extLst>
          </p:cNvPr>
          <p:cNvSpPr>
            <a:spLocks noChangeArrowheads="1"/>
          </p:cNvSpPr>
          <p:nvPr/>
        </p:nvSpPr>
        <p:spPr bwMode="auto">
          <a:xfrm>
            <a:off x="5782340" y="1237381"/>
            <a:ext cx="1137684" cy="487362"/>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Management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2E07E1D7-C245-4EA7-995B-641A31F51B72}"/>
              </a:ext>
            </a:extLst>
          </p:cNvPr>
          <p:cNvSpPr>
            <a:spLocks noChangeArrowheads="1"/>
          </p:cNvSpPr>
          <p:nvPr/>
        </p:nvSpPr>
        <p:spPr bwMode="auto">
          <a:xfrm>
            <a:off x="33161" y="3945162"/>
            <a:ext cx="1310989" cy="536327"/>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Nature</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EB8EBC15-26E8-403A-A003-D25E872D207F}"/>
              </a:ext>
            </a:extLst>
          </p:cNvPr>
          <p:cNvSpPr>
            <a:spLocks noChangeArrowheads="1"/>
          </p:cNvSpPr>
          <p:nvPr/>
        </p:nvSpPr>
        <p:spPr bwMode="auto">
          <a:xfrm>
            <a:off x="5782340" y="4087861"/>
            <a:ext cx="1392237" cy="500063"/>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Methodology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Line 9">
            <a:extLst>
              <a:ext uri="{FF2B5EF4-FFF2-40B4-BE49-F238E27FC236}">
                <a16:creationId xmlns:a16="http://schemas.microsoft.com/office/drawing/2014/main" id="{667BCAEF-D2C6-4A86-BD3E-F17C8AFDB6D7}"/>
              </a:ext>
            </a:extLst>
          </p:cNvPr>
          <p:cNvSpPr>
            <a:spLocks noChangeShapeType="1"/>
          </p:cNvSpPr>
          <p:nvPr/>
        </p:nvSpPr>
        <p:spPr bwMode="auto">
          <a:xfrm>
            <a:off x="1193388" y="1677757"/>
            <a:ext cx="1010518" cy="97956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Line 9">
            <a:extLst>
              <a:ext uri="{FF2B5EF4-FFF2-40B4-BE49-F238E27FC236}">
                <a16:creationId xmlns:a16="http://schemas.microsoft.com/office/drawing/2014/main" id="{A7C49A43-AE9D-4130-9F79-E4CB6E60AF30}"/>
              </a:ext>
            </a:extLst>
          </p:cNvPr>
          <p:cNvSpPr>
            <a:spLocks noChangeShapeType="1"/>
          </p:cNvSpPr>
          <p:nvPr/>
        </p:nvSpPr>
        <p:spPr bwMode="auto">
          <a:xfrm>
            <a:off x="6748646" y="1800055"/>
            <a:ext cx="1010518" cy="97956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Line 9">
            <a:extLst>
              <a:ext uri="{FF2B5EF4-FFF2-40B4-BE49-F238E27FC236}">
                <a16:creationId xmlns:a16="http://schemas.microsoft.com/office/drawing/2014/main" id="{3B357D96-0245-4824-8511-07EF397F5203}"/>
              </a:ext>
            </a:extLst>
          </p:cNvPr>
          <p:cNvSpPr>
            <a:spLocks noChangeShapeType="1"/>
          </p:cNvSpPr>
          <p:nvPr/>
        </p:nvSpPr>
        <p:spPr bwMode="auto">
          <a:xfrm>
            <a:off x="4106411" y="1733582"/>
            <a:ext cx="1010518" cy="97956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Rectangle 6">
            <a:extLst>
              <a:ext uri="{FF2B5EF4-FFF2-40B4-BE49-F238E27FC236}">
                <a16:creationId xmlns:a16="http://schemas.microsoft.com/office/drawing/2014/main" id="{B585C3DF-0C53-48FD-B7E1-7BFF863DD4C3}"/>
              </a:ext>
            </a:extLst>
          </p:cNvPr>
          <p:cNvSpPr>
            <a:spLocks noChangeArrowheads="1"/>
          </p:cNvSpPr>
          <p:nvPr/>
        </p:nvSpPr>
        <p:spPr bwMode="auto">
          <a:xfrm>
            <a:off x="2968263" y="3917396"/>
            <a:ext cx="1257290" cy="536327"/>
          </a:xfrm>
          <a:prstGeom prst="rect">
            <a:avLst/>
          </a:prstGeom>
          <a:solidFill>
            <a:srgbClr val="00B05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Materials</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16" name="Line 5">
            <a:extLst>
              <a:ext uri="{FF2B5EF4-FFF2-40B4-BE49-F238E27FC236}">
                <a16:creationId xmlns:a16="http://schemas.microsoft.com/office/drawing/2014/main" id="{C7AF82DA-12FD-4299-92B6-7F53323985BF}"/>
              </a:ext>
            </a:extLst>
          </p:cNvPr>
          <p:cNvSpPr>
            <a:spLocks noChangeShapeType="1"/>
          </p:cNvSpPr>
          <p:nvPr/>
        </p:nvSpPr>
        <p:spPr bwMode="auto">
          <a:xfrm flipV="1">
            <a:off x="1446458" y="3030119"/>
            <a:ext cx="861681" cy="9079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Line 5">
            <a:extLst>
              <a:ext uri="{FF2B5EF4-FFF2-40B4-BE49-F238E27FC236}">
                <a16:creationId xmlns:a16="http://schemas.microsoft.com/office/drawing/2014/main" id="{7E77F246-90E3-4048-BAC6-89A5FDFBFE7A}"/>
              </a:ext>
            </a:extLst>
          </p:cNvPr>
          <p:cNvSpPr>
            <a:spLocks noChangeShapeType="1"/>
          </p:cNvSpPr>
          <p:nvPr/>
        </p:nvSpPr>
        <p:spPr bwMode="auto">
          <a:xfrm flipV="1">
            <a:off x="6934774" y="3146988"/>
            <a:ext cx="861681" cy="9079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Line 5">
            <a:extLst>
              <a:ext uri="{FF2B5EF4-FFF2-40B4-BE49-F238E27FC236}">
                <a16:creationId xmlns:a16="http://schemas.microsoft.com/office/drawing/2014/main" id="{FF48D98D-6437-45C9-9D1E-91258E541DF2}"/>
              </a:ext>
            </a:extLst>
          </p:cNvPr>
          <p:cNvSpPr>
            <a:spLocks noChangeShapeType="1"/>
          </p:cNvSpPr>
          <p:nvPr/>
        </p:nvSpPr>
        <p:spPr bwMode="auto">
          <a:xfrm flipV="1">
            <a:off x="4323111" y="3090615"/>
            <a:ext cx="861681" cy="9079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Rectangle: Rounded Corners 2">
            <a:extLst>
              <a:ext uri="{FF2B5EF4-FFF2-40B4-BE49-F238E27FC236}">
                <a16:creationId xmlns:a16="http://schemas.microsoft.com/office/drawing/2014/main" id="{1E17843B-59B5-4A7D-BF93-A41AECFD61AE}"/>
              </a:ext>
            </a:extLst>
          </p:cNvPr>
          <p:cNvSpPr/>
          <p:nvPr/>
        </p:nvSpPr>
        <p:spPr>
          <a:xfrm>
            <a:off x="186041" y="2237976"/>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Accident</a:t>
            </a:r>
          </a:p>
        </p:txBody>
      </p:sp>
      <p:sp>
        <p:nvSpPr>
          <p:cNvPr id="19" name="Rectangle: Rounded Corners 18">
            <a:extLst>
              <a:ext uri="{FF2B5EF4-FFF2-40B4-BE49-F238E27FC236}">
                <a16:creationId xmlns:a16="http://schemas.microsoft.com/office/drawing/2014/main" id="{F6587D03-FC33-4A71-B573-B9A5C0888E39}"/>
              </a:ext>
            </a:extLst>
          </p:cNvPr>
          <p:cNvSpPr/>
          <p:nvPr/>
        </p:nvSpPr>
        <p:spPr>
          <a:xfrm>
            <a:off x="371909" y="3430181"/>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Illness</a:t>
            </a:r>
          </a:p>
        </p:txBody>
      </p:sp>
      <p:sp>
        <p:nvSpPr>
          <p:cNvPr id="20" name="Rectangle: Rounded Corners 19">
            <a:extLst>
              <a:ext uri="{FF2B5EF4-FFF2-40B4-BE49-F238E27FC236}">
                <a16:creationId xmlns:a16="http://schemas.microsoft.com/office/drawing/2014/main" id="{73DB344F-FBFA-44F4-AF91-1E7B81EC011D}"/>
              </a:ext>
            </a:extLst>
          </p:cNvPr>
          <p:cNvSpPr/>
          <p:nvPr/>
        </p:nvSpPr>
        <p:spPr>
          <a:xfrm>
            <a:off x="3188710" y="2150548"/>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Personal problems</a:t>
            </a:r>
          </a:p>
        </p:txBody>
      </p:sp>
      <p:sp>
        <p:nvSpPr>
          <p:cNvPr id="21" name="Rectangle: Rounded Corners 20">
            <a:extLst>
              <a:ext uri="{FF2B5EF4-FFF2-40B4-BE49-F238E27FC236}">
                <a16:creationId xmlns:a16="http://schemas.microsoft.com/office/drawing/2014/main" id="{FBDBB7D4-4A30-49D1-9F8F-991A83E69EE6}"/>
              </a:ext>
            </a:extLst>
          </p:cNvPr>
          <p:cNvSpPr/>
          <p:nvPr/>
        </p:nvSpPr>
        <p:spPr>
          <a:xfrm>
            <a:off x="1957745" y="1690561"/>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Lack of transport</a:t>
            </a:r>
          </a:p>
        </p:txBody>
      </p:sp>
      <p:sp>
        <p:nvSpPr>
          <p:cNvPr id="22" name="Rectangle: Rounded Corners 21">
            <a:extLst>
              <a:ext uri="{FF2B5EF4-FFF2-40B4-BE49-F238E27FC236}">
                <a16:creationId xmlns:a16="http://schemas.microsoft.com/office/drawing/2014/main" id="{B31E82D5-E057-41DB-A6F2-8DC78231F1B1}"/>
              </a:ext>
            </a:extLst>
          </p:cNvPr>
          <p:cNvSpPr/>
          <p:nvPr/>
        </p:nvSpPr>
        <p:spPr>
          <a:xfrm>
            <a:off x="2222383" y="3422465"/>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Bad weather</a:t>
            </a:r>
          </a:p>
        </p:txBody>
      </p:sp>
      <p:sp>
        <p:nvSpPr>
          <p:cNvPr id="23" name="Rectangle: Rounded Corners 22">
            <a:extLst>
              <a:ext uri="{FF2B5EF4-FFF2-40B4-BE49-F238E27FC236}">
                <a16:creationId xmlns:a16="http://schemas.microsoft.com/office/drawing/2014/main" id="{F981444E-A466-4D05-BD34-5C1EEE217D81}"/>
              </a:ext>
            </a:extLst>
          </p:cNvPr>
          <p:cNvSpPr/>
          <p:nvPr/>
        </p:nvSpPr>
        <p:spPr>
          <a:xfrm>
            <a:off x="3519916" y="3150925"/>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000" dirty="0"/>
              <a:t>Poor working conditions</a:t>
            </a:r>
          </a:p>
        </p:txBody>
      </p:sp>
      <p:sp>
        <p:nvSpPr>
          <p:cNvPr id="24" name="Rectangle: Rounded Corners 23">
            <a:extLst>
              <a:ext uri="{FF2B5EF4-FFF2-40B4-BE49-F238E27FC236}">
                <a16:creationId xmlns:a16="http://schemas.microsoft.com/office/drawing/2014/main" id="{E1414147-3E3A-4730-A4EC-E7C332DE57CE}"/>
              </a:ext>
            </a:extLst>
          </p:cNvPr>
          <p:cNvSpPr/>
          <p:nvPr/>
        </p:nvSpPr>
        <p:spPr>
          <a:xfrm>
            <a:off x="4707113" y="1658631"/>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Traffic</a:t>
            </a:r>
          </a:p>
        </p:txBody>
      </p:sp>
      <p:sp>
        <p:nvSpPr>
          <p:cNvPr id="25" name="Rectangle: Rounded Corners 24">
            <a:extLst>
              <a:ext uri="{FF2B5EF4-FFF2-40B4-BE49-F238E27FC236}">
                <a16:creationId xmlns:a16="http://schemas.microsoft.com/office/drawing/2014/main" id="{B13CC26E-372E-4B4B-BCA1-7857F3907FBC}"/>
              </a:ext>
            </a:extLst>
          </p:cNvPr>
          <p:cNvSpPr/>
          <p:nvPr/>
        </p:nvSpPr>
        <p:spPr>
          <a:xfrm>
            <a:off x="6105768" y="2378238"/>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050" dirty="0"/>
              <a:t>Low engagement</a:t>
            </a:r>
          </a:p>
        </p:txBody>
      </p:sp>
      <p:sp>
        <p:nvSpPr>
          <p:cNvPr id="26" name="Rectangle: Rounded Corners 25">
            <a:extLst>
              <a:ext uri="{FF2B5EF4-FFF2-40B4-BE49-F238E27FC236}">
                <a16:creationId xmlns:a16="http://schemas.microsoft.com/office/drawing/2014/main" id="{6487B77A-73C0-4536-B11B-97C3221051CE}"/>
              </a:ext>
            </a:extLst>
          </p:cNvPr>
          <p:cNvSpPr/>
          <p:nvPr/>
        </p:nvSpPr>
        <p:spPr>
          <a:xfrm>
            <a:off x="4890179" y="3643611"/>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Lack of resource</a:t>
            </a:r>
          </a:p>
        </p:txBody>
      </p:sp>
      <p:sp>
        <p:nvSpPr>
          <p:cNvPr id="27" name="Rectangle: Rounded Corners 26">
            <a:extLst>
              <a:ext uri="{FF2B5EF4-FFF2-40B4-BE49-F238E27FC236}">
                <a16:creationId xmlns:a16="http://schemas.microsoft.com/office/drawing/2014/main" id="{6664C4B8-3BD8-48E5-B97A-D70A6F97C486}"/>
              </a:ext>
            </a:extLst>
          </p:cNvPr>
          <p:cNvSpPr/>
          <p:nvPr/>
        </p:nvSpPr>
        <p:spPr>
          <a:xfrm>
            <a:off x="6117201" y="3308308"/>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Low motivation</a:t>
            </a:r>
          </a:p>
        </p:txBody>
      </p:sp>
      <p:sp>
        <p:nvSpPr>
          <p:cNvPr id="28" name="Rectangle: Rounded Corners 27">
            <a:extLst>
              <a:ext uri="{FF2B5EF4-FFF2-40B4-BE49-F238E27FC236}">
                <a16:creationId xmlns:a16="http://schemas.microsoft.com/office/drawing/2014/main" id="{D88E84DD-580B-4AEE-8377-505934432A1F}"/>
              </a:ext>
            </a:extLst>
          </p:cNvPr>
          <p:cNvSpPr/>
          <p:nvPr/>
        </p:nvSpPr>
        <p:spPr>
          <a:xfrm>
            <a:off x="7653225" y="3762624"/>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Work stress</a:t>
            </a:r>
          </a:p>
        </p:txBody>
      </p:sp>
      <p:sp>
        <p:nvSpPr>
          <p:cNvPr id="29" name="Rectangle: Rounded Corners 28">
            <a:extLst>
              <a:ext uri="{FF2B5EF4-FFF2-40B4-BE49-F238E27FC236}">
                <a16:creationId xmlns:a16="http://schemas.microsoft.com/office/drawing/2014/main" id="{74E8D4EB-9D1C-49B2-8283-AF104F39CADA}"/>
              </a:ext>
            </a:extLst>
          </p:cNvPr>
          <p:cNvSpPr/>
          <p:nvPr/>
        </p:nvSpPr>
        <p:spPr>
          <a:xfrm>
            <a:off x="7546266" y="1677757"/>
            <a:ext cx="1010518" cy="3707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sz="1200" dirty="0"/>
              <a:t>Poor leadership</a:t>
            </a:r>
          </a:p>
        </p:txBody>
      </p:sp>
      <p:cxnSp>
        <p:nvCxnSpPr>
          <p:cNvPr id="33" name="Straight Arrow Connector 32">
            <a:extLst>
              <a:ext uri="{FF2B5EF4-FFF2-40B4-BE49-F238E27FC236}">
                <a16:creationId xmlns:a16="http://schemas.microsoft.com/office/drawing/2014/main" id="{5F68A097-3D7F-47BC-A2F5-CDE2FCC797D5}"/>
              </a:ext>
            </a:extLst>
          </p:cNvPr>
          <p:cNvCxnSpPr>
            <a:cxnSpLocks/>
          </p:cNvCxnSpPr>
          <p:nvPr/>
        </p:nvCxnSpPr>
        <p:spPr>
          <a:xfrm>
            <a:off x="4247788" y="2296632"/>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7D78A563-E438-4E85-A5DD-A2DA0F31A918}"/>
              </a:ext>
            </a:extLst>
          </p:cNvPr>
          <p:cNvCxnSpPr>
            <a:cxnSpLocks/>
          </p:cNvCxnSpPr>
          <p:nvPr/>
        </p:nvCxnSpPr>
        <p:spPr>
          <a:xfrm>
            <a:off x="1446458" y="3484069"/>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5B43394-9FB7-4364-9AE8-C09B92409611}"/>
              </a:ext>
            </a:extLst>
          </p:cNvPr>
          <p:cNvCxnSpPr>
            <a:cxnSpLocks/>
          </p:cNvCxnSpPr>
          <p:nvPr/>
        </p:nvCxnSpPr>
        <p:spPr>
          <a:xfrm>
            <a:off x="1403226" y="2352913"/>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2037EE2-863E-41AB-AF96-CFDE2A22549D}"/>
              </a:ext>
            </a:extLst>
          </p:cNvPr>
          <p:cNvCxnSpPr>
            <a:cxnSpLocks/>
          </p:cNvCxnSpPr>
          <p:nvPr/>
        </p:nvCxnSpPr>
        <p:spPr>
          <a:xfrm flipH="1">
            <a:off x="1530817" y="1907284"/>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5C852FB0-3506-49E8-A347-647A67E1C128}"/>
              </a:ext>
            </a:extLst>
          </p:cNvPr>
          <p:cNvCxnSpPr>
            <a:cxnSpLocks/>
          </p:cNvCxnSpPr>
          <p:nvPr/>
        </p:nvCxnSpPr>
        <p:spPr>
          <a:xfrm>
            <a:off x="7205161" y="3336299"/>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6698AA33-41B6-4C76-83A3-65300DBA3158}"/>
              </a:ext>
            </a:extLst>
          </p:cNvPr>
          <p:cNvCxnSpPr>
            <a:cxnSpLocks/>
          </p:cNvCxnSpPr>
          <p:nvPr/>
        </p:nvCxnSpPr>
        <p:spPr>
          <a:xfrm>
            <a:off x="4545281" y="3308308"/>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80DE3225-5C7C-4349-BA72-ABDD99A9B5DE}"/>
              </a:ext>
            </a:extLst>
          </p:cNvPr>
          <p:cNvCxnSpPr>
            <a:cxnSpLocks/>
          </p:cNvCxnSpPr>
          <p:nvPr/>
        </p:nvCxnSpPr>
        <p:spPr>
          <a:xfrm>
            <a:off x="7206125" y="2563612"/>
            <a:ext cx="31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063B9B1C-6B52-408F-B389-20B299E5F2A9}"/>
              </a:ext>
            </a:extLst>
          </p:cNvPr>
          <p:cNvCxnSpPr>
            <a:cxnSpLocks/>
          </p:cNvCxnSpPr>
          <p:nvPr/>
        </p:nvCxnSpPr>
        <p:spPr>
          <a:xfrm flipH="1">
            <a:off x="7141367" y="3945162"/>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AF2182F-7628-4E0D-B112-FD3D3C5F9177}"/>
              </a:ext>
            </a:extLst>
          </p:cNvPr>
          <p:cNvCxnSpPr>
            <a:cxnSpLocks/>
          </p:cNvCxnSpPr>
          <p:nvPr/>
        </p:nvCxnSpPr>
        <p:spPr>
          <a:xfrm flipH="1">
            <a:off x="1765435" y="3625048"/>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529E7288-C19E-46D4-8185-ED3B76AFA8CC}"/>
              </a:ext>
            </a:extLst>
          </p:cNvPr>
          <p:cNvCxnSpPr>
            <a:cxnSpLocks/>
          </p:cNvCxnSpPr>
          <p:nvPr/>
        </p:nvCxnSpPr>
        <p:spPr>
          <a:xfrm flipH="1">
            <a:off x="4321999" y="1789781"/>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7F1BE349-7A41-49AB-A8AB-3326C364BFBB}"/>
              </a:ext>
            </a:extLst>
          </p:cNvPr>
          <p:cNvCxnSpPr>
            <a:cxnSpLocks/>
          </p:cNvCxnSpPr>
          <p:nvPr/>
        </p:nvCxnSpPr>
        <p:spPr>
          <a:xfrm flipH="1">
            <a:off x="4480850" y="3908732"/>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4BCBCBF-1694-45EB-A8B3-2308E40A13AD}"/>
              </a:ext>
            </a:extLst>
          </p:cNvPr>
          <p:cNvCxnSpPr>
            <a:cxnSpLocks/>
          </p:cNvCxnSpPr>
          <p:nvPr/>
        </p:nvCxnSpPr>
        <p:spPr>
          <a:xfrm flipH="1">
            <a:off x="7105310" y="1883836"/>
            <a:ext cx="3827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1A3E7928-4B5F-4DF5-B000-5D590AA85ED3}"/>
              </a:ext>
            </a:extLst>
          </p:cNvPr>
          <p:cNvSpPr/>
          <p:nvPr/>
        </p:nvSpPr>
        <p:spPr>
          <a:xfrm>
            <a:off x="7796455" y="2352912"/>
            <a:ext cx="1347546" cy="12721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Reducing Long term absenteeism</a:t>
            </a:r>
          </a:p>
        </p:txBody>
      </p:sp>
    </p:spTree>
    <p:extLst>
      <p:ext uri="{BB962C8B-B14F-4D97-AF65-F5344CB8AC3E}">
        <p14:creationId xmlns:p14="http://schemas.microsoft.com/office/powerpoint/2010/main" val="3509930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PESTEL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6" name="Rectangle: Rounded Corners 5">
            <a:extLst>
              <a:ext uri="{FF2B5EF4-FFF2-40B4-BE49-F238E27FC236}">
                <a16:creationId xmlns:a16="http://schemas.microsoft.com/office/drawing/2014/main" id="{DA926AD4-53D7-4F8E-AF7C-085D019DDEE8}"/>
              </a:ext>
            </a:extLst>
          </p:cNvPr>
          <p:cNvSpPr/>
          <p:nvPr/>
        </p:nvSpPr>
        <p:spPr>
          <a:xfrm>
            <a:off x="177399" y="17071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Political</a:t>
            </a:r>
          </a:p>
          <a:p>
            <a:pPr marL="285750" indent="-285750" algn="just">
              <a:buFont typeface="Arial" panose="020B0604020202020204" pitchFamily="34" charset="0"/>
              <a:buChar char="•"/>
            </a:pPr>
            <a:r>
              <a:rPr lang="en-US" dirty="0"/>
              <a:t>Healthcare laws are not being enforced</a:t>
            </a:r>
          </a:p>
          <a:p>
            <a:pPr marL="285750" indent="-285750" algn="just">
              <a:buFont typeface="Arial" panose="020B0604020202020204" pitchFamily="34" charset="0"/>
              <a:buChar char="•"/>
            </a:pPr>
            <a:r>
              <a:rPr lang="en-US" dirty="0"/>
              <a:t>New rules issued to solve the problem</a:t>
            </a:r>
          </a:p>
          <a:p>
            <a:pPr marL="285750" indent="-285750" algn="just">
              <a:buFont typeface="Arial" panose="020B0604020202020204" pitchFamily="34" charset="0"/>
              <a:buChar char="•"/>
            </a:pPr>
            <a:r>
              <a:rPr lang="en-US" dirty="0"/>
              <a:t>Due to Brexit, the benefits to the workers have decreased</a:t>
            </a:r>
          </a:p>
        </p:txBody>
      </p:sp>
      <p:sp>
        <p:nvSpPr>
          <p:cNvPr id="7" name="Rectangle: Rounded Corners 6">
            <a:extLst>
              <a:ext uri="{FF2B5EF4-FFF2-40B4-BE49-F238E27FC236}">
                <a16:creationId xmlns:a16="http://schemas.microsoft.com/office/drawing/2014/main" id="{E8BD5E88-9E21-4CB0-A39D-5879CF966383}"/>
              </a:ext>
            </a:extLst>
          </p:cNvPr>
          <p:cNvSpPr/>
          <p:nvPr/>
        </p:nvSpPr>
        <p:spPr>
          <a:xfrm>
            <a:off x="3064603" y="1707188"/>
            <a:ext cx="2676978"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Economic</a:t>
            </a:r>
          </a:p>
          <a:p>
            <a:pPr marL="285750" indent="-285750" algn="just">
              <a:buFont typeface="Arial" panose="020B0604020202020204" pitchFamily="34" charset="0"/>
              <a:buChar char="•"/>
            </a:pPr>
            <a:r>
              <a:rPr lang="en-US" dirty="0"/>
              <a:t>Brexit has caused financial losses to most UK healthcare providers.</a:t>
            </a:r>
          </a:p>
          <a:p>
            <a:pPr marL="285750" indent="-285750" algn="just">
              <a:buFont typeface="Arial" panose="020B0604020202020204" pitchFamily="34" charset="0"/>
              <a:buChar char="•"/>
            </a:pPr>
            <a:r>
              <a:rPr lang="en-US" dirty="0"/>
              <a:t>Many organizations are failing to pay regular salaries to their employees.</a:t>
            </a:r>
          </a:p>
          <a:p>
            <a:pPr marL="285750" indent="-285750" algn="just">
              <a:buFont typeface="Arial" panose="020B0604020202020204" pitchFamily="34" charset="0"/>
              <a:buChar char="•"/>
            </a:pPr>
            <a:r>
              <a:rPr lang="en-US" dirty="0"/>
              <a:t>The financial benefits of the workers have decreased.</a:t>
            </a:r>
          </a:p>
        </p:txBody>
      </p:sp>
      <p:sp>
        <p:nvSpPr>
          <p:cNvPr id="8" name="Rectangle: Rounded Corners 7">
            <a:extLst>
              <a:ext uri="{FF2B5EF4-FFF2-40B4-BE49-F238E27FC236}">
                <a16:creationId xmlns:a16="http://schemas.microsoft.com/office/drawing/2014/main" id="{1C97CDE9-96EE-47F3-8FA3-475F8314AFA3}"/>
              </a:ext>
            </a:extLst>
          </p:cNvPr>
          <p:cNvSpPr/>
          <p:nvPr/>
        </p:nvSpPr>
        <p:spPr>
          <a:xfrm>
            <a:off x="6098236" y="1707188"/>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Social</a:t>
            </a:r>
          </a:p>
          <a:p>
            <a:pPr marL="285750" indent="-285750" algn="just">
              <a:buFont typeface="Arial" panose="020B0604020202020204" pitchFamily="34" charset="0"/>
              <a:buChar char="•"/>
            </a:pPr>
            <a:r>
              <a:rPr lang="en-US" dirty="0"/>
              <a:t>Cultural differences between employees create problems</a:t>
            </a:r>
          </a:p>
          <a:p>
            <a:pPr marL="285750" indent="-285750" algn="just">
              <a:buFont typeface="Arial" panose="020B0604020202020204" pitchFamily="34" charset="0"/>
              <a:buChar char="•"/>
            </a:pPr>
            <a:r>
              <a:rPr lang="en-US" dirty="0"/>
              <a:t>The benefits of many employees are considered according to their social status</a:t>
            </a:r>
          </a:p>
          <a:p>
            <a:pPr marL="285750" indent="-285750" algn="just">
              <a:buFont typeface="Arial" panose="020B0604020202020204" pitchFamily="34" charset="0"/>
              <a:buChar char="•"/>
            </a:pPr>
            <a:r>
              <a:rPr lang="en-US" dirty="0"/>
              <a:t>The issue of racism in the social sphere is still considered a problem</a:t>
            </a:r>
          </a:p>
        </p:txBody>
      </p:sp>
    </p:spTree>
    <p:extLst>
      <p:ext uri="{BB962C8B-B14F-4D97-AF65-F5344CB8AC3E}">
        <p14:creationId xmlns:p14="http://schemas.microsoft.com/office/powerpoint/2010/main" val="4110202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PESTEL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sp>
        <p:nvSpPr>
          <p:cNvPr id="6" name="Rectangle: Rounded Corners 5">
            <a:extLst>
              <a:ext uri="{FF2B5EF4-FFF2-40B4-BE49-F238E27FC236}">
                <a16:creationId xmlns:a16="http://schemas.microsoft.com/office/drawing/2014/main" id="{527216EC-95E1-4A35-984F-CBB734EFF100}"/>
              </a:ext>
            </a:extLst>
          </p:cNvPr>
          <p:cNvSpPr/>
          <p:nvPr/>
        </p:nvSpPr>
        <p:spPr>
          <a:xfrm>
            <a:off x="177399"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Technological</a:t>
            </a:r>
          </a:p>
          <a:p>
            <a:pPr marL="285750" indent="-285750" algn="just">
              <a:buFont typeface="Arial" panose="020B0604020202020204" pitchFamily="34" charset="0"/>
              <a:buChar char="•"/>
            </a:pPr>
            <a:r>
              <a:rPr lang="en-US" sz="1200" dirty="0"/>
              <a:t>Although the use of technology in modern healthcare has improved, there is still a lack of adequate resources</a:t>
            </a:r>
          </a:p>
          <a:p>
            <a:pPr marL="285750" indent="-285750" algn="just">
              <a:buFont typeface="Arial" panose="020B0604020202020204" pitchFamily="34" charset="0"/>
              <a:buChar char="•"/>
            </a:pPr>
            <a:r>
              <a:rPr lang="en-US" sz="1200" dirty="0"/>
              <a:t>Employees have to work with extra stress because they do not use the necessary technology</a:t>
            </a:r>
          </a:p>
        </p:txBody>
      </p:sp>
      <p:sp>
        <p:nvSpPr>
          <p:cNvPr id="7" name="Rectangle: Rounded Corners 6">
            <a:extLst>
              <a:ext uri="{FF2B5EF4-FFF2-40B4-BE49-F238E27FC236}">
                <a16:creationId xmlns:a16="http://schemas.microsoft.com/office/drawing/2014/main" id="{EE6F3008-420E-4B96-9332-1B426ABF7645}"/>
              </a:ext>
            </a:extLst>
          </p:cNvPr>
          <p:cNvSpPr/>
          <p:nvPr/>
        </p:nvSpPr>
        <p:spPr>
          <a:xfrm>
            <a:off x="3238992"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Environmental</a:t>
            </a:r>
          </a:p>
          <a:p>
            <a:pPr marL="285750" indent="-285750" algn="just">
              <a:buFont typeface="Arial" panose="020B0604020202020204" pitchFamily="34" charset="0"/>
              <a:buChar char="•"/>
            </a:pPr>
            <a:r>
              <a:rPr lang="en-US" dirty="0"/>
              <a:t>The workplace environment is not enough for workers so far</a:t>
            </a:r>
          </a:p>
          <a:p>
            <a:pPr marL="285750" indent="-285750" algn="just">
              <a:buFont typeface="Arial" panose="020B0604020202020204" pitchFamily="34" charset="0"/>
              <a:buChar char="•"/>
            </a:pPr>
            <a:r>
              <a:rPr lang="en-US" dirty="0"/>
              <a:t>Relationships between employees are damaged due to environmental dissatisfaction</a:t>
            </a:r>
          </a:p>
        </p:txBody>
      </p:sp>
      <p:sp>
        <p:nvSpPr>
          <p:cNvPr id="8" name="Rectangle: Rounded Corners 7">
            <a:extLst>
              <a:ext uri="{FF2B5EF4-FFF2-40B4-BE49-F238E27FC236}">
                <a16:creationId xmlns:a16="http://schemas.microsoft.com/office/drawing/2014/main" id="{CC03A2C9-F223-4664-951D-F1C0BF2B976C}"/>
              </a:ext>
            </a:extLst>
          </p:cNvPr>
          <p:cNvSpPr/>
          <p:nvPr/>
        </p:nvSpPr>
        <p:spPr>
          <a:xfrm>
            <a:off x="6300585"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rgbClr val="00B050"/>
                </a:solidFill>
              </a:rPr>
              <a:t>Legal</a:t>
            </a:r>
          </a:p>
          <a:p>
            <a:pPr marL="285750" indent="-285750" algn="just">
              <a:buFont typeface="Arial" panose="020B0604020202020204" pitchFamily="34" charset="0"/>
              <a:buChar char="•"/>
            </a:pPr>
            <a:r>
              <a:rPr lang="en-US" dirty="0"/>
              <a:t>There are not enough legal solutions for employees</a:t>
            </a:r>
          </a:p>
          <a:p>
            <a:pPr marL="285750" indent="-285750" algn="just">
              <a:buFont typeface="Arial" panose="020B0604020202020204" pitchFamily="34" charset="0"/>
              <a:buChar char="•"/>
            </a:pPr>
            <a:r>
              <a:rPr lang="en-US" dirty="0"/>
              <a:t>Many new policies are being implemented</a:t>
            </a:r>
          </a:p>
          <a:p>
            <a:pPr algn="ctr"/>
            <a:endParaRPr lang="en-US" b="1" dirty="0"/>
          </a:p>
        </p:txBody>
      </p:sp>
    </p:spTree>
    <p:extLst>
      <p:ext uri="{BB962C8B-B14F-4D97-AF65-F5344CB8AC3E}">
        <p14:creationId xmlns:p14="http://schemas.microsoft.com/office/powerpoint/2010/main" val="3174768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Grid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graphicFrame>
        <p:nvGraphicFramePr>
          <p:cNvPr id="3" name="Table 2">
            <a:extLst>
              <a:ext uri="{FF2B5EF4-FFF2-40B4-BE49-F238E27FC236}">
                <a16:creationId xmlns:a16="http://schemas.microsoft.com/office/drawing/2014/main" id="{8B598C34-A552-4B8E-8262-DF61EAD1CC92}"/>
              </a:ext>
            </a:extLst>
          </p:cNvPr>
          <p:cNvGraphicFramePr>
            <a:graphicFrameLocks noGrp="1"/>
          </p:cNvGraphicFramePr>
          <p:nvPr>
            <p:extLst>
              <p:ext uri="{D42A27DB-BD31-4B8C-83A1-F6EECF244321}">
                <p14:modId xmlns:p14="http://schemas.microsoft.com/office/powerpoint/2010/main" val="2773170106"/>
              </p:ext>
            </p:extLst>
          </p:nvPr>
        </p:nvGraphicFramePr>
        <p:xfrm>
          <a:off x="1220314" y="2168893"/>
          <a:ext cx="7336470" cy="2372360"/>
        </p:xfrm>
        <a:graphic>
          <a:graphicData uri="http://schemas.openxmlformats.org/drawingml/2006/table">
            <a:tbl>
              <a:tblPr firstRow="1" bandRow="1">
                <a:tableStyleId>{9E75C888-D13C-4F04-A0A8-709BC2F43DA2}</a:tableStyleId>
              </a:tblPr>
              <a:tblGrid>
                <a:gridCol w="1222745">
                  <a:extLst>
                    <a:ext uri="{9D8B030D-6E8A-4147-A177-3AD203B41FA5}">
                      <a16:colId xmlns:a16="http://schemas.microsoft.com/office/drawing/2014/main" val="4048843665"/>
                    </a:ext>
                  </a:extLst>
                </a:gridCol>
                <a:gridCol w="1222745">
                  <a:extLst>
                    <a:ext uri="{9D8B030D-6E8A-4147-A177-3AD203B41FA5}">
                      <a16:colId xmlns:a16="http://schemas.microsoft.com/office/drawing/2014/main" val="3580250749"/>
                    </a:ext>
                  </a:extLst>
                </a:gridCol>
                <a:gridCol w="1222745">
                  <a:extLst>
                    <a:ext uri="{9D8B030D-6E8A-4147-A177-3AD203B41FA5}">
                      <a16:colId xmlns:a16="http://schemas.microsoft.com/office/drawing/2014/main" val="2715395340"/>
                    </a:ext>
                  </a:extLst>
                </a:gridCol>
                <a:gridCol w="1222745">
                  <a:extLst>
                    <a:ext uri="{9D8B030D-6E8A-4147-A177-3AD203B41FA5}">
                      <a16:colId xmlns:a16="http://schemas.microsoft.com/office/drawing/2014/main" val="418432530"/>
                    </a:ext>
                  </a:extLst>
                </a:gridCol>
                <a:gridCol w="1222745">
                  <a:extLst>
                    <a:ext uri="{9D8B030D-6E8A-4147-A177-3AD203B41FA5}">
                      <a16:colId xmlns:a16="http://schemas.microsoft.com/office/drawing/2014/main" val="1122075391"/>
                    </a:ext>
                  </a:extLst>
                </a:gridCol>
                <a:gridCol w="1222745">
                  <a:extLst>
                    <a:ext uri="{9D8B030D-6E8A-4147-A177-3AD203B41FA5}">
                      <a16:colId xmlns:a16="http://schemas.microsoft.com/office/drawing/2014/main" val="685589142"/>
                    </a:ext>
                  </a:extLst>
                </a:gridCol>
              </a:tblGrid>
              <a:tr h="370840">
                <a:tc>
                  <a:txBody>
                    <a:bodyPr/>
                    <a:lstStyle/>
                    <a:p>
                      <a:r>
                        <a:rPr lang="en-US" dirty="0"/>
                        <a:t>Performance Level</a:t>
                      </a:r>
                    </a:p>
                  </a:txBody>
                  <a:tcPr/>
                </a:tc>
                <a:tc>
                  <a:txBody>
                    <a:bodyPr/>
                    <a:lstStyle/>
                    <a:p>
                      <a:r>
                        <a:rPr lang="en-US" dirty="0"/>
                        <a:t>Increased Significantly</a:t>
                      </a:r>
                    </a:p>
                  </a:txBody>
                  <a:tcPr/>
                </a:tc>
                <a:tc>
                  <a:txBody>
                    <a:bodyPr/>
                    <a:lstStyle/>
                    <a:p>
                      <a:r>
                        <a:rPr lang="en-US" dirty="0"/>
                        <a:t>Increased</a:t>
                      </a:r>
                    </a:p>
                  </a:txBody>
                  <a:tcPr/>
                </a:tc>
                <a:tc>
                  <a:txBody>
                    <a:bodyPr/>
                    <a:lstStyle/>
                    <a:p>
                      <a:r>
                        <a:rPr lang="en-US" dirty="0"/>
                        <a:t>Maintained</a:t>
                      </a:r>
                    </a:p>
                  </a:txBody>
                  <a:tcPr/>
                </a:tc>
                <a:tc>
                  <a:txBody>
                    <a:bodyPr/>
                    <a:lstStyle/>
                    <a:p>
                      <a:r>
                        <a:rPr lang="en-US" dirty="0"/>
                        <a:t>Declined</a:t>
                      </a:r>
                    </a:p>
                  </a:txBody>
                  <a:tcPr/>
                </a:tc>
                <a:tc>
                  <a:txBody>
                    <a:bodyPr/>
                    <a:lstStyle/>
                    <a:p>
                      <a:r>
                        <a:rPr lang="en-US" dirty="0"/>
                        <a:t>Declined Significantly</a:t>
                      </a:r>
                    </a:p>
                  </a:txBody>
                  <a:tcPr/>
                </a:tc>
                <a:extLst>
                  <a:ext uri="{0D108BD9-81ED-4DB2-BD59-A6C34878D82A}">
                    <a16:rowId xmlns:a16="http://schemas.microsoft.com/office/drawing/2014/main" val="2386072542"/>
                  </a:ext>
                </a:extLst>
              </a:tr>
              <a:tr h="370840">
                <a:tc>
                  <a:txBody>
                    <a:bodyPr/>
                    <a:lstStyle/>
                    <a:p>
                      <a:r>
                        <a:rPr lang="en-US" dirty="0"/>
                        <a:t>Very Low</a:t>
                      </a:r>
                    </a:p>
                  </a:txBody>
                  <a:tcPr/>
                </a:tc>
                <a:tc>
                  <a:txBody>
                    <a:bodyPr/>
                    <a:lstStyle/>
                    <a:p>
                      <a:r>
                        <a:rPr lang="en-US" dirty="0"/>
                        <a:t>Yellow</a:t>
                      </a:r>
                    </a:p>
                  </a:txBody>
                  <a:tcPr>
                    <a:solidFill>
                      <a:srgbClr val="FFFF00"/>
                    </a:solidFill>
                  </a:tcPr>
                </a:tc>
                <a:tc>
                  <a:txBody>
                    <a:bodyPr/>
                    <a:lstStyle/>
                    <a:p>
                      <a:r>
                        <a:rPr lang="en-US" dirty="0"/>
                        <a:t>Green</a:t>
                      </a:r>
                    </a:p>
                  </a:txBody>
                  <a:tcPr>
                    <a:solidFill>
                      <a:srgbClr val="00B050"/>
                    </a:solidFill>
                  </a:tcPr>
                </a:tc>
                <a:tc>
                  <a:txBody>
                    <a:bodyPr/>
                    <a:lstStyle/>
                    <a:p>
                      <a:r>
                        <a:rPr lang="en-US" dirty="0"/>
                        <a:t>Blue</a:t>
                      </a:r>
                    </a:p>
                  </a:txBody>
                  <a:tcPr>
                    <a:solidFill>
                      <a:srgbClr val="0070C0"/>
                    </a:solidFill>
                  </a:tcPr>
                </a:tc>
                <a:tc>
                  <a:txBody>
                    <a:bodyPr/>
                    <a:lstStyle/>
                    <a:p>
                      <a:r>
                        <a:rPr lang="en-US" dirty="0"/>
                        <a:t>Blue</a:t>
                      </a:r>
                    </a:p>
                  </a:txBody>
                  <a:tcPr>
                    <a:solidFill>
                      <a:srgbClr val="0070C0"/>
                    </a:solidFill>
                  </a:tcPr>
                </a:tc>
                <a:tc>
                  <a:txBody>
                    <a:bodyPr/>
                    <a:lstStyle/>
                    <a:p>
                      <a:r>
                        <a:rPr lang="en-US" dirty="0"/>
                        <a:t>Blue</a:t>
                      </a:r>
                    </a:p>
                  </a:txBody>
                  <a:tcPr>
                    <a:solidFill>
                      <a:srgbClr val="0070C0"/>
                    </a:solidFill>
                  </a:tcPr>
                </a:tc>
                <a:extLst>
                  <a:ext uri="{0D108BD9-81ED-4DB2-BD59-A6C34878D82A}">
                    <a16:rowId xmlns:a16="http://schemas.microsoft.com/office/drawing/2014/main" val="2932391109"/>
                  </a:ext>
                </a:extLst>
              </a:tr>
              <a:tr h="370840">
                <a:tc>
                  <a:txBody>
                    <a:bodyPr/>
                    <a:lstStyle/>
                    <a:p>
                      <a:r>
                        <a:rPr lang="en-US" dirty="0"/>
                        <a:t>Low</a:t>
                      </a:r>
                    </a:p>
                  </a:txBody>
                  <a:tcPr/>
                </a:tc>
                <a:tc>
                  <a:txBody>
                    <a:bodyPr/>
                    <a:lstStyle/>
                    <a:p>
                      <a:r>
                        <a:rPr lang="en-US" dirty="0"/>
                        <a:t>Orange</a:t>
                      </a:r>
                    </a:p>
                  </a:txBody>
                  <a:tcPr>
                    <a:solidFill>
                      <a:schemeClr val="accent3"/>
                    </a:solidFill>
                  </a:tcPr>
                </a:tc>
                <a:tc>
                  <a:txBody>
                    <a:bodyPr/>
                    <a:lstStyle/>
                    <a:p>
                      <a:r>
                        <a:rPr lang="en-US" dirty="0"/>
                        <a:t>Yellow</a:t>
                      </a:r>
                    </a:p>
                  </a:txBody>
                  <a:tcPr>
                    <a:solidFill>
                      <a:srgbClr val="FFFF00"/>
                    </a:solidFill>
                  </a:tcPr>
                </a:tc>
                <a:tc>
                  <a:txBody>
                    <a:bodyPr/>
                    <a:lstStyle/>
                    <a:p>
                      <a:r>
                        <a:rPr lang="en-US" dirty="0"/>
                        <a:t>Green</a:t>
                      </a:r>
                    </a:p>
                  </a:txBody>
                  <a:tcPr>
                    <a:solidFill>
                      <a:srgbClr val="00B050"/>
                    </a:solidFill>
                  </a:tcPr>
                </a:tc>
                <a:tc>
                  <a:txBody>
                    <a:bodyPr/>
                    <a:lstStyle/>
                    <a:p>
                      <a:r>
                        <a:rPr lang="en-US" dirty="0"/>
                        <a:t>Green</a:t>
                      </a:r>
                    </a:p>
                  </a:txBody>
                  <a:tcPr>
                    <a:solidFill>
                      <a:srgbClr val="00B050"/>
                    </a:solidFill>
                  </a:tcPr>
                </a:tc>
                <a:tc>
                  <a:txBody>
                    <a:bodyPr/>
                    <a:lstStyle/>
                    <a:p>
                      <a:r>
                        <a:rPr lang="en-US" dirty="0"/>
                        <a:t>Blue</a:t>
                      </a:r>
                    </a:p>
                  </a:txBody>
                  <a:tcPr>
                    <a:solidFill>
                      <a:srgbClr val="0070C0"/>
                    </a:solidFill>
                  </a:tcPr>
                </a:tc>
                <a:extLst>
                  <a:ext uri="{0D108BD9-81ED-4DB2-BD59-A6C34878D82A}">
                    <a16:rowId xmlns:a16="http://schemas.microsoft.com/office/drawing/2014/main" val="4257210116"/>
                  </a:ext>
                </a:extLst>
              </a:tr>
              <a:tr h="370840">
                <a:tc>
                  <a:txBody>
                    <a:bodyPr/>
                    <a:lstStyle/>
                    <a:p>
                      <a:r>
                        <a:rPr lang="en-US" dirty="0"/>
                        <a:t>Medium</a:t>
                      </a:r>
                    </a:p>
                  </a:txBody>
                  <a:tcPr/>
                </a:tc>
                <a:tc>
                  <a:txBody>
                    <a:bodyPr/>
                    <a:lstStyle/>
                    <a:p>
                      <a:r>
                        <a:rPr lang="en-US" dirty="0"/>
                        <a:t>Orange</a:t>
                      </a:r>
                    </a:p>
                  </a:txBody>
                  <a:tcPr>
                    <a:solidFill>
                      <a:schemeClr val="accent3"/>
                    </a:solidFill>
                  </a:tcPr>
                </a:tc>
                <a:tc>
                  <a:txBody>
                    <a:bodyPr/>
                    <a:lstStyle/>
                    <a:p>
                      <a:r>
                        <a:rPr lang="en-US" dirty="0"/>
                        <a:t>Orange</a:t>
                      </a:r>
                    </a:p>
                  </a:txBody>
                  <a:tcPr>
                    <a:solidFill>
                      <a:schemeClr val="accent3"/>
                    </a:solidFill>
                  </a:tcPr>
                </a:tc>
                <a:tc>
                  <a:txBody>
                    <a:bodyPr/>
                    <a:lstStyle/>
                    <a:p>
                      <a:r>
                        <a:rPr lang="en-US" dirty="0"/>
                        <a:t>Yellow</a:t>
                      </a:r>
                    </a:p>
                  </a:txBody>
                  <a:tcPr>
                    <a:solidFill>
                      <a:srgbClr val="FFFF00"/>
                    </a:solidFill>
                  </a:tcPr>
                </a:tc>
                <a:tc>
                  <a:txBody>
                    <a:bodyPr/>
                    <a:lstStyle/>
                    <a:p>
                      <a:r>
                        <a:rPr lang="en-US" dirty="0"/>
                        <a:t>Green</a:t>
                      </a:r>
                    </a:p>
                  </a:txBody>
                  <a:tcPr>
                    <a:solidFill>
                      <a:srgbClr val="00B050"/>
                    </a:solidFill>
                  </a:tcPr>
                </a:tc>
                <a:tc>
                  <a:txBody>
                    <a:bodyPr/>
                    <a:lstStyle/>
                    <a:p>
                      <a:r>
                        <a:rPr lang="en-US" dirty="0"/>
                        <a:t>Green</a:t>
                      </a:r>
                    </a:p>
                  </a:txBody>
                  <a:tcPr>
                    <a:solidFill>
                      <a:srgbClr val="00B050"/>
                    </a:solidFill>
                  </a:tcPr>
                </a:tc>
                <a:extLst>
                  <a:ext uri="{0D108BD9-81ED-4DB2-BD59-A6C34878D82A}">
                    <a16:rowId xmlns:a16="http://schemas.microsoft.com/office/drawing/2014/main" val="4034509699"/>
                  </a:ext>
                </a:extLst>
              </a:tr>
              <a:tr h="370840">
                <a:tc>
                  <a:txBody>
                    <a:bodyPr/>
                    <a:lstStyle/>
                    <a:p>
                      <a:r>
                        <a:rPr lang="en-US" dirty="0"/>
                        <a:t>High</a:t>
                      </a:r>
                    </a:p>
                  </a:txBody>
                  <a:tcPr/>
                </a:tc>
                <a:tc>
                  <a:txBody>
                    <a:bodyPr/>
                    <a:lstStyle/>
                    <a:p>
                      <a:r>
                        <a:rPr lang="en-US" dirty="0">
                          <a:solidFill>
                            <a:schemeClr val="bg1"/>
                          </a:solidFill>
                        </a:rPr>
                        <a:t>Red</a:t>
                      </a:r>
                    </a:p>
                  </a:txBody>
                  <a:tcPr>
                    <a:solidFill>
                      <a:srgbClr val="FF0000"/>
                    </a:solidFill>
                  </a:tcPr>
                </a:tc>
                <a:tc>
                  <a:txBody>
                    <a:bodyPr/>
                    <a:lstStyle/>
                    <a:p>
                      <a:r>
                        <a:rPr lang="en-US" dirty="0"/>
                        <a:t>Orange</a:t>
                      </a:r>
                    </a:p>
                  </a:txBody>
                  <a:tcPr>
                    <a:solidFill>
                      <a:schemeClr val="accent3"/>
                    </a:solidFill>
                  </a:tcPr>
                </a:tc>
                <a:tc>
                  <a:txBody>
                    <a:bodyPr/>
                    <a:lstStyle/>
                    <a:p>
                      <a:r>
                        <a:rPr lang="en-US" dirty="0"/>
                        <a:t>Orange</a:t>
                      </a:r>
                    </a:p>
                  </a:txBody>
                  <a:tcPr>
                    <a:solidFill>
                      <a:schemeClr val="accent3"/>
                    </a:solidFill>
                  </a:tcPr>
                </a:tc>
                <a:tc>
                  <a:txBody>
                    <a:bodyPr/>
                    <a:lstStyle/>
                    <a:p>
                      <a:r>
                        <a:rPr lang="en-US" dirty="0"/>
                        <a:t>Yellow</a:t>
                      </a:r>
                    </a:p>
                  </a:txBody>
                  <a:tcPr>
                    <a:solidFill>
                      <a:srgbClr val="FFFF00"/>
                    </a:solidFill>
                  </a:tcPr>
                </a:tc>
                <a:tc>
                  <a:txBody>
                    <a:bodyPr/>
                    <a:lstStyle/>
                    <a:p>
                      <a:r>
                        <a:rPr lang="en-US" dirty="0"/>
                        <a:t>Green</a:t>
                      </a:r>
                    </a:p>
                  </a:txBody>
                  <a:tcPr>
                    <a:solidFill>
                      <a:srgbClr val="00B050"/>
                    </a:solidFill>
                  </a:tcPr>
                </a:tc>
                <a:extLst>
                  <a:ext uri="{0D108BD9-81ED-4DB2-BD59-A6C34878D82A}">
                    <a16:rowId xmlns:a16="http://schemas.microsoft.com/office/drawing/2014/main" val="1752070206"/>
                  </a:ext>
                </a:extLst>
              </a:tr>
              <a:tr h="370840">
                <a:tc>
                  <a:txBody>
                    <a:bodyPr/>
                    <a:lstStyle/>
                    <a:p>
                      <a:r>
                        <a:rPr lang="en-US" dirty="0"/>
                        <a:t>Very High</a:t>
                      </a:r>
                    </a:p>
                  </a:txBody>
                  <a:tcPr/>
                </a:tc>
                <a:tc>
                  <a:txBody>
                    <a:bodyPr/>
                    <a:lstStyle/>
                    <a:p>
                      <a:r>
                        <a:rPr lang="en-US" dirty="0">
                          <a:solidFill>
                            <a:schemeClr val="bg1"/>
                          </a:solidFill>
                        </a:rPr>
                        <a:t>Red</a:t>
                      </a:r>
                    </a:p>
                  </a:txBody>
                  <a:tcPr>
                    <a:solidFill>
                      <a:srgbClr val="FF0000"/>
                    </a:solidFill>
                  </a:tcPr>
                </a:tc>
                <a:tc>
                  <a:txBody>
                    <a:bodyPr/>
                    <a:lstStyle/>
                    <a:p>
                      <a:r>
                        <a:rPr lang="en-US" dirty="0">
                          <a:solidFill>
                            <a:schemeClr val="bg1"/>
                          </a:solidFill>
                        </a:rPr>
                        <a:t>Red</a:t>
                      </a:r>
                    </a:p>
                  </a:txBody>
                  <a:tcPr>
                    <a:solidFill>
                      <a:srgbClr val="FF0000"/>
                    </a:solidFill>
                  </a:tcPr>
                </a:tc>
                <a:tc>
                  <a:txBody>
                    <a:bodyPr/>
                    <a:lstStyle/>
                    <a:p>
                      <a:r>
                        <a:rPr lang="en-US" dirty="0">
                          <a:solidFill>
                            <a:schemeClr val="bg1"/>
                          </a:solidFill>
                        </a:rPr>
                        <a:t>Red</a:t>
                      </a:r>
                    </a:p>
                  </a:txBody>
                  <a:tcPr>
                    <a:solidFill>
                      <a:srgbClr val="FF0000"/>
                    </a:solidFill>
                  </a:tcPr>
                </a:tc>
                <a:tc>
                  <a:txBody>
                    <a:bodyPr/>
                    <a:lstStyle/>
                    <a:p>
                      <a:r>
                        <a:rPr lang="en-US" dirty="0"/>
                        <a:t>Orange</a:t>
                      </a:r>
                    </a:p>
                  </a:txBody>
                  <a:tcPr>
                    <a:solidFill>
                      <a:schemeClr val="accent3"/>
                    </a:solidFill>
                  </a:tcPr>
                </a:tc>
                <a:tc>
                  <a:txBody>
                    <a:bodyPr/>
                    <a:lstStyle/>
                    <a:p>
                      <a:r>
                        <a:rPr lang="en-US" dirty="0"/>
                        <a:t>Yellow</a:t>
                      </a:r>
                    </a:p>
                  </a:txBody>
                  <a:tcPr>
                    <a:solidFill>
                      <a:srgbClr val="FFFF00"/>
                    </a:solidFill>
                  </a:tcPr>
                </a:tc>
                <a:extLst>
                  <a:ext uri="{0D108BD9-81ED-4DB2-BD59-A6C34878D82A}">
                    <a16:rowId xmlns:a16="http://schemas.microsoft.com/office/drawing/2014/main" val="1194867419"/>
                  </a:ext>
                </a:extLst>
              </a:tr>
            </a:tbl>
          </a:graphicData>
        </a:graphic>
      </p:graphicFrame>
    </p:spTree>
    <p:extLst>
      <p:ext uri="{BB962C8B-B14F-4D97-AF65-F5344CB8AC3E}">
        <p14:creationId xmlns:p14="http://schemas.microsoft.com/office/powerpoint/2010/main" val="1479902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Cause-and-effect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graphicFrame>
        <p:nvGraphicFramePr>
          <p:cNvPr id="3" name="Diagram 2">
            <a:extLst>
              <a:ext uri="{FF2B5EF4-FFF2-40B4-BE49-F238E27FC236}">
                <a16:creationId xmlns:a16="http://schemas.microsoft.com/office/drawing/2014/main" id="{285E3C06-BA1B-4641-B0A9-B65BEDEE1400}"/>
              </a:ext>
            </a:extLst>
          </p:cNvPr>
          <p:cNvGraphicFramePr/>
          <p:nvPr>
            <p:extLst>
              <p:ext uri="{D42A27DB-BD31-4B8C-83A1-F6EECF244321}">
                <p14:modId xmlns:p14="http://schemas.microsoft.com/office/powerpoint/2010/main" val="677090013"/>
              </p:ext>
            </p:extLst>
          </p:nvPr>
        </p:nvGraphicFramePr>
        <p:xfrm>
          <a:off x="1524000" y="1534624"/>
          <a:ext cx="6096000" cy="3069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378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A8F7-4289-4B82-B73F-E1790373F977}"/>
              </a:ext>
            </a:extLst>
          </p:cNvPr>
          <p:cNvSpPr>
            <a:spLocks noGrp="1"/>
          </p:cNvSpPr>
          <p:nvPr>
            <p:ph type="title"/>
          </p:nvPr>
        </p:nvSpPr>
        <p:spPr/>
        <p:txBody>
          <a:bodyPr/>
          <a:lstStyle/>
          <a:p>
            <a:r>
              <a:rPr lang="en-US" dirty="0"/>
              <a:t>Evaluation of alternative solutions to absenteeism</a:t>
            </a:r>
          </a:p>
        </p:txBody>
      </p:sp>
      <p:sp>
        <p:nvSpPr>
          <p:cNvPr id="5" name="Slide Number Placeholder 4">
            <a:extLst>
              <a:ext uri="{FF2B5EF4-FFF2-40B4-BE49-F238E27FC236}">
                <a16:creationId xmlns:a16="http://schemas.microsoft.com/office/drawing/2014/main" id="{14B63889-9865-4E40-A284-CE33AE23058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graphicFrame>
        <p:nvGraphicFramePr>
          <p:cNvPr id="6" name="Diagram 5">
            <a:extLst>
              <a:ext uri="{FF2B5EF4-FFF2-40B4-BE49-F238E27FC236}">
                <a16:creationId xmlns:a16="http://schemas.microsoft.com/office/drawing/2014/main" id="{3CC65F94-42BC-4F9F-861E-5621E278E2C2}"/>
              </a:ext>
            </a:extLst>
          </p:cNvPr>
          <p:cNvGraphicFramePr/>
          <p:nvPr>
            <p:extLst>
              <p:ext uri="{D42A27DB-BD31-4B8C-83A1-F6EECF244321}">
                <p14:modId xmlns:p14="http://schemas.microsoft.com/office/powerpoint/2010/main" val="2805997466"/>
              </p:ext>
            </p:extLst>
          </p:nvPr>
        </p:nvGraphicFramePr>
        <p:xfrm>
          <a:off x="1524000" y="1871330"/>
          <a:ext cx="3739116" cy="273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inking Out-Side of the Box to Find the Best Solutions to Real Problems">
            <a:extLst>
              <a:ext uri="{FF2B5EF4-FFF2-40B4-BE49-F238E27FC236}">
                <a16:creationId xmlns:a16="http://schemas.microsoft.com/office/drawing/2014/main" id="{C8D0F0C4-0DD1-4963-B28D-D1DF5E489E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82093" y="1871330"/>
            <a:ext cx="3409249" cy="2336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300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Conclusion</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2"/>
          </p:nvPr>
        </p:nvSpPr>
        <p:spPr>
          <a:xfrm>
            <a:off x="1319977" y="1582625"/>
            <a:ext cx="6455700" cy="2955300"/>
          </a:xfrm>
        </p:spPr>
        <p:txBody>
          <a:bodyPr/>
          <a:lstStyle/>
          <a:p>
            <a:pPr algn="just"/>
            <a:r>
              <a:rPr lang="en-US" dirty="0"/>
              <a:t>It has been possible to find effective findings on a number of reasons for staff absenteeism and its effects. In addition, a number of analyzes have been made in this presentation which have made it possible to make a thorough analysis of the absence of staff. Some solutions have been provided so that this problem can be easily overcome.</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Tree>
    <p:extLst>
      <p:ext uri="{BB962C8B-B14F-4D97-AF65-F5344CB8AC3E}">
        <p14:creationId xmlns:p14="http://schemas.microsoft.com/office/powerpoint/2010/main" val="4155523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266001" y="464457"/>
            <a:ext cx="6455700" cy="668100"/>
          </a:xfrm>
        </p:spPr>
        <p:txBody>
          <a:bodyPr/>
          <a:lstStyle/>
          <a:p>
            <a:r>
              <a:rPr lang="en-US" dirty="0"/>
              <a:t>References</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2"/>
          </p:nvPr>
        </p:nvSpPr>
        <p:spPr>
          <a:xfrm>
            <a:off x="-129207" y="1132557"/>
            <a:ext cx="9105484" cy="4990730"/>
          </a:xfrm>
        </p:spPr>
        <p:txBody>
          <a:bodyPr/>
          <a:lstStyle/>
          <a:p>
            <a:pPr algn="just"/>
            <a:r>
              <a:rPr lang="en-US" sz="1500" i="1" dirty="0">
                <a:solidFill>
                  <a:schemeClr val="tx1"/>
                </a:solidFill>
                <a:latin typeface="Rockwell Nova" panose="020B0604020202020204" pitchFamily="18" charset="0"/>
                <a:cs typeface="Aldhabi" panose="020B0604020202020204" pitchFamily="2" charset="-78"/>
              </a:rPr>
              <a:t>ADAIR, J., 2022. DECISION MAKING AND PROBLEM SOLVING. [</a:t>
            </a:r>
            <a:r>
              <a:rPr lang="en-US" sz="1500" i="1" dirty="0" err="1">
                <a:solidFill>
                  <a:schemeClr val="tx1"/>
                </a:solidFill>
                <a:latin typeface="Rockwell Nova" panose="020B0604020202020204" pitchFamily="18" charset="0"/>
                <a:cs typeface="Aldhabi" panose="020B0604020202020204" pitchFamily="2" charset="-78"/>
              </a:rPr>
              <a:t>S.l.</a:t>
            </a:r>
            <a:r>
              <a:rPr lang="en-US" sz="1500" i="1" dirty="0">
                <a:solidFill>
                  <a:schemeClr val="tx1"/>
                </a:solidFill>
                <a:latin typeface="Rockwell Nova" panose="020B0604020202020204" pitchFamily="18" charset="0"/>
                <a:cs typeface="Aldhabi" panose="020B0604020202020204" pitchFamily="2" charset="-78"/>
              </a:rPr>
              <a:t>]: KOGAN PAGE</a:t>
            </a:r>
          </a:p>
          <a:p>
            <a:pPr algn="just"/>
            <a:r>
              <a:rPr lang="en-US" sz="1500" i="1" dirty="0" err="1">
                <a:solidFill>
                  <a:schemeClr val="tx1"/>
                </a:solidFill>
                <a:latin typeface="Rockwell Nova" panose="020B0604020202020204" pitchFamily="18" charset="0"/>
                <a:cs typeface="Aldhabi" panose="020B0604020202020204" pitchFamily="2" charset="-78"/>
              </a:rPr>
              <a:t>Engdahl</a:t>
            </a:r>
            <a:r>
              <a:rPr lang="en-US" sz="1500" i="1" dirty="0">
                <a:solidFill>
                  <a:schemeClr val="tx1"/>
                </a:solidFill>
                <a:latin typeface="Rockwell Nova" panose="020B0604020202020204" pitchFamily="18" charset="0"/>
                <a:cs typeface="Aldhabi" panose="020B0604020202020204" pitchFamily="2" charset="-78"/>
              </a:rPr>
              <a:t>, S., 2010. Mental health. Farmington Hills, MI: Greenhaven Press/Gale Cengage Learning.</a:t>
            </a:r>
          </a:p>
          <a:p>
            <a:pPr algn="just"/>
            <a:r>
              <a:rPr lang="en-US" sz="1500" i="1" dirty="0">
                <a:solidFill>
                  <a:schemeClr val="tx1"/>
                </a:solidFill>
                <a:latin typeface="Rockwell Nova" panose="020B0604020202020204" pitchFamily="18" charset="0"/>
                <a:cs typeface="Aldhabi" panose="020B0604020202020204" pitchFamily="2" charset="-78"/>
              </a:rPr>
              <a:t>Estleman, L., 2012. Stress. Open Road Media.</a:t>
            </a:r>
          </a:p>
          <a:p>
            <a:pPr algn="just"/>
            <a:r>
              <a:rPr lang="en-US" sz="1500" i="1" dirty="0">
                <a:solidFill>
                  <a:schemeClr val="tx1"/>
                </a:solidFill>
                <a:latin typeface="Rockwell Nova" panose="020B0604020202020204" pitchFamily="18" charset="0"/>
                <a:cs typeface="Aldhabi" panose="020B0604020202020204" pitchFamily="2" charset="-78"/>
              </a:rPr>
              <a:t>Flanagan, R., 2013. Problem Solving in the Therapeutic Process: Strategic Decision Making in Cognitive Behavioral </a:t>
            </a:r>
            <a:r>
              <a:rPr lang="en-US" sz="1500" i="1" dirty="0" err="1">
                <a:solidFill>
                  <a:schemeClr val="tx1"/>
                </a:solidFill>
                <a:latin typeface="Rockwell Nova" panose="020B0604020202020204" pitchFamily="18" charset="0"/>
                <a:cs typeface="Aldhabi" panose="020B0604020202020204" pitchFamily="2" charset="-78"/>
              </a:rPr>
              <a:t>TherapyProblem</a:t>
            </a:r>
            <a:r>
              <a:rPr lang="en-US" sz="1500" i="1" dirty="0">
                <a:solidFill>
                  <a:schemeClr val="tx1"/>
                </a:solidFill>
                <a:latin typeface="Rockwell Nova" panose="020B0604020202020204" pitchFamily="18" charset="0"/>
                <a:cs typeface="Aldhabi" panose="020B0604020202020204" pitchFamily="2" charset="-78"/>
              </a:rPr>
              <a:t> Solving in the Therapeutic Process: Strategic Decision Making in Cognitive Behavioral Therapy. </a:t>
            </a:r>
            <a:r>
              <a:rPr lang="en-US" sz="1500" i="1" dirty="0" err="1">
                <a:solidFill>
                  <a:schemeClr val="tx1"/>
                </a:solidFill>
                <a:latin typeface="Rockwell Nova" panose="020B0604020202020204" pitchFamily="18" charset="0"/>
                <a:cs typeface="Aldhabi" panose="020B0604020202020204" pitchFamily="2" charset="-78"/>
              </a:rPr>
              <a:t>PsycCRITIQUES</a:t>
            </a:r>
            <a:r>
              <a:rPr lang="en-US" sz="1500" i="1" dirty="0">
                <a:solidFill>
                  <a:schemeClr val="tx1"/>
                </a:solidFill>
                <a:latin typeface="Rockwell Nova" panose="020B0604020202020204" pitchFamily="18" charset="0"/>
                <a:cs typeface="Aldhabi" panose="020B0604020202020204" pitchFamily="2" charset="-78"/>
              </a:rPr>
              <a:t>, 5858(5151).</a:t>
            </a:r>
          </a:p>
          <a:p>
            <a:pPr algn="just"/>
            <a:r>
              <a:rPr lang="en-US" sz="1500" i="1" dirty="0">
                <a:solidFill>
                  <a:schemeClr val="tx1"/>
                </a:solidFill>
                <a:latin typeface="Rockwell Nova" panose="020B0604020202020204" pitchFamily="18" charset="0"/>
                <a:cs typeface="Aldhabi" panose="020B0604020202020204" pitchFamily="2" charset="-78"/>
              </a:rPr>
              <a:t>Foote, W. and Goodman-</a:t>
            </a:r>
            <a:r>
              <a:rPr lang="en-US" sz="1500" i="1" dirty="0" err="1">
                <a:solidFill>
                  <a:schemeClr val="tx1"/>
                </a:solidFill>
                <a:latin typeface="Rockwell Nova" panose="020B0604020202020204" pitchFamily="18" charset="0"/>
                <a:cs typeface="Aldhabi" panose="020B0604020202020204" pitchFamily="2" charset="-78"/>
              </a:rPr>
              <a:t>Delahunty</a:t>
            </a:r>
            <a:r>
              <a:rPr lang="en-US" sz="1500" i="1" dirty="0">
                <a:solidFill>
                  <a:schemeClr val="tx1"/>
                </a:solidFill>
                <a:latin typeface="Rockwell Nova" panose="020B0604020202020204" pitchFamily="18" charset="0"/>
                <a:cs typeface="Aldhabi" panose="020B0604020202020204" pitchFamily="2" charset="-78"/>
              </a:rPr>
              <a:t>, J., 2011. Evaluation for workplace discrimination and harassment. New York: Oxford University Press.</a:t>
            </a:r>
          </a:p>
          <a:p>
            <a:pPr algn="just"/>
            <a:r>
              <a:rPr lang="en-US" sz="1500" i="1" dirty="0" err="1">
                <a:solidFill>
                  <a:schemeClr val="tx1"/>
                </a:solidFill>
                <a:latin typeface="Rockwell Nova" panose="020B0604020202020204" pitchFamily="18" charset="0"/>
                <a:cs typeface="Aldhabi" panose="020B0604020202020204" pitchFamily="2" charset="-78"/>
              </a:rPr>
              <a:t>Gardashova</a:t>
            </a:r>
            <a:r>
              <a:rPr lang="en-US" sz="1500" i="1" dirty="0">
                <a:solidFill>
                  <a:schemeClr val="tx1"/>
                </a:solidFill>
                <a:latin typeface="Rockwell Nova" panose="020B0604020202020204" pitchFamily="18" charset="0"/>
                <a:cs typeface="Aldhabi" panose="020B0604020202020204" pitchFamily="2" charset="-78"/>
              </a:rPr>
              <a:t>, L., 2017. RDM Based Approach To Solving Decision Making Problem Under Uncertain Environment. SSRN Electronic Journal,.</a:t>
            </a:r>
          </a:p>
          <a:p>
            <a:pPr algn="just"/>
            <a:r>
              <a:rPr lang="en-US" sz="1500" i="1" dirty="0">
                <a:solidFill>
                  <a:schemeClr val="tx1"/>
                </a:solidFill>
                <a:latin typeface="Rockwell Nova" panose="020B0604020202020204" pitchFamily="18" charset="0"/>
                <a:cs typeface="Aldhabi" panose="020B0604020202020204" pitchFamily="2" charset="-78"/>
              </a:rPr>
              <a:t>Keefe, S., 2015. Appalachian mental health. Lexington: The University Press of Kentucky. </a:t>
            </a:r>
          </a:p>
          <a:p>
            <a:pPr algn="just"/>
            <a:r>
              <a:rPr lang="en-US" sz="1500" i="1" dirty="0" err="1">
                <a:solidFill>
                  <a:schemeClr val="tx1"/>
                </a:solidFill>
                <a:latin typeface="Rockwell Nova" panose="020B0604020202020204" pitchFamily="18" charset="0"/>
                <a:cs typeface="Aldhabi" panose="020B0604020202020204" pitchFamily="2" charset="-78"/>
              </a:rPr>
              <a:t>Taatgen</a:t>
            </a:r>
            <a:r>
              <a:rPr lang="en-US" sz="1500" i="1" dirty="0">
                <a:solidFill>
                  <a:schemeClr val="tx1"/>
                </a:solidFill>
                <a:latin typeface="Rockwell Nova" panose="020B0604020202020204" pitchFamily="18" charset="0"/>
                <a:cs typeface="Aldhabi" panose="020B0604020202020204" pitchFamily="2" charset="-78"/>
              </a:rPr>
              <a:t>, N., 2011. The Minimal Control Principle Predicts Strategy Shifts in the Abstract Decision Making Task. The Journal of Problem Solving, 3(2).</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Tree>
    <p:extLst>
      <p:ext uri="{BB962C8B-B14F-4D97-AF65-F5344CB8AC3E}">
        <p14:creationId xmlns:p14="http://schemas.microsoft.com/office/powerpoint/2010/main" val="4070109188"/>
      </p:ext>
    </p:extLst>
  </p:cSld>
  <p:clrMapOvr>
    <a:masterClrMapping/>
  </p:clrMapOvr>
</p:sld>
</file>

<file path=ppt/theme/theme1.xml><?xml version="1.0" encoding="utf-8"?>
<a:theme xmlns:a="http://schemas.openxmlformats.org/drawingml/2006/main" name="Wart template">
  <a:themeElements>
    <a:clrScheme name="Custom 347">
      <a:dk1>
        <a:srgbClr val="000000"/>
      </a:dk1>
      <a:lt1>
        <a:srgbClr val="FFFFFF"/>
      </a:lt1>
      <a:dk2>
        <a:srgbClr val="8D7C7C"/>
      </a:dk2>
      <a:lt2>
        <a:srgbClr val="ECE9E4"/>
      </a:lt2>
      <a:accent1>
        <a:srgbClr val="A61C00"/>
      </a:accent1>
      <a:accent2>
        <a:srgbClr val="F64646"/>
      </a:accent2>
      <a:accent3>
        <a:srgbClr val="FFA400"/>
      </a:accent3>
      <a:accent4>
        <a:srgbClr val="FFD488"/>
      </a:accent4>
      <a:accent5>
        <a:srgbClr val="FFC800"/>
      </a:accent5>
      <a:accent6>
        <a:srgbClr val="FFE37F"/>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1543</Words>
  <Application>Microsoft Office PowerPoint</Application>
  <PresentationFormat>On-screen Show (16:9)</PresentationFormat>
  <Paragraphs>177</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Montserrat</vt:lpstr>
      <vt:lpstr>Montserrat ExtraBold</vt:lpstr>
      <vt:lpstr>Rockwell Nova</vt:lpstr>
      <vt:lpstr>Arial</vt:lpstr>
      <vt:lpstr>Montserrat Light</vt:lpstr>
      <vt:lpstr>Wart template</vt:lpstr>
      <vt:lpstr>Reducing long term absenteeism</vt:lpstr>
      <vt:lpstr>  Ana Maria Dogaru                                         MD Nazmul Hasan        2111954                      Problem Solving And Decision Making                                          BMSW 4004</vt:lpstr>
      <vt:lpstr>Introduction</vt:lpstr>
      <vt:lpstr>Nature of staff absenteeism</vt:lpstr>
      <vt:lpstr>Fishbone Analysis</vt:lpstr>
      <vt:lpstr>PESTEL analysis</vt:lpstr>
      <vt:lpstr>PESTEL Analysis</vt:lpstr>
      <vt:lpstr>Grid Analysis</vt:lpstr>
      <vt:lpstr>Cause-and-effect analysis</vt:lpstr>
      <vt:lpstr>Evaluation of alternative solutions to absenteeism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2022-03-09T20:19:30Z</dcterms:modified>
</cp:coreProperties>
</file>