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4" d="100"/>
          <a:sy n="84" d="100"/>
        </p:scale>
        <p:origin x="-912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592135" y="2887530"/>
            <a:ext cx="9038813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7788" y="1387737"/>
            <a:ext cx="9036424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767862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563446" y="2887579"/>
            <a:ext cx="9038813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54" y="1204857"/>
            <a:ext cx="10339617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1" y="3767317"/>
            <a:ext cx="10312996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240280"/>
            <a:ext cx="5071872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6193535" y="2240280"/>
            <a:ext cx="5071872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2080" y="2240280"/>
            <a:ext cx="458992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7984" y="2947595"/>
            <a:ext cx="5071872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9741" y="2240280"/>
            <a:ext cx="4596384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944368"/>
            <a:ext cx="50663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2773" y="1678196"/>
            <a:ext cx="4563311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669" y="559399"/>
            <a:ext cx="5488889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2773" y="3603813"/>
            <a:ext cx="4548967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642" y="4668819"/>
            <a:ext cx="10356028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911723" y="666965"/>
            <a:ext cx="6362875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986" y="5324306"/>
            <a:ext cx="10341685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1" y="559399"/>
            <a:ext cx="2237591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985" y="849855"/>
            <a:ext cx="7343889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6125426" y="2880824"/>
            <a:ext cx="5480154" cy="923330"/>
            <a:chOff x="1815339" y="1496875"/>
            <a:chExt cx="5480154" cy="692497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496875"/>
              <a:ext cx="877163" cy="6924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7987" y="570156"/>
            <a:ext cx="10341684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0" y="2248348"/>
            <a:ext cx="10327340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504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D8997E5-A15E-4E01-AB13-DAF16B7494C5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16144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52352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65F2E1D-D275-4FEE-AE41-EF45E7FE705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s://globaldigitalcitizen.org/critical-thinking-exercises-blow-students-min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Critical Thinking 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901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globaldigitalcitizen.org/critical-thinking-exercises-blow-students-minds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1269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7</TotalTime>
  <Words>19</Words>
  <Application>Microsoft Macintosh PowerPoint</Application>
  <PresentationFormat>Custom</PresentationFormat>
  <Paragraphs>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Hardcover</vt:lpstr>
      <vt:lpstr>Critical Thinking </vt:lpstr>
      <vt:lpstr>https://globaldigitalcitizen.org/critical-thinking-exercises-blow-students-minds 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creator>Marie Pitson</dc:creator>
  <cp:lastModifiedBy>S P</cp:lastModifiedBy>
  <cp:revision>3</cp:revision>
  <dcterms:created xsi:type="dcterms:W3CDTF">2016-09-23T08:24:46Z</dcterms:created>
  <dcterms:modified xsi:type="dcterms:W3CDTF">2017-08-26T15:33:00Z</dcterms:modified>
</cp:coreProperties>
</file>